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49" r:id="rId2"/>
    <p:sldMasterId id="2147483651" r:id="rId3"/>
    <p:sldMasterId id="2147483655" r:id="rId4"/>
    <p:sldMasterId id="2147483656" r:id="rId5"/>
    <p:sldMasterId id="2147483658" r:id="rId6"/>
  </p:sldMasterIdLst>
  <p:notesMasterIdLst>
    <p:notesMasterId r:id="rId62"/>
  </p:notesMasterIdLst>
  <p:handoutMasterIdLst>
    <p:handoutMasterId r:id="rId63"/>
  </p:handoutMasterIdLst>
  <p:sldIdLst>
    <p:sldId id="256" r:id="rId7"/>
    <p:sldId id="784" r:id="rId8"/>
    <p:sldId id="750" r:id="rId9"/>
    <p:sldId id="794" r:id="rId10"/>
    <p:sldId id="795" r:id="rId11"/>
    <p:sldId id="812" r:id="rId12"/>
    <p:sldId id="765" r:id="rId13"/>
    <p:sldId id="796" r:id="rId14"/>
    <p:sldId id="762" r:id="rId15"/>
    <p:sldId id="798" r:id="rId16"/>
    <p:sldId id="797" r:id="rId17"/>
    <p:sldId id="806" r:id="rId18"/>
    <p:sldId id="804" r:id="rId19"/>
    <p:sldId id="803" r:id="rId20"/>
    <p:sldId id="815" r:id="rId21"/>
    <p:sldId id="817" r:id="rId22"/>
    <p:sldId id="816" r:id="rId23"/>
    <p:sldId id="807" r:id="rId24"/>
    <p:sldId id="799" r:id="rId25"/>
    <p:sldId id="800" r:id="rId26"/>
    <p:sldId id="808" r:id="rId27"/>
    <p:sldId id="814" r:id="rId28"/>
    <p:sldId id="811" r:id="rId29"/>
    <p:sldId id="562" r:id="rId30"/>
    <p:sldId id="809" r:id="rId31"/>
    <p:sldId id="801" r:id="rId32"/>
    <p:sldId id="810" r:id="rId33"/>
    <p:sldId id="813" r:id="rId34"/>
    <p:sldId id="769" r:id="rId35"/>
    <p:sldId id="773" r:id="rId36"/>
    <p:sldId id="774" r:id="rId37"/>
    <p:sldId id="776" r:id="rId38"/>
    <p:sldId id="782" r:id="rId39"/>
    <p:sldId id="783" r:id="rId40"/>
    <p:sldId id="793" r:id="rId41"/>
    <p:sldId id="755" r:id="rId42"/>
    <p:sldId id="787" r:id="rId43"/>
    <p:sldId id="788" r:id="rId44"/>
    <p:sldId id="789" r:id="rId45"/>
    <p:sldId id="791" r:id="rId46"/>
    <p:sldId id="792" r:id="rId47"/>
    <p:sldId id="786" r:id="rId48"/>
    <p:sldId id="771" r:id="rId49"/>
    <p:sldId id="772" r:id="rId50"/>
    <p:sldId id="539" r:id="rId51"/>
    <p:sldId id="657" r:id="rId52"/>
    <p:sldId id="579" r:id="rId53"/>
    <p:sldId id="683" r:id="rId54"/>
    <p:sldId id="727" r:id="rId55"/>
    <p:sldId id="728" r:id="rId56"/>
    <p:sldId id="729" r:id="rId57"/>
    <p:sldId id="730" r:id="rId58"/>
    <p:sldId id="733" r:id="rId59"/>
    <p:sldId id="748" r:id="rId60"/>
    <p:sldId id="749" r:id="rId61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FF0066"/>
    <a:srgbClr val="FF9900"/>
    <a:srgbClr val="DDDDDD"/>
    <a:srgbClr val="FFFF00"/>
    <a:srgbClr val="20B692"/>
    <a:srgbClr val="C0C0C0"/>
    <a:srgbClr val="0099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4" autoAdjust="0"/>
    <p:restoredTop sz="93526" autoAdjust="0"/>
  </p:normalViewPr>
  <p:slideViewPr>
    <p:cSldViewPr>
      <p:cViewPr varScale="1">
        <p:scale>
          <a:sx n="69" d="100"/>
          <a:sy n="69" d="100"/>
        </p:scale>
        <p:origin x="-10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380" y="-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CHARLIE\Dropbox\LADCO_Phase_II\Phase%20II%20Report\section_3_model_performance\comp_analysis_with_model_ver_sept27_yoojung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nriemer:2011:ladco:report_II:vertical:day_night_production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nriemer:2011:ladco:report_II:vertical:day_night_production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CharFile_think\ACTIVE_RESEARCH_IOWA\lab_notebook\median_sensitivities_ladco_oct20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22103220509759"/>
          <c:y val="0.15382717106013921"/>
          <c:w val="0.79938786680100959"/>
          <c:h val="0.67961165048543937"/>
        </c:manualLayout>
      </c:layout>
      <c:scatterChart>
        <c:scatterStyle val="lineMarker"/>
        <c:varyColors val="0"/>
        <c:ser>
          <c:idx val="0"/>
          <c:order val="0"/>
          <c:tx>
            <c:strRef>
              <c:f>'PM25 time seriese'!$D$1</c:f>
              <c:strCache>
                <c:ptCount val="1"/>
                <c:pt idx="0">
                  <c:v>Mil PM2.5(h)_obs</c:v>
                </c:pt>
              </c:strCache>
            </c:strRef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circle"/>
            <c:size val="2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[1]Milwauk_hourly_export_vjun7!$A$75:$A$2234</c:f>
              <c:numCache>
                <c:formatCode>General</c:formatCode>
                <c:ptCount val="2160"/>
                <c:pt idx="0">
                  <c:v>39814</c:v>
                </c:pt>
                <c:pt idx="1">
                  <c:v>39814.041666666664</c:v>
                </c:pt>
                <c:pt idx="2">
                  <c:v>39814.083333333336</c:v>
                </c:pt>
                <c:pt idx="3">
                  <c:v>39814.125</c:v>
                </c:pt>
                <c:pt idx="4">
                  <c:v>39814.166666666664</c:v>
                </c:pt>
                <c:pt idx="5">
                  <c:v>39814.208333333336</c:v>
                </c:pt>
                <c:pt idx="6">
                  <c:v>39814.25</c:v>
                </c:pt>
                <c:pt idx="7">
                  <c:v>39814.291666666664</c:v>
                </c:pt>
                <c:pt idx="8">
                  <c:v>39814.333333333336</c:v>
                </c:pt>
                <c:pt idx="9">
                  <c:v>39814.375</c:v>
                </c:pt>
                <c:pt idx="10">
                  <c:v>39814.416666666664</c:v>
                </c:pt>
                <c:pt idx="11">
                  <c:v>39814.458333333336</c:v>
                </c:pt>
                <c:pt idx="12">
                  <c:v>39814.5</c:v>
                </c:pt>
                <c:pt idx="13">
                  <c:v>39814.541666666664</c:v>
                </c:pt>
                <c:pt idx="14">
                  <c:v>39814.583333333336</c:v>
                </c:pt>
                <c:pt idx="15">
                  <c:v>39814.625</c:v>
                </c:pt>
                <c:pt idx="16">
                  <c:v>39814.666666666664</c:v>
                </c:pt>
                <c:pt idx="17">
                  <c:v>39814.708333333336</c:v>
                </c:pt>
                <c:pt idx="18">
                  <c:v>39814.75</c:v>
                </c:pt>
                <c:pt idx="19">
                  <c:v>39814.791666666664</c:v>
                </c:pt>
                <c:pt idx="20">
                  <c:v>39814.833333333336</c:v>
                </c:pt>
                <c:pt idx="21">
                  <c:v>39814.875</c:v>
                </c:pt>
                <c:pt idx="22">
                  <c:v>39814.916666666664</c:v>
                </c:pt>
                <c:pt idx="23">
                  <c:v>39814.958333333336</c:v>
                </c:pt>
                <c:pt idx="24">
                  <c:v>39815</c:v>
                </c:pt>
                <c:pt idx="25">
                  <c:v>39815.041666666664</c:v>
                </c:pt>
                <c:pt idx="26">
                  <c:v>39815.083333333336</c:v>
                </c:pt>
                <c:pt idx="27">
                  <c:v>39815.125</c:v>
                </c:pt>
                <c:pt idx="28">
                  <c:v>39815.166666666664</c:v>
                </c:pt>
                <c:pt idx="29">
                  <c:v>39815.208333333336</c:v>
                </c:pt>
                <c:pt idx="30">
                  <c:v>39815.25</c:v>
                </c:pt>
                <c:pt idx="31">
                  <c:v>39815.291666666664</c:v>
                </c:pt>
                <c:pt idx="32">
                  <c:v>39815.333333333336</c:v>
                </c:pt>
                <c:pt idx="33">
                  <c:v>39815.375</c:v>
                </c:pt>
                <c:pt idx="34">
                  <c:v>39815.416666666664</c:v>
                </c:pt>
                <c:pt idx="35">
                  <c:v>39815.458333333336</c:v>
                </c:pt>
                <c:pt idx="36">
                  <c:v>39815.5</c:v>
                </c:pt>
                <c:pt idx="37">
                  <c:v>39815.541666666664</c:v>
                </c:pt>
                <c:pt idx="38">
                  <c:v>39815.583333333336</c:v>
                </c:pt>
                <c:pt idx="39">
                  <c:v>39815.625</c:v>
                </c:pt>
                <c:pt idx="40">
                  <c:v>39815.666666666664</c:v>
                </c:pt>
                <c:pt idx="41">
                  <c:v>39815.708333333336</c:v>
                </c:pt>
                <c:pt idx="42">
                  <c:v>39815.75</c:v>
                </c:pt>
                <c:pt idx="43">
                  <c:v>39815.791666666664</c:v>
                </c:pt>
                <c:pt idx="44">
                  <c:v>39815.833333333336</c:v>
                </c:pt>
                <c:pt idx="45">
                  <c:v>39815.875</c:v>
                </c:pt>
                <c:pt idx="46">
                  <c:v>39815.916666666664</c:v>
                </c:pt>
                <c:pt idx="47">
                  <c:v>39815.958333333336</c:v>
                </c:pt>
                <c:pt idx="48">
                  <c:v>39816</c:v>
                </c:pt>
                <c:pt idx="49">
                  <c:v>39816.041666666664</c:v>
                </c:pt>
                <c:pt idx="50">
                  <c:v>39816.083333333336</c:v>
                </c:pt>
                <c:pt idx="51">
                  <c:v>39816.125</c:v>
                </c:pt>
                <c:pt idx="52">
                  <c:v>39816.166666666664</c:v>
                </c:pt>
                <c:pt idx="53">
                  <c:v>39816.208333333336</c:v>
                </c:pt>
                <c:pt idx="54">
                  <c:v>39816.25</c:v>
                </c:pt>
                <c:pt idx="55">
                  <c:v>39816.291666666664</c:v>
                </c:pt>
                <c:pt idx="56">
                  <c:v>39816.333333333336</c:v>
                </c:pt>
                <c:pt idx="57">
                  <c:v>39816.375</c:v>
                </c:pt>
                <c:pt idx="58">
                  <c:v>39816.416666666664</c:v>
                </c:pt>
                <c:pt idx="59">
                  <c:v>39816.458333333336</c:v>
                </c:pt>
                <c:pt idx="60">
                  <c:v>39816.5</c:v>
                </c:pt>
                <c:pt idx="61">
                  <c:v>39816.541666666664</c:v>
                </c:pt>
                <c:pt idx="62">
                  <c:v>39816.583333333336</c:v>
                </c:pt>
                <c:pt idx="63">
                  <c:v>39816.625</c:v>
                </c:pt>
                <c:pt idx="64">
                  <c:v>39816.666666666664</c:v>
                </c:pt>
                <c:pt idx="65">
                  <c:v>39816.708333333336</c:v>
                </c:pt>
                <c:pt idx="66">
                  <c:v>39816.75</c:v>
                </c:pt>
                <c:pt idx="67">
                  <c:v>39816.791666666664</c:v>
                </c:pt>
                <c:pt idx="68">
                  <c:v>39816.833333333336</c:v>
                </c:pt>
                <c:pt idx="69">
                  <c:v>39816.875</c:v>
                </c:pt>
                <c:pt idx="70">
                  <c:v>39816.916666666664</c:v>
                </c:pt>
                <c:pt idx="71">
                  <c:v>39816.958333333336</c:v>
                </c:pt>
                <c:pt idx="72">
                  <c:v>39817</c:v>
                </c:pt>
                <c:pt idx="73">
                  <c:v>39817.041666666664</c:v>
                </c:pt>
                <c:pt idx="74">
                  <c:v>39817.083333333336</c:v>
                </c:pt>
                <c:pt idx="75">
                  <c:v>39817.125</c:v>
                </c:pt>
                <c:pt idx="76">
                  <c:v>39817.166666666664</c:v>
                </c:pt>
                <c:pt idx="77">
                  <c:v>39817.208333333336</c:v>
                </c:pt>
                <c:pt idx="78">
                  <c:v>39817.25</c:v>
                </c:pt>
                <c:pt idx="79">
                  <c:v>39817.291666666664</c:v>
                </c:pt>
                <c:pt idx="80">
                  <c:v>39817.333333333336</c:v>
                </c:pt>
                <c:pt idx="81">
                  <c:v>39817.375</c:v>
                </c:pt>
                <c:pt idx="82">
                  <c:v>39817.416666666664</c:v>
                </c:pt>
                <c:pt idx="83">
                  <c:v>39817.458333333336</c:v>
                </c:pt>
                <c:pt idx="84">
                  <c:v>39817.5</c:v>
                </c:pt>
                <c:pt idx="85">
                  <c:v>39817.541666666664</c:v>
                </c:pt>
                <c:pt idx="86">
                  <c:v>39817.583333333336</c:v>
                </c:pt>
                <c:pt idx="87">
                  <c:v>39817.625</c:v>
                </c:pt>
                <c:pt idx="88">
                  <c:v>39817.666666666664</c:v>
                </c:pt>
                <c:pt idx="89">
                  <c:v>39817.708333333336</c:v>
                </c:pt>
                <c:pt idx="90">
                  <c:v>39817.75</c:v>
                </c:pt>
                <c:pt idx="91">
                  <c:v>39817.791666666664</c:v>
                </c:pt>
                <c:pt idx="92">
                  <c:v>39817.833333333336</c:v>
                </c:pt>
                <c:pt idx="93">
                  <c:v>39817.875</c:v>
                </c:pt>
                <c:pt idx="94">
                  <c:v>39817.916666666664</c:v>
                </c:pt>
                <c:pt idx="95">
                  <c:v>39817.958333333336</c:v>
                </c:pt>
                <c:pt idx="96">
                  <c:v>39818</c:v>
                </c:pt>
                <c:pt idx="97">
                  <c:v>39818.041666666664</c:v>
                </c:pt>
                <c:pt idx="98">
                  <c:v>39818.083333333336</c:v>
                </c:pt>
                <c:pt idx="99">
                  <c:v>39818.125</c:v>
                </c:pt>
                <c:pt idx="100">
                  <c:v>39818.166666666664</c:v>
                </c:pt>
                <c:pt idx="101">
                  <c:v>39818.208333333336</c:v>
                </c:pt>
                <c:pt idx="102">
                  <c:v>39818.25</c:v>
                </c:pt>
                <c:pt idx="103">
                  <c:v>39818.291666666664</c:v>
                </c:pt>
                <c:pt idx="104">
                  <c:v>39818.333333333336</c:v>
                </c:pt>
                <c:pt idx="105">
                  <c:v>39818.375</c:v>
                </c:pt>
                <c:pt idx="106">
                  <c:v>39818.416666666664</c:v>
                </c:pt>
                <c:pt idx="107">
                  <c:v>39818.458333333336</c:v>
                </c:pt>
                <c:pt idx="108">
                  <c:v>39818.5</c:v>
                </c:pt>
                <c:pt idx="109">
                  <c:v>39818.541666666664</c:v>
                </c:pt>
                <c:pt idx="110">
                  <c:v>39818.583333333336</c:v>
                </c:pt>
                <c:pt idx="111">
                  <c:v>39818.625</c:v>
                </c:pt>
                <c:pt idx="112">
                  <c:v>39818.666666666664</c:v>
                </c:pt>
                <c:pt idx="113">
                  <c:v>39818.708333333336</c:v>
                </c:pt>
                <c:pt idx="114">
                  <c:v>39818.75</c:v>
                </c:pt>
                <c:pt idx="115">
                  <c:v>39818.791666666664</c:v>
                </c:pt>
                <c:pt idx="116">
                  <c:v>39818.833333333336</c:v>
                </c:pt>
                <c:pt idx="117">
                  <c:v>39818.875</c:v>
                </c:pt>
                <c:pt idx="118">
                  <c:v>39818.916666666664</c:v>
                </c:pt>
                <c:pt idx="119">
                  <c:v>39818.958333333336</c:v>
                </c:pt>
                <c:pt idx="120">
                  <c:v>39819</c:v>
                </c:pt>
                <c:pt idx="121">
                  <c:v>39819.041666666664</c:v>
                </c:pt>
                <c:pt idx="122">
                  <c:v>39819.083333333336</c:v>
                </c:pt>
                <c:pt idx="123">
                  <c:v>39819.125</c:v>
                </c:pt>
                <c:pt idx="124">
                  <c:v>39819.166666666664</c:v>
                </c:pt>
                <c:pt idx="125">
                  <c:v>39819.208333333336</c:v>
                </c:pt>
                <c:pt idx="126">
                  <c:v>39819.25</c:v>
                </c:pt>
                <c:pt idx="127">
                  <c:v>39819.291666666664</c:v>
                </c:pt>
                <c:pt idx="128">
                  <c:v>39819.333333333336</c:v>
                </c:pt>
                <c:pt idx="129">
                  <c:v>39819.375</c:v>
                </c:pt>
                <c:pt idx="130">
                  <c:v>39819.416666666664</c:v>
                </c:pt>
                <c:pt idx="131">
                  <c:v>39819.458333333336</c:v>
                </c:pt>
                <c:pt idx="132">
                  <c:v>39819.5</c:v>
                </c:pt>
                <c:pt idx="133">
                  <c:v>39819.541666666664</c:v>
                </c:pt>
                <c:pt idx="134">
                  <c:v>39819.583333333336</c:v>
                </c:pt>
                <c:pt idx="135">
                  <c:v>39819.625</c:v>
                </c:pt>
                <c:pt idx="136">
                  <c:v>39819.666666666664</c:v>
                </c:pt>
                <c:pt idx="137">
                  <c:v>39819.708333333336</c:v>
                </c:pt>
                <c:pt idx="138">
                  <c:v>39819.75</c:v>
                </c:pt>
                <c:pt idx="139">
                  <c:v>39819.791666666664</c:v>
                </c:pt>
                <c:pt idx="140">
                  <c:v>39819.833333333336</c:v>
                </c:pt>
                <c:pt idx="141">
                  <c:v>39819.875</c:v>
                </c:pt>
                <c:pt idx="142">
                  <c:v>39819.916666666664</c:v>
                </c:pt>
                <c:pt idx="143">
                  <c:v>39819.958333333336</c:v>
                </c:pt>
                <c:pt idx="144">
                  <c:v>39820</c:v>
                </c:pt>
                <c:pt idx="145">
                  <c:v>39820.041666666664</c:v>
                </c:pt>
                <c:pt idx="146">
                  <c:v>39820.083333333336</c:v>
                </c:pt>
                <c:pt idx="147">
                  <c:v>39820.125</c:v>
                </c:pt>
                <c:pt idx="148">
                  <c:v>39820.166666666664</c:v>
                </c:pt>
                <c:pt idx="149">
                  <c:v>39820.208333333336</c:v>
                </c:pt>
                <c:pt idx="150">
                  <c:v>39820.25</c:v>
                </c:pt>
                <c:pt idx="151">
                  <c:v>39820.291666666664</c:v>
                </c:pt>
                <c:pt idx="152">
                  <c:v>39820.333333333336</c:v>
                </c:pt>
                <c:pt idx="153">
                  <c:v>39820.375</c:v>
                </c:pt>
                <c:pt idx="154">
                  <c:v>39820.416666666664</c:v>
                </c:pt>
                <c:pt idx="155">
                  <c:v>39820.458333333336</c:v>
                </c:pt>
                <c:pt idx="156">
                  <c:v>39820.5</c:v>
                </c:pt>
                <c:pt idx="157">
                  <c:v>39820.541666666664</c:v>
                </c:pt>
                <c:pt idx="158">
                  <c:v>39820.583333333336</c:v>
                </c:pt>
                <c:pt idx="159">
                  <c:v>39820.625</c:v>
                </c:pt>
                <c:pt idx="160">
                  <c:v>39820.666666666664</c:v>
                </c:pt>
                <c:pt idx="161">
                  <c:v>39820.708333333336</c:v>
                </c:pt>
                <c:pt idx="162">
                  <c:v>39820.75</c:v>
                </c:pt>
                <c:pt idx="163">
                  <c:v>39820.791666666664</c:v>
                </c:pt>
                <c:pt idx="164">
                  <c:v>39820.833333333336</c:v>
                </c:pt>
                <c:pt idx="165">
                  <c:v>39820.875</c:v>
                </c:pt>
                <c:pt idx="166">
                  <c:v>39820.916666666664</c:v>
                </c:pt>
                <c:pt idx="167">
                  <c:v>39820.958333333336</c:v>
                </c:pt>
                <c:pt idx="168">
                  <c:v>39821</c:v>
                </c:pt>
                <c:pt idx="169">
                  <c:v>39821.041666666664</c:v>
                </c:pt>
                <c:pt idx="170">
                  <c:v>39821.083333333336</c:v>
                </c:pt>
                <c:pt idx="171">
                  <c:v>39821.125</c:v>
                </c:pt>
                <c:pt idx="172">
                  <c:v>39821.166666666664</c:v>
                </c:pt>
                <c:pt idx="173">
                  <c:v>39821.208333333336</c:v>
                </c:pt>
                <c:pt idx="174">
                  <c:v>39821.25</c:v>
                </c:pt>
                <c:pt idx="175">
                  <c:v>39821.291666666664</c:v>
                </c:pt>
                <c:pt idx="176">
                  <c:v>39821.333333333336</c:v>
                </c:pt>
                <c:pt idx="177">
                  <c:v>39821.375</c:v>
                </c:pt>
                <c:pt idx="178">
                  <c:v>39821.416666666664</c:v>
                </c:pt>
                <c:pt idx="179">
                  <c:v>39821.458333333336</c:v>
                </c:pt>
                <c:pt idx="180">
                  <c:v>39821.5</c:v>
                </c:pt>
                <c:pt idx="181">
                  <c:v>39821.541666666664</c:v>
                </c:pt>
                <c:pt idx="182">
                  <c:v>39821.583333333336</c:v>
                </c:pt>
                <c:pt idx="183">
                  <c:v>39821.625</c:v>
                </c:pt>
                <c:pt idx="184">
                  <c:v>39821.666666666664</c:v>
                </c:pt>
                <c:pt idx="185">
                  <c:v>39821.708333333336</c:v>
                </c:pt>
                <c:pt idx="186">
                  <c:v>39821.75</c:v>
                </c:pt>
                <c:pt idx="187">
                  <c:v>39821.791666666664</c:v>
                </c:pt>
                <c:pt idx="188">
                  <c:v>39821.833333333336</c:v>
                </c:pt>
                <c:pt idx="189">
                  <c:v>39821.875</c:v>
                </c:pt>
                <c:pt idx="190">
                  <c:v>39821.916666666664</c:v>
                </c:pt>
                <c:pt idx="191">
                  <c:v>39821.958333333336</c:v>
                </c:pt>
                <c:pt idx="192">
                  <c:v>39822</c:v>
                </c:pt>
                <c:pt idx="193">
                  <c:v>39822.041666666664</c:v>
                </c:pt>
                <c:pt idx="194">
                  <c:v>39822.083333333336</c:v>
                </c:pt>
                <c:pt idx="195">
                  <c:v>39822.125</c:v>
                </c:pt>
                <c:pt idx="196">
                  <c:v>39822.166666666664</c:v>
                </c:pt>
                <c:pt idx="197">
                  <c:v>39822.208333333336</c:v>
                </c:pt>
                <c:pt idx="198">
                  <c:v>39822.25</c:v>
                </c:pt>
                <c:pt idx="199">
                  <c:v>39822.291666666664</c:v>
                </c:pt>
                <c:pt idx="200">
                  <c:v>39822.333333333336</c:v>
                </c:pt>
                <c:pt idx="201">
                  <c:v>39822.375</c:v>
                </c:pt>
                <c:pt idx="202">
                  <c:v>39822.416666666664</c:v>
                </c:pt>
                <c:pt idx="203">
                  <c:v>39822.458333333336</c:v>
                </c:pt>
                <c:pt idx="204">
                  <c:v>39822.5</c:v>
                </c:pt>
                <c:pt idx="205">
                  <c:v>39822.541666666664</c:v>
                </c:pt>
                <c:pt idx="206">
                  <c:v>39822.583333333336</c:v>
                </c:pt>
                <c:pt idx="207">
                  <c:v>39822.625</c:v>
                </c:pt>
                <c:pt idx="208">
                  <c:v>39822.666666666664</c:v>
                </c:pt>
                <c:pt idx="209">
                  <c:v>39822.708333333336</c:v>
                </c:pt>
                <c:pt idx="210">
                  <c:v>39822.75</c:v>
                </c:pt>
                <c:pt idx="211">
                  <c:v>39822.791666666664</c:v>
                </c:pt>
                <c:pt idx="212">
                  <c:v>39822.833333333336</c:v>
                </c:pt>
                <c:pt idx="213">
                  <c:v>39822.875</c:v>
                </c:pt>
                <c:pt idx="214">
                  <c:v>39822.916666666664</c:v>
                </c:pt>
                <c:pt idx="215">
                  <c:v>39822.958333333336</c:v>
                </c:pt>
                <c:pt idx="216">
                  <c:v>39823</c:v>
                </c:pt>
                <c:pt idx="217">
                  <c:v>39823.041666666664</c:v>
                </c:pt>
                <c:pt idx="218">
                  <c:v>39823.083333333336</c:v>
                </c:pt>
                <c:pt idx="219">
                  <c:v>39823.125</c:v>
                </c:pt>
                <c:pt idx="220">
                  <c:v>39823.166666666664</c:v>
                </c:pt>
                <c:pt idx="221">
                  <c:v>39823.208333333336</c:v>
                </c:pt>
                <c:pt idx="222">
                  <c:v>39823.25</c:v>
                </c:pt>
                <c:pt idx="223">
                  <c:v>39823.291666666664</c:v>
                </c:pt>
                <c:pt idx="224">
                  <c:v>39823.333333333336</c:v>
                </c:pt>
                <c:pt idx="225">
                  <c:v>39823.375</c:v>
                </c:pt>
                <c:pt idx="226">
                  <c:v>39823.416666666664</c:v>
                </c:pt>
                <c:pt idx="227">
                  <c:v>39823.458333333336</c:v>
                </c:pt>
                <c:pt idx="228">
                  <c:v>39823.5</c:v>
                </c:pt>
                <c:pt idx="229">
                  <c:v>39823.541666666664</c:v>
                </c:pt>
                <c:pt idx="230">
                  <c:v>39823.583333333336</c:v>
                </c:pt>
                <c:pt idx="231">
                  <c:v>39823.625</c:v>
                </c:pt>
                <c:pt idx="232">
                  <c:v>39823.666666666664</c:v>
                </c:pt>
                <c:pt idx="233">
                  <c:v>39823.708333333336</c:v>
                </c:pt>
                <c:pt idx="234">
                  <c:v>39823.75</c:v>
                </c:pt>
                <c:pt idx="235">
                  <c:v>39823.791666666664</c:v>
                </c:pt>
                <c:pt idx="236">
                  <c:v>39823.833333333336</c:v>
                </c:pt>
                <c:pt idx="237">
                  <c:v>39823.875</c:v>
                </c:pt>
                <c:pt idx="238">
                  <c:v>39823.916666666664</c:v>
                </c:pt>
                <c:pt idx="239">
                  <c:v>39823.958333333336</c:v>
                </c:pt>
                <c:pt idx="240">
                  <c:v>39824</c:v>
                </c:pt>
                <c:pt idx="241">
                  <c:v>39824.041666666664</c:v>
                </c:pt>
                <c:pt idx="242">
                  <c:v>39824.083333333336</c:v>
                </c:pt>
                <c:pt idx="243">
                  <c:v>39824.125</c:v>
                </c:pt>
                <c:pt idx="244">
                  <c:v>39824.166666666664</c:v>
                </c:pt>
                <c:pt idx="245">
                  <c:v>39824.208333333336</c:v>
                </c:pt>
                <c:pt idx="246">
                  <c:v>39824.25</c:v>
                </c:pt>
                <c:pt idx="247">
                  <c:v>39824.291666666664</c:v>
                </c:pt>
                <c:pt idx="248">
                  <c:v>39824.333333333336</c:v>
                </c:pt>
                <c:pt idx="249">
                  <c:v>39824.375</c:v>
                </c:pt>
                <c:pt idx="250">
                  <c:v>39824.416666666664</c:v>
                </c:pt>
                <c:pt idx="251">
                  <c:v>39824.458333333336</c:v>
                </c:pt>
                <c:pt idx="252">
                  <c:v>39824.5</c:v>
                </c:pt>
                <c:pt idx="253">
                  <c:v>39824.541666666664</c:v>
                </c:pt>
                <c:pt idx="254">
                  <c:v>39824.583333333336</c:v>
                </c:pt>
                <c:pt idx="255">
                  <c:v>39824.625</c:v>
                </c:pt>
                <c:pt idx="256">
                  <c:v>39824.666666666664</c:v>
                </c:pt>
                <c:pt idx="257">
                  <c:v>39824.708333333336</c:v>
                </c:pt>
                <c:pt idx="258">
                  <c:v>39824.75</c:v>
                </c:pt>
                <c:pt idx="259">
                  <c:v>39824.791666666664</c:v>
                </c:pt>
                <c:pt idx="260">
                  <c:v>39824.833333333336</c:v>
                </c:pt>
                <c:pt idx="261">
                  <c:v>39824.875</c:v>
                </c:pt>
                <c:pt idx="262">
                  <c:v>39824.916666666664</c:v>
                </c:pt>
                <c:pt idx="263">
                  <c:v>39824.958333333336</c:v>
                </c:pt>
                <c:pt idx="264">
                  <c:v>39825</c:v>
                </c:pt>
                <c:pt idx="265">
                  <c:v>39825.041666666664</c:v>
                </c:pt>
                <c:pt idx="266">
                  <c:v>39825.083333333336</c:v>
                </c:pt>
                <c:pt idx="267">
                  <c:v>39825.125</c:v>
                </c:pt>
                <c:pt idx="268">
                  <c:v>39825.166666666664</c:v>
                </c:pt>
                <c:pt idx="269">
                  <c:v>39825.208333333336</c:v>
                </c:pt>
                <c:pt idx="270">
                  <c:v>39825.25</c:v>
                </c:pt>
                <c:pt idx="271">
                  <c:v>39825.291666666664</c:v>
                </c:pt>
                <c:pt idx="272">
                  <c:v>39825.333333333336</c:v>
                </c:pt>
                <c:pt idx="273">
                  <c:v>39825.375</c:v>
                </c:pt>
                <c:pt idx="274">
                  <c:v>39825.416666666664</c:v>
                </c:pt>
                <c:pt idx="275">
                  <c:v>39825.458333333336</c:v>
                </c:pt>
                <c:pt idx="276">
                  <c:v>39825.5</c:v>
                </c:pt>
                <c:pt idx="277">
                  <c:v>39825.541666666664</c:v>
                </c:pt>
                <c:pt idx="278">
                  <c:v>39825.583333333336</c:v>
                </c:pt>
                <c:pt idx="279">
                  <c:v>39825.625</c:v>
                </c:pt>
                <c:pt idx="280">
                  <c:v>39825.666666666664</c:v>
                </c:pt>
                <c:pt idx="281">
                  <c:v>39825.708333333336</c:v>
                </c:pt>
                <c:pt idx="282">
                  <c:v>39825.75</c:v>
                </c:pt>
                <c:pt idx="283">
                  <c:v>39825.791666666664</c:v>
                </c:pt>
                <c:pt idx="284">
                  <c:v>39825.833333333336</c:v>
                </c:pt>
                <c:pt idx="285">
                  <c:v>39825.875</c:v>
                </c:pt>
                <c:pt idx="286">
                  <c:v>39825.916666666664</c:v>
                </c:pt>
                <c:pt idx="287">
                  <c:v>39825.958333333336</c:v>
                </c:pt>
                <c:pt idx="288">
                  <c:v>39826</c:v>
                </c:pt>
                <c:pt idx="289">
                  <c:v>39826.041666666664</c:v>
                </c:pt>
                <c:pt idx="290">
                  <c:v>39826.083333333336</c:v>
                </c:pt>
                <c:pt idx="291">
                  <c:v>39826.125</c:v>
                </c:pt>
                <c:pt idx="292">
                  <c:v>39826.166666666664</c:v>
                </c:pt>
                <c:pt idx="293">
                  <c:v>39826.208333333336</c:v>
                </c:pt>
                <c:pt idx="294">
                  <c:v>39826.25</c:v>
                </c:pt>
                <c:pt idx="295">
                  <c:v>39826.291666666664</c:v>
                </c:pt>
                <c:pt idx="296">
                  <c:v>39826.333333333336</c:v>
                </c:pt>
                <c:pt idx="297">
                  <c:v>39826.375</c:v>
                </c:pt>
                <c:pt idx="298">
                  <c:v>39826.416666666664</c:v>
                </c:pt>
                <c:pt idx="299">
                  <c:v>39826.458333333336</c:v>
                </c:pt>
                <c:pt idx="300">
                  <c:v>39826.5</c:v>
                </c:pt>
                <c:pt idx="301">
                  <c:v>39826.541666666664</c:v>
                </c:pt>
                <c:pt idx="302">
                  <c:v>39826.583333333336</c:v>
                </c:pt>
                <c:pt idx="303">
                  <c:v>39826.625</c:v>
                </c:pt>
                <c:pt idx="304">
                  <c:v>39826.666666666664</c:v>
                </c:pt>
                <c:pt idx="305">
                  <c:v>39826.708333333336</c:v>
                </c:pt>
                <c:pt idx="306">
                  <c:v>39826.75</c:v>
                </c:pt>
                <c:pt idx="307">
                  <c:v>39826.791666666664</c:v>
                </c:pt>
                <c:pt idx="308">
                  <c:v>39826.833333333336</c:v>
                </c:pt>
                <c:pt idx="309">
                  <c:v>39826.875</c:v>
                </c:pt>
                <c:pt idx="310">
                  <c:v>39826.916666666664</c:v>
                </c:pt>
                <c:pt idx="311">
                  <c:v>39826.958333333336</c:v>
                </c:pt>
                <c:pt idx="312">
                  <c:v>39827</c:v>
                </c:pt>
                <c:pt idx="313">
                  <c:v>39827.041666666664</c:v>
                </c:pt>
                <c:pt idx="314">
                  <c:v>39827.083333333336</c:v>
                </c:pt>
                <c:pt idx="315">
                  <c:v>39827.125</c:v>
                </c:pt>
                <c:pt idx="316">
                  <c:v>39827.166666666664</c:v>
                </c:pt>
                <c:pt idx="317">
                  <c:v>39827.208333333336</c:v>
                </c:pt>
                <c:pt idx="318">
                  <c:v>39827.25</c:v>
                </c:pt>
                <c:pt idx="319">
                  <c:v>39827.291666666664</c:v>
                </c:pt>
                <c:pt idx="320">
                  <c:v>39827.333333333336</c:v>
                </c:pt>
                <c:pt idx="321">
                  <c:v>39827.375</c:v>
                </c:pt>
                <c:pt idx="322">
                  <c:v>39827.416666666664</c:v>
                </c:pt>
                <c:pt idx="323">
                  <c:v>39827.458333333336</c:v>
                </c:pt>
                <c:pt idx="324">
                  <c:v>39827.5</c:v>
                </c:pt>
                <c:pt idx="325">
                  <c:v>39827.541666666664</c:v>
                </c:pt>
                <c:pt idx="326">
                  <c:v>39827.583333333336</c:v>
                </c:pt>
                <c:pt idx="327">
                  <c:v>39827.625</c:v>
                </c:pt>
                <c:pt idx="328">
                  <c:v>39827.666666666664</c:v>
                </c:pt>
                <c:pt idx="329">
                  <c:v>39827.708333333336</c:v>
                </c:pt>
                <c:pt idx="330">
                  <c:v>39827.75</c:v>
                </c:pt>
                <c:pt idx="331">
                  <c:v>39827.791666666664</c:v>
                </c:pt>
                <c:pt idx="332">
                  <c:v>39827.833333333336</c:v>
                </c:pt>
                <c:pt idx="333">
                  <c:v>39827.875</c:v>
                </c:pt>
                <c:pt idx="334">
                  <c:v>39827.916666666664</c:v>
                </c:pt>
                <c:pt idx="335">
                  <c:v>39827.958333333336</c:v>
                </c:pt>
                <c:pt idx="336">
                  <c:v>39828</c:v>
                </c:pt>
                <c:pt idx="337">
                  <c:v>39828.041666666664</c:v>
                </c:pt>
                <c:pt idx="338">
                  <c:v>39828.083333333336</c:v>
                </c:pt>
                <c:pt idx="339">
                  <c:v>39828.125</c:v>
                </c:pt>
                <c:pt idx="340">
                  <c:v>39828.166666666664</c:v>
                </c:pt>
                <c:pt idx="341">
                  <c:v>39828.208333333336</c:v>
                </c:pt>
                <c:pt idx="342">
                  <c:v>39828.25</c:v>
                </c:pt>
                <c:pt idx="343">
                  <c:v>39828.291666666664</c:v>
                </c:pt>
                <c:pt idx="344">
                  <c:v>39828.333333333336</c:v>
                </c:pt>
                <c:pt idx="345">
                  <c:v>39828.375</c:v>
                </c:pt>
                <c:pt idx="346">
                  <c:v>39828.416666666664</c:v>
                </c:pt>
                <c:pt idx="347">
                  <c:v>39828.458333333336</c:v>
                </c:pt>
                <c:pt idx="348">
                  <c:v>39828.5</c:v>
                </c:pt>
                <c:pt idx="349">
                  <c:v>39828.541666666664</c:v>
                </c:pt>
                <c:pt idx="350">
                  <c:v>39828.583333333336</c:v>
                </c:pt>
                <c:pt idx="351">
                  <c:v>39828.625</c:v>
                </c:pt>
                <c:pt idx="352">
                  <c:v>39828.666666666664</c:v>
                </c:pt>
                <c:pt idx="353">
                  <c:v>39828.708333333336</c:v>
                </c:pt>
                <c:pt idx="354">
                  <c:v>39828.75</c:v>
                </c:pt>
                <c:pt idx="355">
                  <c:v>39828.791666666664</c:v>
                </c:pt>
                <c:pt idx="356">
                  <c:v>39828.833333333336</c:v>
                </c:pt>
                <c:pt idx="357">
                  <c:v>39828.875</c:v>
                </c:pt>
                <c:pt idx="358">
                  <c:v>39828.916666666664</c:v>
                </c:pt>
                <c:pt idx="359">
                  <c:v>39828.958333333336</c:v>
                </c:pt>
                <c:pt idx="360">
                  <c:v>39829</c:v>
                </c:pt>
                <c:pt idx="361">
                  <c:v>39829.041666666664</c:v>
                </c:pt>
                <c:pt idx="362">
                  <c:v>39829.083333333336</c:v>
                </c:pt>
                <c:pt idx="363">
                  <c:v>39829.125</c:v>
                </c:pt>
                <c:pt idx="364">
                  <c:v>39829.166666666664</c:v>
                </c:pt>
                <c:pt idx="365">
                  <c:v>39829.208333333336</c:v>
                </c:pt>
                <c:pt idx="366">
                  <c:v>39829.25</c:v>
                </c:pt>
                <c:pt idx="367">
                  <c:v>39829.291666666664</c:v>
                </c:pt>
                <c:pt idx="368">
                  <c:v>39829.333333333336</c:v>
                </c:pt>
                <c:pt idx="369">
                  <c:v>39829.375</c:v>
                </c:pt>
                <c:pt idx="370">
                  <c:v>39829.416666666664</c:v>
                </c:pt>
                <c:pt idx="371">
                  <c:v>39829.458333333336</c:v>
                </c:pt>
                <c:pt idx="372">
                  <c:v>39829.5</c:v>
                </c:pt>
                <c:pt idx="373">
                  <c:v>39829.541666666664</c:v>
                </c:pt>
                <c:pt idx="374">
                  <c:v>39829.583333333336</c:v>
                </c:pt>
                <c:pt idx="375">
                  <c:v>39829.625</c:v>
                </c:pt>
                <c:pt idx="376">
                  <c:v>39829.666666666664</c:v>
                </c:pt>
                <c:pt idx="377">
                  <c:v>39829.708333333336</c:v>
                </c:pt>
                <c:pt idx="378">
                  <c:v>39829.75</c:v>
                </c:pt>
                <c:pt idx="379">
                  <c:v>39829.791666666664</c:v>
                </c:pt>
                <c:pt idx="380">
                  <c:v>39829.833333333336</c:v>
                </c:pt>
                <c:pt idx="381">
                  <c:v>39829.875</c:v>
                </c:pt>
                <c:pt idx="382">
                  <c:v>39829.916666666664</c:v>
                </c:pt>
                <c:pt idx="383">
                  <c:v>39829.958333333336</c:v>
                </c:pt>
                <c:pt idx="384">
                  <c:v>39830</c:v>
                </c:pt>
                <c:pt idx="385">
                  <c:v>39830.041666666664</c:v>
                </c:pt>
                <c:pt idx="386">
                  <c:v>39830.083333333336</c:v>
                </c:pt>
                <c:pt idx="387">
                  <c:v>39830.125</c:v>
                </c:pt>
                <c:pt idx="388">
                  <c:v>39830.166666666664</c:v>
                </c:pt>
                <c:pt idx="389">
                  <c:v>39830.208333333336</c:v>
                </c:pt>
                <c:pt idx="390">
                  <c:v>39830.25</c:v>
                </c:pt>
                <c:pt idx="391">
                  <c:v>39830.291666666664</c:v>
                </c:pt>
                <c:pt idx="392">
                  <c:v>39830.333333333336</c:v>
                </c:pt>
                <c:pt idx="393">
                  <c:v>39830.375</c:v>
                </c:pt>
                <c:pt idx="394">
                  <c:v>39830.416666666664</c:v>
                </c:pt>
                <c:pt idx="395">
                  <c:v>39830.458333333336</c:v>
                </c:pt>
                <c:pt idx="396">
                  <c:v>39830.5</c:v>
                </c:pt>
                <c:pt idx="397">
                  <c:v>39830.541666666664</c:v>
                </c:pt>
                <c:pt idx="398">
                  <c:v>39830.583333333336</c:v>
                </c:pt>
                <c:pt idx="399">
                  <c:v>39830.625</c:v>
                </c:pt>
                <c:pt idx="400">
                  <c:v>39830.666666666664</c:v>
                </c:pt>
                <c:pt idx="401">
                  <c:v>39830.708333333336</c:v>
                </c:pt>
                <c:pt idx="402">
                  <c:v>39830.75</c:v>
                </c:pt>
                <c:pt idx="403">
                  <c:v>39830.791666666664</c:v>
                </c:pt>
                <c:pt idx="404">
                  <c:v>39830.833333333336</c:v>
                </c:pt>
                <c:pt idx="405">
                  <c:v>39830.875</c:v>
                </c:pt>
                <c:pt idx="406">
                  <c:v>39830.916666666664</c:v>
                </c:pt>
                <c:pt idx="407">
                  <c:v>39830.958333333336</c:v>
                </c:pt>
                <c:pt idx="408">
                  <c:v>39831</c:v>
                </c:pt>
                <c:pt idx="409">
                  <c:v>39831.041666666664</c:v>
                </c:pt>
                <c:pt idx="410">
                  <c:v>39831.083333333336</c:v>
                </c:pt>
                <c:pt idx="411">
                  <c:v>39831.125</c:v>
                </c:pt>
                <c:pt idx="412">
                  <c:v>39831.166666666664</c:v>
                </c:pt>
                <c:pt idx="413">
                  <c:v>39831.208333333336</c:v>
                </c:pt>
                <c:pt idx="414">
                  <c:v>39831.25</c:v>
                </c:pt>
                <c:pt idx="415">
                  <c:v>39831.291666666664</c:v>
                </c:pt>
                <c:pt idx="416">
                  <c:v>39831.333333333336</c:v>
                </c:pt>
                <c:pt idx="417">
                  <c:v>39831.375</c:v>
                </c:pt>
                <c:pt idx="418">
                  <c:v>39831.416666666664</c:v>
                </c:pt>
                <c:pt idx="419">
                  <c:v>39831.458333333336</c:v>
                </c:pt>
                <c:pt idx="420">
                  <c:v>39831.5</c:v>
                </c:pt>
                <c:pt idx="421">
                  <c:v>39831.541666666664</c:v>
                </c:pt>
                <c:pt idx="422">
                  <c:v>39831.583333333336</c:v>
                </c:pt>
                <c:pt idx="423">
                  <c:v>39831.625</c:v>
                </c:pt>
                <c:pt idx="424">
                  <c:v>39831.666666666664</c:v>
                </c:pt>
                <c:pt idx="425">
                  <c:v>39831.708333333336</c:v>
                </c:pt>
                <c:pt idx="426">
                  <c:v>39831.75</c:v>
                </c:pt>
                <c:pt idx="427">
                  <c:v>39831.791666666664</c:v>
                </c:pt>
                <c:pt idx="428">
                  <c:v>39831.833333333336</c:v>
                </c:pt>
                <c:pt idx="429">
                  <c:v>39831.875</c:v>
                </c:pt>
                <c:pt idx="430">
                  <c:v>39831.916666666664</c:v>
                </c:pt>
                <c:pt idx="431">
                  <c:v>39831.958333333336</c:v>
                </c:pt>
                <c:pt idx="432">
                  <c:v>39832</c:v>
                </c:pt>
                <c:pt idx="433">
                  <c:v>39832.041666666664</c:v>
                </c:pt>
                <c:pt idx="434">
                  <c:v>39832.083333333336</c:v>
                </c:pt>
                <c:pt idx="435">
                  <c:v>39832.125</c:v>
                </c:pt>
                <c:pt idx="436">
                  <c:v>39832.166666666664</c:v>
                </c:pt>
                <c:pt idx="437">
                  <c:v>39832.208333333336</c:v>
                </c:pt>
                <c:pt idx="438">
                  <c:v>39832.25</c:v>
                </c:pt>
                <c:pt idx="439">
                  <c:v>39832.291666666664</c:v>
                </c:pt>
                <c:pt idx="440">
                  <c:v>39832.333333333336</c:v>
                </c:pt>
                <c:pt idx="441">
                  <c:v>39832.375</c:v>
                </c:pt>
                <c:pt idx="442">
                  <c:v>39832.416666666664</c:v>
                </c:pt>
                <c:pt idx="443">
                  <c:v>39832.458333333336</c:v>
                </c:pt>
                <c:pt idx="444">
                  <c:v>39832.5</c:v>
                </c:pt>
                <c:pt idx="445">
                  <c:v>39832.541666666664</c:v>
                </c:pt>
                <c:pt idx="446">
                  <c:v>39832.583333333336</c:v>
                </c:pt>
                <c:pt idx="447">
                  <c:v>39832.625</c:v>
                </c:pt>
                <c:pt idx="448">
                  <c:v>39832.666666666664</c:v>
                </c:pt>
                <c:pt idx="449">
                  <c:v>39832.708333333336</c:v>
                </c:pt>
                <c:pt idx="450">
                  <c:v>39832.75</c:v>
                </c:pt>
                <c:pt idx="451">
                  <c:v>39832.791666666664</c:v>
                </c:pt>
                <c:pt idx="452">
                  <c:v>39832.833333333336</c:v>
                </c:pt>
                <c:pt idx="453">
                  <c:v>39832.875</c:v>
                </c:pt>
                <c:pt idx="454">
                  <c:v>39832.916666666664</c:v>
                </c:pt>
                <c:pt idx="455">
                  <c:v>39832.958333333336</c:v>
                </c:pt>
                <c:pt idx="456">
                  <c:v>39833</c:v>
                </c:pt>
                <c:pt idx="457">
                  <c:v>39833.041666666664</c:v>
                </c:pt>
                <c:pt idx="458">
                  <c:v>39833.083333333336</c:v>
                </c:pt>
                <c:pt idx="459">
                  <c:v>39833.125</c:v>
                </c:pt>
                <c:pt idx="460">
                  <c:v>39833.166666666664</c:v>
                </c:pt>
                <c:pt idx="461">
                  <c:v>39833.208333333336</c:v>
                </c:pt>
                <c:pt idx="462">
                  <c:v>39833.25</c:v>
                </c:pt>
                <c:pt idx="463">
                  <c:v>39833.291666666664</c:v>
                </c:pt>
                <c:pt idx="464">
                  <c:v>39833.333333333336</c:v>
                </c:pt>
                <c:pt idx="465">
                  <c:v>39833.375</c:v>
                </c:pt>
                <c:pt idx="466">
                  <c:v>39833.416666666664</c:v>
                </c:pt>
                <c:pt idx="467">
                  <c:v>39833.458333333336</c:v>
                </c:pt>
                <c:pt idx="468">
                  <c:v>39833.5</c:v>
                </c:pt>
                <c:pt idx="469">
                  <c:v>39833.541666666664</c:v>
                </c:pt>
                <c:pt idx="470">
                  <c:v>39833.583333333336</c:v>
                </c:pt>
                <c:pt idx="471">
                  <c:v>39833.625</c:v>
                </c:pt>
                <c:pt idx="472">
                  <c:v>39833.666666666664</c:v>
                </c:pt>
                <c:pt idx="473">
                  <c:v>39833.708333333336</c:v>
                </c:pt>
                <c:pt idx="474">
                  <c:v>39833.75</c:v>
                </c:pt>
                <c:pt idx="475">
                  <c:v>39833.791666666664</c:v>
                </c:pt>
                <c:pt idx="476">
                  <c:v>39833.833333333336</c:v>
                </c:pt>
                <c:pt idx="477">
                  <c:v>39833.875</c:v>
                </c:pt>
                <c:pt idx="478">
                  <c:v>39833.916666666664</c:v>
                </c:pt>
                <c:pt idx="479">
                  <c:v>39833.958333333336</c:v>
                </c:pt>
                <c:pt idx="480">
                  <c:v>39834</c:v>
                </c:pt>
                <c:pt idx="481">
                  <c:v>39834.041666666664</c:v>
                </c:pt>
                <c:pt idx="482">
                  <c:v>39834.083333333336</c:v>
                </c:pt>
                <c:pt idx="483">
                  <c:v>39834.125</c:v>
                </c:pt>
                <c:pt idx="484">
                  <c:v>39834.166666666664</c:v>
                </c:pt>
                <c:pt idx="485">
                  <c:v>39834.208333333336</c:v>
                </c:pt>
                <c:pt idx="486">
                  <c:v>39834.25</c:v>
                </c:pt>
                <c:pt idx="487">
                  <c:v>39834.291666666664</c:v>
                </c:pt>
                <c:pt idx="488">
                  <c:v>39834.333333333336</c:v>
                </c:pt>
                <c:pt idx="489">
                  <c:v>39834.375</c:v>
                </c:pt>
                <c:pt idx="490">
                  <c:v>39834.416666666664</c:v>
                </c:pt>
                <c:pt idx="491">
                  <c:v>39834.458333333336</c:v>
                </c:pt>
                <c:pt idx="492">
                  <c:v>39834.5</c:v>
                </c:pt>
                <c:pt idx="493">
                  <c:v>39834.541666666664</c:v>
                </c:pt>
                <c:pt idx="494">
                  <c:v>39834.583333333336</c:v>
                </c:pt>
                <c:pt idx="495">
                  <c:v>39834.625</c:v>
                </c:pt>
                <c:pt idx="496">
                  <c:v>39834.666666666664</c:v>
                </c:pt>
                <c:pt idx="497">
                  <c:v>39834.708333333336</c:v>
                </c:pt>
                <c:pt idx="498">
                  <c:v>39834.75</c:v>
                </c:pt>
                <c:pt idx="499">
                  <c:v>39834.791666666664</c:v>
                </c:pt>
                <c:pt idx="500">
                  <c:v>39834.833333333336</c:v>
                </c:pt>
                <c:pt idx="501">
                  <c:v>39834.875</c:v>
                </c:pt>
                <c:pt idx="502">
                  <c:v>39834.916666666664</c:v>
                </c:pt>
                <c:pt idx="503">
                  <c:v>39834.958333333336</c:v>
                </c:pt>
                <c:pt idx="504">
                  <c:v>39835</c:v>
                </c:pt>
                <c:pt idx="505">
                  <c:v>39835.041666666664</c:v>
                </c:pt>
                <c:pt idx="506">
                  <c:v>39835.083333333336</c:v>
                </c:pt>
                <c:pt idx="507">
                  <c:v>39835.125</c:v>
                </c:pt>
                <c:pt idx="508">
                  <c:v>39835.166666666664</c:v>
                </c:pt>
                <c:pt idx="509">
                  <c:v>39835.208333333336</c:v>
                </c:pt>
                <c:pt idx="510">
                  <c:v>39835.25</c:v>
                </c:pt>
                <c:pt idx="511">
                  <c:v>39835.291666666664</c:v>
                </c:pt>
                <c:pt idx="512">
                  <c:v>39835.333333333336</c:v>
                </c:pt>
                <c:pt idx="513">
                  <c:v>39835.375</c:v>
                </c:pt>
                <c:pt idx="514">
                  <c:v>39835.416666666664</c:v>
                </c:pt>
                <c:pt idx="515">
                  <c:v>39835.458333333336</c:v>
                </c:pt>
                <c:pt idx="516">
                  <c:v>39835.5</c:v>
                </c:pt>
                <c:pt idx="517">
                  <c:v>39835.541666666664</c:v>
                </c:pt>
                <c:pt idx="518">
                  <c:v>39835.583333333336</c:v>
                </c:pt>
                <c:pt idx="519">
                  <c:v>39835.625</c:v>
                </c:pt>
                <c:pt idx="520">
                  <c:v>39835.666666666664</c:v>
                </c:pt>
                <c:pt idx="521">
                  <c:v>39835.708333333336</c:v>
                </c:pt>
                <c:pt idx="522">
                  <c:v>39835.75</c:v>
                </c:pt>
                <c:pt idx="523">
                  <c:v>39835.791666666664</c:v>
                </c:pt>
                <c:pt idx="524">
                  <c:v>39835.833333333336</c:v>
                </c:pt>
                <c:pt idx="525">
                  <c:v>39835.875</c:v>
                </c:pt>
                <c:pt idx="526">
                  <c:v>39835.916666666664</c:v>
                </c:pt>
                <c:pt idx="527">
                  <c:v>39835.958333333336</c:v>
                </c:pt>
                <c:pt idx="528">
                  <c:v>39836</c:v>
                </c:pt>
                <c:pt idx="529">
                  <c:v>39836.041666666664</c:v>
                </c:pt>
                <c:pt idx="530">
                  <c:v>39836.083333333336</c:v>
                </c:pt>
                <c:pt idx="531">
                  <c:v>39836.125</c:v>
                </c:pt>
                <c:pt idx="532">
                  <c:v>39836.166666666664</c:v>
                </c:pt>
                <c:pt idx="533">
                  <c:v>39836.208333333336</c:v>
                </c:pt>
                <c:pt idx="534">
                  <c:v>39836.25</c:v>
                </c:pt>
                <c:pt idx="535">
                  <c:v>39836.291666666664</c:v>
                </c:pt>
                <c:pt idx="536">
                  <c:v>39836.333333333336</c:v>
                </c:pt>
                <c:pt idx="537">
                  <c:v>39836.375</c:v>
                </c:pt>
                <c:pt idx="538">
                  <c:v>39836.416666666664</c:v>
                </c:pt>
                <c:pt idx="539">
                  <c:v>39836.458333333336</c:v>
                </c:pt>
                <c:pt idx="540">
                  <c:v>39836.5</c:v>
                </c:pt>
                <c:pt idx="541">
                  <c:v>39836.541666666664</c:v>
                </c:pt>
                <c:pt idx="542">
                  <c:v>39836.583333333336</c:v>
                </c:pt>
                <c:pt idx="543">
                  <c:v>39836.625</c:v>
                </c:pt>
                <c:pt idx="544">
                  <c:v>39836.666666666664</c:v>
                </c:pt>
                <c:pt idx="545">
                  <c:v>39836.708333333336</c:v>
                </c:pt>
                <c:pt idx="546">
                  <c:v>39836.75</c:v>
                </c:pt>
                <c:pt idx="547">
                  <c:v>39836.791666666664</c:v>
                </c:pt>
                <c:pt idx="548">
                  <c:v>39836.833333333336</c:v>
                </c:pt>
                <c:pt idx="549">
                  <c:v>39836.875</c:v>
                </c:pt>
                <c:pt idx="550">
                  <c:v>39836.916666666664</c:v>
                </c:pt>
                <c:pt idx="551">
                  <c:v>39836.958333333336</c:v>
                </c:pt>
                <c:pt idx="552">
                  <c:v>39837</c:v>
                </c:pt>
                <c:pt idx="553">
                  <c:v>39837.041666666664</c:v>
                </c:pt>
                <c:pt idx="554">
                  <c:v>39837.083333333336</c:v>
                </c:pt>
                <c:pt idx="555">
                  <c:v>39837.125</c:v>
                </c:pt>
                <c:pt idx="556">
                  <c:v>39837.166666666664</c:v>
                </c:pt>
                <c:pt idx="557">
                  <c:v>39837.208333333336</c:v>
                </c:pt>
                <c:pt idx="558">
                  <c:v>39837.25</c:v>
                </c:pt>
                <c:pt idx="559">
                  <c:v>39837.291666666664</c:v>
                </c:pt>
                <c:pt idx="560">
                  <c:v>39837.333333333336</c:v>
                </c:pt>
                <c:pt idx="561">
                  <c:v>39837.375</c:v>
                </c:pt>
                <c:pt idx="562">
                  <c:v>39837.416666666664</c:v>
                </c:pt>
                <c:pt idx="563">
                  <c:v>39837.458333333336</c:v>
                </c:pt>
                <c:pt idx="564">
                  <c:v>39837.5</c:v>
                </c:pt>
                <c:pt idx="565">
                  <c:v>39837.541666666664</c:v>
                </c:pt>
                <c:pt idx="566">
                  <c:v>39837.583333333336</c:v>
                </c:pt>
                <c:pt idx="567">
                  <c:v>39837.625</c:v>
                </c:pt>
                <c:pt idx="568">
                  <c:v>39837.666666666664</c:v>
                </c:pt>
                <c:pt idx="569">
                  <c:v>39837.708333333336</c:v>
                </c:pt>
                <c:pt idx="570">
                  <c:v>39837.75</c:v>
                </c:pt>
                <c:pt idx="571">
                  <c:v>39837.791666666664</c:v>
                </c:pt>
                <c:pt idx="572">
                  <c:v>39837.833333333336</c:v>
                </c:pt>
                <c:pt idx="573">
                  <c:v>39837.875</c:v>
                </c:pt>
                <c:pt idx="574">
                  <c:v>39837.916666666664</c:v>
                </c:pt>
                <c:pt idx="575">
                  <c:v>39837.958333333336</c:v>
                </c:pt>
                <c:pt idx="576">
                  <c:v>39838</c:v>
                </c:pt>
                <c:pt idx="577">
                  <c:v>39838.041666666664</c:v>
                </c:pt>
                <c:pt idx="578">
                  <c:v>39838.083333333336</c:v>
                </c:pt>
                <c:pt idx="579">
                  <c:v>39838.125</c:v>
                </c:pt>
                <c:pt idx="580">
                  <c:v>39838.166666666664</c:v>
                </c:pt>
                <c:pt idx="581">
                  <c:v>39838.208333333336</c:v>
                </c:pt>
                <c:pt idx="582">
                  <c:v>39838.25</c:v>
                </c:pt>
                <c:pt idx="583">
                  <c:v>39838.291666666664</c:v>
                </c:pt>
                <c:pt idx="584">
                  <c:v>39838.333333333336</c:v>
                </c:pt>
                <c:pt idx="585">
                  <c:v>39838.375</c:v>
                </c:pt>
                <c:pt idx="586">
                  <c:v>39838.416666666664</c:v>
                </c:pt>
                <c:pt idx="587">
                  <c:v>39838.458333333336</c:v>
                </c:pt>
                <c:pt idx="588">
                  <c:v>39838.5</c:v>
                </c:pt>
                <c:pt idx="589">
                  <c:v>39838.541666666664</c:v>
                </c:pt>
                <c:pt idx="590">
                  <c:v>39838.583333333336</c:v>
                </c:pt>
                <c:pt idx="591">
                  <c:v>39838.625</c:v>
                </c:pt>
                <c:pt idx="592">
                  <c:v>39838.666666666664</c:v>
                </c:pt>
                <c:pt idx="593">
                  <c:v>39838.708333333336</c:v>
                </c:pt>
                <c:pt idx="594">
                  <c:v>39838.75</c:v>
                </c:pt>
                <c:pt idx="595">
                  <c:v>39838.791666666664</c:v>
                </c:pt>
                <c:pt idx="596">
                  <c:v>39838.833333333336</c:v>
                </c:pt>
                <c:pt idx="597">
                  <c:v>39838.875</c:v>
                </c:pt>
                <c:pt idx="598">
                  <c:v>39838.916666666664</c:v>
                </c:pt>
                <c:pt idx="599">
                  <c:v>39838.958333333336</c:v>
                </c:pt>
                <c:pt idx="600">
                  <c:v>39839</c:v>
                </c:pt>
                <c:pt idx="601">
                  <c:v>39839.041666666664</c:v>
                </c:pt>
                <c:pt idx="602">
                  <c:v>39839.083333333336</c:v>
                </c:pt>
                <c:pt idx="603">
                  <c:v>39839.125</c:v>
                </c:pt>
                <c:pt idx="604">
                  <c:v>39839.166666666664</c:v>
                </c:pt>
                <c:pt idx="605">
                  <c:v>39839.208333333336</c:v>
                </c:pt>
                <c:pt idx="606">
                  <c:v>39839.25</c:v>
                </c:pt>
                <c:pt idx="607">
                  <c:v>39839.291666666664</c:v>
                </c:pt>
                <c:pt idx="608">
                  <c:v>39839.333333333336</c:v>
                </c:pt>
                <c:pt idx="609">
                  <c:v>39839.375</c:v>
                </c:pt>
                <c:pt idx="610">
                  <c:v>39839.416666666664</c:v>
                </c:pt>
                <c:pt idx="611">
                  <c:v>39839.458333333336</c:v>
                </c:pt>
                <c:pt idx="612">
                  <c:v>39839.5</c:v>
                </c:pt>
                <c:pt idx="613">
                  <c:v>39839.541666666664</c:v>
                </c:pt>
                <c:pt idx="614">
                  <c:v>39839.583333333336</c:v>
                </c:pt>
                <c:pt idx="615">
                  <c:v>39839.625</c:v>
                </c:pt>
                <c:pt idx="616">
                  <c:v>39839.666666666664</c:v>
                </c:pt>
                <c:pt idx="617">
                  <c:v>39839.708333333336</c:v>
                </c:pt>
                <c:pt idx="618">
                  <c:v>39839.75</c:v>
                </c:pt>
                <c:pt idx="619">
                  <c:v>39839.791666666664</c:v>
                </c:pt>
                <c:pt idx="620">
                  <c:v>39839.833333333336</c:v>
                </c:pt>
                <c:pt idx="621">
                  <c:v>39839.875</c:v>
                </c:pt>
                <c:pt idx="622">
                  <c:v>39839.916666666664</c:v>
                </c:pt>
                <c:pt idx="623">
                  <c:v>39839.958333333336</c:v>
                </c:pt>
                <c:pt idx="624">
                  <c:v>39840</c:v>
                </c:pt>
                <c:pt idx="625">
                  <c:v>39840.041666666664</c:v>
                </c:pt>
                <c:pt idx="626">
                  <c:v>39840.083333333336</c:v>
                </c:pt>
                <c:pt idx="627">
                  <c:v>39840.125</c:v>
                </c:pt>
                <c:pt idx="628">
                  <c:v>39840.166666666664</c:v>
                </c:pt>
                <c:pt idx="629">
                  <c:v>39840.208333333336</c:v>
                </c:pt>
                <c:pt idx="630">
                  <c:v>39840.25</c:v>
                </c:pt>
                <c:pt idx="631">
                  <c:v>39840.291666666664</c:v>
                </c:pt>
                <c:pt idx="632">
                  <c:v>39840.333333333336</c:v>
                </c:pt>
                <c:pt idx="633">
                  <c:v>39840.375</c:v>
                </c:pt>
                <c:pt idx="634">
                  <c:v>39840.416666666664</c:v>
                </c:pt>
                <c:pt idx="635">
                  <c:v>39840.458333333336</c:v>
                </c:pt>
                <c:pt idx="636">
                  <c:v>39840.5</c:v>
                </c:pt>
                <c:pt idx="637">
                  <c:v>39840.541666666664</c:v>
                </c:pt>
                <c:pt idx="638">
                  <c:v>39840.583333333336</c:v>
                </c:pt>
                <c:pt idx="639">
                  <c:v>39840.625</c:v>
                </c:pt>
                <c:pt idx="640">
                  <c:v>39840.666666666664</c:v>
                </c:pt>
                <c:pt idx="641">
                  <c:v>39840.708333333336</c:v>
                </c:pt>
                <c:pt idx="642">
                  <c:v>39840.75</c:v>
                </c:pt>
                <c:pt idx="643">
                  <c:v>39840.791666666664</c:v>
                </c:pt>
                <c:pt idx="644">
                  <c:v>39840.833333333336</c:v>
                </c:pt>
                <c:pt idx="645">
                  <c:v>39840.875</c:v>
                </c:pt>
                <c:pt idx="646">
                  <c:v>39840.916666666664</c:v>
                </c:pt>
                <c:pt idx="647">
                  <c:v>39840.958333333336</c:v>
                </c:pt>
                <c:pt idx="648">
                  <c:v>39841</c:v>
                </c:pt>
                <c:pt idx="649">
                  <c:v>39841.041666666664</c:v>
                </c:pt>
                <c:pt idx="650">
                  <c:v>39841.083333333336</c:v>
                </c:pt>
                <c:pt idx="651">
                  <c:v>39841.125</c:v>
                </c:pt>
                <c:pt idx="652">
                  <c:v>39841.166666666664</c:v>
                </c:pt>
                <c:pt idx="653">
                  <c:v>39841.208333333336</c:v>
                </c:pt>
                <c:pt idx="654">
                  <c:v>39841.25</c:v>
                </c:pt>
                <c:pt idx="655">
                  <c:v>39841.291666666664</c:v>
                </c:pt>
                <c:pt idx="656">
                  <c:v>39841.333333333336</c:v>
                </c:pt>
                <c:pt idx="657">
                  <c:v>39841.375</c:v>
                </c:pt>
                <c:pt idx="658">
                  <c:v>39841.416666666664</c:v>
                </c:pt>
                <c:pt idx="659">
                  <c:v>39841.458333333336</c:v>
                </c:pt>
                <c:pt idx="660">
                  <c:v>39841.5</c:v>
                </c:pt>
                <c:pt idx="661">
                  <c:v>39841.541666666664</c:v>
                </c:pt>
                <c:pt idx="662">
                  <c:v>39841.583333333336</c:v>
                </c:pt>
                <c:pt idx="663">
                  <c:v>39841.625</c:v>
                </c:pt>
                <c:pt idx="664">
                  <c:v>39841.666666666664</c:v>
                </c:pt>
                <c:pt idx="665">
                  <c:v>39841.708333333336</c:v>
                </c:pt>
                <c:pt idx="666">
                  <c:v>39841.75</c:v>
                </c:pt>
                <c:pt idx="667">
                  <c:v>39841.791666666664</c:v>
                </c:pt>
                <c:pt idx="668">
                  <c:v>39841.833333333336</c:v>
                </c:pt>
                <c:pt idx="669">
                  <c:v>39841.875</c:v>
                </c:pt>
                <c:pt idx="670">
                  <c:v>39841.916666666664</c:v>
                </c:pt>
                <c:pt idx="671">
                  <c:v>39841.958333333336</c:v>
                </c:pt>
                <c:pt idx="672">
                  <c:v>39842</c:v>
                </c:pt>
                <c:pt idx="673">
                  <c:v>39842.041666666664</c:v>
                </c:pt>
                <c:pt idx="674">
                  <c:v>39842.083333333336</c:v>
                </c:pt>
                <c:pt idx="675">
                  <c:v>39842.125</c:v>
                </c:pt>
                <c:pt idx="676">
                  <c:v>39842.166666666664</c:v>
                </c:pt>
                <c:pt idx="677">
                  <c:v>39842.208333333336</c:v>
                </c:pt>
                <c:pt idx="678">
                  <c:v>39842.25</c:v>
                </c:pt>
                <c:pt idx="679">
                  <c:v>39842.291666666664</c:v>
                </c:pt>
                <c:pt idx="680">
                  <c:v>39842.333333333336</c:v>
                </c:pt>
                <c:pt idx="681">
                  <c:v>39842.375</c:v>
                </c:pt>
                <c:pt idx="682">
                  <c:v>39842.416666666664</c:v>
                </c:pt>
                <c:pt idx="683">
                  <c:v>39842.458333333336</c:v>
                </c:pt>
                <c:pt idx="684">
                  <c:v>39842.5</c:v>
                </c:pt>
                <c:pt idx="685">
                  <c:v>39842.541666666664</c:v>
                </c:pt>
                <c:pt idx="686">
                  <c:v>39842.583333333336</c:v>
                </c:pt>
                <c:pt idx="687">
                  <c:v>39842.625</c:v>
                </c:pt>
                <c:pt idx="688">
                  <c:v>39842.666666666664</c:v>
                </c:pt>
                <c:pt idx="689">
                  <c:v>39842.708333333336</c:v>
                </c:pt>
                <c:pt idx="690">
                  <c:v>39842.75</c:v>
                </c:pt>
                <c:pt idx="691">
                  <c:v>39842.791666666664</c:v>
                </c:pt>
                <c:pt idx="692">
                  <c:v>39842.833333333336</c:v>
                </c:pt>
                <c:pt idx="693">
                  <c:v>39842.875</c:v>
                </c:pt>
                <c:pt idx="694">
                  <c:v>39842.916666666664</c:v>
                </c:pt>
                <c:pt idx="695">
                  <c:v>39842.958333333336</c:v>
                </c:pt>
                <c:pt idx="696">
                  <c:v>39843</c:v>
                </c:pt>
                <c:pt idx="697">
                  <c:v>39843.041666666664</c:v>
                </c:pt>
                <c:pt idx="698">
                  <c:v>39843.083333333336</c:v>
                </c:pt>
                <c:pt idx="699">
                  <c:v>39843.125</c:v>
                </c:pt>
                <c:pt idx="700">
                  <c:v>39843.166666666664</c:v>
                </c:pt>
                <c:pt idx="701">
                  <c:v>39843.208333333336</c:v>
                </c:pt>
                <c:pt idx="702">
                  <c:v>39843.25</c:v>
                </c:pt>
                <c:pt idx="703">
                  <c:v>39843.291666666664</c:v>
                </c:pt>
                <c:pt idx="704">
                  <c:v>39843.333333333336</c:v>
                </c:pt>
                <c:pt idx="705">
                  <c:v>39843.375</c:v>
                </c:pt>
                <c:pt idx="706">
                  <c:v>39843.416666666664</c:v>
                </c:pt>
                <c:pt idx="707">
                  <c:v>39843.458333333336</c:v>
                </c:pt>
                <c:pt idx="708">
                  <c:v>39843.5</c:v>
                </c:pt>
                <c:pt idx="709">
                  <c:v>39843.541666666664</c:v>
                </c:pt>
                <c:pt idx="710">
                  <c:v>39843.583333333336</c:v>
                </c:pt>
                <c:pt idx="711">
                  <c:v>39843.625</c:v>
                </c:pt>
                <c:pt idx="712">
                  <c:v>39843.666666666664</c:v>
                </c:pt>
                <c:pt idx="713">
                  <c:v>39843.708333333336</c:v>
                </c:pt>
                <c:pt idx="714">
                  <c:v>39843.75</c:v>
                </c:pt>
                <c:pt idx="715">
                  <c:v>39843.791666666664</c:v>
                </c:pt>
                <c:pt idx="716">
                  <c:v>39843.833333333336</c:v>
                </c:pt>
                <c:pt idx="717">
                  <c:v>39843.875</c:v>
                </c:pt>
                <c:pt idx="718">
                  <c:v>39843.916666666664</c:v>
                </c:pt>
                <c:pt idx="719">
                  <c:v>39843.958333333336</c:v>
                </c:pt>
                <c:pt idx="720">
                  <c:v>39844</c:v>
                </c:pt>
                <c:pt idx="721">
                  <c:v>39844.041666666664</c:v>
                </c:pt>
                <c:pt idx="722">
                  <c:v>39844.083333333336</c:v>
                </c:pt>
                <c:pt idx="723">
                  <c:v>39844.125</c:v>
                </c:pt>
                <c:pt idx="724">
                  <c:v>39844.166666666664</c:v>
                </c:pt>
                <c:pt idx="725">
                  <c:v>39844.208333333336</c:v>
                </c:pt>
                <c:pt idx="726">
                  <c:v>39844.25</c:v>
                </c:pt>
                <c:pt idx="727">
                  <c:v>39844.291666666664</c:v>
                </c:pt>
                <c:pt idx="728">
                  <c:v>39844.333333333336</c:v>
                </c:pt>
                <c:pt idx="729">
                  <c:v>39844.375</c:v>
                </c:pt>
                <c:pt idx="730">
                  <c:v>39844.416666666664</c:v>
                </c:pt>
                <c:pt idx="731">
                  <c:v>39844.458333333336</c:v>
                </c:pt>
                <c:pt idx="732">
                  <c:v>39844.5</c:v>
                </c:pt>
                <c:pt idx="733">
                  <c:v>39844.541666666664</c:v>
                </c:pt>
                <c:pt idx="734">
                  <c:v>39844.583333333336</c:v>
                </c:pt>
                <c:pt idx="735">
                  <c:v>39844.625</c:v>
                </c:pt>
                <c:pt idx="736">
                  <c:v>39844.666666666664</c:v>
                </c:pt>
                <c:pt idx="737">
                  <c:v>39844.708333333336</c:v>
                </c:pt>
                <c:pt idx="738">
                  <c:v>39844.75</c:v>
                </c:pt>
                <c:pt idx="739">
                  <c:v>39844.791666666664</c:v>
                </c:pt>
                <c:pt idx="740">
                  <c:v>39844.833333333336</c:v>
                </c:pt>
                <c:pt idx="741">
                  <c:v>39844.875</c:v>
                </c:pt>
                <c:pt idx="742">
                  <c:v>39844.916666666664</c:v>
                </c:pt>
                <c:pt idx="743">
                  <c:v>39844.958333333336</c:v>
                </c:pt>
                <c:pt idx="744">
                  <c:v>39845</c:v>
                </c:pt>
                <c:pt idx="745">
                  <c:v>39845.041666666664</c:v>
                </c:pt>
                <c:pt idx="746">
                  <c:v>39845.083333333336</c:v>
                </c:pt>
                <c:pt idx="747">
                  <c:v>39845.125</c:v>
                </c:pt>
                <c:pt idx="748">
                  <c:v>39845.166666666664</c:v>
                </c:pt>
                <c:pt idx="749">
                  <c:v>39845.208333333336</c:v>
                </c:pt>
                <c:pt idx="750">
                  <c:v>39845.25</c:v>
                </c:pt>
                <c:pt idx="751">
                  <c:v>39845.291666666664</c:v>
                </c:pt>
                <c:pt idx="752">
                  <c:v>39845.333333333336</c:v>
                </c:pt>
                <c:pt idx="753">
                  <c:v>39845.375</c:v>
                </c:pt>
                <c:pt idx="754">
                  <c:v>39845.416666666664</c:v>
                </c:pt>
                <c:pt idx="755">
                  <c:v>39845.458333333336</c:v>
                </c:pt>
                <c:pt idx="756">
                  <c:v>39845.5</c:v>
                </c:pt>
                <c:pt idx="757">
                  <c:v>39845.541666666664</c:v>
                </c:pt>
                <c:pt idx="758">
                  <c:v>39845.583333333336</c:v>
                </c:pt>
                <c:pt idx="759">
                  <c:v>39845.625</c:v>
                </c:pt>
                <c:pt idx="760">
                  <c:v>39845.666666666664</c:v>
                </c:pt>
                <c:pt idx="761">
                  <c:v>39845.708333333336</c:v>
                </c:pt>
                <c:pt idx="762">
                  <c:v>39845.75</c:v>
                </c:pt>
                <c:pt idx="763">
                  <c:v>39845.791666666664</c:v>
                </c:pt>
                <c:pt idx="764">
                  <c:v>39845.833333333336</c:v>
                </c:pt>
                <c:pt idx="765">
                  <c:v>39845.875</c:v>
                </c:pt>
                <c:pt idx="766">
                  <c:v>39845.916666666664</c:v>
                </c:pt>
                <c:pt idx="767">
                  <c:v>39845.958333333336</c:v>
                </c:pt>
                <c:pt idx="768">
                  <c:v>39846</c:v>
                </c:pt>
                <c:pt idx="769">
                  <c:v>39846.041666666664</c:v>
                </c:pt>
                <c:pt idx="770">
                  <c:v>39846.083333333336</c:v>
                </c:pt>
                <c:pt idx="771">
                  <c:v>39846.125</c:v>
                </c:pt>
                <c:pt idx="772">
                  <c:v>39846.166666666664</c:v>
                </c:pt>
                <c:pt idx="773">
                  <c:v>39846.208333333336</c:v>
                </c:pt>
                <c:pt idx="774">
                  <c:v>39846.25</c:v>
                </c:pt>
                <c:pt idx="775">
                  <c:v>39846.291666666664</c:v>
                </c:pt>
                <c:pt idx="776">
                  <c:v>39846.333333333336</c:v>
                </c:pt>
                <c:pt idx="777">
                  <c:v>39846.375</c:v>
                </c:pt>
                <c:pt idx="778">
                  <c:v>39846.416666666664</c:v>
                </c:pt>
                <c:pt idx="779">
                  <c:v>39846.458333333336</c:v>
                </c:pt>
                <c:pt idx="780">
                  <c:v>39846.5</c:v>
                </c:pt>
                <c:pt idx="781">
                  <c:v>39846.541666666664</c:v>
                </c:pt>
                <c:pt idx="782">
                  <c:v>39846.583333333336</c:v>
                </c:pt>
                <c:pt idx="783">
                  <c:v>39846.625</c:v>
                </c:pt>
                <c:pt idx="784">
                  <c:v>39846.666666666664</c:v>
                </c:pt>
                <c:pt idx="785">
                  <c:v>39846.708333333336</c:v>
                </c:pt>
                <c:pt idx="786">
                  <c:v>39846.75</c:v>
                </c:pt>
                <c:pt idx="787">
                  <c:v>39846.791666666664</c:v>
                </c:pt>
                <c:pt idx="788">
                  <c:v>39846.833333333336</c:v>
                </c:pt>
                <c:pt idx="789">
                  <c:v>39846.875</c:v>
                </c:pt>
                <c:pt idx="790">
                  <c:v>39846.916666666664</c:v>
                </c:pt>
                <c:pt idx="791">
                  <c:v>39846.958333333336</c:v>
                </c:pt>
                <c:pt idx="792">
                  <c:v>39847</c:v>
                </c:pt>
                <c:pt idx="793">
                  <c:v>39847.041666666664</c:v>
                </c:pt>
                <c:pt idx="794">
                  <c:v>39847.083333333336</c:v>
                </c:pt>
                <c:pt idx="795">
                  <c:v>39847.125</c:v>
                </c:pt>
                <c:pt idx="796">
                  <c:v>39847.166666666664</c:v>
                </c:pt>
                <c:pt idx="797">
                  <c:v>39847.208333333336</c:v>
                </c:pt>
                <c:pt idx="798">
                  <c:v>39847.25</c:v>
                </c:pt>
                <c:pt idx="799">
                  <c:v>39847.291666666664</c:v>
                </c:pt>
                <c:pt idx="800">
                  <c:v>39847.333333333336</c:v>
                </c:pt>
                <c:pt idx="801">
                  <c:v>39847.375</c:v>
                </c:pt>
                <c:pt idx="802">
                  <c:v>39847.416666666664</c:v>
                </c:pt>
                <c:pt idx="803">
                  <c:v>39847.458333333336</c:v>
                </c:pt>
                <c:pt idx="804">
                  <c:v>39847.5</c:v>
                </c:pt>
                <c:pt idx="805">
                  <c:v>39847.541666666664</c:v>
                </c:pt>
                <c:pt idx="806">
                  <c:v>39847.583333333336</c:v>
                </c:pt>
                <c:pt idx="807">
                  <c:v>39847.625</c:v>
                </c:pt>
                <c:pt idx="808">
                  <c:v>39847.666666666664</c:v>
                </c:pt>
                <c:pt idx="809">
                  <c:v>39847.708333333336</c:v>
                </c:pt>
                <c:pt idx="810">
                  <c:v>39847.75</c:v>
                </c:pt>
                <c:pt idx="811">
                  <c:v>39847.791666666664</c:v>
                </c:pt>
                <c:pt idx="812">
                  <c:v>39847.833333333336</c:v>
                </c:pt>
                <c:pt idx="813">
                  <c:v>39847.875</c:v>
                </c:pt>
                <c:pt idx="814">
                  <c:v>39847.916666666664</c:v>
                </c:pt>
                <c:pt idx="815">
                  <c:v>39847.958333333336</c:v>
                </c:pt>
                <c:pt idx="816">
                  <c:v>39848</c:v>
                </c:pt>
                <c:pt idx="817">
                  <c:v>39848.041666666664</c:v>
                </c:pt>
                <c:pt idx="818">
                  <c:v>39848.083333333336</c:v>
                </c:pt>
                <c:pt idx="819">
                  <c:v>39848.125</c:v>
                </c:pt>
                <c:pt idx="820">
                  <c:v>39848.166666666664</c:v>
                </c:pt>
                <c:pt idx="821">
                  <c:v>39848.208333333336</c:v>
                </c:pt>
                <c:pt idx="822">
                  <c:v>39848.25</c:v>
                </c:pt>
                <c:pt idx="823">
                  <c:v>39848.291666666664</c:v>
                </c:pt>
                <c:pt idx="824">
                  <c:v>39848.333333333336</c:v>
                </c:pt>
                <c:pt idx="825">
                  <c:v>39848.375</c:v>
                </c:pt>
                <c:pt idx="826">
                  <c:v>39848.416666666664</c:v>
                </c:pt>
                <c:pt idx="827">
                  <c:v>39848.458333333336</c:v>
                </c:pt>
                <c:pt idx="828">
                  <c:v>39848.5</c:v>
                </c:pt>
                <c:pt idx="829">
                  <c:v>39848.541666666664</c:v>
                </c:pt>
                <c:pt idx="830">
                  <c:v>39848.583333333336</c:v>
                </c:pt>
                <c:pt idx="831">
                  <c:v>39848.625</c:v>
                </c:pt>
                <c:pt idx="832">
                  <c:v>39848.666666666664</c:v>
                </c:pt>
                <c:pt idx="833">
                  <c:v>39848.708333333336</c:v>
                </c:pt>
                <c:pt idx="834">
                  <c:v>39848.75</c:v>
                </c:pt>
                <c:pt idx="835">
                  <c:v>39848.791666666664</c:v>
                </c:pt>
                <c:pt idx="836">
                  <c:v>39848.833333333336</c:v>
                </c:pt>
                <c:pt idx="837">
                  <c:v>39848.875</c:v>
                </c:pt>
                <c:pt idx="838">
                  <c:v>39848.916666666664</c:v>
                </c:pt>
                <c:pt idx="839">
                  <c:v>39848.958333333336</c:v>
                </c:pt>
                <c:pt idx="840">
                  <c:v>39849</c:v>
                </c:pt>
                <c:pt idx="841">
                  <c:v>39849.041666666664</c:v>
                </c:pt>
                <c:pt idx="842">
                  <c:v>39849.083333333336</c:v>
                </c:pt>
                <c:pt idx="843">
                  <c:v>39849.125</c:v>
                </c:pt>
                <c:pt idx="844">
                  <c:v>39849.166666666664</c:v>
                </c:pt>
                <c:pt idx="845">
                  <c:v>39849.208333333336</c:v>
                </c:pt>
                <c:pt idx="846">
                  <c:v>39849.25</c:v>
                </c:pt>
                <c:pt idx="847">
                  <c:v>39849.291666666664</c:v>
                </c:pt>
                <c:pt idx="848">
                  <c:v>39849.333333333336</c:v>
                </c:pt>
                <c:pt idx="849">
                  <c:v>39849.375</c:v>
                </c:pt>
                <c:pt idx="850">
                  <c:v>39849.416666666664</c:v>
                </c:pt>
                <c:pt idx="851">
                  <c:v>39849.458333333336</c:v>
                </c:pt>
                <c:pt idx="852">
                  <c:v>39849.5</c:v>
                </c:pt>
                <c:pt idx="853">
                  <c:v>39849.541666666664</c:v>
                </c:pt>
                <c:pt idx="854">
                  <c:v>39849.583333333336</c:v>
                </c:pt>
                <c:pt idx="855">
                  <c:v>39849.625</c:v>
                </c:pt>
                <c:pt idx="856">
                  <c:v>39849.666666666664</c:v>
                </c:pt>
                <c:pt idx="857">
                  <c:v>39849.708333333336</c:v>
                </c:pt>
                <c:pt idx="858">
                  <c:v>39849.75</c:v>
                </c:pt>
                <c:pt idx="859">
                  <c:v>39849.791666666664</c:v>
                </c:pt>
                <c:pt idx="860">
                  <c:v>39849.833333333336</c:v>
                </c:pt>
                <c:pt idx="861">
                  <c:v>39849.875</c:v>
                </c:pt>
                <c:pt idx="862">
                  <c:v>39849.916666666664</c:v>
                </c:pt>
                <c:pt idx="863">
                  <c:v>39849.958333333336</c:v>
                </c:pt>
                <c:pt idx="864">
                  <c:v>39850</c:v>
                </c:pt>
                <c:pt idx="865">
                  <c:v>39850.041666666664</c:v>
                </c:pt>
                <c:pt idx="866">
                  <c:v>39850.083333333336</c:v>
                </c:pt>
                <c:pt idx="867">
                  <c:v>39850.125</c:v>
                </c:pt>
                <c:pt idx="868">
                  <c:v>39850.166666666664</c:v>
                </c:pt>
                <c:pt idx="869">
                  <c:v>39850.208333333336</c:v>
                </c:pt>
                <c:pt idx="870">
                  <c:v>39850.25</c:v>
                </c:pt>
                <c:pt idx="871">
                  <c:v>39850.291666666664</c:v>
                </c:pt>
                <c:pt idx="872">
                  <c:v>39850.333333333336</c:v>
                </c:pt>
                <c:pt idx="873">
                  <c:v>39850.375</c:v>
                </c:pt>
                <c:pt idx="874">
                  <c:v>39850.416666666664</c:v>
                </c:pt>
                <c:pt idx="875">
                  <c:v>39850.458333333336</c:v>
                </c:pt>
                <c:pt idx="876">
                  <c:v>39850.5</c:v>
                </c:pt>
                <c:pt idx="877">
                  <c:v>39850.541666666664</c:v>
                </c:pt>
                <c:pt idx="878">
                  <c:v>39850.583333333336</c:v>
                </c:pt>
                <c:pt idx="879">
                  <c:v>39850.625</c:v>
                </c:pt>
                <c:pt idx="880">
                  <c:v>39850.666666666664</c:v>
                </c:pt>
                <c:pt idx="881">
                  <c:v>39850.708333333336</c:v>
                </c:pt>
                <c:pt idx="882">
                  <c:v>39850.75</c:v>
                </c:pt>
                <c:pt idx="883">
                  <c:v>39850.791666666664</c:v>
                </c:pt>
                <c:pt idx="884">
                  <c:v>39850.833333333336</c:v>
                </c:pt>
                <c:pt idx="885">
                  <c:v>39850.875</c:v>
                </c:pt>
                <c:pt idx="886">
                  <c:v>39850.916666666664</c:v>
                </c:pt>
                <c:pt idx="887">
                  <c:v>39850.958333333336</c:v>
                </c:pt>
                <c:pt idx="888">
                  <c:v>39851</c:v>
                </c:pt>
                <c:pt idx="889">
                  <c:v>39851.041666666664</c:v>
                </c:pt>
                <c:pt idx="890">
                  <c:v>39851.083333333336</c:v>
                </c:pt>
                <c:pt idx="891">
                  <c:v>39851.125</c:v>
                </c:pt>
                <c:pt idx="892">
                  <c:v>39851.166666666664</c:v>
                </c:pt>
                <c:pt idx="893">
                  <c:v>39851.208333333336</c:v>
                </c:pt>
                <c:pt idx="894">
                  <c:v>39851.25</c:v>
                </c:pt>
                <c:pt idx="895">
                  <c:v>39851.291666666664</c:v>
                </c:pt>
                <c:pt idx="896">
                  <c:v>39851.333333333336</c:v>
                </c:pt>
                <c:pt idx="897">
                  <c:v>39851.375</c:v>
                </c:pt>
                <c:pt idx="898">
                  <c:v>39851.416666666664</c:v>
                </c:pt>
                <c:pt idx="899">
                  <c:v>39851.458333333336</c:v>
                </c:pt>
                <c:pt idx="900">
                  <c:v>39851.5</c:v>
                </c:pt>
                <c:pt idx="901">
                  <c:v>39851.541666666664</c:v>
                </c:pt>
                <c:pt idx="902">
                  <c:v>39851.583333333336</c:v>
                </c:pt>
                <c:pt idx="903">
                  <c:v>39851.625</c:v>
                </c:pt>
                <c:pt idx="904">
                  <c:v>39851.666666666664</c:v>
                </c:pt>
                <c:pt idx="905">
                  <c:v>39851.708333333336</c:v>
                </c:pt>
                <c:pt idx="906">
                  <c:v>39851.75</c:v>
                </c:pt>
                <c:pt idx="907">
                  <c:v>39851.791666666664</c:v>
                </c:pt>
                <c:pt idx="908">
                  <c:v>39851.833333333336</c:v>
                </c:pt>
                <c:pt idx="909">
                  <c:v>39851.875</c:v>
                </c:pt>
                <c:pt idx="910">
                  <c:v>39851.916666666664</c:v>
                </c:pt>
                <c:pt idx="911">
                  <c:v>39851.958333333336</c:v>
                </c:pt>
                <c:pt idx="912">
                  <c:v>39852</c:v>
                </c:pt>
                <c:pt idx="913">
                  <c:v>39852.041666666664</c:v>
                </c:pt>
                <c:pt idx="914">
                  <c:v>39852.083333333336</c:v>
                </c:pt>
                <c:pt idx="915">
                  <c:v>39852.125</c:v>
                </c:pt>
                <c:pt idx="916">
                  <c:v>39852.166666666664</c:v>
                </c:pt>
                <c:pt idx="917">
                  <c:v>39852.208333333336</c:v>
                </c:pt>
                <c:pt idx="918">
                  <c:v>39852.25</c:v>
                </c:pt>
                <c:pt idx="919">
                  <c:v>39852.291666666664</c:v>
                </c:pt>
                <c:pt idx="920">
                  <c:v>39852.333333333336</c:v>
                </c:pt>
                <c:pt idx="921">
                  <c:v>39852.375</c:v>
                </c:pt>
                <c:pt idx="922">
                  <c:v>39852.416666666664</c:v>
                </c:pt>
                <c:pt idx="923">
                  <c:v>39852.458333333336</c:v>
                </c:pt>
                <c:pt idx="924">
                  <c:v>39852.5</c:v>
                </c:pt>
                <c:pt idx="925">
                  <c:v>39852.541666666664</c:v>
                </c:pt>
                <c:pt idx="926">
                  <c:v>39852.583333333336</c:v>
                </c:pt>
                <c:pt idx="927">
                  <c:v>39852.625</c:v>
                </c:pt>
                <c:pt idx="928">
                  <c:v>39852.666666666664</c:v>
                </c:pt>
                <c:pt idx="929">
                  <c:v>39852.708333333336</c:v>
                </c:pt>
                <c:pt idx="930">
                  <c:v>39852.75</c:v>
                </c:pt>
                <c:pt idx="931">
                  <c:v>39852.791666666664</c:v>
                </c:pt>
                <c:pt idx="932">
                  <c:v>39852.833333333336</c:v>
                </c:pt>
                <c:pt idx="933">
                  <c:v>39852.875</c:v>
                </c:pt>
                <c:pt idx="934">
                  <c:v>39852.916666666664</c:v>
                </c:pt>
                <c:pt idx="935">
                  <c:v>39852.958333333336</c:v>
                </c:pt>
                <c:pt idx="936">
                  <c:v>39853</c:v>
                </c:pt>
                <c:pt idx="937">
                  <c:v>39853.041666666664</c:v>
                </c:pt>
                <c:pt idx="938">
                  <c:v>39853.083333333336</c:v>
                </c:pt>
                <c:pt idx="939">
                  <c:v>39853.125</c:v>
                </c:pt>
                <c:pt idx="940">
                  <c:v>39853.166666666664</c:v>
                </c:pt>
                <c:pt idx="941">
                  <c:v>39853.208333333336</c:v>
                </c:pt>
                <c:pt idx="942">
                  <c:v>39853.25</c:v>
                </c:pt>
                <c:pt idx="943">
                  <c:v>39853.291666666664</c:v>
                </c:pt>
                <c:pt idx="944">
                  <c:v>39853.333333333336</c:v>
                </c:pt>
                <c:pt idx="945">
                  <c:v>39853.375</c:v>
                </c:pt>
                <c:pt idx="946">
                  <c:v>39853.416666666664</c:v>
                </c:pt>
                <c:pt idx="947">
                  <c:v>39853.458333333336</c:v>
                </c:pt>
                <c:pt idx="948">
                  <c:v>39853.5</c:v>
                </c:pt>
                <c:pt idx="949">
                  <c:v>39853.541666666664</c:v>
                </c:pt>
                <c:pt idx="950">
                  <c:v>39853.583333333336</c:v>
                </c:pt>
                <c:pt idx="951">
                  <c:v>39853.625</c:v>
                </c:pt>
                <c:pt idx="952">
                  <c:v>39853.666666666664</c:v>
                </c:pt>
                <c:pt idx="953">
                  <c:v>39853.708333333336</c:v>
                </c:pt>
                <c:pt idx="954">
                  <c:v>39853.75</c:v>
                </c:pt>
                <c:pt idx="955">
                  <c:v>39853.791666666664</c:v>
                </c:pt>
                <c:pt idx="956">
                  <c:v>39853.833333333336</c:v>
                </c:pt>
                <c:pt idx="957">
                  <c:v>39853.875</c:v>
                </c:pt>
                <c:pt idx="958">
                  <c:v>39853.916666666664</c:v>
                </c:pt>
                <c:pt idx="959">
                  <c:v>39853.958333333336</c:v>
                </c:pt>
                <c:pt idx="960">
                  <c:v>39854</c:v>
                </c:pt>
                <c:pt idx="961">
                  <c:v>39854.041666666664</c:v>
                </c:pt>
                <c:pt idx="962">
                  <c:v>39854.083333333336</c:v>
                </c:pt>
                <c:pt idx="963">
                  <c:v>39854.125</c:v>
                </c:pt>
                <c:pt idx="964">
                  <c:v>39854.166666666664</c:v>
                </c:pt>
                <c:pt idx="965">
                  <c:v>39854.208333333336</c:v>
                </c:pt>
                <c:pt idx="966">
                  <c:v>39854.25</c:v>
                </c:pt>
                <c:pt idx="967">
                  <c:v>39854.291666666664</c:v>
                </c:pt>
                <c:pt idx="968">
                  <c:v>39854.333333333336</c:v>
                </c:pt>
                <c:pt idx="969">
                  <c:v>39854.375</c:v>
                </c:pt>
                <c:pt idx="970">
                  <c:v>39854.416666666664</c:v>
                </c:pt>
                <c:pt idx="971">
                  <c:v>39854.458333333336</c:v>
                </c:pt>
                <c:pt idx="972">
                  <c:v>39854.5</c:v>
                </c:pt>
                <c:pt idx="973">
                  <c:v>39854.541666666664</c:v>
                </c:pt>
                <c:pt idx="974">
                  <c:v>39854.583333333336</c:v>
                </c:pt>
                <c:pt idx="975">
                  <c:v>39854.625</c:v>
                </c:pt>
                <c:pt idx="976">
                  <c:v>39854.666666666664</c:v>
                </c:pt>
                <c:pt idx="977">
                  <c:v>39854.708333333336</c:v>
                </c:pt>
                <c:pt idx="978">
                  <c:v>39854.75</c:v>
                </c:pt>
                <c:pt idx="979">
                  <c:v>39854.791666666664</c:v>
                </c:pt>
                <c:pt idx="980">
                  <c:v>39854.833333333336</c:v>
                </c:pt>
                <c:pt idx="981">
                  <c:v>39854.875</c:v>
                </c:pt>
                <c:pt idx="982">
                  <c:v>39854.916666666664</c:v>
                </c:pt>
                <c:pt idx="983">
                  <c:v>39854.958333333336</c:v>
                </c:pt>
                <c:pt idx="984">
                  <c:v>39855</c:v>
                </c:pt>
                <c:pt idx="985">
                  <c:v>39855.041666666664</c:v>
                </c:pt>
                <c:pt idx="986">
                  <c:v>39855.083333333336</c:v>
                </c:pt>
                <c:pt idx="987">
                  <c:v>39855.125</c:v>
                </c:pt>
                <c:pt idx="988">
                  <c:v>39855.166666666664</c:v>
                </c:pt>
                <c:pt idx="989">
                  <c:v>39855.208333333336</c:v>
                </c:pt>
                <c:pt idx="990">
                  <c:v>39855.25</c:v>
                </c:pt>
                <c:pt idx="991">
                  <c:v>39855.291666666664</c:v>
                </c:pt>
                <c:pt idx="992">
                  <c:v>39855.333333333336</c:v>
                </c:pt>
                <c:pt idx="993">
                  <c:v>39855.375</c:v>
                </c:pt>
                <c:pt idx="994">
                  <c:v>39855.416666666664</c:v>
                </c:pt>
                <c:pt idx="995">
                  <c:v>39855.458333333336</c:v>
                </c:pt>
                <c:pt idx="996">
                  <c:v>39855.5</c:v>
                </c:pt>
                <c:pt idx="997">
                  <c:v>39855.541666666664</c:v>
                </c:pt>
                <c:pt idx="998">
                  <c:v>39855.583333333336</c:v>
                </c:pt>
                <c:pt idx="999">
                  <c:v>39855.625</c:v>
                </c:pt>
                <c:pt idx="1000">
                  <c:v>39855.666666666664</c:v>
                </c:pt>
                <c:pt idx="1001">
                  <c:v>39855.708333333336</c:v>
                </c:pt>
                <c:pt idx="1002">
                  <c:v>39855.75</c:v>
                </c:pt>
                <c:pt idx="1003">
                  <c:v>39855.791666666664</c:v>
                </c:pt>
                <c:pt idx="1004">
                  <c:v>39855.833333333336</c:v>
                </c:pt>
                <c:pt idx="1005">
                  <c:v>39855.875</c:v>
                </c:pt>
                <c:pt idx="1006">
                  <c:v>39855.916666666664</c:v>
                </c:pt>
                <c:pt idx="1007">
                  <c:v>39855.958333333336</c:v>
                </c:pt>
                <c:pt idx="1008">
                  <c:v>39856</c:v>
                </c:pt>
                <c:pt idx="1009">
                  <c:v>39856.041666666664</c:v>
                </c:pt>
                <c:pt idx="1010">
                  <c:v>39856.083333333336</c:v>
                </c:pt>
                <c:pt idx="1011">
                  <c:v>39856.125</c:v>
                </c:pt>
                <c:pt idx="1012">
                  <c:v>39856.166666666664</c:v>
                </c:pt>
                <c:pt idx="1013">
                  <c:v>39856.208333333336</c:v>
                </c:pt>
                <c:pt idx="1014">
                  <c:v>39856.25</c:v>
                </c:pt>
                <c:pt idx="1015">
                  <c:v>39856.291666666664</c:v>
                </c:pt>
                <c:pt idx="1016">
                  <c:v>39856.333333333336</c:v>
                </c:pt>
                <c:pt idx="1017">
                  <c:v>39856.375</c:v>
                </c:pt>
                <c:pt idx="1018">
                  <c:v>39856.416666666664</c:v>
                </c:pt>
                <c:pt idx="1019">
                  <c:v>39856.458333333336</c:v>
                </c:pt>
                <c:pt idx="1020">
                  <c:v>39856.5</c:v>
                </c:pt>
                <c:pt idx="1021">
                  <c:v>39856.541666666664</c:v>
                </c:pt>
                <c:pt idx="1022">
                  <c:v>39856.583333333336</c:v>
                </c:pt>
                <c:pt idx="1023">
                  <c:v>39856.625</c:v>
                </c:pt>
                <c:pt idx="1024">
                  <c:v>39856.666666666664</c:v>
                </c:pt>
                <c:pt idx="1025">
                  <c:v>39856.708333333336</c:v>
                </c:pt>
                <c:pt idx="1026">
                  <c:v>39856.75</c:v>
                </c:pt>
                <c:pt idx="1027">
                  <c:v>39856.791666666664</c:v>
                </c:pt>
                <c:pt idx="1028">
                  <c:v>39856.833333333336</c:v>
                </c:pt>
                <c:pt idx="1029">
                  <c:v>39856.875</c:v>
                </c:pt>
                <c:pt idx="1030">
                  <c:v>39856.916666666664</c:v>
                </c:pt>
                <c:pt idx="1031">
                  <c:v>39856.958333333336</c:v>
                </c:pt>
                <c:pt idx="1032">
                  <c:v>39857</c:v>
                </c:pt>
                <c:pt idx="1033">
                  <c:v>39857.041666666664</c:v>
                </c:pt>
                <c:pt idx="1034">
                  <c:v>39857.083333333336</c:v>
                </c:pt>
                <c:pt idx="1035">
                  <c:v>39857.125</c:v>
                </c:pt>
                <c:pt idx="1036">
                  <c:v>39857.166666666664</c:v>
                </c:pt>
                <c:pt idx="1037">
                  <c:v>39857.208333333336</c:v>
                </c:pt>
                <c:pt idx="1038">
                  <c:v>39857.25</c:v>
                </c:pt>
                <c:pt idx="1039">
                  <c:v>39857.291666666664</c:v>
                </c:pt>
                <c:pt idx="1040">
                  <c:v>39857.333333333336</c:v>
                </c:pt>
                <c:pt idx="1041">
                  <c:v>39857.375</c:v>
                </c:pt>
                <c:pt idx="1042">
                  <c:v>39857.416666666664</c:v>
                </c:pt>
                <c:pt idx="1043">
                  <c:v>39857.458333333336</c:v>
                </c:pt>
                <c:pt idx="1044">
                  <c:v>39857.5</c:v>
                </c:pt>
                <c:pt idx="1045">
                  <c:v>39857.541666666664</c:v>
                </c:pt>
                <c:pt idx="1046">
                  <c:v>39857.583333333336</c:v>
                </c:pt>
                <c:pt idx="1047">
                  <c:v>39857.625</c:v>
                </c:pt>
                <c:pt idx="1048">
                  <c:v>39857.666666666664</c:v>
                </c:pt>
                <c:pt idx="1049">
                  <c:v>39857.708333333336</c:v>
                </c:pt>
                <c:pt idx="1050">
                  <c:v>39857.75</c:v>
                </c:pt>
                <c:pt idx="1051">
                  <c:v>39857.791666666664</c:v>
                </c:pt>
                <c:pt idx="1052">
                  <c:v>39857.833333333336</c:v>
                </c:pt>
                <c:pt idx="1053">
                  <c:v>39857.875</c:v>
                </c:pt>
                <c:pt idx="1054">
                  <c:v>39857.916666666664</c:v>
                </c:pt>
                <c:pt idx="1055">
                  <c:v>39857.958333333336</c:v>
                </c:pt>
                <c:pt idx="1056">
                  <c:v>39858</c:v>
                </c:pt>
                <c:pt idx="1057">
                  <c:v>39858.041666666664</c:v>
                </c:pt>
                <c:pt idx="1058">
                  <c:v>39858.083333333336</c:v>
                </c:pt>
                <c:pt idx="1059">
                  <c:v>39858.125</c:v>
                </c:pt>
                <c:pt idx="1060">
                  <c:v>39858.166666666664</c:v>
                </c:pt>
                <c:pt idx="1061">
                  <c:v>39858.208333333336</c:v>
                </c:pt>
                <c:pt idx="1062">
                  <c:v>39858.25</c:v>
                </c:pt>
                <c:pt idx="1063">
                  <c:v>39858.291666666664</c:v>
                </c:pt>
                <c:pt idx="1064">
                  <c:v>39858.333333333336</c:v>
                </c:pt>
                <c:pt idx="1065">
                  <c:v>39858.375</c:v>
                </c:pt>
                <c:pt idx="1066">
                  <c:v>39858.416666666664</c:v>
                </c:pt>
                <c:pt idx="1067">
                  <c:v>39858.458333333336</c:v>
                </c:pt>
                <c:pt idx="1068">
                  <c:v>39858.5</c:v>
                </c:pt>
                <c:pt idx="1069">
                  <c:v>39858.541666666664</c:v>
                </c:pt>
                <c:pt idx="1070">
                  <c:v>39858.583333333336</c:v>
                </c:pt>
                <c:pt idx="1071">
                  <c:v>39858.625</c:v>
                </c:pt>
                <c:pt idx="1072">
                  <c:v>39858.666666666664</c:v>
                </c:pt>
                <c:pt idx="1073">
                  <c:v>39858.708333333336</c:v>
                </c:pt>
                <c:pt idx="1074">
                  <c:v>39858.75</c:v>
                </c:pt>
                <c:pt idx="1075">
                  <c:v>39858.791666666664</c:v>
                </c:pt>
                <c:pt idx="1076">
                  <c:v>39858.833333333336</c:v>
                </c:pt>
                <c:pt idx="1077">
                  <c:v>39858.875</c:v>
                </c:pt>
                <c:pt idx="1078">
                  <c:v>39858.916666666664</c:v>
                </c:pt>
                <c:pt idx="1079">
                  <c:v>39858.958333333336</c:v>
                </c:pt>
                <c:pt idx="1080">
                  <c:v>39859</c:v>
                </c:pt>
                <c:pt idx="1081">
                  <c:v>39859.041666666664</c:v>
                </c:pt>
                <c:pt idx="1082">
                  <c:v>39859.083333333336</c:v>
                </c:pt>
                <c:pt idx="1083">
                  <c:v>39859.125</c:v>
                </c:pt>
                <c:pt idx="1084">
                  <c:v>39859.166666666664</c:v>
                </c:pt>
                <c:pt idx="1085">
                  <c:v>39859.208333333336</c:v>
                </c:pt>
                <c:pt idx="1086">
                  <c:v>39859.25</c:v>
                </c:pt>
                <c:pt idx="1087">
                  <c:v>39859.291666666664</c:v>
                </c:pt>
                <c:pt idx="1088">
                  <c:v>39859.333333333336</c:v>
                </c:pt>
                <c:pt idx="1089">
                  <c:v>39859.375</c:v>
                </c:pt>
                <c:pt idx="1090">
                  <c:v>39859.416666666664</c:v>
                </c:pt>
                <c:pt idx="1091">
                  <c:v>39859.458333333336</c:v>
                </c:pt>
                <c:pt idx="1092">
                  <c:v>39859.5</c:v>
                </c:pt>
                <c:pt idx="1093">
                  <c:v>39859.541666666664</c:v>
                </c:pt>
                <c:pt idx="1094">
                  <c:v>39859.583333333336</c:v>
                </c:pt>
                <c:pt idx="1095">
                  <c:v>39859.625</c:v>
                </c:pt>
                <c:pt idx="1096">
                  <c:v>39859.666666666664</c:v>
                </c:pt>
                <c:pt idx="1097">
                  <c:v>39859.708333333336</c:v>
                </c:pt>
                <c:pt idx="1098">
                  <c:v>39859.75</c:v>
                </c:pt>
                <c:pt idx="1099">
                  <c:v>39859.791666666664</c:v>
                </c:pt>
                <c:pt idx="1100">
                  <c:v>39859.833333333336</c:v>
                </c:pt>
                <c:pt idx="1101">
                  <c:v>39859.875</c:v>
                </c:pt>
                <c:pt idx="1102">
                  <c:v>39859.916666666664</c:v>
                </c:pt>
                <c:pt idx="1103">
                  <c:v>39859.958333333336</c:v>
                </c:pt>
                <c:pt idx="1104">
                  <c:v>39860</c:v>
                </c:pt>
                <c:pt idx="1105">
                  <c:v>39860.041666666664</c:v>
                </c:pt>
                <c:pt idx="1106">
                  <c:v>39860.083333333336</c:v>
                </c:pt>
                <c:pt idx="1107">
                  <c:v>39860.125</c:v>
                </c:pt>
                <c:pt idx="1108">
                  <c:v>39860.166666666664</c:v>
                </c:pt>
                <c:pt idx="1109">
                  <c:v>39860.208333333336</c:v>
                </c:pt>
                <c:pt idx="1110">
                  <c:v>39860.25</c:v>
                </c:pt>
                <c:pt idx="1111">
                  <c:v>39860.291666666664</c:v>
                </c:pt>
                <c:pt idx="1112">
                  <c:v>39860.333333333336</c:v>
                </c:pt>
                <c:pt idx="1113">
                  <c:v>39860.375</c:v>
                </c:pt>
                <c:pt idx="1114">
                  <c:v>39860.416666666664</c:v>
                </c:pt>
                <c:pt idx="1115">
                  <c:v>39860.458333333336</c:v>
                </c:pt>
                <c:pt idx="1116">
                  <c:v>39860.5</c:v>
                </c:pt>
                <c:pt idx="1117">
                  <c:v>39860.541666666664</c:v>
                </c:pt>
                <c:pt idx="1118">
                  <c:v>39860.583333333336</c:v>
                </c:pt>
                <c:pt idx="1119">
                  <c:v>39860.625</c:v>
                </c:pt>
                <c:pt idx="1120">
                  <c:v>39860.666666666664</c:v>
                </c:pt>
                <c:pt idx="1121">
                  <c:v>39860.708333333336</c:v>
                </c:pt>
                <c:pt idx="1122">
                  <c:v>39860.75</c:v>
                </c:pt>
                <c:pt idx="1123">
                  <c:v>39860.791666666664</c:v>
                </c:pt>
                <c:pt idx="1124">
                  <c:v>39860.833333333336</c:v>
                </c:pt>
                <c:pt idx="1125">
                  <c:v>39860.875</c:v>
                </c:pt>
                <c:pt idx="1126">
                  <c:v>39860.916666666664</c:v>
                </c:pt>
                <c:pt idx="1127">
                  <c:v>39860.958333333336</c:v>
                </c:pt>
                <c:pt idx="1128">
                  <c:v>39861</c:v>
                </c:pt>
                <c:pt idx="1129">
                  <c:v>39861.041666666664</c:v>
                </c:pt>
                <c:pt idx="1130">
                  <c:v>39861.083333333336</c:v>
                </c:pt>
                <c:pt idx="1131">
                  <c:v>39861.125</c:v>
                </c:pt>
                <c:pt idx="1132">
                  <c:v>39861.166666666664</c:v>
                </c:pt>
                <c:pt idx="1133">
                  <c:v>39861.208333333336</c:v>
                </c:pt>
                <c:pt idx="1134">
                  <c:v>39861.25</c:v>
                </c:pt>
                <c:pt idx="1135">
                  <c:v>39861.291666666664</c:v>
                </c:pt>
                <c:pt idx="1136">
                  <c:v>39861.333333333336</c:v>
                </c:pt>
                <c:pt idx="1137">
                  <c:v>39861.375</c:v>
                </c:pt>
                <c:pt idx="1138">
                  <c:v>39861.416666666664</c:v>
                </c:pt>
                <c:pt idx="1139">
                  <c:v>39861.458333333336</c:v>
                </c:pt>
                <c:pt idx="1140">
                  <c:v>39861.5</c:v>
                </c:pt>
                <c:pt idx="1141">
                  <c:v>39861.541666666664</c:v>
                </c:pt>
                <c:pt idx="1142">
                  <c:v>39861.583333333336</c:v>
                </c:pt>
                <c:pt idx="1143">
                  <c:v>39861.625</c:v>
                </c:pt>
                <c:pt idx="1144">
                  <c:v>39861.666666666664</c:v>
                </c:pt>
                <c:pt idx="1145">
                  <c:v>39861.708333333336</c:v>
                </c:pt>
                <c:pt idx="1146">
                  <c:v>39861.75</c:v>
                </c:pt>
                <c:pt idx="1147">
                  <c:v>39861.791666666664</c:v>
                </c:pt>
                <c:pt idx="1148">
                  <c:v>39861.833333333336</c:v>
                </c:pt>
                <c:pt idx="1149">
                  <c:v>39861.875</c:v>
                </c:pt>
                <c:pt idx="1150">
                  <c:v>39861.916666666664</c:v>
                </c:pt>
                <c:pt idx="1151">
                  <c:v>39861.958333333336</c:v>
                </c:pt>
                <c:pt idx="1152">
                  <c:v>39862</c:v>
                </c:pt>
                <c:pt idx="1153">
                  <c:v>39862.041666666664</c:v>
                </c:pt>
                <c:pt idx="1154">
                  <c:v>39862.083333333336</c:v>
                </c:pt>
                <c:pt idx="1155">
                  <c:v>39862.125</c:v>
                </c:pt>
                <c:pt idx="1156">
                  <c:v>39862.166666666664</c:v>
                </c:pt>
                <c:pt idx="1157">
                  <c:v>39862.208333333336</c:v>
                </c:pt>
                <c:pt idx="1158">
                  <c:v>39862.25</c:v>
                </c:pt>
                <c:pt idx="1159">
                  <c:v>39862.291666666664</c:v>
                </c:pt>
                <c:pt idx="1160">
                  <c:v>39862.333333333336</c:v>
                </c:pt>
                <c:pt idx="1161">
                  <c:v>39862.375</c:v>
                </c:pt>
                <c:pt idx="1162">
                  <c:v>39862.416666666664</c:v>
                </c:pt>
                <c:pt idx="1163">
                  <c:v>39862.458333333336</c:v>
                </c:pt>
                <c:pt idx="1164">
                  <c:v>39862.5</c:v>
                </c:pt>
                <c:pt idx="1165">
                  <c:v>39862.541666666664</c:v>
                </c:pt>
                <c:pt idx="1166">
                  <c:v>39862.583333333336</c:v>
                </c:pt>
                <c:pt idx="1167">
                  <c:v>39862.625</c:v>
                </c:pt>
                <c:pt idx="1168">
                  <c:v>39862.666666666664</c:v>
                </c:pt>
                <c:pt idx="1169">
                  <c:v>39862.708333333336</c:v>
                </c:pt>
                <c:pt idx="1170">
                  <c:v>39862.75</c:v>
                </c:pt>
                <c:pt idx="1171">
                  <c:v>39862.791666666664</c:v>
                </c:pt>
                <c:pt idx="1172">
                  <c:v>39862.833333333336</c:v>
                </c:pt>
                <c:pt idx="1173">
                  <c:v>39862.875</c:v>
                </c:pt>
                <c:pt idx="1174">
                  <c:v>39862.916666666664</c:v>
                </c:pt>
                <c:pt idx="1175">
                  <c:v>39862.958333333336</c:v>
                </c:pt>
                <c:pt idx="1176">
                  <c:v>39863</c:v>
                </c:pt>
                <c:pt idx="1177">
                  <c:v>39863.041666666664</c:v>
                </c:pt>
                <c:pt idx="1178">
                  <c:v>39863.083333333336</c:v>
                </c:pt>
                <c:pt idx="1179">
                  <c:v>39863.125</c:v>
                </c:pt>
                <c:pt idx="1180">
                  <c:v>39863.166666666664</c:v>
                </c:pt>
                <c:pt idx="1181">
                  <c:v>39863.208333333336</c:v>
                </c:pt>
                <c:pt idx="1182">
                  <c:v>39863.25</c:v>
                </c:pt>
                <c:pt idx="1183">
                  <c:v>39863.291666666664</c:v>
                </c:pt>
                <c:pt idx="1184">
                  <c:v>39863.333333333336</c:v>
                </c:pt>
                <c:pt idx="1185">
                  <c:v>39863.375</c:v>
                </c:pt>
                <c:pt idx="1186">
                  <c:v>39863.416666666664</c:v>
                </c:pt>
                <c:pt idx="1187">
                  <c:v>39863.458333333336</c:v>
                </c:pt>
                <c:pt idx="1188">
                  <c:v>39863.5</c:v>
                </c:pt>
                <c:pt idx="1189">
                  <c:v>39863.541666666664</c:v>
                </c:pt>
                <c:pt idx="1190">
                  <c:v>39863.583333333336</c:v>
                </c:pt>
                <c:pt idx="1191">
                  <c:v>39863.625</c:v>
                </c:pt>
                <c:pt idx="1192">
                  <c:v>39863.666666666664</c:v>
                </c:pt>
                <c:pt idx="1193">
                  <c:v>39863.708333333336</c:v>
                </c:pt>
                <c:pt idx="1194">
                  <c:v>39863.75</c:v>
                </c:pt>
                <c:pt idx="1195">
                  <c:v>39863.791666666664</c:v>
                </c:pt>
                <c:pt idx="1196">
                  <c:v>39863.833333333336</c:v>
                </c:pt>
                <c:pt idx="1197">
                  <c:v>39863.875</c:v>
                </c:pt>
                <c:pt idx="1198">
                  <c:v>39863.916666666664</c:v>
                </c:pt>
                <c:pt idx="1199">
                  <c:v>39863.958333333336</c:v>
                </c:pt>
                <c:pt idx="1200">
                  <c:v>39864</c:v>
                </c:pt>
                <c:pt idx="1201">
                  <c:v>39864.041666666664</c:v>
                </c:pt>
                <c:pt idx="1202">
                  <c:v>39864.083333333336</c:v>
                </c:pt>
                <c:pt idx="1203">
                  <c:v>39864.125</c:v>
                </c:pt>
                <c:pt idx="1204">
                  <c:v>39864.166666666664</c:v>
                </c:pt>
                <c:pt idx="1205">
                  <c:v>39864.208333333336</c:v>
                </c:pt>
                <c:pt idx="1206">
                  <c:v>39864.25</c:v>
                </c:pt>
                <c:pt idx="1207">
                  <c:v>39864.291666666664</c:v>
                </c:pt>
                <c:pt idx="1208">
                  <c:v>39864.333333333336</c:v>
                </c:pt>
                <c:pt idx="1209">
                  <c:v>39864.375</c:v>
                </c:pt>
                <c:pt idx="1210">
                  <c:v>39864.416666666664</c:v>
                </c:pt>
                <c:pt idx="1211">
                  <c:v>39864.458333333336</c:v>
                </c:pt>
                <c:pt idx="1212">
                  <c:v>39864.5</c:v>
                </c:pt>
                <c:pt idx="1213">
                  <c:v>39864.541666666664</c:v>
                </c:pt>
                <c:pt idx="1214">
                  <c:v>39864.583333333336</c:v>
                </c:pt>
                <c:pt idx="1215">
                  <c:v>39864.625</c:v>
                </c:pt>
                <c:pt idx="1216">
                  <c:v>39864.666666666664</c:v>
                </c:pt>
                <c:pt idx="1217">
                  <c:v>39864.708333333336</c:v>
                </c:pt>
                <c:pt idx="1218">
                  <c:v>39864.75</c:v>
                </c:pt>
                <c:pt idx="1219">
                  <c:v>39864.791666666664</c:v>
                </c:pt>
                <c:pt idx="1220">
                  <c:v>39864.833333333336</c:v>
                </c:pt>
                <c:pt idx="1221">
                  <c:v>39864.875</c:v>
                </c:pt>
                <c:pt idx="1222">
                  <c:v>39864.916666666664</c:v>
                </c:pt>
                <c:pt idx="1223">
                  <c:v>39864.958333333336</c:v>
                </c:pt>
                <c:pt idx="1224">
                  <c:v>39865</c:v>
                </c:pt>
                <c:pt idx="1225">
                  <c:v>39865.041666666664</c:v>
                </c:pt>
                <c:pt idx="1226">
                  <c:v>39865.083333333336</c:v>
                </c:pt>
                <c:pt idx="1227">
                  <c:v>39865.125</c:v>
                </c:pt>
                <c:pt idx="1228">
                  <c:v>39865.166666666664</c:v>
                </c:pt>
                <c:pt idx="1229">
                  <c:v>39865.208333333336</c:v>
                </c:pt>
                <c:pt idx="1230">
                  <c:v>39865.25</c:v>
                </c:pt>
                <c:pt idx="1231">
                  <c:v>39865.291666666664</c:v>
                </c:pt>
                <c:pt idx="1232">
                  <c:v>39865.333333333336</c:v>
                </c:pt>
                <c:pt idx="1233">
                  <c:v>39865.375</c:v>
                </c:pt>
                <c:pt idx="1234">
                  <c:v>39865.416666666664</c:v>
                </c:pt>
                <c:pt idx="1235">
                  <c:v>39865.458333333336</c:v>
                </c:pt>
                <c:pt idx="1236">
                  <c:v>39865.5</c:v>
                </c:pt>
                <c:pt idx="1237">
                  <c:v>39865.541666666664</c:v>
                </c:pt>
                <c:pt idx="1238">
                  <c:v>39865.583333333336</c:v>
                </c:pt>
                <c:pt idx="1239">
                  <c:v>39865.625</c:v>
                </c:pt>
                <c:pt idx="1240">
                  <c:v>39865.666666666664</c:v>
                </c:pt>
                <c:pt idx="1241">
                  <c:v>39865.708333333336</c:v>
                </c:pt>
                <c:pt idx="1242">
                  <c:v>39865.75</c:v>
                </c:pt>
                <c:pt idx="1243">
                  <c:v>39865.791666666664</c:v>
                </c:pt>
                <c:pt idx="1244">
                  <c:v>39865.833333333336</c:v>
                </c:pt>
                <c:pt idx="1245">
                  <c:v>39865.875</c:v>
                </c:pt>
                <c:pt idx="1246">
                  <c:v>39865.916666666664</c:v>
                </c:pt>
                <c:pt idx="1247">
                  <c:v>39865.958333333336</c:v>
                </c:pt>
                <c:pt idx="1248">
                  <c:v>39866</c:v>
                </c:pt>
                <c:pt idx="1249">
                  <c:v>39866.041666666664</c:v>
                </c:pt>
                <c:pt idx="1250">
                  <c:v>39866.083333333336</c:v>
                </c:pt>
                <c:pt idx="1251">
                  <c:v>39866.125</c:v>
                </c:pt>
                <c:pt idx="1252">
                  <c:v>39866.166666666664</c:v>
                </c:pt>
                <c:pt idx="1253">
                  <c:v>39866.208333333336</c:v>
                </c:pt>
                <c:pt idx="1254">
                  <c:v>39866.25</c:v>
                </c:pt>
                <c:pt idx="1255">
                  <c:v>39866.291666666664</c:v>
                </c:pt>
                <c:pt idx="1256">
                  <c:v>39866.333333333336</c:v>
                </c:pt>
                <c:pt idx="1257">
                  <c:v>39866.375</c:v>
                </c:pt>
                <c:pt idx="1258">
                  <c:v>39866.416666666664</c:v>
                </c:pt>
                <c:pt idx="1259">
                  <c:v>39866.458333333336</c:v>
                </c:pt>
                <c:pt idx="1260">
                  <c:v>39866.5</c:v>
                </c:pt>
                <c:pt idx="1261">
                  <c:v>39866.541666666664</c:v>
                </c:pt>
                <c:pt idx="1262">
                  <c:v>39866.583333333336</c:v>
                </c:pt>
                <c:pt idx="1263">
                  <c:v>39866.625</c:v>
                </c:pt>
                <c:pt idx="1264">
                  <c:v>39866.666666666664</c:v>
                </c:pt>
                <c:pt idx="1265">
                  <c:v>39866.708333333336</c:v>
                </c:pt>
                <c:pt idx="1266">
                  <c:v>39866.75</c:v>
                </c:pt>
                <c:pt idx="1267">
                  <c:v>39866.791666666664</c:v>
                </c:pt>
                <c:pt idx="1268">
                  <c:v>39866.833333333336</c:v>
                </c:pt>
                <c:pt idx="1269">
                  <c:v>39866.875</c:v>
                </c:pt>
                <c:pt idx="1270">
                  <c:v>39866.916666666664</c:v>
                </c:pt>
                <c:pt idx="1271">
                  <c:v>39866.958333333336</c:v>
                </c:pt>
                <c:pt idx="1272">
                  <c:v>39867</c:v>
                </c:pt>
                <c:pt idx="1273">
                  <c:v>39867.041666666664</c:v>
                </c:pt>
                <c:pt idx="1274">
                  <c:v>39867.083333333336</c:v>
                </c:pt>
                <c:pt idx="1275">
                  <c:v>39867.125</c:v>
                </c:pt>
                <c:pt idx="1276">
                  <c:v>39867.166666666664</c:v>
                </c:pt>
                <c:pt idx="1277">
                  <c:v>39867.208333333336</c:v>
                </c:pt>
                <c:pt idx="1278">
                  <c:v>39867.25</c:v>
                </c:pt>
                <c:pt idx="1279">
                  <c:v>39867.291666666664</c:v>
                </c:pt>
                <c:pt idx="1280">
                  <c:v>39867.333333333336</c:v>
                </c:pt>
                <c:pt idx="1281">
                  <c:v>39867.375</c:v>
                </c:pt>
                <c:pt idx="1282">
                  <c:v>39867.416666666664</c:v>
                </c:pt>
                <c:pt idx="1283">
                  <c:v>39867.458333333336</c:v>
                </c:pt>
                <c:pt idx="1284">
                  <c:v>39867.5</c:v>
                </c:pt>
                <c:pt idx="1285">
                  <c:v>39867.541666666664</c:v>
                </c:pt>
                <c:pt idx="1286">
                  <c:v>39867.583333333336</c:v>
                </c:pt>
                <c:pt idx="1287">
                  <c:v>39867.625</c:v>
                </c:pt>
                <c:pt idx="1288">
                  <c:v>39867.666666666664</c:v>
                </c:pt>
                <c:pt idx="1289">
                  <c:v>39867.708333333336</c:v>
                </c:pt>
                <c:pt idx="1290">
                  <c:v>39867.75</c:v>
                </c:pt>
                <c:pt idx="1291">
                  <c:v>39867.791666666664</c:v>
                </c:pt>
                <c:pt idx="1292">
                  <c:v>39867.833333333336</c:v>
                </c:pt>
                <c:pt idx="1293">
                  <c:v>39867.875</c:v>
                </c:pt>
                <c:pt idx="1294">
                  <c:v>39867.916666666664</c:v>
                </c:pt>
                <c:pt idx="1295">
                  <c:v>39867.958333333336</c:v>
                </c:pt>
                <c:pt idx="1296">
                  <c:v>39868</c:v>
                </c:pt>
                <c:pt idx="1297">
                  <c:v>39868.041666666664</c:v>
                </c:pt>
                <c:pt idx="1298">
                  <c:v>39868.083333333336</c:v>
                </c:pt>
                <c:pt idx="1299">
                  <c:v>39868.125</c:v>
                </c:pt>
                <c:pt idx="1300">
                  <c:v>39868.166666666664</c:v>
                </c:pt>
                <c:pt idx="1301">
                  <c:v>39868.208333333336</c:v>
                </c:pt>
                <c:pt idx="1302">
                  <c:v>39868.25</c:v>
                </c:pt>
                <c:pt idx="1303">
                  <c:v>39868.291666666664</c:v>
                </c:pt>
                <c:pt idx="1304">
                  <c:v>39868.333333333336</c:v>
                </c:pt>
                <c:pt idx="1305">
                  <c:v>39868.375</c:v>
                </c:pt>
                <c:pt idx="1306">
                  <c:v>39868.416666666664</c:v>
                </c:pt>
                <c:pt idx="1307">
                  <c:v>39868.458333333336</c:v>
                </c:pt>
                <c:pt idx="1308">
                  <c:v>39868.5</c:v>
                </c:pt>
                <c:pt idx="1309">
                  <c:v>39868.541666666664</c:v>
                </c:pt>
                <c:pt idx="1310">
                  <c:v>39868.583333333336</c:v>
                </c:pt>
                <c:pt idx="1311">
                  <c:v>39868.625</c:v>
                </c:pt>
                <c:pt idx="1312">
                  <c:v>39868.666666666664</c:v>
                </c:pt>
                <c:pt idx="1313">
                  <c:v>39868.708333333336</c:v>
                </c:pt>
                <c:pt idx="1314">
                  <c:v>39868.75</c:v>
                </c:pt>
                <c:pt idx="1315">
                  <c:v>39868.791666666664</c:v>
                </c:pt>
                <c:pt idx="1316">
                  <c:v>39868.833333333336</c:v>
                </c:pt>
                <c:pt idx="1317">
                  <c:v>39868.875</c:v>
                </c:pt>
                <c:pt idx="1318">
                  <c:v>39868.916666666664</c:v>
                </c:pt>
                <c:pt idx="1319">
                  <c:v>39868.958333333336</c:v>
                </c:pt>
                <c:pt idx="1320">
                  <c:v>39869</c:v>
                </c:pt>
                <c:pt idx="1321">
                  <c:v>39869.041666666664</c:v>
                </c:pt>
                <c:pt idx="1322">
                  <c:v>39869.083333333336</c:v>
                </c:pt>
                <c:pt idx="1323">
                  <c:v>39869.125</c:v>
                </c:pt>
                <c:pt idx="1324">
                  <c:v>39869.166666666664</c:v>
                </c:pt>
                <c:pt idx="1325">
                  <c:v>39869.208333333336</c:v>
                </c:pt>
                <c:pt idx="1326">
                  <c:v>39869.25</c:v>
                </c:pt>
                <c:pt idx="1327">
                  <c:v>39869.291666666664</c:v>
                </c:pt>
                <c:pt idx="1328">
                  <c:v>39869.333333333336</c:v>
                </c:pt>
                <c:pt idx="1329">
                  <c:v>39869.375</c:v>
                </c:pt>
                <c:pt idx="1330">
                  <c:v>39869.416666666664</c:v>
                </c:pt>
                <c:pt idx="1331">
                  <c:v>39869.458333333336</c:v>
                </c:pt>
                <c:pt idx="1332">
                  <c:v>39869.5</c:v>
                </c:pt>
                <c:pt idx="1333">
                  <c:v>39869.541666666664</c:v>
                </c:pt>
                <c:pt idx="1334">
                  <c:v>39869.583333333336</c:v>
                </c:pt>
                <c:pt idx="1335">
                  <c:v>39869.625</c:v>
                </c:pt>
                <c:pt idx="1336">
                  <c:v>39869.666666666664</c:v>
                </c:pt>
                <c:pt idx="1337">
                  <c:v>39869.708333333336</c:v>
                </c:pt>
                <c:pt idx="1338">
                  <c:v>39869.75</c:v>
                </c:pt>
                <c:pt idx="1339">
                  <c:v>39869.791666666664</c:v>
                </c:pt>
                <c:pt idx="1340">
                  <c:v>39869.833333333336</c:v>
                </c:pt>
                <c:pt idx="1341">
                  <c:v>39869.875</c:v>
                </c:pt>
                <c:pt idx="1342">
                  <c:v>39869.916666666664</c:v>
                </c:pt>
                <c:pt idx="1343">
                  <c:v>39869.958333333336</c:v>
                </c:pt>
                <c:pt idx="1344">
                  <c:v>39870</c:v>
                </c:pt>
                <c:pt idx="1345">
                  <c:v>39870.041666666664</c:v>
                </c:pt>
                <c:pt idx="1346">
                  <c:v>39870.083333333336</c:v>
                </c:pt>
                <c:pt idx="1347">
                  <c:v>39870.125</c:v>
                </c:pt>
                <c:pt idx="1348">
                  <c:v>39870.166666666664</c:v>
                </c:pt>
                <c:pt idx="1349">
                  <c:v>39870.208333333336</c:v>
                </c:pt>
                <c:pt idx="1350">
                  <c:v>39870.25</c:v>
                </c:pt>
                <c:pt idx="1351">
                  <c:v>39870.291666666664</c:v>
                </c:pt>
                <c:pt idx="1352">
                  <c:v>39870.333333333336</c:v>
                </c:pt>
                <c:pt idx="1353">
                  <c:v>39870.375</c:v>
                </c:pt>
                <c:pt idx="1354">
                  <c:v>39870.416666666664</c:v>
                </c:pt>
                <c:pt idx="1355">
                  <c:v>39870.458333333336</c:v>
                </c:pt>
                <c:pt idx="1356">
                  <c:v>39870.5</c:v>
                </c:pt>
                <c:pt idx="1357">
                  <c:v>39870.541666666664</c:v>
                </c:pt>
                <c:pt idx="1358">
                  <c:v>39870.583333333336</c:v>
                </c:pt>
                <c:pt idx="1359">
                  <c:v>39870.625</c:v>
                </c:pt>
                <c:pt idx="1360">
                  <c:v>39870.666666666664</c:v>
                </c:pt>
                <c:pt idx="1361">
                  <c:v>39870.708333333336</c:v>
                </c:pt>
                <c:pt idx="1362">
                  <c:v>39870.75</c:v>
                </c:pt>
                <c:pt idx="1363">
                  <c:v>39870.791666666664</c:v>
                </c:pt>
                <c:pt idx="1364">
                  <c:v>39870.833333333336</c:v>
                </c:pt>
                <c:pt idx="1365">
                  <c:v>39870.875</c:v>
                </c:pt>
                <c:pt idx="1366">
                  <c:v>39870.916666666664</c:v>
                </c:pt>
                <c:pt idx="1367">
                  <c:v>39870.958333333336</c:v>
                </c:pt>
                <c:pt idx="1368">
                  <c:v>39871</c:v>
                </c:pt>
                <c:pt idx="1369">
                  <c:v>39871.041666666664</c:v>
                </c:pt>
                <c:pt idx="1370">
                  <c:v>39871.083333333336</c:v>
                </c:pt>
                <c:pt idx="1371">
                  <c:v>39871.125</c:v>
                </c:pt>
                <c:pt idx="1372">
                  <c:v>39871.166666666664</c:v>
                </c:pt>
                <c:pt idx="1373">
                  <c:v>39871.208333333336</c:v>
                </c:pt>
                <c:pt idx="1374">
                  <c:v>39871.25</c:v>
                </c:pt>
                <c:pt idx="1375">
                  <c:v>39871.291666666664</c:v>
                </c:pt>
                <c:pt idx="1376">
                  <c:v>39871.333333333336</c:v>
                </c:pt>
                <c:pt idx="1377">
                  <c:v>39871.375</c:v>
                </c:pt>
                <c:pt idx="1378">
                  <c:v>39871.416666666664</c:v>
                </c:pt>
                <c:pt idx="1379">
                  <c:v>39871.458333333336</c:v>
                </c:pt>
                <c:pt idx="1380">
                  <c:v>39871.5</c:v>
                </c:pt>
                <c:pt idx="1381">
                  <c:v>39871.541666666664</c:v>
                </c:pt>
                <c:pt idx="1382">
                  <c:v>39871.583333333336</c:v>
                </c:pt>
                <c:pt idx="1383">
                  <c:v>39871.625</c:v>
                </c:pt>
                <c:pt idx="1384">
                  <c:v>39871.666666666664</c:v>
                </c:pt>
                <c:pt idx="1385">
                  <c:v>39871.708333333336</c:v>
                </c:pt>
                <c:pt idx="1386">
                  <c:v>39871.75</c:v>
                </c:pt>
                <c:pt idx="1387">
                  <c:v>39871.791666666664</c:v>
                </c:pt>
                <c:pt idx="1388">
                  <c:v>39871.833333333336</c:v>
                </c:pt>
                <c:pt idx="1389">
                  <c:v>39871.875</c:v>
                </c:pt>
                <c:pt idx="1390">
                  <c:v>39871.916666666664</c:v>
                </c:pt>
                <c:pt idx="1391">
                  <c:v>39871.958333333336</c:v>
                </c:pt>
                <c:pt idx="1392">
                  <c:v>39872</c:v>
                </c:pt>
                <c:pt idx="1393">
                  <c:v>39872.041666666664</c:v>
                </c:pt>
                <c:pt idx="1394">
                  <c:v>39872.083333333336</c:v>
                </c:pt>
                <c:pt idx="1395">
                  <c:v>39872.125</c:v>
                </c:pt>
                <c:pt idx="1396">
                  <c:v>39872.166666666664</c:v>
                </c:pt>
                <c:pt idx="1397">
                  <c:v>39872.208333333336</c:v>
                </c:pt>
                <c:pt idx="1398">
                  <c:v>39872.25</c:v>
                </c:pt>
                <c:pt idx="1399">
                  <c:v>39872.291666666664</c:v>
                </c:pt>
                <c:pt idx="1400">
                  <c:v>39872.333333333336</c:v>
                </c:pt>
                <c:pt idx="1401">
                  <c:v>39872.375</c:v>
                </c:pt>
                <c:pt idx="1402">
                  <c:v>39872.416666666664</c:v>
                </c:pt>
                <c:pt idx="1403">
                  <c:v>39872.458333333336</c:v>
                </c:pt>
                <c:pt idx="1404">
                  <c:v>39872.5</c:v>
                </c:pt>
                <c:pt idx="1405">
                  <c:v>39872.541666666664</c:v>
                </c:pt>
                <c:pt idx="1406">
                  <c:v>39872.583333333336</c:v>
                </c:pt>
                <c:pt idx="1407">
                  <c:v>39872.625</c:v>
                </c:pt>
                <c:pt idx="1408">
                  <c:v>39872.666666666664</c:v>
                </c:pt>
                <c:pt idx="1409">
                  <c:v>39872.708333333336</c:v>
                </c:pt>
                <c:pt idx="1410">
                  <c:v>39872.75</c:v>
                </c:pt>
                <c:pt idx="1411">
                  <c:v>39872.791666666664</c:v>
                </c:pt>
                <c:pt idx="1412">
                  <c:v>39872.833333333336</c:v>
                </c:pt>
                <c:pt idx="1413">
                  <c:v>39872.875</c:v>
                </c:pt>
                <c:pt idx="1414">
                  <c:v>39872.916666666664</c:v>
                </c:pt>
                <c:pt idx="1415">
                  <c:v>39872.958333333336</c:v>
                </c:pt>
                <c:pt idx="1416">
                  <c:v>39873</c:v>
                </c:pt>
                <c:pt idx="1417">
                  <c:v>39873.041666666664</c:v>
                </c:pt>
                <c:pt idx="1418">
                  <c:v>39873.083333333336</c:v>
                </c:pt>
                <c:pt idx="1419">
                  <c:v>39873.125</c:v>
                </c:pt>
                <c:pt idx="1420">
                  <c:v>39873.166666666664</c:v>
                </c:pt>
                <c:pt idx="1421">
                  <c:v>39873.208333333336</c:v>
                </c:pt>
                <c:pt idx="1422">
                  <c:v>39873.25</c:v>
                </c:pt>
                <c:pt idx="1423">
                  <c:v>39873.291666666664</c:v>
                </c:pt>
                <c:pt idx="1424">
                  <c:v>39873.333333333336</c:v>
                </c:pt>
                <c:pt idx="1425">
                  <c:v>39873.375</c:v>
                </c:pt>
                <c:pt idx="1426">
                  <c:v>39873.416666666664</c:v>
                </c:pt>
                <c:pt idx="1427">
                  <c:v>39873.458333333336</c:v>
                </c:pt>
                <c:pt idx="1428">
                  <c:v>39873.5</c:v>
                </c:pt>
                <c:pt idx="1429">
                  <c:v>39873.541666666664</c:v>
                </c:pt>
                <c:pt idx="1430">
                  <c:v>39873.583333333336</c:v>
                </c:pt>
                <c:pt idx="1431">
                  <c:v>39873.625</c:v>
                </c:pt>
                <c:pt idx="1432">
                  <c:v>39873.666666666664</c:v>
                </c:pt>
                <c:pt idx="1433">
                  <c:v>39873.708333333336</c:v>
                </c:pt>
                <c:pt idx="1434">
                  <c:v>39873.75</c:v>
                </c:pt>
                <c:pt idx="1435">
                  <c:v>39873.791666666664</c:v>
                </c:pt>
                <c:pt idx="1436">
                  <c:v>39873.833333333336</c:v>
                </c:pt>
                <c:pt idx="1437">
                  <c:v>39873.875</c:v>
                </c:pt>
                <c:pt idx="1438">
                  <c:v>39873.916666666664</c:v>
                </c:pt>
                <c:pt idx="1439">
                  <c:v>39873.958333333336</c:v>
                </c:pt>
                <c:pt idx="1440">
                  <c:v>39874</c:v>
                </c:pt>
                <c:pt idx="1441">
                  <c:v>39874.041666666664</c:v>
                </c:pt>
                <c:pt idx="1442">
                  <c:v>39874.083333333336</c:v>
                </c:pt>
                <c:pt idx="1443">
                  <c:v>39874.125</c:v>
                </c:pt>
                <c:pt idx="1444">
                  <c:v>39874.166666666664</c:v>
                </c:pt>
                <c:pt idx="1445">
                  <c:v>39874.208333333336</c:v>
                </c:pt>
                <c:pt idx="1446">
                  <c:v>39874.25</c:v>
                </c:pt>
                <c:pt idx="1447">
                  <c:v>39874.291666666664</c:v>
                </c:pt>
                <c:pt idx="1448">
                  <c:v>39874.333333333336</c:v>
                </c:pt>
                <c:pt idx="1449">
                  <c:v>39874.375</c:v>
                </c:pt>
                <c:pt idx="1450">
                  <c:v>39874.416666666664</c:v>
                </c:pt>
                <c:pt idx="1451">
                  <c:v>39874.458333333336</c:v>
                </c:pt>
                <c:pt idx="1452">
                  <c:v>39874.5</c:v>
                </c:pt>
                <c:pt idx="1453">
                  <c:v>39874.541666666664</c:v>
                </c:pt>
                <c:pt idx="1454">
                  <c:v>39874.583333333336</c:v>
                </c:pt>
                <c:pt idx="1455">
                  <c:v>39874.625</c:v>
                </c:pt>
                <c:pt idx="1456">
                  <c:v>39874.666666666664</c:v>
                </c:pt>
                <c:pt idx="1457">
                  <c:v>39874.708333333336</c:v>
                </c:pt>
                <c:pt idx="1458">
                  <c:v>39874.75</c:v>
                </c:pt>
                <c:pt idx="1459">
                  <c:v>39874.791666666664</c:v>
                </c:pt>
                <c:pt idx="1460">
                  <c:v>39874.833333333336</c:v>
                </c:pt>
                <c:pt idx="1461">
                  <c:v>39874.875</c:v>
                </c:pt>
                <c:pt idx="1462">
                  <c:v>39874.916666666664</c:v>
                </c:pt>
                <c:pt idx="1463">
                  <c:v>39874.958333333336</c:v>
                </c:pt>
                <c:pt idx="1464">
                  <c:v>39875</c:v>
                </c:pt>
                <c:pt idx="1465">
                  <c:v>39875.041666666664</c:v>
                </c:pt>
                <c:pt idx="1466">
                  <c:v>39875.083333333336</c:v>
                </c:pt>
                <c:pt idx="1467">
                  <c:v>39875.125</c:v>
                </c:pt>
                <c:pt idx="1468">
                  <c:v>39875.166666666664</c:v>
                </c:pt>
                <c:pt idx="1469">
                  <c:v>39875.208333333336</c:v>
                </c:pt>
                <c:pt idx="1470">
                  <c:v>39875.25</c:v>
                </c:pt>
                <c:pt idx="1471">
                  <c:v>39875.291666666664</c:v>
                </c:pt>
                <c:pt idx="1472">
                  <c:v>39875.333333333336</c:v>
                </c:pt>
                <c:pt idx="1473">
                  <c:v>39875.375</c:v>
                </c:pt>
                <c:pt idx="1474">
                  <c:v>39875.416666666664</c:v>
                </c:pt>
                <c:pt idx="1475">
                  <c:v>39875.458333333336</c:v>
                </c:pt>
                <c:pt idx="1476">
                  <c:v>39875.5</c:v>
                </c:pt>
                <c:pt idx="1477">
                  <c:v>39875.541666666664</c:v>
                </c:pt>
                <c:pt idx="1478">
                  <c:v>39875.583333333336</c:v>
                </c:pt>
                <c:pt idx="1479">
                  <c:v>39875.625</c:v>
                </c:pt>
                <c:pt idx="1480">
                  <c:v>39875.666666666664</c:v>
                </c:pt>
                <c:pt idx="1481">
                  <c:v>39875.708333333336</c:v>
                </c:pt>
                <c:pt idx="1482">
                  <c:v>39875.75</c:v>
                </c:pt>
                <c:pt idx="1483">
                  <c:v>39875.791666666664</c:v>
                </c:pt>
                <c:pt idx="1484">
                  <c:v>39875.833333333336</c:v>
                </c:pt>
                <c:pt idx="1485">
                  <c:v>39875.875</c:v>
                </c:pt>
                <c:pt idx="1486">
                  <c:v>39875.916666666664</c:v>
                </c:pt>
                <c:pt idx="1487">
                  <c:v>39875.958333333336</c:v>
                </c:pt>
                <c:pt idx="1488">
                  <c:v>39876</c:v>
                </c:pt>
                <c:pt idx="1489">
                  <c:v>39876.041666666664</c:v>
                </c:pt>
                <c:pt idx="1490">
                  <c:v>39876.083333333336</c:v>
                </c:pt>
                <c:pt idx="1491">
                  <c:v>39876.125</c:v>
                </c:pt>
                <c:pt idx="1492">
                  <c:v>39876.166666666664</c:v>
                </c:pt>
                <c:pt idx="1493">
                  <c:v>39876.208333333336</c:v>
                </c:pt>
                <c:pt idx="1494">
                  <c:v>39876.25</c:v>
                </c:pt>
                <c:pt idx="1495">
                  <c:v>39876.291666666664</c:v>
                </c:pt>
                <c:pt idx="1496">
                  <c:v>39876.333333333336</c:v>
                </c:pt>
                <c:pt idx="1497">
                  <c:v>39876.375</c:v>
                </c:pt>
                <c:pt idx="1498">
                  <c:v>39876.416666666664</c:v>
                </c:pt>
                <c:pt idx="1499">
                  <c:v>39876.458333333336</c:v>
                </c:pt>
                <c:pt idx="1500">
                  <c:v>39876.5</c:v>
                </c:pt>
                <c:pt idx="1501">
                  <c:v>39876.541666666664</c:v>
                </c:pt>
                <c:pt idx="1502">
                  <c:v>39876.583333333336</c:v>
                </c:pt>
                <c:pt idx="1503">
                  <c:v>39876.625</c:v>
                </c:pt>
                <c:pt idx="1504">
                  <c:v>39876.666666666664</c:v>
                </c:pt>
                <c:pt idx="1505">
                  <c:v>39876.708333333336</c:v>
                </c:pt>
                <c:pt idx="1506">
                  <c:v>39876.75</c:v>
                </c:pt>
                <c:pt idx="1507">
                  <c:v>39876.791666666664</c:v>
                </c:pt>
                <c:pt idx="1508">
                  <c:v>39876.833333333336</c:v>
                </c:pt>
                <c:pt idx="1509">
                  <c:v>39876.875</c:v>
                </c:pt>
                <c:pt idx="1510">
                  <c:v>39876.916666666664</c:v>
                </c:pt>
                <c:pt idx="1511">
                  <c:v>39876.958333333336</c:v>
                </c:pt>
                <c:pt idx="1512">
                  <c:v>39877</c:v>
                </c:pt>
                <c:pt idx="1513">
                  <c:v>39877.041666666664</c:v>
                </c:pt>
                <c:pt idx="1514">
                  <c:v>39877.083333333336</c:v>
                </c:pt>
                <c:pt idx="1515">
                  <c:v>39877.125</c:v>
                </c:pt>
                <c:pt idx="1516">
                  <c:v>39877.166666666664</c:v>
                </c:pt>
                <c:pt idx="1517">
                  <c:v>39877.208333333336</c:v>
                </c:pt>
                <c:pt idx="1518">
                  <c:v>39877.25</c:v>
                </c:pt>
                <c:pt idx="1519">
                  <c:v>39877.291666666664</c:v>
                </c:pt>
                <c:pt idx="1520">
                  <c:v>39877.333333333336</c:v>
                </c:pt>
                <c:pt idx="1521">
                  <c:v>39877.375</c:v>
                </c:pt>
                <c:pt idx="1522">
                  <c:v>39877.416666666664</c:v>
                </c:pt>
                <c:pt idx="1523">
                  <c:v>39877.458333333336</c:v>
                </c:pt>
                <c:pt idx="1524">
                  <c:v>39877.5</c:v>
                </c:pt>
                <c:pt idx="1525">
                  <c:v>39877.541666666664</c:v>
                </c:pt>
                <c:pt idx="1526">
                  <c:v>39877.583333333336</c:v>
                </c:pt>
                <c:pt idx="1527">
                  <c:v>39877.625</c:v>
                </c:pt>
                <c:pt idx="1528">
                  <c:v>39877.666666666664</c:v>
                </c:pt>
                <c:pt idx="1529">
                  <c:v>39877.708333333336</c:v>
                </c:pt>
                <c:pt idx="1530">
                  <c:v>39877.75</c:v>
                </c:pt>
                <c:pt idx="1531">
                  <c:v>39877.791666666664</c:v>
                </c:pt>
                <c:pt idx="1532">
                  <c:v>39877.833333333336</c:v>
                </c:pt>
                <c:pt idx="1533">
                  <c:v>39877.875</c:v>
                </c:pt>
                <c:pt idx="1534">
                  <c:v>39877.916666666664</c:v>
                </c:pt>
                <c:pt idx="1535">
                  <c:v>39877.958333333336</c:v>
                </c:pt>
                <c:pt idx="1536">
                  <c:v>39878</c:v>
                </c:pt>
                <c:pt idx="1537">
                  <c:v>39878.041666666664</c:v>
                </c:pt>
                <c:pt idx="1538">
                  <c:v>39878.083333333336</c:v>
                </c:pt>
                <c:pt idx="1539">
                  <c:v>39878.125</c:v>
                </c:pt>
                <c:pt idx="1540">
                  <c:v>39878.166666666664</c:v>
                </c:pt>
                <c:pt idx="1541">
                  <c:v>39878.208333333336</c:v>
                </c:pt>
                <c:pt idx="1542">
                  <c:v>39878.25</c:v>
                </c:pt>
                <c:pt idx="1543">
                  <c:v>39878.291666666664</c:v>
                </c:pt>
                <c:pt idx="1544">
                  <c:v>39878.333333333336</c:v>
                </c:pt>
                <c:pt idx="1545">
                  <c:v>39878.375</c:v>
                </c:pt>
                <c:pt idx="1546">
                  <c:v>39878.416666666664</c:v>
                </c:pt>
                <c:pt idx="1547">
                  <c:v>39878.458333333336</c:v>
                </c:pt>
                <c:pt idx="1548">
                  <c:v>39878.5</c:v>
                </c:pt>
                <c:pt idx="1549">
                  <c:v>39878.541666666664</c:v>
                </c:pt>
                <c:pt idx="1550">
                  <c:v>39878.583333333336</c:v>
                </c:pt>
                <c:pt idx="1551">
                  <c:v>39878.625</c:v>
                </c:pt>
                <c:pt idx="1552">
                  <c:v>39878.666666666664</c:v>
                </c:pt>
                <c:pt idx="1553">
                  <c:v>39878.708333333336</c:v>
                </c:pt>
                <c:pt idx="1554">
                  <c:v>39878.75</c:v>
                </c:pt>
                <c:pt idx="1555">
                  <c:v>39878.791666666664</c:v>
                </c:pt>
                <c:pt idx="1556">
                  <c:v>39878.833333333336</c:v>
                </c:pt>
                <c:pt idx="1557">
                  <c:v>39878.875</c:v>
                </c:pt>
                <c:pt idx="1558">
                  <c:v>39878.916666666664</c:v>
                </c:pt>
                <c:pt idx="1559">
                  <c:v>39878.958333333336</c:v>
                </c:pt>
                <c:pt idx="1560">
                  <c:v>39879</c:v>
                </c:pt>
                <c:pt idx="1561">
                  <c:v>39879.041666666664</c:v>
                </c:pt>
                <c:pt idx="1562">
                  <c:v>39879.083333333336</c:v>
                </c:pt>
                <c:pt idx="1563">
                  <c:v>39879.125</c:v>
                </c:pt>
                <c:pt idx="1564">
                  <c:v>39879.166666666664</c:v>
                </c:pt>
                <c:pt idx="1565">
                  <c:v>39879.208333333336</c:v>
                </c:pt>
                <c:pt idx="1566">
                  <c:v>39879.25</c:v>
                </c:pt>
                <c:pt idx="1567">
                  <c:v>39879.291666666664</c:v>
                </c:pt>
                <c:pt idx="1568">
                  <c:v>39879.333333333336</c:v>
                </c:pt>
                <c:pt idx="1569">
                  <c:v>39879.375</c:v>
                </c:pt>
                <c:pt idx="1570">
                  <c:v>39879.416666666664</c:v>
                </c:pt>
                <c:pt idx="1571">
                  <c:v>39879.458333333336</c:v>
                </c:pt>
                <c:pt idx="1572">
                  <c:v>39879.5</c:v>
                </c:pt>
                <c:pt idx="1573">
                  <c:v>39879.541666666664</c:v>
                </c:pt>
                <c:pt idx="1574">
                  <c:v>39879.583333333336</c:v>
                </c:pt>
                <c:pt idx="1575">
                  <c:v>39879.625</c:v>
                </c:pt>
                <c:pt idx="1576">
                  <c:v>39879.666666666664</c:v>
                </c:pt>
                <c:pt idx="1577">
                  <c:v>39879.708333333336</c:v>
                </c:pt>
                <c:pt idx="1578">
                  <c:v>39879.75</c:v>
                </c:pt>
                <c:pt idx="1579">
                  <c:v>39879.791666666664</c:v>
                </c:pt>
                <c:pt idx="1580">
                  <c:v>39879.833333333336</c:v>
                </c:pt>
                <c:pt idx="1581">
                  <c:v>39879.875</c:v>
                </c:pt>
                <c:pt idx="1582">
                  <c:v>39879.916666666664</c:v>
                </c:pt>
                <c:pt idx="1583">
                  <c:v>39879.958333333336</c:v>
                </c:pt>
                <c:pt idx="1584">
                  <c:v>39880</c:v>
                </c:pt>
                <c:pt idx="1585">
                  <c:v>39880.041666666664</c:v>
                </c:pt>
                <c:pt idx="1586">
                  <c:v>39880.083333333336</c:v>
                </c:pt>
                <c:pt idx="1587">
                  <c:v>39880.125</c:v>
                </c:pt>
                <c:pt idx="1588">
                  <c:v>39880.166666666664</c:v>
                </c:pt>
                <c:pt idx="1589">
                  <c:v>39880.208333333336</c:v>
                </c:pt>
                <c:pt idx="1590">
                  <c:v>39880.25</c:v>
                </c:pt>
                <c:pt idx="1591">
                  <c:v>39880.291666666664</c:v>
                </c:pt>
                <c:pt idx="1592">
                  <c:v>39880.333333333336</c:v>
                </c:pt>
                <c:pt idx="1593">
                  <c:v>39880.375</c:v>
                </c:pt>
                <c:pt idx="1594">
                  <c:v>39880.416666666664</c:v>
                </c:pt>
                <c:pt idx="1595">
                  <c:v>39880.458333333336</c:v>
                </c:pt>
                <c:pt idx="1596">
                  <c:v>39880.5</c:v>
                </c:pt>
                <c:pt idx="1597">
                  <c:v>39880.541666666664</c:v>
                </c:pt>
                <c:pt idx="1598">
                  <c:v>39880.583333333336</c:v>
                </c:pt>
                <c:pt idx="1599">
                  <c:v>39880.625</c:v>
                </c:pt>
                <c:pt idx="1600">
                  <c:v>39880.666666666664</c:v>
                </c:pt>
                <c:pt idx="1601">
                  <c:v>39880.708333333336</c:v>
                </c:pt>
                <c:pt idx="1602">
                  <c:v>39880.75</c:v>
                </c:pt>
                <c:pt idx="1603">
                  <c:v>39880.791666666664</c:v>
                </c:pt>
                <c:pt idx="1604">
                  <c:v>39880.833333333336</c:v>
                </c:pt>
                <c:pt idx="1605">
                  <c:v>39880.875</c:v>
                </c:pt>
                <c:pt idx="1606">
                  <c:v>39880.916666666664</c:v>
                </c:pt>
                <c:pt idx="1607">
                  <c:v>39880.958333333336</c:v>
                </c:pt>
                <c:pt idx="1608">
                  <c:v>39881</c:v>
                </c:pt>
                <c:pt idx="1609">
                  <c:v>39881.041666666664</c:v>
                </c:pt>
                <c:pt idx="1610">
                  <c:v>39881.083333333336</c:v>
                </c:pt>
                <c:pt idx="1611">
                  <c:v>39881.125</c:v>
                </c:pt>
                <c:pt idx="1612">
                  <c:v>39881.166666666664</c:v>
                </c:pt>
                <c:pt idx="1613">
                  <c:v>39881.208333333336</c:v>
                </c:pt>
                <c:pt idx="1614">
                  <c:v>39881.25</c:v>
                </c:pt>
                <c:pt idx="1615">
                  <c:v>39881.291666666664</c:v>
                </c:pt>
                <c:pt idx="1616">
                  <c:v>39881.333333333336</c:v>
                </c:pt>
                <c:pt idx="1617">
                  <c:v>39881.375</c:v>
                </c:pt>
                <c:pt idx="1618">
                  <c:v>39881.416666666664</c:v>
                </c:pt>
                <c:pt idx="1619">
                  <c:v>39881.458333333336</c:v>
                </c:pt>
                <c:pt idx="1620">
                  <c:v>39881.5</c:v>
                </c:pt>
                <c:pt idx="1621">
                  <c:v>39881.541666666664</c:v>
                </c:pt>
                <c:pt idx="1622">
                  <c:v>39881.583333333336</c:v>
                </c:pt>
                <c:pt idx="1623">
                  <c:v>39881.625</c:v>
                </c:pt>
                <c:pt idx="1624">
                  <c:v>39881.666666666664</c:v>
                </c:pt>
                <c:pt idx="1625">
                  <c:v>39881.708333333336</c:v>
                </c:pt>
                <c:pt idx="1626">
                  <c:v>39881.75</c:v>
                </c:pt>
                <c:pt idx="1627">
                  <c:v>39881.791666666664</c:v>
                </c:pt>
                <c:pt idx="1628">
                  <c:v>39881.833333333336</c:v>
                </c:pt>
                <c:pt idx="1629">
                  <c:v>39881.875</c:v>
                </c:pt>
                <c:pt idx="1630">
                  <c:v>39881.916666666664</c:v>
                </c:pt>
                <c:pt idx="1631">
                  <c:v>39881.958333333336</c:v>
                </c:pt>
                <c:pt idx="1632">
                  <c:v>39882</c:v>
                </c:pt>
                <c:pt idx="1633">
                  <c:v>39882.041666666664</c:v>
                </c:pt>
                <c:pt idx="1634">
                  <c:v>39882.083333333336</c:v>
                </c:pt>
                <c:pt idx="1635">
                  <c:v>39882.125</c:v>
                </c:pt>
                <c:pt idx="1636">
                  <c:v>39882.166666666664</c:v>
                </c:pt>
                <c:pt idx="1637">
                  <c:v>39882.208333333336</c:v>
                </c:pt>
                <c:pt idx="1638">
                  <c:v>39882.25</c:v>
                </c:pt>
                <c:pt idx="1639">
                  <c:v>39882.291666666664</c:v>
                </c:pt>
                <c:pt idx="1640">
                  <c:v>39882.333333333336</c:v>
                </c:pt>
                <c:pt idx="1641">
                  <c:v>39882.375</c:v>
                </c:pt>
                <c:pt idx="1642">
                  <c:v>39882.416666666664</c:v>
                </c:pt>
                <c:pt idx="1643">
                  <c:v>39882.458333333336</c:v>
                </c:pt>
                <c:pt idx="1644">
                  <c:v>39882.5</c:v>
                </c:pt>
                <c:pt idx="1645">
                  <c:v>39882.541666666664</c:v>
                </c:pt>
                <c:pt idx="1646">
                  <c:v>39882.583333333336</c:v>
                </c:pt>
                <c:pt idx="1647">
                  <c:v>39882.625</c:v>
                </c:pt>
                <c:pt idx="1648">
                  <c:v>39882.666666666664</c:v>
                </c:pt>
                <c:pt idx="1649">
                  <c:v>39882.708333333336</c:v>
                </c:pt>
                <c:pt idx="1650">
                  <c:v>39882.75</c:v>
                </c:pt>
                <c:pt idx="1651">
                  <c:v>39882.791666666664</c:v>
                </c:pt>
                <c:pt idx="1652">
                  <c:v>39882.833333333336</c:v>
                </c:pt>
                <c:pt idx="1653">
                  <c:v>39882.875</c:v>
                </c:pt>
                <c:pt idx="1654">
                  <c:v>39882.916666666664</c:v>
                </c:pt>
                <c:pt idx="1655">
                  <c:v>39882.958333333336</c:v>
                </c:pt>
                <c:pt idx="1656">
                  <c:v>39883</c:v>
                </c:pt>
                <c:pt idx="1657">
                  <c:v>39883.041666666664</c:v>
                </c:pt>
                <c:pt idx="1658">
                  <c:v>39883.083333333336</c:v>
                </c:pt>
                <c:pt idx="1659">
                  <c:v>39883.125</c:v>
                </c:pt>
                <c:pt idx="1660">
                  <c:v>39883.166666666664</c:v>
                </c:pt>
                <c:pt idx="1661">
                  <c:v>39883.208333333336</c:v>
                </c:pt>
                <c:pt idx="1662">
                  <c:v>39883.25</c:v>
                </c:pt>
                <c:pt idx="1663">
                  <c:v>39883.291666666664</c:v>
                </c:pt>
                <c:pt idx="1664">
                  <c:v>39883.333333333336</c:v>
                </c:pt>
                <c:pt idx="1665">
                  <c:v>39883.375</c:v>
                </c:pt>
                <c:pt idx="1666">
                  <c:v>39883.416666666664</c:v>
                </c:pt>
                <c:pt idx="1667">
                  <c:v>39883.458333333336</c:v>
                </c:pt>
                <c:pt idx="1668">
                  <c:v>39883.5</c:v>
                </c:pt>
                <c:pt idx="1669">
                  <c:v>39883.541666666664</c:v>
                </c:pt>
                <c:pt idx="1670">
                  <c:v>39883.583333333336</c:v>
                </c:pt>
                <c:pt idx="1671">
                  <c:v>39883.625</c:v>
                </c:pt>
                <c:pt idx="1672">
                  <c:v>39883.666666666664</c:v>
                </c:pt>
                <c:pt idx="1673">
                  <c:v>39883.708333333336</c:v>
                </c:pt>
                <c:pt idx="1674">
                  <c:v>39883.75</c:v>
                </c:pt>
                <c:pt idx="1675">
                  <c:v>39883.791666666664</c:v>
                </c:pt>
                <c:pt idx="1676">
                  <c:v>39883.833333333336</c:v>
                </c:pt>
                <c:pt idx="1677">
                  <c:v>39883.875</c:v>
                </c:pt>
                <c:pt idx="1678">
                  <c:v>39883.916666666664</c:v>
                </c:pt>
                <c:pt idx="1679">
                  <c:v>39883.958333333336</c:v>
                </c:pt>
                <c:pt idx="1680">
                  <c:v>39884</c:v>
                </c:pt>
                <c:pt idx="1681">
                  <c:v>39884.041666666664</c:v>
                </c:pt>
                <c:pt idx="1682">
                  <c:v>39884.083333333336</c:v>
                </c:pt>
                <c:pt idx="1683">
                  <c:v>39884.125</c:v>
                </c:pt>
                <c:pt idx="1684">
                  <c:v>39884.166666666664</c:v>
                </c:pt>
                <c:pt idx="1685">
                  <c:v>39884.208333333336</c:v>
                </c:pt>
                <c:pt idx="1686">
                  <c:v>39884.25</c:v>
                </c:pt>
                <c:pt idx="1687">
                  <c:v>39884.291666666664</c:v>
                </c:pt>
                <c:pt idx="1688">
                  <c:v>39884.333333333336</c:v>
                </c:pt>
                <c:pt idx="1689">
                  <c:v>39884.375</c:v>
                </c:pt>
                <c:pt idx="1690">
                  <c:v>39884.416666666664</c:v>
                </c:pt>
                <c:pt idx="1691">
                  <c:v>39884.458333333336</c:v>
                </c:pt>
                <c:pt idx="1692">
                  <c:v>39884.5</c:v>
                </c:pt>
                <c:pt idx="1693">
                  <c:v>39884.541666666664</c:v>
                </c:pt>
                <c:pt idx="1694">
                  <c:v>39884.583333333336</c:v>
                </c:pt>
                <c:pt idx="1695">
                  <c:v>39884.625</c:v>
                </c:pt>
                <c:pt idx="1696">
                  <c:v>39884.666666666664</c:v>
                </c:pt>
                <c:pt idx="1697">
                  <c:v>39884.708333333336</c:v>
                </c:pt>
                <c:pt idx="1698">
                  <c:v>39884.75</c:v>
                </c:pt>
                <c:pt idx="1699">
                  <c:v>39884.791666666664</c:v>
                </c:pt>
                <c:pt idx="1700">
                  <c:v>39884.833333333336</c:v>
                </c:pt>
                <c:pt idx="1701">
                  <c:v>39884.875</c:v>
                </c:pt>
                <c:pt idx="1702">
                  <c:v>39884.916666666664</c:v>
                </c:pt>
                <c:pt idx="1703">
                  <c:v>39884.958333333336</c:v>
                </c:pt>
                <c:pt idx="1704">
                  <c:v>39885</c:v>
                </c:pt>
                <c:pt idx="1705">
                  <c:v>39885.041666666664</c:v>
                </c:pt>
                <c:pt idx="1706">
                  <c:v>39885.083333333336</c:v>
                </c:pt>
                <c:pt idx="1707">
                  <c:v>39885.125</c:v>
                </c:pt>
                <c:pt idx="1708">
                  <c:v>39885.166666666664</c:v>
                </c:pt>
                <c:pt idx="1709">
                  <c:v>39885.208333333336</c:v>
                </c:pt>
                <c:pt idx="1710">
                  <c:v>39885.25</c:v>
                </c:pt>
                <c:pt idx="1711">
                  <c:v>39885.291666666664</c:v>
                </c:pt>
                <c:pt idx="1712">
                  <c:v>39885.333333333336</c:v>
                </c:pt>
                <c:pt idx="1713">
                  <c:v>39885.375</c:v>
                </c:pt>
                <c:pt idx="1714">
                  <c:v>39885.416666666664</c:v>
                </c:pt>
                <c:pt idx="1715">
                  <c:v>39885.458333333336</c:v>
                </c:pt>
                <c:pt idx="1716">
                  <c:v>39885.5</c:v>
                </c:pt>
                <c:pt idx="1717">
                  <c:v>39885.541666666664</c:v>
                </c:pt>
                <c:pt idx="1718">
                  <c:v>39885.583333333336</c:v>
                </c:pt>
                <c:pt idx="1719">
                  <c:v>39885.625</c:v>
                </c:pt>
                <c:pt idx="1720">
                  <c:v>39885.666666666664</c:v>
                </c:pt>
                <c:pt idx="1721">
                  <c:v>39885.708333333336</c:v>
                </c:pt>
                <c:pt idx="1722">
                  <c:v>39885.75</c:v>
                </c:pt>
                <c:pt idx="1723">
                  <c:v>39885.791666666664</c:v>
                </c:pt>
                <c:pt idx="1724">
                  <c:v>39885.833333333336</c:v>
                </c:pt>
                <c:pt idx="1725">
                  <c:v>39885.875</c:v>
                </c:pt>
                <c:pt idx="1726">
                  <c:v>39885.916666666664</c:v>
                </c:pt>
                <c:pt idx="1727">
                  <c:v>39885.958333333336</c:v>
                </c:pt>
                <c:pt idx="1728">
                  <c:v>39886</c:v>
                </c:pt>
                <c:pt idx="1729">
                  <c:v>39886.041666666664</c:v>
                </c:pt>
                <c:pt idx="1730">
                  <c:v>39886.083333333336</c:v>
                </c:pt>
                <c:pt idx="1731">
                  <c:v>39886.125</c:v>
                </c:pt>
                <c:pt idx="1732">
                  <c:v>39886.166666666664</c:v>
                </c:pt>
                <c:pt idx="1733">
                  <c:v>39886.208333333336</c:v>
                </c:pt>
                <c:pt idx="1734">
                  <c:v>39886.25</c:v>
                </c:pt>
                <c:pt idx="1735">
                  <c:v>39886.291666666664</c:v>
                </c:pt>
                <c:pt idx="1736">
                  <c:v>39886.333333333336</c:v>
                </c:pt>
                <c:pt idx="1737">
                  <c:v>39886.375</c:v>
                </c:pt>
                <c:pt idx="1738">
                  <c:v>39886.416666666664</c:v>
                </c:pt>
                <c:pt idx="1739">
                  <c:v>39886.458333333336</c:v>
                </c:pt>
                <c:pt idx="1740">
                  <c:v>39886.5</c:v>
                </c:pt>
                <c:pt idx="1741">
                  <c:v>39886.541666666664</c:v>
                </c:pt>
                <c:pt idx="1742">
                  <c:v>39886.583333333336</c:v>
                </c:pt>
                <c:pt idx="1743">
                  <c:v>39886.625</c:v>
                </c:pt>
                <c:pt idx="1744">
                  <c:v>39886.666666666664</c:v>
                </c:pt>
                <c:pt idx="1745">
                  <c:v>39886.708333333336</c:v>
                </c:pt>
                <c:pt idx="1746">
                  <c:v>39886.75</c:v>
                </c:pt>
                <c:pt idx="1747">
                  <c:v>39886.791666666664</c:v>
                </c:pt>
                <c:pt idx="1748">
                  <c:v>39886.833333333336</c:v>
                </c:pt>
                <c:pt idx="1749">
                  <c:v>39886.875</c:v>
                </c:pt>
                <c:pt idx="1750">
                  <c:v>39886.916666666664</c:v>
                </c:pt>
                <c:pt idx="1751">
                  <c:v>39886.958333333336</c:v>
                </c:pt>
                <c:pt idx="1752">
                  <c:v>39887</c:v>
                </c:pt>
                <c:pt idx="1753">
                  <c:v>39887.041666666664</c:v>
                </c:pt>
                <c:pt idx="1754">
                  <c:v>39887.083333333336</c:v>
                </c:pt>
                <c:pt idx="1755">
                  <c:v>39887.125</c:v>
                </c:pt>
                <c:pt idx="1756">
                  <c:v>39887.166666666664</c:v>
                </c:pt>
                <c:pt idx="1757">
                  <c:v>39887.208333333336</c:v>
                </c:pt>
                <c:pt idx="1758">
                  <c:v>39887.25</c:v>
                </c:pt>
                <c:pt idx="1759">
                  <c:v>39887.291666666664</c:v>
                </c:pt>
                <c:pt idx="1760">
                  <c:v>39887.333333333336</c:v>
                </c:pt>
                <c:pt idx="1761">
                  <c:v>39887.375</c:v>
                </c:pt>
                <c:pt idx="1762">
                  <c:v>39887.416666666664</c:v>
                </c:pt>
                <c:pt idx="1763">
                  <c:v>39887.458333333336</c:v>
                </c:pt>
                <c:pt idx="1764">
                  <c:v>39887.5</c:v>
                </c:pt>
                <c:pt idx="1765">
                  <c:v>39887.541666666664</c:v>
                </c:pt>
                <c:pt idx="1766">
                  <c:v>39887.583333333336</c:v>
                </c:pt>
                <c:pt idx="1767">
                  <c:v>39887.625</c:v>
                </c:pt>
                <c:pt idx="1768">
                  <c:v>39887.666666666664</c:v>
                </c:pt>
                <c:pt idx="1769">
                  <c:v>39887.708333333336</c:v>
                </c:pt>
                <c:pt idx="1770">
                  <c:v>39887.75</c:v>
                </c:pt>
                <c:pt idx="1771">
                  <c:v>39887.791666666664</c:v>
                </c:pt>
                <c:pt idx="1772">
                  <c:v>39887.833333333336</c:v>
                </c:pt>
                <c:pt idx="1773">
                  <c:v>39887.875</c:v>
                </c:pt>
                <c:pt idx="1774">
                  <c:v>39887.916666666664</c:v>
                </c:pt>
                <c:pt idx="1775">
                  <c:v>39887.958333333336</c:v>
                </c:pt>
                <c:pt idx="1776">
                  <c:v>39888</c:v>
                </c:pt>
                <c:pt idx="1777">
                  <c:v>39888.041666666664</c:v>
                </c:pt>
                <c:pt idx="1778">
                  <c:v>39888.083333333336</c:v>
                </c:pt>
                <c:pt idx="1779">
                  <c:v>39888.125</c:v>
                </c:pt>
                <c:pt idx="1780">
                  <c:v>39888.166666666664</c:v>
                </c:pt>
                <c:pt idx="1781">
                  <c:v>39888.208333333336</c:v>
                </c:pt>
                <c:pt idx="1782">
                  <c:v>39888.25</c:v>
                </c:pt>
                <c:pt idx="1783">
                  <c:v>39888.291666666664</c:v>
                </c:pt>
                <c:pt idx="1784">
                  <c:v>39888.333333333336</c:v>
                </c:pt>
                <c:pt idx="1785">
                  <c:v>39888.375</c:v>
                </c:pt>
                <c:pt idx="1786">
                  <c:v>39888.416666666664</c:v>
                </c:pt>
                <c:pt idx="1787">
                  <c:v>39888.458333333336</c:v>
                </c:pt>
                <c:pt idx="1788">
                  <c:v>39888.5</c:v>
                </c:pt>
                <c:pt idx="1789">
                  <c:v>39888.541666666664</c:v>
                </c:pt>
                <c:pt idx="1790">
                  <c:v>39888.583333333336</c:v>
                </c:pt>
                <c:pt idx="1791">
                  <c:v>39888.625</c:v>
                </c:pt>
                <c:pt idx="1792">
                  <c:v>39888.666666666664</c:v>
                </c:pt>
                <c:pt idx="1793">
                  <c:v>39888.708333333336</c:v>
                </c:pt>
                <c:pt idx="1794">
                  <c:v>39888.75</c:v>
                </c:pt>
                <c:pt idx="1795">
                  <c:v>39888.791666666664</c:v>
                </c:pt>
                <c:pt idx="1796">
                  <c:v>39888.833333333336</c:v>
                </c:pt>
                <c:pt idx="1797">
                  <c:v>39888.875</c:v>
                </c:pt>
                <c:pt idx="1798">
                  <c:v>39888.916666666664</c:v>
                </c:pt>
                <c:pt idx="1799">
                  <c:v>39888.958333333336</c:v>
                </c:pt>
                <c:pt idx="1800">
                  <c:v>39889</c:v>
                </c:pt>
                <c:pt idx="1801">
                  <c:v>39889.041666666664</c:v>
                </c:pt>
                <c:pt idx="1802">
                  <c:v>39889.083333333336</c:v>
                </c:pt>
                <c:pt idx="1803">
                  <c:v>39889.125</c:v>
                </c:pt>
                <c:pt idx="1804">
                  <c:v>39889.166666666664</c:v>
                </c:pt>
                <c:pt idx="1805">
                  <c:v>39889.208333333336</c:v>
                </c:pt>
                <c:pt idx="1806">
                  <c:v>39889.25</c:v>
                </c:pt>
                <c:pt idx="1807">
                  <c:v>39889.291666666664</c:v>
                </c:pt>
                <c:pt idx="1808">
                  <c:v>39889.333333333336</c:v>
                </c:pt>
                <c:pt idx="1809">
                  <c:v>39889.375</c:v>
                </c:pt>
                <c:pt idx="1810">
                  <c:v>39889.416666666664</c:v>
                </c:pt>
                <c:pt idx="1811">
                  <c:v>39889.458333333336</c:v>
                </c:pt>
                <c:pt idx="1812">
                  <c:v>39889.5</c:v>
                </c:pt>
                <c:pt idx="1813">
                  <c:v>39889.541666666664</c:v>
                </c:pt>
                <c:pt idx="1814">
                  <c:v>39889.583333333336</c:v>
                </c:pt>
                <c:pt idx="1815">
                  <c:v>39889.625</c:v>
                </c:pt>
                <c:pt idx="1816">
                  <c:v>39889.666666666664</c:v>
                </c:pt>
                <c:pt idx="1817">
                  <c:v>39889.708333333336</c:v>
                </c:pt>
                <c:pt idx="1818">
                  <c:v>39889.75</c:v>
                </c:pt>
                <c:pt idx="1819">
                  <c:v>39889.791666666664</c:v>
                </c:pt>
                <c:pt idx="1820">
                  <c:v>39889.833333333336</c:v>
                </c:pt>
                <c:pt idx="1821">
                  <c:v>39889.875</c:v>
                </c:pt>
                <c:pt idx="1822">
                  <c:v>39889.916666666664</c:v>
                </c:pt>
                <c:pt idx="1823">
                  <c:v>39889.958333333336</c:v>
                </c:pt>
                <c:pt idx="1824">
                  <c:v>39890</c:v>
                </c:pt>
                <c:pt idx="1825">
                  <c:v>39890.041666666664</c:v>
                </c:pt>
                <c:pt idx="1826">
                  <c:v>39890.083333333336</c:v>
                </c:pt>
                <c:pt idx="1827">
                  <c:v>39890.125</c:v>
                </c:pt>
                <c:pt idx="1828">
                  <c:v>39890.166666666664</c:v>
                </c:pt>
                <c:pt idx="1829">
                  <c:v>39890.208333333336</c:v>
                </c:pt>
                <c:pt idx="1830">
                  <c:v>39890.25</c:v>
                </c:pt>
                <c:pt idx="1831">
                  <c:v>39890.291666666664</c:v>
                </c:pt>
                <c:pt idx="1832">
                  <c:v>39890.333333333336</c:v>
                </c:pt>
                <c:pt idx="1833">
                  <c:v>39890.375</c:v>
                </c:pt>
                <c:pt idx="1834">
                  <c:v>39890.416666666664</c:v>
                </c:pt>
                <c:pt idx="1835">
                  <c:v>39890.458333333336</c:v>
                </c:pt>
                <c:pt idx="1836">
                  <c:v>39890.5</c:v>
                </c:pt>
                <c:pt idx="1837">
                  <c:v>39890.541666666664</c:v>
                </c:pt>
                <c:pt idx="1838">
                  <c:v>39890.583333333336</c:v>
                </c:pt>
                <c:pt idx="1839">
                  <c:v>39890.625</c:v>
                </c:pt>
                <c:pt idx="1840">
                  <c:v>39890.666666666664</c:v>
                </c:pt>
                <c:pt idx="1841">
                  <c:v>39890.708333333336</c:v>
                </c:pt>
                <c:pt idx="1842">
                  <c:v>39890.75</c:v>
                </c:pt>
                <c:pt idx="1843">
                  <c:v>39890.791666666664</c:v>
                </c:pt>
                <c:pt idx="1844">
                  <c:v>39890.833333333336</c:v>
                </c:pt>
                <c:pt idx="1845">
                  <c:v>39890.875</c:v>
                </c:pt>
                <c:pt idx="1846">
                  <c:v>39890.916666666664</c:v>
                </c:pt>
                <c:pt idx="1847">
                  <c:v>39890.958333333336</c:v>
                </c:pt>
                <c:pt idx="1848">
                  <c:v>39891</c:v>
                </c:pt>
                <c:pt idx="1849">
                  <c:v>39891.041666666664</c:v>
                </c:pt>
                <c:pt idx="1850">
                  <c:v>39891.083333333336</c:v>
                </c:pt>
                <c:pt idx="1851">
                  <c:v>39891.125</c:v>
                </c:pt>
                <c:pt idx="1852">
                  <c:v>39891.166666666664</c:v>
                </c:pt>
                <c:pt idx="1853">
                  <c:v>39891.208333333336</c:v>
                </c:pt>
                <c:pt idx="1854">
                  <c:v>39891.25</c:v>
                </c:pt>
                <c:pt idx="1855">
                  <c:v>39891.291666666664</c:v>
                </c:pt>
                <c:pt idx="1856">
                  <c:v>39891.333333333336</c:v>
                </c:pt>
                <c:pt idx="1857">
                  <c:v>39891.375</c:v>
                </c:pt>
                <c:pt idx="1858">
                  <c:v>39891.416666666664</c:v>
                </c:pt>
                <c:pt idx="1859">
                  <c:v>39891.458333333336</c:v>
                </c:pt>
                <c:pt idx="1860">
                  <c:v>39891.5</c:v>
                </c:pt>
                <c:pt idx="1861">
                  <c:v>39891.541666666664</c:v>
                </c:pt>
                <c:pt idx="1862">
                  <c:v>39891.583333333336</c:v>
                </c:pt>
                <c:pt idx="1863">
                  <c:v>39891.625</c:v>
                </c:pt>
                <c:pt idx="1864">
                  <c:v>39891.666666666664</c:v>
                </c:pt>
                <c:pt idx="1865">
                  <c:v>39891.708333333336</c:v>
                </c:pt>
                <c:pt idx="1866">
                  <c:v>39891.75</c:v>
                </c:pt>
                <c:pt idx="1867">
                  <c:v>39891.791666666664</c:v>
                </c:pt>
                <c:pt idx="1868">
                  <c:v>39891.833333333336</c:v>
                </c:pt>
                <c:pt idx="1869">
                  <c:v>39891.875</c:v>
                </c:pt>
                <c:pt idx="1870">
                  <c:v>39891.916666666664</c:v>
                </c:pt>
                <c:pt idx="1871">
                  <c:v>39891.958333333336</c:v>
                </c:pt>
                <c:pt idx="1872">
                  <c:v>39892</c:v>
                </c:pt>
                <c:pt idx="1873">
                  <c:v>39892.041666666664</c:v>
                </c:pt>
                <c:pt idx="1874">
                  <c:v>39892.083333333336</c:v>
                </c:pt>
                <c:pt idx="1875">
                  <c:v>39892.125</c:v>
                </c:pt>
                <c:pt idx="1876">
                  <c:v>39892.166666666664</c:v>
                </c:pt>
                <c:pt idx="1877">
                  <c:v>39892.208333333336</c:v>
                </c:pt>
                <c:pt idx="1878">
                  <c:v>39892.25</c:v>
                </c:pt>
                <c:pt idx="1879">
                  <c:v>39892.291666666664</c:v>
                </c:pt>
                <c:pt idx="1880">
                  <c:v>39892.333333333336</c:v>
                </c:pt>
                <c:pt idx="1881">
                  <c:v>39892.375</c:v>
                </c:pt>
                <c:pt idx="1882">
                  <c:v>39892.416666666664</c:v>
                </c:pt>
                <c:pt idx="1883">
                  <c:v>39892.458333333336</c:v>
                </c:pt>
                <c:pt idx="1884">
                  <c:v>39892.5</c:v>
                </c:pt>
                <c:pt idx="1885">
                  <c:v>39892.541666666664</c:v>
                </c:pt>
                <c:pt idx="1886">
                  <c:v>39892.583333333336</c:v>
                </c:pt>
                <c:pt idx="1887">
                  <c:v>39892.625</c:v>
                </c:pt>
                <c:pt idx="1888">
                  <c:v>39892.666666666664</c:v>
                </c:pt>
                <c:pt idx="1889">
                  <c:v>39892.708333333336</c:v>
                </c:pt>
                <c:pt idx="1890">
                  <c:v>39892.75</c:v>
                </c:pt>
                <c:pt idx="1891">
                  <c:v>39892.791666666664</c:v>
                </c:pt>
                <c:pt idx="1892">
                  <c:v>39892.833333333336</c:v>
                </c:pt>
                <c:pt idx="1893">
                  <c:v>39892.875</c:v>
                </c:pt>
                <c:pt idx="1894">
                  <c:v>39892.916666666664</c:v>
                </c:pt>
                <c:pt idx="1895">
                  <c:v>39892.958333333336</c:v>
                </c:pt>
                <c:pt idx="1896">
                  <c:v>39893</c:v>
                </c:pt>
                <c:pt idx="1897">
                  <c:v>39893.041666666664</c:v>
                </c:pt>
                <c:pt idx="1898">
                  <c:v>39893.083333333336</c:v>
                </c:pt>
                <c:pt idx="1899">
                  <c:v>39893.125</c:v>
                </c:pt>
                <c:pt idx="1900">
                  <c:v>39893.166666666664</c:v>
                </c:pt>
                <c:pt idx="1901">
                  <c:v>39893.208333333336</c:v>
                </c:pt>
                <c:pt idx="1902">
                  <c:v>39893.25</c:v>
                </c:pt>
                <c:pt idx="1903">
                  <c:v>39893.291666666664</c:v>
                </c:pt>
                <c:pt idx="1904">
                  <c:v>39893.333333333336</c:v>
                </c:pt>
                <c:pt idx="1905">
                  <c:v>39893.375</c:v>
                </c:pt>
                <c:pt idx="1906">
                  <c:v>39893.416666666664</c:v>
                </c:pt>
                <c:pt idx="1907">
                  <c:v>39893.458333333336</c:v>
                </c:pt>
                <c:pt idx="1908">
                  <c:v>39893.5</c:v>
                </c:pt>
                <c:pt idx="1909">
                  <c:v>39893.541666666664</c:v>
                </c:pt>
                <c:pt idx="1910">
                  <c:v>39893.583333333336</c:v>
                </c:pt>
                <c:pt idx="1911">
                  <c:v>39893.625</c:v>
                </c:pt>
                <c:pt idx="1912">
                  <c:v>39893.666666666664</c:v>
                </c:pt>
                <c:pt idx="1913">
                  <c:v>39893.708333333336</c:v>
                </c:pt>
                <c:pt idx="1914">
                  <c:v>39893.75</c:v>
                </c:pt>
                <c:pt idx="1915">
                  <c:v>39893.791666666664</c:v>
                </c:pt>
                <c:pt idx="1916">
                  <c:v>39893.833333333336</c:v>
                </c:pt>
                <c:pt idx="1917">
                  <c:v>39893.875</c:v>
                </c:pt>
                <c:pt idx="1918">
                  <c:v>39893.916666666664</c:v>
                </c:pt>
                <c:pt idx="1919">
                  <c:v>39893.958333333336</c:v>
                </c:pt>
                <c:pt idx="1920">
                  <c:v>39894</c:v>
                </c:pt>
                <c:pt idx="1921">
                  <c:v>39894.041666666664</c:v>
                </c:pt>
                <c:pt idx="1922">
                  <c:v>39894.083333333336</c:v>
                </c:pt>
                <c:pt idx="1923">
                  <c:v>39894.125</c:v>
                </c:pt>
                <c:pt idx="1924">
                  <c:v>39894.166666666664</c:v>
                </c:pt>
                <c:pt idx="1925">
                  <c:v>39894.208333333336</c:v>
                </c:pt>
                <c:pt idx="1926">
                  <c:v>39894.25</c:v>
                </c:pt>
                <c:pt idx="1927">
                  <c:v>39894.291666666664</c:v>
                </c:pt>
                <c:pt idx="1928">
                  <c:v>39894.333333333336</c:v>
                </c:pt>
                <c:pt idx="1929">
                  <c:v>39894.375</c:v>
                </c:pt>
                <c:pt idx="1930">
                  <c:v>39894.416666666664</c:v>
                </c:pt>
                <c:pt idx="1931">
                  <c:v>39894.458333333336</c:v>
                </c:pt>
                <c:pt idx="1932">
                  <c:v>39894.5</c:v>
                </c:pt>
                <c:pt idx="1933">
                  <c:v>39894.541666666664</c:v>
                </c:pt>
                <c:pt idx="1934">
                  <c:v>39894.583333333336</c:v>
                </c:pt>
                <c:pt idx="1935">
                  <c:v>39894.625</c:v>
                </c:pt>
                <c:pt idx="1936">
                  <c:v>39894.666666666664</c:v>
                </c:pt>
                <c:pt idx="1937">
                  <c:v>39894.708333333336</c:v>
                </c:pt>
                <c:pt idx="1938">
                  <c:v>39894.75</c:v>
                </c:pt>
                <c:pt idx="1939">
                  <c:v>39894.791666666664</c:v>
                </c:pt>
                <c:pt idx="1940">
                  <c:v>39894.833333333336</c:v>
                </c:pt>
                <c:pt idx="1941">
                  <c:v>39894.875</c:v>
                </c:pt>
                <c:pt idx="1942">
                  <c:v>39894.916666666664</c:v>
                </c:pt>
                <c:pt idx="1943">
                  <c:v>39894.958333333336</c:v>
                </c:pt>
                <c:pt idx="1944">
                  <c:v>39895</c:v>
                </c:pt>
                <c:pt idx="1945">
                  <c:v>39895.041666666664</c:v>
                </c:pt>
                <c:pt idx="1946">
                  <c:v>39895.083333333336</c:v>
                </c:pt>
                <c:pt idx="1947">
                  <c:v>39895.125</c:v>
                </c:pt>
                <c:pt idx="1948">
                  <c:v>39895.166666666664</c:v>
                </c:pt>
                <c:pt idx="1949">
                  <c:v>39895.208333333336</c:v>
                </c:pt>
                <c:pt idx="1950">
                  <c:v>39895.25</c:v>
                </c:pt>
                <c:pt idx="1951">
                  <c:v>39895.291666666664</c:v>
                </c:pt>
                <c:pt idx="1952">
                  <c:v>39895.333333333336</c:v>
                </c:pt>
                <c:pt idx="1953">
                  <c:v>39895.375</c:v>
                </c:pt>
                <c:pt idx="1954">
                  <c:v>39895.416666666664</c:v>
                </c:pt>
                <c:pt idx="1955">
                  <c:v>39895.458333333336</c:v>
                </c:pt>
                <c:pt idx="1956">
                  <c:v>39895.5</c:v>
                </c:pt>
                <c:pt idx="1957">
                  <c:v>39895.541666666664</c:v>
                </c:pt>
                <c:pt idx="1958">
                  <c:v>39895.583333333336</c:v>
                </c:pt>
                <c:pt idx="1959">
                  <c:v>39895.625</c:v>
                </c:pt>
                <c:pt idx="1960">
                  <c:v>39895.666666666664</c:v>
                </c:pt>
                <c:pt idx="1961">
                  <c:v>39895.708333333336</c:v>
                </c:pt>
                <c:pt idx="1962">
                  <c:v>39895.75</c:v>
                </c:pt>
                <c:pt idx="1963">
                  <c:v>39895.791666666664</c:v>
                </c:pt>
                <c:pt idx="1964">
                  <c:v>39895.833333333336</c:v>
                </c:pt>
                <c:pt idx="1965">
                  <c:v>39895.875</c:v>
                </c:pt>
                <c:pt idx="1966">
                  <c:v>39895.916666666664</c:v>
                </c:pt>
                <c:pt idx="1967">
                  <c:v>39895.958333333336</c:v>
                </c:pt>
                <c:pt idx="1968">
                  <c:v>39896</c:v>
                </c:pt>
                <c:pt idx="1969">
                  <c:v>39896.041666666664</c:v>
                </c:pt>
                <c:pt idx="1970">
                  <c:v>39896.083333333336</c:v>
                </c:pt>
                <c:pt idx="1971">
                  <c:v>39896.125</c:v>
                </c:pt>
                <c:pt idx="1972">
                  <c:v>39896.166666666664</c:v>
                </c:pt>
                <c:pt idx="1973">
                  <c:v>39896.208333333336</c:v>
                </c:pt>
                <c:pt idx="1974">
                  <c:v>39896.25</c:v>
                </c:pt>
                <c:pt idx="1975">
                  <c:v>39896.291666666664</c:v>
                </c:pt>
                <c:pt idx="1976">
                  <c:v>39896.333333333336</c:v>
                </c:pt>
                <c:pt idx="1977">
                  <c:v>39896.375</c:v>
                </c:pt>
                <c:pt idx="1978">
                  <c:v>39896.416666666664</c:v>
                </c:pt>
                <c:pt idx="1979">
                  <c:v>39896.458333333336</c:v>
                </c:pt>
                <c:pt idx="1980">
                  <c:v>39896.5</c:v>
                </c:pt>
                <c:pt idx="1981">
                  <c:v>39896.541666666664</c:v>
                </c:pt>
                <c:pt idx="1982">
                  <c:v>39896.583333333336</c:v>
                </c:pt>
                <c:pt idx="1983">
                  <c:v>39896.625</c:v>
                </c:pt>
                <c:pt idx="1984">
                  <c:v>39896.666666666664</c:v>
                </c:pt>
                <c:pt idx="1985">
                  <c:v>39896.708333333336</c:v>
                </c:pt>
                <c:pt idx="1986">
                  <c:v>39896.75</c:v>
                </c:pt>
                <c:pt idx="1987">
                  <c:v>39896.791666666664</c:v>
                </c:pt>
                <c:pt idx="1988">
                  <c:v>39896.833333333336</c:v>
                </c:pt>
                <c:pt idx="1989">
                  <c:v>39896.875</c:v>
                </c:pt>
                <c:pt idx="1990">
                  <c:v>39896.916666666664</c:v>
                </c:pt>
                <c:pt idx="1991">
                  <c:v>39896.958333333336</c:v>
                </c:pt>
                <c:pt idx="1992">
                  <c:v>39897</c:v>
                </c:pt>
                <c:pt idx="1993">
                  <c:v>39897.041666666664</c:v>
                </c:pt>
                <c:pt idx="1994">
                  <c:v>39897.083333333336</c:v>
                </c:pt>
                <c:pt idx="1995">
                  <c:v>39897.125</c:v>
                </c:pt>
                <c:pt idx="1996">
                  <c:v>39897.166666666664</c:v>
                </c:pt>
                <c:pt idx="1997">
                  <c:v>39897.208333333336</c:v>
                </c:pt>
                <c:pt idx="1998">
                  <c:v>39897.25</c:v>
                </c:pt>
                <c:pt idx="1999">
                  <c:v>39897.291666666664</c:v>
                </c:pt>
                <c:pt idx="2000">
                  <c:v>39897.333333333336</c:v>
                </c:pt>
                <c:pt idx="2001">
                  <c:v>39897.375</c:v>
                </c:pt>
                <c:pt idx="2002">
                  <c:v>39897.416666666664</c:v>
                </c:pt>
                <c:pt idx="2003">
                  <c:v>39897.458333333336</c:v>
                </c:pt>
                <c:pt idx="2004">
                  <c:v>39897.5</c:v>
                </c:pt>
                <c:pt idx="2005">
                  <c:v>39897.541666666664</c:v>
                </c:pt>
                <c:pt idx="2006">
                  <c:v>39897.583333333336</c:v>
                </c:pt>
                <c:pt idx="2007">
                  <c:v>39897.625</c:v>
                </c:pt>
                <c:pt idx="2008">
                  <c:v>39897.666666666664</c:v>
                </c:pt>
                <c:pt idx="2009">
                  <c:v>39897.708333333336</c:v>
                </c:pt>
                <c:pt idx="2010">
                  <c:v>39897.75</c:v>
                </c:pt>
                <c:pt idx="2011">
                  <c:v>39897.791666666664</c:v>
                </c:pt>
                <c:pt idx="2012">
                  <c:v>39897.833333333336</c:v>
                </c:pt>
                <c:pt idx="2013">
                  <c:v>39897.875</c:v>
                </c:pt>
                <c:pt idx="2014">
                  <c:v>39897.916666666664</c:v>
                </c:pt>
                <c:pt idx="2015">
                  <c:v>39897.958333333336</c:v>
                </c:pt>
                <c:pt idx="2016">
                  <c:v>39898</c:v>
                </c:pt>
                <c:pt idx="2017">
                  <c:v>39898.041666666664</c:v>
                </c:pt>
                <c:pt idx="2018">
                  <c:v>39898.083333333336</c:v>
                </c:pt>
                <c:pt idx="2019">
                  <c:v>39898.125</c:v>
                </c:pt>
                <c:pt idx="2020">
                  <c:v>39898.166666666664</c:v>
                </c:pt>
                <c:pt idx="2021">
                  <c:v>39898.208333333336</c:v>
                </c:pt>
                <c:pt idx="2022">
                  <c:v>39898.25</c:v>
                </c:pt>
                <c:pt idx="2023">
                  <c:v>39898.291666666664</c:v>
                </c:pt>
                <c:pt idx="2024">
                  <c:v>39898.333333333336</c:v>
                </c:pt>
                <c:pt idx="2025">
                  <c:v>39898.375</c:v>
                </c:pt>
                <c:pt idx="2026">
                  <c:v>39898.416666666664</c:v>
                </c:pt>
                <c:pt idx="2027">
                  <c:v>39898.458333333336</c:v>
                </c:pt>
                <c:pt idx="2028">
                  <c:v>39898.5</c:v>
                </c:pt>
                <c:pt idx="2029">
                  <c:v>39898.541666666664</c:v>
                </c:pt>
                <c:pt idx="2030">
                  <c:v>39898.583333333336</c:v>
                </c:pt>
                <c:pt idx="2031">
                  <c:v>39898.625</c:v>
                </c:pt>
                <c:pt idx="2032">
                  <c:v>39898.666666666664</c:v>
                </c:pt>
                <c:pt idx="2033">
                  <c:v>39898.708333333336</c:v>
                </c:pt>
                <c:pt idx="2034">
                  <c:v>39898.75</c:v>
                </c:pt>
                <c:pt idx="2035">
                  <c:v>39898.791666666664</c:v>
                </c:pt>
                <c:pt idx="2036">
                  <c:v>39898.833333333336</c:v>
                </c:pt>
                <c:pt idx="2037">
                  <c:v>39898.875</c:v>
                </c:pt>
                <c:pt idx="2038">
                  <c:v>39898.916666666664</c:v>
                </c:pt>
                <c:pt idx="2039">
                  <c:v>39898.958333333336</c:v>
                </c:pt>
                <c:pt idx="2040">
                  <c:v>39899</c:v>
                </c:pt>
                <c:pt idx="2041">
                  <c:v>39899.041666666664</c:v>
                </c:pt>
                <c:pt idx="2042">
                  <c:v>39899.083333333336</c:v>
                </c:pt>
                <c:pt idx="2043">
                  <c:v>39899.125</c:v>
                </c:pt>
                <c:pt idx="2044">
                  <c:v>39899.166666666664</c:v>
                </c:pt>
                <c:pt idx="2045">
                  <c:v>39899.208333333336</c:v>
                </c:pt>
                <c:pt idx="2046">
                  <c:v>39899.25</c:v>
                </c:pt>
                <c:pt idx="2047">
                  <c:v>39899.291666666664</c:v>
                </c:pt>
                <c:pt idx="2048">
                  <c:v>39899.333333333336</c:v>
                </c:pt>
                <c:pt idx="2049">
                  <c:v>39899.375</c:v>
                </c:pt>
                <c:pt idx="2050">
                  <c:v>39899.416666666664</c:v>
                </c:pt>
                <c:pt idx="2051">
                  <c:v>39899.458333333336</c:v>
                </c:pt>
                <c:pt idx="2052">
                  <c:v>39899.5</c:v>
                </c:pt>
                <c:pt idx="2053">
                  <c:v>39899.541666666664</c:v>
                </c:pt>
                <c:pt idx="2054">
                  <c:v>39899.583333333336</c:v>
                </c:pt>
                <c:pt idx="2055">
                  <c:v>39899.625</c:v>
                </c:pt>
                <c:pt idx="2056">
                  <c:v>39899.666666666664</c:v>
                </c:pt>
                <c:pt idx="2057">
                  <c:v>39899.708333333336</c:v>
                </c:pt>
                <c:pt idx="2058">
                  <c:v>39899.75</c:v>
                </c:pt>
                <c:pt idx="2059">
                  <c:v>39899.791666666664</c:v>
                </c:pt>
                <c:pt idx="2060">
                  <c:v>39899.833333333336</c:v>
                </c:pt>
                <c:pt idx="2061">
                  <c:v>39899.875</c:v>
                </c:pt>
                <c:pt idx="2062">
                  <c:v>39899.916666666664</c:v>
                </c:pt>
                <c:pt idx="2063">
                  <c:v>39899.958333333336</c:v>
                </c:pt>
                <c:pt idx="2064">
                  <c:v>39900</c:v>
                </c:pt>
                <c:pt idx="2065">
                  <c:v>39900.041666666664</c:v>
                </c:pt>
                <c:pt idx="2066">
                  <c:v>39900.083333333336</c:v>
                </c:pt>
                <c:pt idx="2067">
                  <c:v>39900.125</c:v>
                </c:pt>
                <c:pt idx="2068">
                  <c:v>39900.166666666664</c:v>
                </c:pt>
                <c:pt idx="2069">
                  <c:v>39900.208333333336</c:v>
                </c:pt>
                <c:pt idx="2070">
                  <c:v>39900.25</c:v>
                </c:pt>
                <c:pt idx="2071">
                  <c:v>39900.291666666664</c:v>
                </c:pt>
                <c:pt idx="2072">
                  <c:v>39900.333333333336</c:v>
                </c:pt>
                <c:pt idx="2073">
                  <c:v>39900.375</c:v>
                </c:pt>
                <c:pt idx="2074">
                  <c:v>39900.416666666664</c:v>
                </c:pt>
                <c:pt idx="2075">
                  <c:v>39900.458333333336</c:v>
                </c:pt>
                <c:pt idx="2076">
                  <c:v>39900.5</c:v>
                </c:pt>
                <c:pt idx="2077">
                  <c:v>39900.541666666664</c:v>
                </c:pt>
                <c:pt idx="2078">
                  <c:v>39900.583333333336</c:v>
                </c:pt>
                <c:pt idx="2079">
                  <c:v>39900.625</c:v>
                </c:pt>
                <c:pt idx="2080">
                  <c:v>39900.666666666664</c:v>
                </c:pt>
                <c:pt idx="2081">
                  <c:v>39900.708333333336</c:v>
                </c:pt>
                <c:pt idx="2082">
                  <c:v>39900.75</c:v>
                </c:pt>
                <c:pt idx="2083">
                  <c:v>39900.791666666664</c:v>
                </c:pt>
                <c:pt idx="2084">
                  <c:v>39900.833333333336</c:v>
                </c:pt>
                <c:pt idx="2085">
                  <c:v>39900.875</c:v>
                </c:pt>
                <c:pt idx="2086">
                  <c:v>39900.916666666664</c:v>
                </c:pt>
                <c:pt idx="2087">
                  <c:v>39900.958333333336</c:v>
                </c:pt>
                <c:pt idx="2088">
                  <c:v>39901</c:v>
                </c:pt>
                <c:pt idx="2089">
                  <c:v>39901.041666666664</c:v>
                </c:pt>
                <c:pt idx="2090">
                  <c:v>39901.083333333336</c:v>
                </c:pt>
                <c:pt idx="2091">
                  <c:v>39901.125</c:v>
                </c:pt>
                <c:pt idx="2092">
                  <c:v>39901.166666666664</c:v>
                </c:pt>
                <c:pt idx="2093">
                  <c:v>39901.208333333336</c:v>
                </c:pt>
                <c:pt idx="2094">
                  <c:v>39901.25</c:v>
                </c:pt>
                <c:pt idx="2095">
                  <c:v>39901.291666666664</c:v>
                </c:pt>
                <c:pt idx="2096">
                  <c:v>39901.333333333336</c:v>
                </c:pt>
                <c:pt idx="2097">
                  <c:v>39901.375</c:v>
                </c:pt>
                <c:pt idx="2098">
                  <c:v>39901.416666666664</c:v>
                </c:pt>
                <c:pt idx="2099">
                  <c:v>39901.458333333336</c:v>
                </c:pt>
                <c:pt idx="2100">
                  <c:v>39901.5</c:v>
                </c:pt>
                <c:pt idx="2101">
                  <c:v>39901.541666666664</c:v>
                </c:pt>
                <c:pt idx="2102">
                  <c:v>39901.583333333336</c:v>
                </c:pt>
                <c:pt idx="2103">
                  <c:v>39901.625</c:v>
                </c:pt>
                <c:pt idx="2104">
                  <c:v>39901.666666666664</c:v>
                </c:pt>
                <c:pt idx="2105">
                  <c:v>39901.708333333336</c:v>
                </c:pt>
                <c:pt idx="2106">
                  <c:v>39901.75</c:v>
                </c:pt>
                <c:pt idx="2107">
                  <c:v>39901.791666666664</c:v>
                </c:pt>
                <c:pt idx="2108">
                  <c:v>39901.833333333336</c:v>
                </c:pt>
                <c:pt idx="2109">
                  <c:v>39901.875</c:v>
                </c:pt>
                <c:pt idx="2110">
                  <c:v>39901.916666666664</c:v>
                </c:pt>
                <c:pt idx="2111">
                  <c:v>39901.958333333336</c:v>
                </c:pt>
                <c:pt idx="2112">
                  <c:v>39902</c:v>
                </c:pt>
                <c:pt idx="2113">
                  <c:v>39902.041666666664</c:v>
                </c:pt>
                <c:pt idx="2114">
                  <c:v>39902.083333333336</c:v>
                </c:pt>
                <c:pt idx="2115">
                  <c:v>39902.125</c:v>
                </c:pt>
                <c:pt idx="2116">
                  <c:v>39902.166666666664</c:v>
                </c:pt>
                <c:pt idx="2117">
                  <c:v>39902.208333333336</c:v>
                </c:pt>
                <c:pt idx="2118">
                  <c:v>39902.25</c:v>
                </c:pt>
                <c:pt idx="2119">
                  <c:v>39902.291666666664</c:v>
                </c:pt>
                <c:pt idx="2120">
                  <c:v>39902.333333333336</c:v>
                </c:pt>
                <c:pt idx="2121">
                  <c:v>39902.375</c:v>
                </c:pt>
                <c:pt idx="2122">
                  <c:v>39902.416666666664</c:v>
                </c:pt>
                <c:pt idx="2123">
                  <c:v>39902.458333333336</c:v>
                </c:pt>
                <c:pt idx="2124">
                  <c:v>39902.5</c:v>
                </c:pt>
                <c:pt idx="2125">
                  <c:v>39902.541666666664</c:v>
                </c:pt>
                <c:pt idx="2126">
                  <c:v>39902.583333333336</c:v>
                </c:pt>
                <c:pt idx="2127">
                  <c:v>39902.625</c:v>
                </c:pt>
                <c:pt idx="2128">
                  <c:v>39902.666666666664</c:v>
                </c:pt>
                <c:pt idx="2129">
                  <c:v>39902.708333333336</c:v>
                </c:pt>
                <c:pt idx="2130">
                  <c:v>39902.75</c:v>
                </c:pt>
                <c:pt idx="2131">
                  <c:v>39902.791666666664</c:v>
                </c:pt>
                <c:pt idx="2132">
                  <c:v>39902.833333333336</c:v>
                </c:pt>
                <c:pt idx="2133">
                  <c:v>39902.875</c:v>
                </c:pt>
                <c:pt idx="2134">
                  <c:v>39902.916666666664</c:v>
                </c:pt>
                <c:pt idx="2135">
                  <c:v>39902.958333333336</c:v>
                </c:pt>
                <c:pt idx="2136">
                  <c:v>39903</c:v>
                </c:pt>
                <c:pt idx="2137">
                  <c:v>39903.041666666664</c:v>
                </c:pt>
                <c:pt idx="2138">
                  <c:v>39903.083333333336</c:v>
                </c:pt>
                <c:pt idx="2139">
                  <c:v>39903.125</c:v>
                </c:pt>
                <c:pt idx="2140">
                  <c:v>39903.166666666664</c:v>
                </c:pt>
                <c:pt idx="2141">
                  <c:v>39903.208333333336</c:v>
                </c:pt>
                <c:pt idx="2142">
                  <c:v>39903.25</c:v>
                </c:pt>
                <c:pt idx="2143">
                  <c:v>39903.291666666664</c:v>
                </c:pt>
                <c:pt idx="2144">
                  <c:v>39903.333333333336</c:v>
                </c:pt>
                <c:pt idx="2145">
                  <c:v>39903.375</c:v>
                </c:pt>
                <c:pt idx="2146">
                  <c:v>39903.416666666664</c:v>
                </c:pt>
                <c:pt idx="2147">
                  <c:v>39903.458333333336</c:v>
                </c:pt>
                <c:pt idx="2148">
                  <c:v>39903.5</c:v>
                </c:pt>
                <c:pt idx="2149">
                  <c:v>39903.541666666664</c:v>
                </c:pt>
                <c:pt idx="2150">
                  <c:v>39903.583333333336</c:v>
                </c:pt>
                <c:pt idx="2151">
                  <c:v>39903.625</c:v>
                </c:pt>
                <c:pt idx="2152">
                  <c:v>39903.666666666664</c:v>
                </c:pt>
                <c:pt idx="2153">
                  <c:v>39903.708333333336</c:v>
                </c:pt>
                <c:pt idx="2154">
                  <c:v>39903.75</c:v>
                </c:pt>
                <c:pt idx="2155">
                  <c:v>39903.791666666664</c:v>
                </c:pt>
                <c:pt idx="2156">
                  <c:v>39903.833333333336</c:v>
                </c:pt>
                <c:pt idx="2157">
                  <c:v>39903.875</c:v>
                </c:pt>
                <c:pt idx="2158">
                  <c:v>39903.916666666664</c:v>
                </c:pt>
                <c:pt idx="2159">
                  <c:v>39903.958333333336</c:v>
                </c:pt>
              </c:numCache>
            </c:numRef>
          </c:xVal>
          <c:yVal>
            <c:numRef>
              <c:f>'PM25 time seriese'!$D$3:$D$2156</c:f>
              <c:numCache>
                <c:formatCode>0.0;_ࠀ</c:formatCode>
                <c:ptCount val="2154"/>
                <c:pt idx="0">
                  <c:v>17.399999999999999</c:v>
                </c:pt>
                <c:pt idx="1">
                  <c:v>18.3</c:v>
                </c:pt>
                <c:pt idx="2">
                  <c:v>14.4</c:v>
                </c:pt>
                <c:pt idx="3">
                  <c:v>13.3</c:v>
                </c:pt>
                <c:pt idx="4">
                  <c:v>15.6</c:v>
                </c:pt>
                <c:pt idx="5">
                  <c:v>17.5</c:v>
                </c:pt>
                <c:pt idx="6">
                  <c:v>13.3</c:v>
                </c:pt>
                <c:pt idx="7">
                  <c:v>7</c:v>
                </c:pt>
                <c:pt idx="8">
                  <c:v>5.3</c:v>
                </c:pt>
                <c:pt idx="9">
                  <c:v>5.2</c:v>
                </c:pt>
                <c:pt idx="10">
                  <c:v>8.6999999999999993</c:v>
                </c:pt>
                <c:pt idx="11">
                  <c:v>12.1</c:v>
                </c:pt>
                <c:pt idx="12">
                  <c:v>8.9</c:v>
                </c:pt>
                <c:pt idx="13">
                  <c:v>9.5</c:v>
                </c:pt>
                <c:pt idx="14">
                  <c:v>11.3</c:v>
                </c:pt>
                <c:pt idx="15">
                  <c:v>15.2</c:v>
                </c:pt>
                <c:pt idx="16">
                  <c:v>11.6</c:v>
                </c:pt>
                <c:pt idx="17">
                  <c:v>12.5</c:v>
                </c:pt>
                <c:pt idx="18">
                  <c:v>19.7</c:v>
                </c:pt>
                <c:pt idx="19">
                  <c:v>15.3</c:v>
                </c:pt>
                <c:pt idx="20">
                  <c:v>14.4</c:v>
                </c:pt>
                <c:pt idx="21">
                  <c:v>13.7</c:v>
                </c:pt>
                <c:pt idx="22">
                  <c:v>12.2</c:v>
                </c:pt>
                <c:pt idx="23">
                  <c:v>13.4</c:v>
                </c:pt>
                <c:pt idx="24">
                  <c:v>15</c:v>
                </c:pt>
                <c:pt idx="25">
                  <c:v>13.4</c:v>
                </c:pt>
                <c:pt idx="26">
                  <c:v>12.5</c:v>
                </c:pt>
                <c:pt idx="27">
                  <c:v>11</c:v>
                </c:pt>
                <c:pt idx="28">
                  <c:v>11.7</c:v>
                </c:pt>
                <c:pt idx="29">
                  <c:v>7.9</c:v>
                </c:pt>
                <c:pt idx="30">
                  <c:v>11.6</c:v>
                </c:pt>
                <c:pt idx="31">
                  <c:v>10.7</c:v>
                </c:pt>
                <c:pt idx="32">
                  <c:v>12.9</c:v>
                </c:pt>
                <c:pt idx="33">
                  <c:v>13.7</c:v>
                </c:pt>
                <c:pt idx="34">
                  <c:v>10.7</c:v>
                </c:pt>
                <c:pt idx="35">
                  <c:v>13</c:v>
                </c:pt>
                <c:pt idx="36">
                  <c:v>15.8</c:v>
                </c:pt>
                <c:pt idx="37">
                  <c:v>14.9</c:v>
                </c:pt>
                <c:pt idx="38">
                  <c:v>15.6</c:v>
                </c:pt>
                <c:pt idx="39">
                  <c:v>17.600000000000001</c:v>
                </c:pt>
                <c:pt idx="40">
                  <c:v>18.100000000000001</c:v>
                </c:pt>
                <c:pt idx="41">
                  <c:v>16.600000000000001</c:v>
                </c:pt>
                <c:pt idx="42">
                  <c:v>16.7</c:v>
                </c:pt>
                <c:pt idx="43">
                  <c:v>19.600000000000001</c:v>
                </c:pt>
                <c:pt idx="44">
                  <c:v>18.100000000000001</c:v>
                </c:pt>
                <c:pt idx="45">
                  <c:v>15.4</c:v>
                </c:pt>
                <c:pt idx="46">
                  <c:v>17.399999999999999</c:v>
                </c:pt>
                <c:pt idx="47">
                  <c:v>16</c:v>
                </c:pt>
                <c:pt idx="48">
                  <c:v>18</c:v>
                </c:pt>
                <c:pt idx="49">
                  <c:v>20</c:v>
                </c:pt>
                <c:pt idx="50">
                  <c:v>18</c:v>
                </c:pt>
                <c:pt idx="51">
                  <c:v>18.899999999999999</c:v>
                </c:pt>
                <c:pt idx="52">
                  <c:v>17.100000000000001</c:v>
                </c:pt>
                <c:pt idx="53">
                  <c:v>14.3</c:v>
                </c:pt>
                <c:pt idx="54">
                  <c:v>13.2</c:v>
                </c:pt>
                <c:pt idx="55">
                  <c:v>8.6</c:v>
                </c:pt>
                <c:pt idx="56">
                  <c:v>8.6999999999999993</c:v>
                </c:pt>
                <c:pt idx="57">
                  <c:v>11</c:v>
                </c:pt>
                <c:pt idx="58">
                  <c:v>14</c:v>
                </c:pt>
                <c:pt idx="59">
                  <c:v>16.899999999999999</c:v>
                </c:pt>
                <c:pt idx="60">
                  <c:v>18</c:v>
                </c:pt>
                <c:pt idx="61">
                  <c:v>16.7</c:v>
                </c:pt>
                <c:pt idx="62">
                  <c:v>15.3</c:v>
                </c:pt>
                <c:pt idx="63">
                  <c:v>15.2</c:v>
                </c:pt>
                <c:pt idx="64">
                  <c:v>14.6</c:v>
                </c:pt>
                <c:pt idx="65">
                  <c:v>13.3</c:v>
                </c:pt>
                <c:pt idx="66">
                  <c:v>14.6</c:v>
                </c:pt>
                <c:pt idx="67">
                  <c:v>13.1</c:v>
                </c:pt>
                <c:pt idx="68">
                  <c:v>14.1</c:v>
                </c:pt>
                <c:pt idx="69">
                  <c:v>10.199999999999999</c:v>
                </c:pt>
                <c:pt idx="70">
                  <c:v>8.9</c:v>
                </c:pt>
                <c:pt idx="71">
                  <c:v>13.9</c:v>
                </c:pt>
                <c:pt idx="72">
                  <c:v>18.8</c:v>
                </c:pt>
                <c:pt idx="73">
                  <c:v>21.8</c:v>
                </c:pt>
                <c:pt idx="74">
                  <c:v>14.6</c:v>
                </c:pt>
                <c:pt idx="75">
                  <c:v>24.5</c:v>
                </c:pt>
                <c:pt idx="76">
                  <c:v>25.2</c:v>
                </c:pt>
                <c:pt idx="77">
                  <c:v>26.1</c:v>
                </c:pt>
                <c:pt idx="78">
                  <c:v>27.1</c:v>
                </c:pt>
                <c:pt idx="79">
                  <c:v>28.6</c:v>
                </c:pt>
                <c:pt idx="80">
                  <c:v>22.7</c:v>
                </c:pt>
                <c:pt idx="81">
                  <c:v>19.8</c:v>
                </c:pt>
                <c:pt idx="82">
                  <c:v>17.8</c:v>
                </c:pt>
                <c:pt idx="83">
                  <c:v>15</c:v>
                </c:pt>
                <c:pt idx="84">
                  <c:v>18.100000000000001</c:v>
                </c:pt>
                <c:pt idx="85">
                  <c:v>20.100000000000001</c:v>
                </c:pt>
                <c:pt idx="86">
                  <c:v>20.5</c:v>
                </c:pt>
                <c:pt idx="87">
                  <c:v>15</c:v>
                </c:pt>
                <c:pt idx="88">
                  <c:v>12.8</c:v>
                </c:pt>
                <c:pt idx="89">
                  <c:v>11.3</c:v>
                </c:pt>
                <c:pt idx="90">
                  <c:v>8.5</c:v>
                </c:pt>
                <c:pt idx="91">
                  <c:v>8.6999999999999993</c:v>
                </c:pt>
                <c:pt idx="92">
                  <c:v>9.1999999999999993</c:v>
                </c:pt>
                <c:pt idx="93">
                  <c:v>7.9</c:v>
                </c:pt>
                <c:pt idx="94">
                  <c:v>8.1999999999999993</c:v>
                </c:pt>
                <c:pt idx="95">
                  <c:v>6.5</c:v>
                </c:pt>
                <c:pt idx="96">
                  <c:v>6.3</c:v>
                </c:pt>
                <c:pt idx="97">
                  <c:v>8.1999999999999993</c:v>
                </c:pt>
                <c:pt idx="98">
                  <c:v>7.2</c:v>
                </c:pt>
                <c:pt idx="99">
                  <c:v>9.1</c:v>
                </c:pt>
                <c:pt idx="100">
                  <c:v>8.6999999999999993</c:v>
                </c:pt>
                <c:pt idx="101">
                  <c:v>8.6</c:v>
                </c:pt>
                <c:pt idx="102">
                  <c:v>10</c:v>
                </c:pt>
                <c:pt idx="103">
                  <c:v>12.9</c:v>
                </c:pt>
                <c:pt idx="104">
                  <c:v>13.2</c:v>
                </c:pt>
                <c:pt idx="105">
                  <c:v>12.7</c:v>
                </c:pt>
                <c:pt idx="106">
                  <c:v>11.4</c:v>
                </c:pt>
                <c:pt idx="107">
                  <c:v>8.6</c:v>
                </c:pt>
                <c:pt idx="108">
                  <c:v>7.6</c:v>
                </c:pt>
                <c:pt idx="109">
                  <c:v>7.3</c:v>
                </c:pt>
                <c:pt idx="110">
                  <c:v>6.1</c:v>
                </c:pt>
                <c:pt idx="111">
                  <c:v>7.4</c:v>
                </c:pt>
                <c:pt idx="112">
                  <c:v>11.2</c:v>
                </c:pt>
                <c:pt idx="113">
                  <c:v>9.6999999999999993</c:v>
                </c:pt>
                <c:pt idx="114">
                  <c:v>10.7</c:v>
                </c:pt>
                <c:pt idx="115">
                  <c:v>9.1</c:v>
                </c:pt>
                <c:pt idx="116">
                  <c:v>8.1999999999999993</c:v>
                </c:pt>
                <c:pt idx="117">
                  <c:v>9</c:v>
                </c:pt>
                <c:pt idx="118">
                  <c:v>10</c:v>
                </c:pt>
                <c:pt idx="119">
                  <c:v>8.9</c:v>
                </c:pt>
                <c:pt idx="120">
                  <c:v>9.1999999999999993</c:v>
                </c:pt>
                <c:pt idx="121">
                  <c:v>11.4</c:v>
                </c:pt>
                <c:pt idx="122">
                  <c:v>12.8</c:v>
                </c:pt>
                <c:pt idx="123">
                  <c:v>14.2</c:v>
                </c:pt>
                <c:pt idx="124">
                  <c:v>11.3</c:v>
                </c:pt>
                <c:pt idx="125">
                  <c:v>14.8</c:v>
                </c:pt>
                <c:pt idx="126">
                  <c:v>16.3</c:v>
                </c:pt>
                <c:pt idx="127">
                  <c:v>17.899999999999999</c:v>
                </c:pt>
                <c:pt idx="128">
                  <c:v>19.8</c:v>
                </c:pt>
                <c:pt idx="129">
                  <c:v>3.8</c:v>
                </c:pt>
                <c:pt idx="130">
                  <c:v>6.8</c:v>
                </c:pt>
                <c:pt idx="131">
                  <c:v>6.6</c:v>
                </c:pt>
                <c:pt idx="132">
                  <c:v>5.5</c:v>
                </c:pt>
                <c:pt idx="133">
                  <c:v>8.9</c:v>
                </c:pt>
                <c:pt idx="134">
                  <c:v>12.8</c:v>
                </c:pt>
                <c:pt idx="135">
                  <c:v>11.3</c:v>
                </c:pt>
                <c:pt idx="136">
                  <c:v>11.9</c:v>
                </c:pt>
                <c:pt idx="137">
                  <c:v>16.7</c:v>
                </c:pt>
                <c:pt idx="138">
                  <c:v>17</c:v>
                </c:pt>
                <c:pt idx="139">
                  <c:v>15.2</c:v>
                </c:pt>
                <c:pt idx="140">
                  <c:v>11.8</c:v>
                </c:pt>
                <c:pt idx="141">
                  <c:v>10.7</c:v>
                </c:pt>
                <c:pt idx="142">
                  <c:v>11.8</c:v>
                </c:pt>
                <c:pt idx="143">
                  <c:v>11.3</c:v>
                </c:pt>
                <c:pt idx="144">
                  <c:v>12.6</c:v>
                </c:pt>
                <c:pt idx="145">
                  <c:v>12.6</c:v>
                </c:pt>
                <c:pt idx="146">
                  <c:v>14.7</c:v>
                </c:pt>
                <c:pt idx="147">
                  <c:v>19.100000000000001</c:v>
                </c:pt>
                <c:pt idx="148">
                  <c:v>19.899999999999999</c:v>
                </c:pt>
                <c:pt idx="149">
                  <c:v>20.6</c:v>
                </c:pt>
                <c:pt idx="150">
                  <c:v>24</c:v>
                </c:pt>
                <c:pt idx="151">
                  <c:v>21.2</c:v>
                </c:pt>
                <c:pt idx="152">
                  <c:v>30.1</c:v>
                </c:pt>
                <c:pt idx="153">
                  <c:v>34.700000000000003</c:v>
                </c:pt>
                <c:pt idx="154">
                  <c:v>30.6</c:v>
                </c:pt>
                <c:pt idx="155">
                  <c:v>29.9</c:v>
                </c:pt>
                <c:pt idx="156">
                  <c:v>28.7</c:v>
                </c:pt>
                <c:pt idx="157">
                  <c:v>29.8</c:v>
                </c:pt>
                <c:pt idx="158">
                  <c:v>31.5</c:v>
                </c:pt>
                <c:pt idx="159">
                  <c:v>33.4</c:v>
                </c:pt>
                <c:pt idx="160">
                  <c:v>33.700000000000003</c:v>
                </c:pt>
                <c:pt idx="161">
                  <c:v>36.4</c:v>
                </c:pt>
                <c:pt idx="162">
                  <c:v>39.200000000000003</c:v>
                </c:pt>
                <c:pt idx="163">
                  <c:v>40.1</c:v>
                </c:pt>
                <c:pt idx="164">
                  <c:v>37.4</c:v>
                </c:pt>
                <c:pt idx="165">
                  <c:v>35.1</c:v>
                </c:pt>
                <c:pt idx="166">
                  <c:v>32</c:v>
                </c:pt>
                <c:pt idx="167">
                  <c:v>34.4</c:v>
                </c:pt>
                <c:pt idx="168">
                  <c:v>24.8</c:v>
                </c:pt>
                <c:pt idx="169">
                  <c:v>21.4</c:v>
                </c:pt>
                <c:pt idx="170">
                  <c:v>20</c:v>
                </c:pt>
                <c:pt idx="171">
                  <c:v>19.7</c:v>
                </c:pt>
                <c:pt idx="172">
                  <c:v>16.2</c:v>
                </c:pt>
                <c:pt idx="173">
                  <c:v>16.2</c:v>
                </c:pt>
                <c:pt idx="174">
                  <c:v>17.3</c:v>
                </c:pt>
                <c:pt idx="175">
                  <c:v>15.2</c:v>
                </c:pt>
                <c:pt idx="176">
                  <c:v>17.100000000000001</c:v>
                </c:pt>
                <c:pt idx="177">
                  <c:v>11.3</c:v>
                </c:pt>
                <c:pt idx="178">
                  <c:v>11.4</c:v>
                </c:pt>
                <c:pt idx="179">
                  <c:v>16.399999999999999</c:v>
                </c:pt>
                <c:pt idx="180">
                  <c:v>15.9</c:v>
                </c:pt>
                <c:pt idx="181">
                  <c:v>17.7</c:v>
                </c:pt>
                <c:pt idx="182">
                  <c:v>15.8</c:v>
                </c:pt>
                <c:pt idx="183">
                  <c:v>16.2</c:v>
                </c:pt>
                <c:pt idx="184">
                  <c:v>19.3</c:v>
                </c:pt>
                <c:pt idx="185">
                  <c:v>16.899999999999999</c:v>
                </c:pt>
                <c:pt idx="186">
                  <c:v>19.100000000000001</c:v>
                </c:pt>
                <c:pt idx="187">
                  <c:v>18.100000000000001</c:v>
                </c:pt>
                <c:pt idx="188">
                  <c:v>19.7</c:v>
                </c:pt>
                <c:pt idx="189">
                  <c:v>20.5</c:v>
                </c:pt>
                <c:pt idx="190">
                  <c:v>17.899999999999999</c:v>
                </c:pt>
                <c:pt idx="191">
                  <c:v>16.5</c:v>
                </c:pt>
                <c:pt idx="192">
                  <c:v>16.3</c:v>
                </c:pt>
                <c:pt idx="193">
                  <c:v>15.8</c:v>
                </c:pt>
                <c:pt idx="194">
                  <c:v>17.399999999999999</c:v>
                </c:pt>
                <c:pt idx="195">
                  <c:v>15.9</c:v>
                </c:pt>
                <c:pt idx="196">
                  <c:v>14</c:v>
                </c:pt>
                <c:pt idx="197">
                  <c:v>16.399999999999999</c:v>
                </c:pt>
                <c:pt idx="198">
                  <c:v>15.8</c:v>
                </c:pt>
                <c:pt idx="199">
                  <c:v>14.7</c:v>
                </c:pt>
                <c:pt idx="200">
                  <c:v>15</c:v>
                </c:pt>
                <c:pt idx="201">
                  <c:v>12.3</c:v>
                </c:pt>
                <c:pt idx="202">
                  <c:v>12</c:v>
                </c:pt>
                <c:pt idx="203">
                  <c:v>9.3000000000000007</c:v>
                </c:pt>
                <c:pt idx="204">
                  <c:v>5</c:v>
                </c:pt>
                <c:pt idx="205">
                  <c:v>8.1</c:v>
                </c:pt>
                <c:pt idx="206">
                  <c:v>6.1</c:v>
                </c:pt>
                <c:pt idx="207">
                  <c:v>5.8</c:v>
                </c:pt>
                <c:pt idx="208">
                  <c:v>11.2</c:v>
                </c:pt>
                <c:pt idx="209">
                  <c:v>10.5</c:v>
                </c:pt>
                <c:pt idx="210">
                  <c:v>16.8</c:v>
                </c:pt>
                <c:pt idx="211">
                  <c:v>15.2</c:v>
                </c:pt>
                <c:pt idx="212">
                  <c:v>10.5</c:v>
                </c:pt>
                <c:pt idx="213">
                  <c:v>12.4</c:v>
                </c:pt>
                <c:pt idx="214">
                  <c:v>10.1</c:v>
                </c:pt>
                <c:pt idx="215">
                  <c:v>9.6999999999999993</c:v>
                </c:pt>
                <c:pt idx="216">
                  <c:v>10</c:v>
                </c:pt>
                <c:pt idx="217">
                  <c:v>10.1</c:v>
                </c:pt>
                <c:pt idx="218">
                  <c:v>8.3000000000000007</c:v>
                </c:pt>
                <c:pt idx="219">
                  <c:v>3.8</c:v>
                </c:pt>
                <c:pt idx="220">
                  <c:v>4.8</c:v>
                </c:pt>
                <c:pt idx="221">
                  <c:v>5.6</c:v>
                </c:pt>
                <c:pt idx="222">
                  <c:v>8.1999999999999993</c:v>
                </c:pt>
                <c:pt idx="223">
                  <c:v>4.7</c:v>
                </c:pt>
                <c:pt idx="224">
                  <c:v>3.8</c:v>
                </c:pt>
                <c:pt idx="225">
                  <c:v>4</c:v>
                </c:pt>
                <c:pt idx="226">
                  <c:v>4.5</c:v>
                </c:pt>
                <c:pt idx="227">
                  <c:v>5.4</c:v>
                </c:pt>
                <c:pt idx="228">
                  <c:v>9.5</c:v>
                </c:pt>
                <c:pt idx="229">
                  <c:v>8.6</c:v>
                </c:pt>
                <c:pt idx="230">
                  <c:v>9.4</c:v>
                </c:pt>
                <c:pt idx="231">
                  <c:v>8</c:v>
                </c:pt>
                <c:pt idx="232">
                  <c:v>7.9</c:v>
                </c:pt>
                <c:pt idx="233">
                  <c:v>11.6</c:v>
                </c:pt>
                <c:pt idx="234">
                  <c:v>10.6</c:v>
                </c:pt>
                <c:pt idx="235">
                  <c:v>15.1</c:v>
                </c:pt>
                <c:pt idx="236">
                  <c:v>12.4</c:v>
                </c:pt>
                <c:pt idx="237">
                  <c:v>14</c:v>
                </c:pt>
                <c:pt idx="238">
                  <c:v>12.4</c:v>
                </c:pt>
                <c:pt idx="239">
                  <c:v>13.5</c:v>
                </c:pt>
                <c:pt idx="240">
                  <c:v>13.9</c:v>
                </c:pt>
                <c:pt idx="241">
                  <c:v>13.4</c:v>
                </c:pt>
                <c:pt idx="242">
                  <c:v>12.6</c:v>
                </c:pt>
                <c:pt idx="243">
                  <c:v>15.7</c:v>
                </c:pt>
                <c:pt idx="244">
                  <c:v>13.9</c:v>
                </c:pt>
                <c:pt idx="245">
                  <c:v>17.7</c:v>
                </c:pt>
                <c:pt idx="246">
                  <c:v>17.899999999999999</c:v>
                </c:pt>
                <c:pt idx="247">
                  <c:v>16.399999999999999</c:v>
                </c:pt>
                <c:pt idx="248">
                  <c:v>17.600000000000001</c:v>
                </c:pt>
                <c:pt idx="249">
                  <c:v>19.2</c:v>
                </c:pt>
                <c:pt idx="250">
                  <c:v>18.399999999999999</c:v>
                </c:pt>
                <c:pt idx="251">
                  <c:v>18.100000000000001</c:v>
                </c:pt>
                <c:pt idx="252">
                  <c:v>16.8</c:v>
                </c:pt>
                <c:pt idx="253">
                  <c:v>14.8</c:v>
                </c:pt>
                <c:pt idx="254">
                  <c:v>14.4</c:v>
                </c:pt>
                <c:pt idx="255">
                  <c:v>13.1</c:v>
                </c:pt>
                <c:pt idx="256">
                  <c:v>15.6</c:v>
                </c:pt>
                <c:pt idx="257">
                  <c:v>14</c:v>
                </c:pt>
                <c:pt idx="258">
                  <c:v>15.2</c:v>
                </c:pt>
                <c:pt idx="259">
                  <c:v>18.7</c:v>
                </c:pt>
                <c:pt idx="260">
                  <c:v>23.3</c:v>
                </c:pt>
                <c:pt idx="261">
                  <c:v>27.7</c:v>
                </c:pt>
                <c:pt idx="262">
                  <c:v>29.9</c:v>
                </c:pt>
                <c:pt idx="263">
                  <c:v>30.9</c:v>
                </c:pt>
                <c:pt idx="264">
                  <c:v>32.1</c:v>
                </c:pt>
                <c:pt idx="265">
                  <c:v>33.4</c:v>
                </c:pt>
                <c:pt idx="266">
                  <c:v>30.7</c:v>
                </c:pt>
                <c:pt idx="267">
                  <c:v>32.9</c:v>
                </c:pt>
                <c:pt idx="268">
                  <c:v>35.6</c:v>
                </c:pt>
                <c:pt idx="269">
                  <c:v>33.5</c:v>
                </c:pt>
                <c:pt idx="270">
                  <c:v>37.299999999999997</c:v>
                </c:pt>
                <c:pt idx="271">
                  <c:v>44.5</c:v>
                </c:pt>
                <c:pt idx="272">
                  <c:v>47.5</c:v>
                </c:pt>
                <c:pt idx="273">
                  <c:v>43</c:v>
                </c:pt>
                <c:pt idx="274">
                  <c:v>37.200000000000003</c:v>
                </c:pt>
                <c:pt idx="275">
                  <c:v>35.799999999999997</c:v>
                </c:pt>
                <c:pt idx="276">
                  <c:v>35.1</c:v>
                </c:pt>
                <c:pt idx="277">
                  <c:v>36.6</c:v>
                </c:pt>
                <c:pt idx="278">
                  <c:v>39.700000000000003</c:v>
                </c:pt>
                <c:pt idx="279">
                  <c:v>35.5</c:v>
                </c:pt>
                <c:pt idx="280">
                  <c:v>37.6</c:v>
                </c:pt>
                <c:pt idx="281">
                  <c:v>32.299999999999997</c:v>
                </c:pt>
                <c:pt idx="282">
                  <c:v>35.5</c:v>
                </c:pt>
                <c:pt idx="283">
                  <c:v>35.4</c:v>
                </c:pt>
                <c:pt idx="284">
                  <c:v>37.6</c:v>
                </c:pt>
                <c:pt idx="285">
                  <c:v>38.1</c:v>
                </c:pt>
                <c:pt idx="286">
                  <c:v>38.9</c:v>
                </c:pt>
                <c:pt idx="287">
                  <c:v>39</c:v>
                </c:pt>
                <c:pt idx="288">
                  <c:v>36.9</c:v>
                </c:pt>
                <c:pt idx="289">
                  <c:v>36.4</c:v>
                </c:pt>
                <c:pt idx="290">
                  <c:v>25.6</c:v>
                </c:pt>
                <c:pt idx="291">
                  <c:v>11.6</c:v>
                </c:pt>
                <c:pt idx="292">
                  <c:v>3</c:v>
                </c:pt>
                <c:pt idx="293">
                  <c:v>2.9</c:v>
                </c:pt>
                <c:pt idx="294">
                  <c:v>3.3</c:v>
                </c:pt>
                <c:pt idx="295">
                  <c:v>2.6</c:v>
                </c:pt>
                <c:pt idx="296">
                  <c:v>5.6</c:v>
                </c:pt>
                <c:pt idx="297">
                  <c:v>3.5</c:v>
                </c:pt>
                <c:pt idx="298">
                  <c:v>5.2</c:v>
                </c:pt>
                <c:pt idx="299">
                  <c:v>10.5</c:v>
                </c:pt>
                <c:pt idx="300">
                  <c:v>7</c:v>
                </c:pt>
                <c:pt idx="301">
                  <c:v>4.0999999999999996</c:v>
                </c:pt>
                <c:pt idx="302">
                  <c:v>2.4</c:v>
                </c:pt>
                <c:pt idx="303">
                  <c:v>6.1</c:v>
                </c:pt>
                <c:pt idx="304">
                  <c:v>8.3000000000000007</c:v>
                </c:pt>
                <c:pt idx="305">
                  <c:v>5.8</c:v>
                </c:pt>
                <c:pt idx="306">
                  <c:v>6.1</c:v>
                </c:pt>
                <c:pt idx="307">
                  <c:v>11.8</c:v>
                </c:pt>
                <c:pt idx="308">
                  <c:v>9</c:v>
                </c:pt>
                <c:pt idx="309">
                  <c:v>10.7</c:v>
                </c:pt>
                <c:pt idx="310">
                  <c:v>10.3</c:v>
                </c:pt>
                <c:pt idx="311">
                  <c:v>10.3</c:v>
                </c:pt>
                <c:pt idx="312">
                  <c:v>7.4</c:v>
                </c:pt>
                <c:pt idx="313">
                  <c:v>10.1</c:v>
                </c:pt>
                <c:pt idx="314">
                  <c:v>10.3</c:v>
                </c:pt>
                <c:pt idx="315">
                  <c:v>12.4</c:v>
                </c:pt>
                <c:pt idx="316">
                  <c:v>11.8</c:v>
                </c:pt>
                <c:pt idx="317">
                  <c:v>9.3000000000000007</c:v>
                </c:pt>
                <c:pt idx="318">
                  <c:v>8.3000000000000007</c:v>
                </c:pt>
                <c:pt idx="319">
                  <c:v>8.1999999999999993</c:v>
                </c:pt>
                <c:pt idx="320">
                  <c:v>6.2</c:v>
                </c:pt>
                <c:pt idx="321">
                  <c:v>5.2</c:v>
                </c:pt>
                <c:pt idx="322">
                  <c:v>2.5</c:v>
                </c:pt>
                <c:pt idx="323">
                  <c:v>5.9</c:v>
                </c:pt>
                <c:pt idx="324">
                  <c:v>7.4</c:v>
                </c:pt>
                <c:pt idx="325">
                  <c:v>5.0999999999999996</c:v>
                </c:pt>
                <c:pt idx="326">
                  <c:v>5.0999999999999996</c:v>
                </c:pt>
                <c:pt idx="327">
                  <c:v>8.8000000000000007</c:v>
                </c:pt>
                <c:pt idx="328">
                  <c:v>5.6</c:v>
                </c:pt>
                <c:pt idx="329">
                  <c:v>5.3</c:v>
                </c:pt>
                <c:pt idx="330">
                  <c:v>6.5</c:v>
                </c:pt>
                <c:pt idx="331">
                  <c:v>5.5</c:v>
                </c:pt>
                <c:pt idx="332">
                  <c:v>3.8</c:v>
                </c:pt>
                <c:pt idx="333">
                  <c:v>3.8</c:v>
                </c:pt>
                <c:pt idx="334">
                  <c:v>5.4</c:v>
                </c:pt>
                <c:pt idx="335">
                  <c:v>3</c:v>
                </c:pt>
                <c:pt idx="336">
                  <c:v>4.3</c:v>
                </c:pt>
                <c:pt idx="337">
                  <c:v>5.8</c:v>
                </c:pt>
                <c:pt idx="338">
                  <c:v>5.6</c:v>
                </c:pt>
                <c:pt idx="339">
                  <c:v>4.9000000000000004</c:v>
                </c:pt>
                <c:pt idx="340">
                  <c:v>4.8</c:v>
                </c:pt>
                <c:pt idx="341">
                  <c:v>3.9</c:v>
                </c:pt>
                <c:pt idx="342">
                  <c:v>4</c:v>
                </c:pt>
                <c:pt idx="343">
                  <c:v>8.5</c:v>
                </c:pt>
                <c:pt idx="344">
                  <c:v>5.4</c:v>
                </c:pt>
                <c:pt idx="345">
                  <c:v>6</c:v>
                </c:pt>
                <c:pt idx="346">
                  <c:v>4.4000000000000004</c:v>
                </c:pt>
                <c:pt idx="347">
                  <c:v>7.1</c:v>
                </c:pt>
                <c:pt idx="348">
                  <c:v>6.6</c:v>
                </c:pt>
                <c:pt idx="349">
                  <c:v>5.2</c:v>
                </c:pt>
                <c:pt idx="350">
                  <c:v>7.4</c:v>
                </c:pt>
                <c:pt idx="351">
                  <c:v>9.4</c:v>
                </c:pt>
                <c:pt idx="352">
                  <c:v>9.1999999999999993</c:v>
                </c:pt>
                <c:pt idx="353">
                  <c:v>9</c:v>
                </c:pt>
                <c:pt idx="354">
                  <c:v>9.6</c:v>
                </c:pt>
                <c:pt idx="355">
                  <c:v>7.2</c:v>
                </c:pt>
                <c:pt idx="356">
                  <c:v>10.3</c:v>
                </c:pt>
                <c:pt idx="357">
                  <c:v>9.1</c:v>
                </c:pt>
                <c:pt idx="358">
                  <c:v>7.5</c:v>
                </c:pt>
                <c:pt idx="359">
                  <c:v>7.2</c:v>
                </c:pt>
                <c:pt idx="360">
                  <c:v>6.8</c:v>
                </c:pt>
                <c:pt idx="361">
                  <c:v>5.7</c:v>
                </c:pt>
                <c:pt idx="362">
                  <c:v>7.5</c:v>
                </c:pt>
                <c:pt idx="363">
                  <c:v>9.1</c:v>
                </c:pt>
                <c:pt idx="364">
                  <c:v>7.8</c:v>
                </c:pt>
                <c:pt idx="365">
                  <c:v>9.1</c:v>
                </c:pt>
                <c:pt idx="366">
                  <c:v>11.2</c:v>
                </c:pt>
                <c:pt idx="367">
                  <c:v>9.8000000000000007</c:v>
                </c:pt>
                <c:pt idx="368">
                  <c:v>10.199999999999999</c:v>
                </c:pt>
                <c:pt idx="369">
                  <c:v>13.5</c:v>
                </c:pt>
                <c:pt idx="370">
                  <c:v>6.2</c:v>
                </c:pt>
                <c:pt idx="371">
                  <c:v>5.8</c:v>
                </c:pt>
                <c:pt idx="372">
                  <c:v>8</c:v>
                </c:pt>
                <c:pt idx="373">
                  <c:v>7.1</c:v>
                </c:pt>
                <c:pt idx="374">
                  <c:v>6.1</c:v>
                </c:pt>
                <c:pt idx="375">
                  <c:v>7.7</c:v>
                </c:pt>
                <c:pt idx="376">
                  <c:v>8.3000000000000007</c:v>
                </c:pt>
                <c:pt idx="377">
                  <c:v>5.4</c:v>
                </c:pt>
                <c:pt idx="378">
                  <c:v>10.1</c:v>
                </c:pt>
                <c:pt idx="379">
                  <c:v>9.5</c:v>
                </c:pt>
                <c:pt idx="380">
                  <c:v>11.3</c:v>
                </c:pt>
                <c:pt idx="381">
                  <c:v>11.3</c:v>
                </c:pt>
                <c:pt idx="382">
                  <c:v>12.8</c:v>
                </c:pt>
                <c:pt idx="383">
                  <c:v>16</c:v>
                </c:pt>
                <c:pt idx="384">
                  <c:v>13.2</c:v>
                </c:pt>
                <c:pt idx="385">
                  <c:v>12.9</c:v>
                </c:pt>
                <c:pt idx="386">
                  <c:v>12.8</c:v>
                </c:pt>
                <c:pt idx="387">
                  <c:v>5.0999999999999996</c:v>
                </c:pt>
                <c:pt idx="388">
                  <c:v>8.4</c:v>
                </c:pt>
                <c:pt idx="389">
                  <c:v>11.1</c:v>
                </c:pt>
                <c:pt idx="390">
                  <c:v>10.4</c:v>
                </c:pt>
                <c:pt idx="391">
                  <c:v>7.8</c:v>
                </c:pt>
                <c:pt idx="392">
                  <c:v>7.2</c:v>
                </c:pt>
                <c:pt idx="393">
                  <c:v>11.1</c:v>
                </c:pt>
                <c:pt idx="394">
                  <c:v>11.8</c:v>
                </c:pt>
                <c:pt idx="395">
                  <c:v>14.7</c:v>
                </c:pt>
                <c:pt idx="396">
                  <c:v>16.100000000000001</c:v>
                </c:pt>
                <c:pt idx="397">
                  <c:v>16.3</c:v>
                </c:pt>
                <c:pt idx="398">
                  <c:v>18</c:v>
                </c:pt>
                <c:pt idx="399">
                  <c:v>22.9</c:v>
                </c:pt>
                <c:pt idx="400">
                  <c:v>24</c:v>
                </c:pt>
                <c:pt idx="401">
                  <c:v>24.3</c:v>
                </c:pt>
                <c:pt idx="402">
                  <c:v>24.3</c:v>
                </c:pt>
                <c:pt idx="403">
                  <c:v>26.3</c:v>
                </c:pt>
                <c:pt idx="404">
                  <c:v>23.7</c:v>
                </c:pt>
                <c:pt idx="405">
                  <c:v>27</c:v>
                </c:pt>
                <c:pt idx="406">
                  <c:v>23.2</c:v>
                </c:pt>
                <c:pt idx="407">
                  <c:v>23.1</c:v>
                </c:pt>
                <c:pt idx="408">
                  <c:v>24</c:v>
                </c:pt>
                <c:pt idx="409">
                  <c:v>20.6</c:v>
                </c:pt>
                <c:pt idx="410">
                  <c:v>21.8</c:v>
                </c:pt>
                <c:pt idx="411">
                  <c:v>21.3</c:v>
                </c:pt>
                <c:pt idx="412">
                  <c:v>21.6</c:v>
                </c:pt>
                <c:pt idx="413">
                  <c:v>18.899999999999999</c:v>
                </c:pt>
                <c:pt idx="414">
                  <c:v>19.5</c:v>
                </c:pt>
                <c:pt idx="415">
                  <c:v>22.8</c:v>
                </c:pt>
                <c:pt idx="416">
                  <c:v>21.4</c:v>
                </c:pt>
                <c:pt idx="417">
                  <c:v>21.3</c:v>
                </c:pt>
                <c:pt idx="418">
                  <c:v>21</c:v>
                </c:pt>
                <c:pt idx="419">
                  <c:v>22</c:v>
                </c:pt>
                <c:pt idx="420">
                  <c:v>21.5</c:v>
                </c:pt>
                <c:pt idx="421">
                  <c:v>21.6</c:v>
                </c:pt>
                <c:pt idx="422">
                  <c:v>20.5</c:v>
                </c:pt>
                <c:pt idx="423">
                  <c:v>22.1</c:v>
                </c:pt>
                <c:pt idx="424">
                  <c:v>22.8</c:v>
                </c:pt>
                <c:pt idx="425">
                  <c:v>23.2</c:v>
                </c:pt>
                <c:pt idx="426">
                  <c:v>25.2</c:v>
                </c:pt>
                <c:pt idx="427">
                  <c:v>27.7</c:v>
                </c:pt>
                <c:pt idx="428">
                  <c:v>27</c:v>
                </c:pt>
                <c:pt idx="429">
                  <c:v>26.7</c:v>
                </c:pt>
                <c:pt idx="430">
                  <c:v>26.6</c:v>
                </c:pt>
                <c:pt idx="431">
                  <c:v>23.3</c:v>
                </c:pt>
                <c:pt idx="432">
                  <c:v>22.1</c:v>
                </c:pt>
                <c:pt idx="433">
                  <c:v>20.9</c:v>
                </c:pt>
                <c:pt idx="434">
                  <c:v>16.8</c:v>
                </c:pt>
                <c:pt idx="435">
                  <c:v>15.8</c:v>
                </c:pt>
                <c:pt idx="436">
                  <c:v>14.6</c:v>
                </c:pt>
                <c:pt idx="437">
                  <c:v>12.8</c:v>
                </c:pt>
                <c:pt idx="438">
                  <c:v>13.1</c:v>
                </c:pt>
                <c:pt idx="439">
                  <c:v>10.4</c:v>
                </c:pt>
                <c:pt idx="440">
                  <c:v>16.5</c:v>
                </c:pt>
                <c:pt idx="441">
                  <c:v>15.1</c:v>
                </c:pt>
                <c:pt idx="442">
                  <c:v>12.4</c:v>
                </c:pt>
                <c:pt idx="443">
                  <c:v>11.3</c:v>
                </c:pt>
                <c:pt idx="444">
                  <c:v>17.5</c:v>
                </c:pt>
                <c:pt idx="445">
                  <c:v>10.6</c:v>
                </c:pt>
                <c:pt idx="446">
                  <c:v>11</c:v>
                </c:pt>
                <c:pt idx="447">
                  <c:v>13.8</c:v>
                </c:pt>
                <c:pt idx="448">
                  <c:v>15.4</c:v>
                </c:pt>
                <c:pt idx="449">
                  <c:v>19.399999999999999</c:v>
                </c:pt>
                <c:pt idx="450">
                  <c:v>23.1</c:v>
                </c:pt>
                <c:pt idx="451">
                  <c:v>26.8</c:v>
                </c:pt>
                <c:pt idx="452">
                  <c:v>21</c:v>
                </c:pt>
                <c:pt idx="453">
                  <c:v>21.7</c:v>
                </c:pt>
                <c:pt idx="454">
                  <c:v>22.9</c:v>
                </c:pt>
                <c:pt idx="455">
                  <c:v>19.7</c:v>
                </c:pt>
                <c:pt idx="456">
                  <c:v>19</c:v>
                </c:pt>
                <c:pt idx="457">
                  <c:v>14.5</c:v>
                </c:pt>
                <c:pt idx="458">
                  <c:v>13.9</c:v>
                </c:pt>
                <c:pt idx="459">
                  <c:v>10.8</c:v>
                </c:pt>
                <c:pt idx="460">
                  <c:v>11.5</c:v>
                </c:pt>
                <c:pt idx="461">
                  <c:v>10</c:v>
                </c:pt>
                <c:pt idx="462">
                  <c:v>8.6999999999999993</c:v>
                </c:pt>
                <c:pt idx="463">
                  <c:v>10.3</c:v>
                </c:pt>
                <c:pt idx="464">
                  <c:v>10.199999999999999</c:v>
                </c:pt>
                <c:pt idx="465">
                  <c:v>10.6</c:v>
                </c:pt>
                <c:pt idx="466">
                  <c:v>7.8</c:v>
                </c:pt>
                <c:pt idx="467">
                  <c:v>11.1</c:v>
                </c:pt>
                <c:pt idx="468">
                  <c:v>9.9</c:v>
                </c:pt>
                <c:pt idx="469">
                  <c:v>9.3000000000000007</c:v>
                </c:pt>
                <c:pt idx="470">
                  <c:v>12.6</c:v>
                </c:pt>
                <c:pt idx="471">
                  <c:v>10.4</c:v>
                </c:pt>
                <c:pt idx="472">
                  <c:v>10.5</c:v>
                </c:pt>
                <c:pt idx="473">
                  <c:v>12.5</c:v>
                </c:pt>
                <c:pt idx="474">
                  <c:v>12.8</c:v>
                </c:pt>
                <c:pt idx="475">
                  <c:v>16.5</c:v>
                </c:pt>
                <c:pt idx="476">
                  <c:v>21.2</c:v>
                </c:pt>
                <c:pt idx="477">
                  <c:v>18.2</c:v>
                </c:pt>
                <c:pt idx="478">
                  <c:v>16.399999999999999</c:v>
                </c:pt>
                <c:pt idx="479">
                  <c:v>15.1</c:v>
                </c:pt>
                <c:pt idx="480">
                  <c:v>15</c:v>
                </c:pt>
                <c:pt idx="481">
                  <c:v>13.4</c:v>
                </c:pt>
                <c:pt idx="482">
                  <c:v>13.9</c:v>
                </c:pt>
                <c:pt idx="483">
                  <c:v>17.2</c:v>
                </c:pt>
                <c:pt idx="484">
                  <c:v>18</c:v>
                </c:pt>
                <c:pt idx="485">
                  <c:v>21.1</c:v>
                </c:pt>
                <c:pt idx="486">
                  <c:v>21.5</c:v>
                </c:pt>
                <c:pt idx="487">
                  <c:v>17.8</c:v>
                </c:pt>
                <c:pt idx="488">
                  <c:v>18.5</c:v>
                </c:pt>
                <c:pt idx="489">
                  <c:v>15.2</c:v>
                </c:pt>
                <c:pt idx="490">
                  <c:v>15.7</c:v>
                </c:pt>
                <c:pt idx="491">
                  <c:v>18.5</c:v>
                </c:pt>
                <c:pt idx="492">
                  <c:v>19.8</c:v>
                </c:pt>
                <c:pt idx="493">
                  <c:v>18</c:v>
                </c:pt>
                <c:pt idx="494">
                  <c:v>20.5</c:v>
                </c:pt>
                <c:pt idx="495">
                  <c:v>25.8</c:v>
                </c:pt>
                <c:pt idx="496">
                  <c:v>26.9</c:v>
                </c:pt>
                <c:pt idx="497">
                  <c:v>25.5</c:v>
                </c:pt>
                <c:pt idx="498">
                  <c:v>28.6</c:v>
                </c:pt>
                <c:pt idx="499">
                  <c:v>30.9</c:v>
                </c:pt>
                <c:pt idx="500">
                  <c:v>34.200000000000003</c:v>
                </c:pt>
                <c:pt idx="501">
                  <c:v>33.6</c:v>
                </c:pt>
                <c:pt idx="502">
                  <c:v>36.5</c:v>
                </c:pt>
                <c:pt idx="503">
                  <c:v>35.799999999999997</c:v>
                </c:pt>
                <c:pt idx="504">
                  <c:v>39.1</c:v>
                </c:pt>
                <c:pt idx="505">
                  <c:v>41</c:v>
                </c:pt>
                <c:pt idx="506">
                  <c:v>40.6</c:v>
                </c:pt>
                <c:pt idx="507">
                  <c:v>43.2</c:v>
                </c:pt>
                <c:pt idx="508">
                  <c:v>44.3</c:v>
                </c:pt>
                <c:pt idx="509">
                  <c:v>48</c:v>
                </c:pt>
                <c:pt idx="510">
                  <c:v>47.5</c:v>
                </c:pt>
                <c:pt idx="511">
                  <c:v>50.7</c:v>
                </c:pt>
                <c:pt idx="512">
                  <c:v>54.2</c:v>
                </c:pt>
                <c:pt idx="513">
                  <c:v>60</c:v>
                </c:pt>
                <c:pt idx="514">
                  <c:v>64.5</c:v>
                </c:pt>
                <c:pt idx="515">
                  <c:v>62.9</c:v>
                </c:pt>
                <c:pt idx="516">
                  <c:v>55.5</c:v>
                </c:pt>
                <c:pt idx="517">
                  <c:v>46.4</c:v>
                </c:pt>
                <c:pt idx="518">
                  <c:v>47.3</c:v>
                </c:pt>
                <c:pt idx="519">
                  <c:v>43.8</c:v>
                </c:pt>
                <c:pt idx="520">
                  <c:v>44.7</c:v>
                </c:pt>
                <c:pt idx="521">
                  <c:v>48</c:v>
                </c:pt>
                <c:pt idx="522">
                  <c:v>50.7</c:v>
                </c:pt>
                <c:pt idx="523">
                  <c:v>55.7</c:v>
                </c:pt>
                <c:pt idx="524">
                  <c:v>55.3</c:v>
                </c:pt>
                <c:pt idx="525">
                  <c:v>57.4</c:v>
                </c:pt>
                <c:pt idx="526">
                  <c:v>54.6</c:v>
                </c:pt>
                <c:pt idx="527">
                  <c:v>54.5</c:v>
                </c:pt>
                <c:pt idx="528">
                  <c:v>52.1</c:v>
                </c:pt>
                <c:pt idx="529">
                  <c:v>58.1</c:v>
                </c:pt>
                <c:pt idx="530">
                  <c:v>61.8</c:v>
                </c:pt>
                <c:pt idx="531">
                  <c:v>57.8</c:v>
                </c:pt>
                <c:pt idx="532">
                  <c:v>58.3</c:v>
                </c:pt>
                <c:pt idx="533">
                  <c:v>65.400000000000006</c:v>
                </c:pt>
                <c:pt idx="534">
                  <c:v>72.7</c:v>
                </c:pt>
                <c:pt idx="535">
                  <c:v>70.900000000000006</c:v>
                </c:pt>
                <c:pt idx="536">
                  <c:v>64.5</c:v>
                </c:pt>
                <c:pt idx="537">
                  <c:v>57.5</c:v>
                </c:pt>
                <c:pt idx="538">
                  <c:v>55</c:v>
                </c:pt>
                <c:pt idx="539">
                  <c:v>45.1</c:v>
                </c:pt>
                <c:pt idx="540">
                  <c:v>33.200000000000003</c:v>
                </c:pt>
                <c:pt idx="541">
                  <c:v>21.5</c:v>
                </c:pt>
                <c:pt idx="542">
                  <c:v>14</c:v>
                </c:pt>
                <c:pt idx="543">
                  <c:v>9.9</c:v>
                </c:pt>
                <c:pt idx="544">
                  <c:v>7.3</c:v>
                </c:pt>
                <c:pt idx="545">
                  <c:v>8.6999999999999993</c:v>
                </c:pt>
                <c:pt idx="546">
                  <c:v>5</c:v>
                </c:pt>
                <c:pt idx="547">
                  <c:v>4.5</c:v>
                </c:pt>
                <c:pt idx="548">
                  <c:v>7.1</c:v>
                </c:pt>
                <c:pt idx="549">
                  <c:v>6</c:v>
                </c:pt>
                <c:pt idx="550">
                  <c:v>5.0999999999999996</c:v>
                </c:pt>
                <c:pt idx="551">
                  <c:v>4.4000000000000004</c:v>
                </c:pt>
                <c:pt idx="552">
                  <c:v>5.4</c:v>
                </c:pt>
                <c:pt idx="553">
                  <c:v>4.0999999999999996</c:v>
                </c:pt>
                <c:pt idx="554">
                  <c:v>4.9000000000000004</c:v>
                </c:pt>
                <c:pt idx="555">
                  <c:v>5.7</c:v>
                </c:pt>
                <c:pt idx="556">
                  <c:v>2.2999999999999998</c:v>
                </c:pt>
                <c:pt idx="557">
                  <c:v>1.6</c:v>
                </c:pt>
                <c:pt idx="558">
                  <c:v>6.3</c:v>
                </c:pt>
                <c:pt idx="559">
                  <c:v>5.3</c:v>
                </c:pt>
                <c:pt idx="560">
                  <c:v>5.7</c:v>
                </c:pt>
                <c:pt idx="561">
                  <c:v>7.5</c:v>
                </c:pt>
                <c:pt idx="562">
                  <c:v>7</c:v>
                </c:pt>
                <c:pt idx="563">
                  <c:v>5.6</c:v>
                </c:pt>
                <c:pt idx="564">
                  <c:v>7.4</c:v>
                </c:pt>
                <c:pt idx="565">
                  <c:v>6.5</c:v>
                </c:pt>
                <c:pt idx="566">
                  <c:v>8.9</c:v>
                </c:pt>
                <c:pt idx="567">
                  <c:v>8.3000000000000007</c:v>
                </c:pt>
                <c:pt idx="568">
                  <c:v>11.6</c:v>
                </c:pt>
                <c:pt idx="569">
                  <c:v>9.6</c:v>
                </c:pt>
                <c:pt idx="570">
                  <c:v>12</c:v>
                </c:pt>
                <c:pt idx="571">
                  <c:v>14.6</c:v>
                </c:pt>
                <c:pt idx="572">
                  <c:v>18.3</c:v>
                </c:pt>
                <c:pt idx="573">
                  <c:v>17.2</c:v>
                </c:pt>
                <c:pt idx="574">
                  <c:v>14</c:v>
                </c:pt>
                <c:pt idx="575">
                  <c:v>12.2</c:v>
                </c:pt>
                <c:pt idx="576">
                  <c:v>12.2</c:v>
                </c:pt>
                <c:pt idx="577">
                  <c:v>11.4</c:v>
                </c:pt>
                <c:pt idx="578">
                  <c:v>9.9</c:v>
                </c:pt>
                <c:pt idx="579">
                  <c:v>10</c:v>
                </c:pt>
                <c:pt idx="580">
                  <c:v>7.1</c:v>
                </c:pt>
                <c:pt idx="581">
                  <c:v>8.3000000000000007</c:v>
                </c:pt>
                <c:pt idx="582">
                  <c:v>7.8</c:v>
                </c:pt>
                <c:pt idx="583">
                  <c:v>8.9</c:v>
                </c:pt>
                <c:pt idx="584">
                  <c:v>6.8</c:v>
                </c:pt>
                <c:pt idx="585">
                  <c:v>13</c:v>
                </c:pt>
                <c:pt idx="586">
                  <c:v>11.2</c:v>
                </c:pt>
                <c:pt idx="587">
                  <c:v>14.8</c:v>
                </c:pt>
                <c:pt idx="588">
                  <c:v>11</c:v>
                </c:pt>
                <c:pt idx="589">
                  <c:v>13.2</c:v>
                </c:pt>
                <c:pt idx="590">
                  <c:v>10.9</c:v>
                </c:pt>
                <c:pt idx="591">
                  <c:v>8.1999999999999993</c:v>
                </c:pt>
                <c:pt idx="592">
                  <c:v>12.5</c:v>
                </c:pt>
                <c:pt idx="593">
                  <c:v>11.7</c:v>
                </c:pt>
                <c:pt idx="594">
                  <c:v>16.100000000000001</c:v>
                </c:pt>
                <c:pt idx="595">
                  <c:v>21</c:v>
                </c:pt>
                <c:pt idx="596">
                  <c:v>19.600000000000001</c:v>
                </c:pt>
                <c:pt idx="597">
                  <c:v>16.899999999999999</c:v>
                </c:pt>
                <c:pt idx="598">
                  <c:v>16.600000000000001</c:v>
                </c:pt>
                <c:pt idx="599">
                  <c:v>15.2</c:v>
                </c:pt>
                <c:pt idx="600">
                  <c:v>13.3</c:v>
                </c:pt>
                <c:pt idx="601">
                  <c:v>12.5</c:v>
                </c:pt>
                <c:pt idx="602">
                  <c:v>11.7</c:v>
                </c:pt>
                <c:pt idx="603">
                  <c:v>13.5</c:v>
                </c:pt>
                <c:pt idx="604">
                  <c:v>11.1</c:v>
                </c:pt>
                <c:pt idx="605">
                  <c:v>9.9</c:v>
                </c:pt>
                <c:pt idx="606">
                  <c:v>13.6</c:v>
                </c:pt>
                <c:pt idx="607">
                  <c:v>13.6</c:v>
                </c:pt>
                <c:pt idx="608">
                  <c:v>15.1</c:v>
                </c:pt>
                <c:pt idx="609">
                  <c:v>14.8</c:v>
                </c:pt>
                <c:pt idx="610">
                  <c:v>11.4</c:v>
                </c:pt>
                <c:pt idx="611">
                  <c:v>10.8</c:v>
                </c:pt>
                <c:pt idx="612">
                  <c:v>11</c:v>
                </c:pt>
                <c:pt idx="613">
                  <c:v>10.5</c:v>
                </c:pt>
                <c:pt idx="614">
                  <c:v>8.6999999999999993</c:v>
                </c:pt>
                <c:pt idx="615">
                  <c:v>10</c:v>
                </c:pt>
                <c:pt idx="616">
                  <c:v>11.6</c:v>
                </c:pt>
                <c:pt idx="617">
                  <c:v>11.2</c:v>
                </c:pt>
                <c:pt idx="618">
                  <c:v>10.5</c:v>
                </c:pt>
                <c:pt idx="619">
                  <c:v>11.5</c:v>
                </c:pt>
                <c:pt idx="620">
                  <c:v>12</c:v>
                </c:pt>
                <c:pt idx="621">
                  <c:v>12.7</c:v>
                </c:pt>
                <c:pt idx="622">
                  <c:v>11.8</c:v>
                </c:pt>
                <c:pt idx="623">
                  <c:v>11.9</c:v>
                </c:pt>
                <c:pt idx="624">
                  <c:v>15.5</c:v>
                </c:pt>
                <c:pt idx="625">
                  <c:v>12.1</c:v>
                </c:pt>
                <c:pt idx="626">
                  <c:v>14.9</c:v>
                </c:pt>
                <c:pt idx="627">
                  <c:v>16.7</c:v>
                </c:pt>
                <c:pt idx="628">
                  <c:v>17.7</c:v>
                </c:pt>
                <c:pt idx="629">
                  <c:v>23.8</c:v>
                </c:pt>
                <c:pt idx="630">
                  <c:v>24.4</c:v>
                </c:pt>
                <c:pt idx="631">
                  <c:v>27.7</c:v>
                </c:pt>
                <c:pt idx="632">
                  <c:v>29.4</c:v>
                </c:pt>
                <c:pt idx="633">
                  <c:v>25.7</c:v>
                </c:pt>
                <c:pt idx="634">
                  <c:v>32.200000000000003</c:v>
                </c:pt>
                <c:pt idx="635">
                  <c:v>29.7</c:v>
                </c:pt>
                <c:pt idx="636">
                  <c:v>26.9</c:v>
                </c:pt>
                <c:pt idx="637">
                  <c:v>24.9</c:v>
                </c:pt>
                <c:pt idx="638">
                  <c:v>20.3</c:v>
                </c:pt>
                <c:pt idx="639">
                  <c:v>18.7</c:v>
                </c:pt>
                <c:pt idx="640">
                  <c:v>28</c:v>
                </c:pt>
                <c:pt idx="641">
                  <c:v>25.6</c:v>
                </c:pt>
                <c:pt idx="642">
                  <c:v>22.2</c:v>
                </c:pt>
                <c:pt idx="643">
                  <c:v>27.9</c:v>
                </c:pt>
                <c:pt idx="644">
                  <c:v>28.8</c:v>
                </c:pt>
                <c:pt idx="645">
                  <c:v>34.200000000000003</c:v>
                </c:pt>
                <c:pt idx="646">
                  <c:v>20.9</c:v>
                </c:pt>
                <c:pt idx="647">
                  <c:v>25.7</c:v>
                </c:pt>
                <c:pt idx="648">
                  <c:v>21.8</c:v>
                </c:pt>
                <c:pt idx="649">
                  <c:v>21.6</c:v>
                </c:pt>
                <c:pt idx="650">
                  <c:v>19.7</c:v>
                </c:pt>
                <c:pt idx="651">
                  <c:v>28</c:v>
                </c:pt>
                <c:pt idx="652">
                  <c:v>23.1</c:v>
                </c:pt>
                <c:pt idx="653">
                  <c:v>28.7</c:v>
                </c:pt>
                <c:pt idx="654">
                  <c:v>33.299999999999997</c:v>
                </c:pt>
                <c:pt idx="655">
                  <c:v>35.700000000000003</c:v>
                </c:pt>
                <c:pt idx="656">
                  <c:v>37.299999999999997</c:v>
                </c:pt>
                <c:pt idx="657">
                  <c:v>33.799999999999997</c:v>
                </c:pt>
                <c:pt idx="658">
                  <c:v>23</c:v>
                </c:pt>
                <c:pt idx="659">
                  <c:v>23.1</c:v>
                </c:pt>
                <c:pt idx="660">
                  <c:v>23.4</c:v>
                </c:pt>
                <c:pt idx="661">
                  <c:v>17.8</c:v>
                </c:pt>
                <c:pt idx="662">
                  <c:v>16.8</c:v>
                </c:pt>
                <c:pt idx="663">
                  <c:v>20.6</c:v>
                </c:pt>
                <c:pt idx="664">
                  <c:v>19.8</c:v>
                </c:pt>
                <c:pt idx="665">
                  <c:v>17.5</c:v>
                </c:pt>
                <c:pt idx="666">
                  <c:v>17.7</c:v>
                </c:pt>
                <c:pt idx="667">
                  <c:v>18.5</c:v>
                </c:pt>
                <c:pt idx="668">
                  <c:v>25.6</c:v>
                </c:pt>
                <c:pt idx="669">
                  <c:v>26.5</c:v>
                </c:pt>
                <c:pt idx="670">
                  <c:v>26.6</c:v>
                </c:pt>
                <c:pt idx="671">
                  <c:v>26.5</c:v>
                </c:pt>
                <c:pt idx="672">
                  <c:v>29</c:v>
                </c:pt>
                <c:pt idx="673">
                  <c:v>26.8</c:v>
                </c:pt>
                <c:pt idx="674">
                  <c:v>26.9</c:v>
                </c:pt>
                <c:pt idx="675">
                  <c:v>25.4</c:v>
                </c:pt>
                <c:pt idx="676">
                  <c:v>27</c:v>
                </c:pt>
                <c:pt idx="677">
                  <c:v>25.1</c:v>
                </c:pt>
                <c:pt idx="678">
                  <c:v>28.4</c:v>
                </c:pt>
                <c:pt idx="679">
                  <c:v>28.1</c:v>
                </c:pt>
                <c:pt idx="680">
                  <c:v>30.8</c:v>
                </c:pt>
                <c:pt idx="681">
                  <c:v>26.5</c:v>
                </c:pt>
                <c:pt idx="682">
                  <c:v>18.399999999999999</c:v>
                </c:pt>
                <c:pt idx="683">
                  <c:v>26.7</c:v>
                </c:pt>
                <c:pt idx="684">
                  <c:v>29.9</c:v>
                </c:pt>
                <c:pt idx="685">
                  <c:v>30.1</c:v>
                </c:pt>
                <c:pt idx="686">
                  <c:v>30.1</c:v>
                </c:pt>
                <c:pt idx="687">
                  <c:v>27.2</c:v>
                </c:pt>
                <c:pt idx="688">
                  <c:v>26.6</c:v>
                </c:pt>
                <c:pt idx="689">
                  <c:v>27.4</c:v>
                </c:pt>
                <c:pt idx="690">
                  <c:v>29.5</c:v>
                </c:pt>
                <c:pt idx="691">
                  <c:v>28.4</c:v>
                </c:pt>
                <c:pt idx="692">
                  <c:v>19.399999999999999</c:v>
                </c:pt>
                <c:pt idx="693">
                  <c:v>14.8</c:v>
                </c:pt>
                <c:pt idx="694">
                  <c:v>15.6</c:v>
                </c:pt>
                <c:pt idx="695">
                  <c:v>17</c:v>
                </c:pt>
                <c:pt idx="696">
                  <c:v>15.9</c:v>
                </c:pt>
                <c:pt idx="697">
                  <c:v>14.5</c:v>
                </c:pt>
                <c:pt idx="698">
                  <c:v>14.4</c:v>
                </c:pt>
                <c:pt idx="699">
                  <c:v>12.6</c:v>
                </c:pt>
                <c:pt idx="700">
                  <c:v>10.1</c:v>
                </c:pt>
                <c:pt idx="701">
                  <c:v>9.9</c:v>
                </c:pt>
                <c:pt idx="702">
                  <c:v>10.8</c:v>
                </c:pt>
                <c:pt idx="703">
                  <c:v>11.4</c:v>
                </c:pt>
                <c:pt idx="704">
                  <c:v>11.3</c:v>
                </c:pt>
                <c:pt idx="705">
                  <c:v>9</c:v>
                </c:pt>
                <c:pt idx="706">
                  <c:v>11.5</c:v>
                </c:pt>
                <c:pt idx="709">
                  <c:v>15.3</c:v>
                </c:pt>
                <c:pt idx="710">
                  <c:v>15.4</c:v>
                </c:pt>
                <c:pt idx="711">
                  <c:v>12.8</c:v>
                </c:pt>
                <c:pt idx="712">
                  <c:v>12.2</c:v>
                </c:pt>
                <c:pt idx="713">
                  <c:v>13.9</c:v>
                </c:pt>
                <c:pt idx="714">
                  <c:v>12.4</c:v>
                </c:pt>
                <c:pt idx="715">
                  <c:v>13.7</c:v>
                </c:pt>
                <c:pt idx="716">
                  <c:v>17</c:v>
                </c:pt>
                <c:pt idx="717">
                  <c:v>19.2</c:v>
                </c:pt>
                <c:pt idx="718">
                  <c:v>15.9</c:v>
                </c:pt>
                <c:pt idx="719">
                  <c:v>15.9</c:v>
                </c:pt>
                <c:pt idx="720">
                  <c:v>15.8</c:v>
                </c:pt>
                <c:pt idx="721">
                  <c:v>17.2</c:v>
                </c:pt>
                <c:pt idx="722">
                  <c:v>16.899999999999999</c:v>
                </c:pt>
                <c:pt idx="723">
                  <c:v>14.4</c:v>
                </c:pt>
                <c:pt idx="724">
                  <c:v>16.399999999999999</c:v>
                </c:pt>
                <c:pt idx="725">
                  <c:v>14.5</c:v>
                </c:pt>
                <c:pt idx="726">
                  <c:v>18.5</c:v>
                </c:pt>
                <c:pt idx="727">
                  <c:v>18.600000000000001</c:v>
                </c:pt>
                <c:pt idx="728">
                  <c:v>21.3</c:v>
                </c:pt>
                <c:pt idx="729">
                  <c:v>22.7</c:v>
                </c:pt>
                <c:pt idx="730">
                  <c:v>19.399999999999999</c:v>
                </c:pt>
                <c:pt idx="731">
                  <c:v>18.2</c:v>
                </c:pt>
                <c:pt idx="732">
                  <c:v>20.5</c:v>
                </c:pt>
                <c:pt idx="733">
                  <c:v>22.1</c:v>
                </c:pt>
                <c:pt idx="734">
                  <c:v>21.1</c:v>
                </c:pt>
                <c:pt idx="735">
                  <c:v>24.7</c:v>
                </c:pt>
                <c:pt idx="736">
                  <c:v>23.6</c:v>
                </c:pt>
                <c:pt idx="737">
                  <c:v>22.8</c:v>
                </c:pt>
                <c:pt idx="738">
                  <c:v>20.100000000000001</c:v>
                </c:pt>
                <c:pt idx="739">
                  <c:v>17.600000000000001</c:v>
                </c:pt>
                <c:pt idx="740">
                  <c:v>17.8</c:v>
                </c:pt>
                <c:pt idx="741">
                  <c:v>13.1</c:v>
                </c:pt>
                <c:pt idx="742">
                  <c:v>15.4</c:v>
                </c:pt>
                <c:pt idx="743">
                  <c:v>13.8</c:v>
                </c:pt>
                <c:pt idx="744">
                  <c:v>15</c:v>
                </c:pt>
                <c:pt idx="745">
                  <c:v>11.8</c:v>
                </c:pt>
                <c:pt idx="746">
                  <c:v>10.1</c:v>
                </c:pt>
                <c:pt idx="747">
                  <c:v>12.8</c:v>
                </c:pt>
                <c:pt idx="749">
                  <c:v>6</c:v>
                </c:pt>
                <c:pt idx="750">
                  <c:v>6</c:v>
                </c:pt>
                <c:pt idx="751">
                  <c:v>4.7</c:v>
                </c:pt>
                <c:pt idx="752">
                  <c:v>6.2</c:v>
                </c:pt>
                <c:pt idx="753">
                  <c:v>5.9</c:v>
                </c:pt>
                <c:pt idx="754">
                  <c:v>7.3</c:v>
                </c:pt>
                <c:pt idx="755">
                  <c:v>6.4</c:v>
                </c:pt>
                <c:pt idx="756">
                  <c:v>4.5</c:v>
                </c:pt>
                <c:pt idx="757">
                  <c:v>8.1999999999999993</c:v>
                </c:pt>
                <c:pt idx="758">
                  <c:v>6.6</c:v>
                </c:pt>
                <c:pt idx="759">
                  <c:v>6.4</c:v>
                </c:pt>
                <c:pt idx="760">
                  <c:v>9.5</c:v>
                </c:pt>
                <c:pt idx="761">
                  <c:v>9</c:v>
                </c:pt>
                <c:pt idx="762">
                  <c:v>13.4</c:v>
                </c:pt>
                <c:pt idx="763">
                  <c:v>14.7</c:v>
                </c:pt>
                <c:pt idx="764">
                  <c:v>11</c:v>
                </c:pt>
                <c:pt idx="765">
                  <c:v>10.7</c:v>
                </c:pt>
                <c:pt idx="766">
                  <c:v>9.3000000000000007</c:v>
                </c:pt>
                <c:pt idx="767">
                  <c:v>11.2</c:v>
                </c:pt>
                <c:pt idx="768">
                  <c:v>8.1999999999999993</c:v>
                </c:pt>
                <c:pt idx="769">
                  <c:v>9.1</c:v>
                </c:pt>
                <c:pt idx="770">
                  <c:v>9.8000000000000007</c:v>
                </c:pt>
                <c:pt idx="771">
                  <c:v>9.4</c:v>
                </c:pt>
                <c:pt idx="772">
                  <c:v>9.6999999999999993</c:v>
                </c:pt>
                <c:pt idx="773">
                  <c:v>8.6999999999999993</c:v>
                </c:pt>
                <c:pt idx="774">
                  <c:v>9.6999999999999993</c:v>
                </c:pt>
                <c:pt idx="775">
                  <c:v>10.1</c:v>
                </c:pt>
                <c:pt idx="776">
                  <c:v>10.4</c:v>
                </c:pt>
                <c:pt idx="777">
                  <c:v>8.8000000000000007</c:v>
                </c:pt>
                <c:pt idx="778">
                  <c:v>8.5</c:v>
                </c:pt>
                <c:pt idx="779">
                  <c:v>9.1</c:v>
                </c:pt>
                <c:pt idx="780">
                  <c:v>6.8</c:v>
                </c:pt>
                <c:pt idx="781">
                  <c:v>10.1</c:v>
                </c:pt>
                <c:pt idx="782">
                  <c:v>12.1</c:v>
                </c:pt>
                <c:pt idx="783">
                  <c:v>11</c:v>
                </c:pt>
                <c:pt idx="784">
                  <c:v>9.3000000000000007</c:v>
                </c:pt>
                <c:pt idx="785">
                  <c:v>8.8000000000000007</c:v>
                </c:pt>
                <c:pt idx="786">
                  <c:v>7.7</c:v>
                </c:pt>
                <c:pt idx="787">
                  <c:v>7.7</c:v>
                </c:pt>
                <c:pt idx="788">
                  <c:v>8.5</c:v>
                </c:pt>
                <c:pt idx="789">
                  <c:v>7.6</c:v>
                </c:pt>
                <c:pt idx="790">
                  <c:v>7.6</c:v>
                </c:pt>
                <c:pt idx="791">
                  <c:v>6.9</c:v>
                </c:pt>
                <c:pt idx="792">
                  <c:v>6.9</c:v>
                </c:pt>
                <c:pt idx="793">
                  <c:v>6.3</c:v>
                </c:pt>
                <c:pt idx="794">
                  <c:v>7.6</c:v>
                </c:pt>
                <c:pt idx="795">
                  <c:v>8.3000000000000007</c:v>
                </c:pt>
                <c:pt idx="796">
                  <c:v>8.1999999999999993</c:v>
                </c:pt>
                <c:pt idx="797">
                  <c:v>7.7</c:v>
                </c:pt>
                <c:pt idx="798">
                  <c:v>7</c:v>
                </c:pt>
                <c:pt idx="799">
                  <c:v>7.6</c:v>
                </c:pt>
                <c:pt idx="800">
                  <c:v>4.5</c:v>
                </c:pt>
                <c:pt idx="801">
                  <c:v>3.4</c:v>
                </c:pt>
                <c:pt idx="802">
                  <c:v>2.4</c:v>
                </c:pt>
                <c:pt idx="803">
                  <c:v>2.6</c:v>
                </c:pt>
                <c:pt idx="804">
                  <c:v>3.3</c:v>
                </c:pt>
                <c:pt idx="805">
                  <c:v>6.6</c:v>
                </c:pt>
                <c:pt idx="806">
                  <c:v>5.4</c:v>
                </c:pt>
                <c:pt idx="807">
                  <c:v>8.5</c:v>
                </c:pt>
                <c:pt idx="808">
                  <c:v>8.6</c:v>
                </c:pt>
                <c:pt idx="809">
                  <c:v>5.3</c:v>
                </c:pt>
                <c:pt idx="810">
                  <c:v>3.3</c:v>
                </c:pt>
                <c:pt idx="811">
                  <c:v>4.4000000000000004</c:v>
                </c:pt>
                <c:pt idx="812">
                  <c:v>4.4000000000000004</c:v>
                </c:pt>
                <c:pt idx="813">
                  <c:v>4</c:v>
                </c:pt>
                <c:pt idx="814">
                  <c:v>5.7</c:v>
                </c:pt>
                <c:pt idx="815">
                  <c:v>4.4000000000000004</c:v>
                </c:pt>
                <c:pt idx="816">
                  <c:v>5</c:v>
                </c:pt>
                <c:pt idx="817">
                  <c:v>3</c:v>
                </c:pt>
                <c:pt idx="818">
                  <c:v>2.9</c:v>
                </c:pt>
                <c:pt idx="819">
                  <c:v>3.5</c:v>
                </c:pt>
                <c:pt idx="820">
                  <c:v>3.3</c:v>
                </c:pt>
                <c:pt idx="821">
                  <c:v>4.7</c:v>
                </c:pt>
                <c:pt idx="822">
                  <c:v>5.0999999999999996</c:v>
                </c:pt>
                <c:pt idx="823">
                  <c:v>6.7</c:v>
                </c:pt>
                <c:pt idx="824">
                  <c:v>8</c:v>
                </c:pt>
                <c:pt idx="825">
                  <c:v>7.8</c:v>
                </c:pt>
                <c:pt idx="826">
                  <c:v>5.9</c:v>
                </c:pt>
                <c:pt idx="827">
                  <c:v>6.8</c:v>
                </c:pt>
                <c:pt idx="828">
                  <c:v>13.1</c:v>
                </c:pt>
                <c:pt idx="829">
                  <c:v>7.9</c:v>
                </c:pt>
                <c:pt idx="830">
                  <c:v>7.1</c:v>
                </c:pt>
                <c:pt idx="831">
                  <c:v>7.6</c:v>
                </c:pt>
                <c:pt idx="832">
                  <c:v>7.1</c:v>
                </c:pt>
                <c:pt idx="833">
                  <c:v>8.9</c:v>
                </c:pt>
                <c:pt idx="834">
                  <c:v>12.8</c:v>
                </c:pt>
                <c:pt idx="835">
                  <c:v>12.3</c:v>
                </c:pt>
                <c:pt idx="836">
                  <c:v>14.6</c:v>
                </c:pt>
                <c:pt idx="837">
                  <c:v>17.8</c:v>
                </c:pt>
                <c:pt idx="838">
                  <c:v>18.2</c:v>
                </c:pt>
                <c:pt idx="839">
                  <c:v>16.600000000000001</c:v>
                </c:pt>
                <c:pt idx="840">
                  <c:v>12.1</c:v>
                </c:pt>
                <c:pt idx="841">
                  <c:v>11.4</c:v>
                </c:pt>
                <c:pt idx="842">
                  <c:v>19</c:v>
                </c:pt>
                <c:pt idx="843">
                  <c:v>15.2</c:v>
                </c:pt>
                <c:pt idx="844">
                  <c:v>17.2</c:v>
                </c:pt>
                <c:pt idx="845">
                  <c:v>12.9</c:v>
                </c:pt>
                <c:pt idx="846">
                  <c:v>11.1</c:v>
                </c:pt>
                <c:pt idx="847">
                  <c:v>16.8</c:v>
                </c:pt>
                <c:pt idx="848">
                  <c:v>17.3</c:v>
                </c:pt>
                <c:pt idx="849">
                  <c:v>15</c:v>
                </c:pt>
                <c:pt idx="850">
                  <c:v>17.5</c:v>
                </c:pt>
                <c:pt idx="851">
                  <c:v>31.4</c:v>
                </c:pt>
                <c:pt idx="852">
                  <c:v>18.8</c:v>
                </c:pt>
                <c:pt idx="853">
                  <c:v>17.7</c:v>
                </c:pt>
                <c:pt idx="854">
                  <c:v>18.7</c:v>
                </c:pt>
                <c:pt idx="855">
                  <c:v>21</c:v>
                </c:pt>
                <c:pt idx="856">
                  <c:v>21.3</c:v>
                </c:pt>
                <c:pt idx="857">
                  <c:v>18.5</c:v>
                </c:pt>
                <c:pt idx="858">
                  <c:v>21.3</c:v>
                </c:pt>
                <c:pt idx="859">
                  <c:v>23.1</c:v>
                </c:pt>
                <c:pt idx="860">
                  <c:v>21.6</c:v>
                </c:pt>
                <c:pt idx="861">
                  <c:v>22.8</c:v>
                </c:pt>
                <c:pt idx="862">
                  <c:v>29.2</c:v>
                </c:pt>
                <c:pt idx="863">
                  <c:v>28.2</c:v>
                </c:pt>
                <c:pt idx="864">
                  <c:v>32.6</c:v>
                </c:pt>
                <c:pt idx="865">
                  <c:v>34.9</c:v>
                </c:pt>
                <c:pt idx="866">
                  <c:v>36.1</c:v>
                </c:pt>
                <c:pt idx="867">
                  <c:v>36.200000000000003</c:v>
                </c:pt>
                <c:pt idx="868">
                  <c:v>34.200000000000003</c:v>
                </c:pt>
                <c:pt idx="869">
                  <c:v>36.799999999999997</c:v>
                </c:pt>
                <c:pt idx="870">
                  <c:v>39</c:v>
                </c:pt>
                <c:pt idx="871">
                  <c:v>43.4</c:v>
                </c:pt>
                <c:pt idx="872">
                  <c:v>47</c:v>
                </c:pt>
                <c:pt idx="873">
                  <c:v>38.799999999999997</c:v>
                </c:pt>
                <c:pt idx="874">
                  <c:v>42.7</c:v>
                </c:pt>
                <c:pt idx="875">
                  <c:v>33.9</c:v>
                </c:pt>
                <c:pt idx="876">
                  <c:v>32.700000000000003</c:v>
                </c:pt>
                <c:pt idx="877">
                  <c:v>30.8</c:v>
                </c:pt>
                <c:pt idx="878">
                  <c:v>35.200000000000003</c:v>
                </c:pt>
                <c:pt idx="879">
                  <c:v>35</c:v>
                </c:pt>
                <c:pt idx="880">
                  <c:v>34.4</c:v>
                </c:pt>
                <c:pt idx="881">
                  <c:v>35.9</c:v>
                </c:pt>
                <c:pt idx="882">
                  <c:v>42.4</c:v>
                </c:pt>
                <c:pt idx="883">
                  <c:v>47.2</c:v>
                </c:pt>
                <c:pt idx="884">
                  <c:v>49.5</c:v>
                </c:pt>
                <c:pt idx="885">
                  <c:v>53.3</c:v>
                </c:pt>
                <c:pt idx="886">
                  <c:v>48.2</c:v>
                </c:pt>
                <c:pt idx="887">
                  <c:v>47.6</c:v>
                </c:pt>
                <c:pt idx="888">
                  <c:v>40.6</c:v>
                </c:pt>
                <c:pt idx="889">
                  <c:v>27.6</c:v>
                </c:pt>
                <c:pt idx="890">
                  <c:v>27.9</c:v>
                </c:pt>
                <c:pt idx="891">
                  <c:v>27.6</c:v>
                </c:pt>
                <c:pt idx="892">
                  <c:v>24.5</c:v>
                </c:pt>
                <c:pt idx="893">
                  <c:v>20.9</c:v>
                </c:pt>
                <c:pt idx="894">
                  <c:v>19.7</c:v>
                </c:pt>
                <c:pt idx="895">
                  <c:v>21.2</c:v>
                </c:pt>
                <c:pt idx="896">
                  <c:v>18.399999999999999</c:v>
                </c:pt>
                <c:pt idx="897">
                  <c:v>19.5</c:v>
                </c:pt>
                <c:pt idx="898">
                  <c:v>20.2</c:v>
                </c:pt>
                <c:pt idx="899">
                  <c:v>17.399999999999999</c:v>
                </c:pt>
                <c:pt idx="900">
                  <c:v>17.600000000000001</c:v>
                </c:pt>
                <c:pt idx="901">
                  <c:v>15.1</c:v>
                </c:pt>
                <c:pt idx="902">
                  <c:v>17.100000000000001</c:v>
                </c:pt>
                <c:pt idx="903">
                  <c:v>12.5</c:v>
                </c:pt>
                <c:pt idx="904">
                  <c:v>18.899999999999999</c:v>
                </c:pt>
                <c:pt idx="905">
                  <c:v>18.5</c:v>
                </c:pt>
                <c:pt idx="906">
                  <c:v>20.100000000000001</c:v>
                </c:pt>
                <c:pt idx="907">
                  <c:v>20</c:v>
                </c:pt>
                <c:pt idx="908">
                  <c:v>22.7</c:v>
                </c:pt>
                <c:pt idx="909">
                  <c:v>26.4</c:v>
                </c:pt>
                <c:pt idx="910">
                  <c:v>32.9</c:v>
                </c:pt>
                <c:pt idx="911">
                  <c:v>41.4</c:v>
                </c:pt>
                <c:pt idx="912">
                  <c:v>43.9</c:v>
                </c:pt>
                <c:pt idx="913">
                  <c:v>38.6</c:v>
                </c:pt>
                <c:pt idx="914">
                  <c:v>38.700000000000003</c:v>
                </c:pt>
                <c:pt idx="915">
                  <c:v>33</c:v>
                </c:pt>
                <c:pt idx="916">
                  <c:v>28.3</c:v>
                </c:pt>
                <c:pt idx="917">
                  <c:v>24.5</c:v>
                </c:pt>
                <c:pt idx="918">
                  <c:v>18.899999999999999</c:v>
                </c:pt>
                <c:pt idx="919">
                  <c:v>21.9</c:v>
                </c:pt>
                <c:pt idx="920">
                  <c:v>19.7</c:v>
                </c:pt>
                <c:pt idx="921">
                  <c:v>19.7</c:v>
                </c:pt>
                <c:pt idx="922">
                  <c:v>21.4</c:v>
                </c:pt>
                <c:pt idx="923">
                  <c:v>22.4</c:v>
                </c:pt>
                <c:pt idx="924">
                  <c:v>22.4</c:v>
                </c:pt>
                <c:pt idx="925">
                  <c:v>20.5</c:v>
                </c:pt>
                <c:pt idx="926">
                  <c:v>22.4</c:v>
                </c:pt>
                <c:pt idx="927">
                  <c:v>22.5</c:v>
                </c:pt>
                <c:pt idx="928">
                  <c:v>24.6</c:v>
                </c:pt>
                <c:pt idx="929">
                  <c:v>25.1</c:v>
                </c:pt>
                <c:pt idx="930">
                  <c:v>25.9</c:v>
                </c:pt>
                <c:pt idx="931">
                  <c:v>33.1</c:v>
                </c:pt>
                <c:pt idx="932">
                  <c:v>36.799999999999997</c:v>
                </c:pt>
                <c:pt idx="933">
                  <c:v>35.700000000000003</c:v>
                </c:pt>
                <c:pt idx="934">
                  <c:v>33.9</c:v>
                </c:pt>
                <c:pt idx="935">
                  <c:v>39.6</c:v>
                </c:pt>
                <c:pt idx="936">
                  <c:v>36.6</c:v>
                </c:pt>
                <c:pt idx="937">
                  <c:v>37.700000000000003</c:v>
                </c:pt>
                <c:pt idx="938">
                  <c:v>35.799999999999997</c:v>
                </c:pt>
                <c:pt idx="939">
                  <c:v>33.700000000000003</c:v>
                </c:pt>
                <c:pt idx="940">
                  <c:v>31.6</c:v>
                </c:pt>
                <c:pt idx="941">
                  <c:v>34.200000000000003</c:v>
                </c:pt>
                <c:pt idx="942">
                  <c:v>43.8</c:v>
                </c:pt>
                <c:pt idx="943">
                  <c:v>56.3</c:v>
                </c:pt>
                <c:pt idx="944">
                  <c:v>46.1</c:v>
                </c:pt>
                <c:pt idx="945">
                  <c:v>45.3</c:v>
                </c:pt>
                <c:pt idx="946">
                  <c:v>44.9</c:v>
                </c:pt>
                <c:pt idx="947">
                  <c:v>42.9</c:v>
                </c:pt>
                <c:pt idx="948">
                  <c:v>40.299999999999997</c:v>
                </c:pt>
                <c:pt idx="949">
                  <c:v>41.3</c:v>
                </c:pt>
                <c:pt idx="950">
                  <c:v>44.7</c:v>
                </c:pt>
                <c:pt idx="951">
                  <c:v>44.8</c:v>
                </c:pt>
                <c:pt idx="952">
                  <c:v>45.8</c:v>
                </c:pt>
                <c:pt idx="953">
                  <c:v>46.7</c:v>
                </c:pt>
                <c:pt idx="954">
                  <c:v>45.3</c:v>
                </c:pt>
                <c:pt idx="955">
                  <c:v>48.7</c:v>
                </c:pt>
                <c:pt idx="956">
                  <c:v>52.5</c:v>
                </c:pt>
                <c:pt idx="957">
                  <c:v>48.4</c:v>
                </c:pt>
                <c:pt idx="958">
                  <c:v>41.4</c:v>
                </c:pt>
                <c:pt idx="959">
                  <c:v>39.5</c:v>
                </c:pt>
                <c:pt idx="960">
                  <c:v>36.5</c:v>
                </c:pt>
                <c:pt idx="961">
                  <c:v>27.2</c:v>
                </c:pt>
                <c:pt idx="962">
                  <c:v>23.9</c:v>
                </c:pt>
                <c:pt idx="963">
                  <c:v>15.2</c:v>
                </c:pt>
                <c:pt idx="964">
                  <c:v>14.1</c:v>
                </c:pt>
                <c:pt idx="965">
                  <c:v>15.9</c:v>
                </c:pt>
                <c:pt idx="966">
                  <c:v>15.4</c:v>
                </c:pt>
                <c:pt idx="967">
                  <c:v>11</c:v>
                </c:pt>
                <c:pt idx="968">
                  <c:v>9.5</c:v>
                </c:pt>
                <c:pt idx="969">
                  <c:v>9.8000000000000007</c:v>
                </c:pt>
                <c:pt idx="970">
                  <c:v>9.1</c:v>
                </c:pt>
                <c:pt idx="971">
                  <c:v>7.8</c:v>
                </c:pt>
                <c:pt idx="972">
                  <c:v>9.1999999999999993</c:v>
                </c:pt>
                <c:pt idx="973">
                  <c:v>9.9</c:v>
                </c:pt>
                <c:pt idx="974">
                  <c:v>6.9</c:v>
                </c:pt>
                <c:pt idx="975">
                  <c:v>10.1</c:v>
                </c:pt>
                <c:pt idx="976">
                  <c:v>9.3000000000000007</c:v>
                </c:pt>
                <c:pt idx="977">
                  <c:v>9.8000000000000007</c:v>
                </c:pt>
                <c:pt idx="978">
                  <c:v>11.1</c:v>
                </c:pt>
                <c:pt idx="979">
                  <c:v>11.4</c:v>
                </c:pt>
                <c:pt idx="980">
                  <c:v>9.8000000000000007</c:v>
                </c:pt>
                <c:pt idx="981">
                  <c:v>11.5</c:v>
                </c:pt>
                <c:pt idx="982">
                  <c:v>12.8</c:v>
                </c:pt>
                <c:pt idx="983">
                  <c:v>11.2</c:v>
                </c:pt>
                <c:pt idx="984">
                  <c:v>13.2</c:v>
                </c:pt>
                <c:pt idx="985">
                  <c:v>18.7</c:v>
                </c:pt>
                <c:pt idx="986">
                  <c:v>15</c:v>
                </c:pt>
                <c:pt idx="987">
                  <c:v>18.7</c:v>
                </c:pt>
                <c:pt idx="988">
                  <c:v>18.399999999999999</c:v>
                </c:pt>
                <c:pt idx="989">
                  <c:v>20.3</c:v>
                </c:pt>
                <c:pt idx="990">
                  <c:v>25.4</c:v>
                </c:pt>
                <c:pt idx="991">
                  <c:v>25.2</c:v>
                </c:pt>
                <c:pt idx="992">
                  <c:v>15.9</c:v>
                </c:pt>
                <c:pt idx="993">
                  <c:v>16.899999999999999</c:v>
                </c:pt>
                <c:pt idx="994">
                  <c:v>16.3</c:v>
                </c:pt>
                <c:pt idx="995">
                  <c:v>16.5</c:v>
                </c:pt>
                <c:pt idx="996">
                  <c:v>13.6</c:v>
                </c:pt>
                <c:pt idx="997">
                  <c:v>7.9</c:v>
                </c:pt>
                <c:pt idx="998">
                  <c:v>21.6</c:v>
                </c:pt>
                <c:pt idx="999">
                  <c:v>18.600000000000001</c:v>
                </c:pt>
                <c:pt idx="1000">
                  <c:v>21.8</c:v>
                </c:pt>
                <c:pt idx="1001">
                  <c:v>20.8</c:v>
                </c:pt>
                <c:pt idx="1002">
                  <c:v>19.899999999999999</c:v>
                </c:pt>
                <c:pt idx="1003">
                  <c:v>21.8</c:v>
                </c:pt>
                <c:pt idx="1004">
                  <c:v>15.8</c:v>
                </c:pt>
                <c:pt idx="1005">
                  <c:v>12.7</c:v>
                </c:pt>
                <c:pt idx="1006">
                  <c:v>11.3</c:v>
                </c:pt>
                <c:pt idx="1007">
                  <c:v>12.9</c:v>
                </c:pt>
                <c:pt idx="1008">
                  <c:v>19.7</c:v>
                </c:pt>
                <c:pt idx="1009">
                  <c:v>19.2</c:v>
                </c:pt>
                <c:pt idx="1010">
                  <c:v>13.7</c:v>
                </c:pt>
                <c:pt idx="1011">
                  <c:v>11.8</c:v>
                </c:pt>
                <c:pt idx="1012">
                  <c:v>11.8</c:v>
                </c:pt>
                <c:pt idx="1013">
                  <c:v>13.2</c:v>
                </c:pt>
                <c:pt idx="1014">
                  <c:v>15.3</c:v>
                </c:pt>
                <c:pt idx="1015">
                  <c:v>11.8</c:v>
                </c:pt>
                <c:pt idx="1016">
                  <c:v>11.6</c:v>
                </c:pt>
                <c:pt idx="1017">
                  <c:v>13.8</c:v>
                </c:pt>
                <c:pt idx="1018">
                  <c:v>14.1</c:v>
                </c:pt>
                <c:pt idx="1019">
                  <c:v>13.4</c:v>
                </c:pt>
                <c:pt idx="1020">
                  <c:v>11.3</c:v>
                </c:pt>
                <c:pt idx="1021">
                  <c:v>11.3</c:v>
                </c:pt>
                <c:pt idx="1022">
                  <c:v>10.8</c:v>
                </c:pt>
                <c:pt idx="1023">
                  <c:v>14</c:v>
                </c:pt>
                <c:pt idx="1024">
                  <c:v>12.8</c:v>
                </c:pt>
                <c:pt idx="1025">
                  <c:v>11.9</c:v>
                </c:pt>
                <c:pt idx="1026">
                  <c:v>15</c:v>
                </c:pt>
                <c:pt idx="1027">
                  <c:v>18.899999999999999</c:v>
                </c:pt>
                <c:pt idx="1028">
                  <c:v>17.899999999999999</c:v>
                </c:pt>
                <c:pt idx="1029">
                  <c:v>18.5</c:v>
                </c:pt>
                <c:pt idx="1030">
                  <c:v>17.8</c:v>
                </c:pt>
                <c:pt idx="1031">
                  <c:v>13.4</c:v>
                </c:pt>
                <c:pt idx="1032">
                  <c:v>15.1</c:v>
                </c:pt>
                <c:pt idx="1033">
                  <c:v>15.1</c:v>
                </c:pt>
                <c:pt idx="1034">
                  <c:v>17.399999999999999</c:v>
                </c:pt>
                <c:pt idx="1035">
                  <c:v>18.399999999999999</c:v>
                </c:pt>
                <c:pt idx="1036">
                  <c:v>17.8</c:v>
                </c:pt>
                <c:pt idx="1037">
                  <c:v>20.5</c:v>
                </c:pt>
                <c:pt idx="1038">
                  <c:v>21.8</c:v>
                </c:pt>
                <c:pt idx="1039">
                  <c:v>21.7</c:v>
                </c:pt>
                <c:pt idx="1040">
                  <c:v>20.9</c:v>
                </c:pt>
                <c:pt idx="1041">
                  <c:v>16.399999999999999</c:v>
                </c:pt>
                <c:pt idx="1042">
                  <c:v>18.8</c:v>
                </c:pt>
                <c:pt idx="1043">
                  <c:v>15.3</c:v>
                </c:pt>
                <c:pt idx="1044">
                  <c:v>14.7</c:v>
                </c:pt>
                <c:pt idx="1045">
                  <c:v>18</c:v>
                </c:pt>
                <c:pt idx="1046">
                  <c:v>17.600000000000001</c:v>
                </c:pt>
                <c:pt idx="1047">
                  <c:v>16.100000000000001</c:v>
                </c:pt>
                <c:pt idx="1048">
                  <c:v>14.2</c:v>
                </c:pt>
                <c:pt idx="1049">
                  <c:v>15.9</c:v>
                </c:pt>
                <c:pt idx="1050">
                  <c:v>16.5</c:v>
                </c:pt>
                <c:pt idx="1051">
                  <c:v>19</c:v>
                </c:pt>
                <c:pt idx="1052">
                  <c:v>19.2</c:v>
                </c:pt>
                <c:pt idx="1053">
                  <c:v>20.3</c:v>
                </c:pt>
                <c:pt idx="1054">
                  <c:v>18.8</c:v>
                </c:pt>
                <c:pt idx="1055">
                  <c:v>21.3</c:v>
                </c:pt>
                <c:pt idx="1056">
                  <c:v>16.7</c:v>
                </c:pt>
                <c:pt idx="1057">
                  <c:v>18.7</c:v>
                </c:pt>
                <c:pt idx="1058">
                  <c:v>13.8</c:v>
                </c:pt>
                <c:pt idx="1059">
                  <c:v>9.5</c:v>
                </c:pt>
                <c:pt idx="1060">
                  <c:v>11.1</c:v>
                </c:pt>
                <c:pt idx="1061">
                  <c:v>9.5</c:v>
                </c:pt>
                <c:pt idx="1062">
                  <c:v>8.3000000000000007</c:v>
                </c:pt>
                <c:pt idx="1063">
                  <c:v>5.9</c:v>
                </c:pt>
                <c:pt idx="1064">
                  <c:v>11.1</c:v>
                </c:pt>
                <c:pt idx="1065">
                  <c:v>23.7</c:v>
                </c:pt>
                <c:pt idx="1066">
                  <c:v>19.600000000000001</c:v>
                </c:pt>
                <c:pt idx="1067">
                  <c:v>18</c:v>
                </c:pt>
                <c:pt idx="1068">
                  <c:v>17.5</c:v>
                </c:pt>
                <c:pt idx="1069">
                  <c:v>16.600000000000001</c:v>
                </c:pt>
                <c:pt idx="1070">
                  <c:v>16.600000000000001</c:v>
                </c:pt>
                <c:pt idx="1071">
                  <c:v>12.7</c:v>
                </c:pt>
                <c:pt idx="1072">
                  <c:v>11.4</c:v>
                </c:pt>
                <c:pt idx="1073">
                  <c:v>10</c:v>
                </c:pt>
                <c:pt idx="1074">
                  <c:v>11.7</c:v>
                </c:pt>
                <c:pt idx="1075">
                  <c:v>15</c:v>
                </c:pt>
                <c:pt idx="1076">
                  <c:v>14</c:v>
                </c:pt>
                <c:pt idx="1077">
                  <c:v>11.3</c:v>
                </c:pt>
                <c:pt idx="1078">
                  <c:v>11.1</c:v>
                </c:pt>
                <c:pt idx="1079">
                  <c:v>10.5</c:v>
                </c:pt>
                <c:pt idx="1080">
                  <c:v>10.1</c:v>
                </c:pt>
                <c:pt idx="1081">
                  <c:v>9.3000000000000007</c:v>
                </c:pt>
                <c:pt idx="1082">
                  <c:v>10.3</c:v>
                </c:pt>
                <c:pt idx="1083">
                  <c:v>11.2</c:v>
                </c:pt>
                <c:pt idx="1084">
                  <c:v>11.4</c:v>
                </c:pt>
                <c:pt idx="1085">
                  <c:v>10</c:v>
                </c:pt>
                <c:pt idx="1086">
                  <c:v>13.3</c:v>
                </c:pt>
                <c:pt idx="1087">
                  <c:v>7.9</c:v>
                </c:pt>
                <c:pt idx="1088">
                  <c:v>8.6999999999999993</c:v>
                </c:pt>
                <c:pt idx="1089">
                  <c:v>6.5</c:v>
                </c:pt>
                <c:pt idx="1090">
                  <c:v>6.2</c:v>
                </c:pt>
                <c:pt idx="1091">
                  <c:v>9.6</c:v>
                </c:pt>
                <c:pt idx="1092">
                  <c:v>14.2</c:v>
                </c:pt>
                <c:pt idx="1093">
                  <c:v>10.1</c:v>
                </c:pt>
                <c:pt idx="1094">
                  <c:v>7.8</c:v>
                </c:pt>
                <c:pt idx="1095">
                  <c:v>11.8</c:v>
                </c:pt>
                <c:pt idx="1096">
                  <c:v>13.1</c:v>
                </c:pt>
                <c:pt idx="1097">
                  <c:v>13.4</c:v>
                </c:pt>
                <c:pt idx="1098">
                  <c:v>10.9</c:v>
                </c:pt>
                <c:pt idx="1099">
                  <c:v>12</c:v>
                </c:pt>
                <c:pt idx="1100">
                  <c:v>12.9</c:v>
                </c:pt>
                <c:pt idx="1101">
                  <c:v>11.6</c:v>
                </c:pt>
                <c:pt idx="1102">
                  <c:v>14.2</c:v>
                </c:pt>
                <c:pt idx="1103">
                  <c:v>17</c:v>
                </c:pt>
                <c:pt idx="1104">
                  <c:v>16.3</c:v>
                </c:pt>
                <c:pt idx="1105">
                  <c:v>13.5</c:v>
                </c:pt>
                <c:pt idx="1106">
                  <c:v>13.7</c:v>
                </c:pt>
                <c:pt idx="1107">
                  <c:v>14.7</c:v>
                </c:pt>
                <c:pt idx="1108">
                  <c:v>11.9</c:v>
                </c:pt>
                <c:pt idx="1109">
                  <c:v>13.1</c:v>
                </c:pt>
                <c:pt idx="1110">
                  <c:v>14.1</c:v>
                </c:pt>
                <c:pt idx="1111">
                  <c:v>17.5</c:v>
                </c:pt>
                <c:pt idx="1112">
                  <c:v>19.2</c:v>
                </c:pt>
                <c:pt idx="1113">
                  <c:v>12.9</c:v>
                </c:pt>
                <c:pt idx="1114">
                  <c:v>9.6</c:v>
                </c:pt>
                <c:pt idx="1115">
                  <c:v>8</c:v>
                </c:pt>
                <c:pt idx="1116">
                  <c:v>10.9</c:v>
                </c:pt>
                <c:pt idx="1117">
                  <c:v>8.6</c:v>
                </c:pt>
                <c:pt idx="1118">
                  <c:v>7.7</c:v>
                </c:pt>
                <c:pt idx="1119">
                  <c:v>13.1</c:v>
                </c:pt>
                <c:pt idx="1120">
                  <c:v>10.1</c:v>
                </c:pt>
                <c:pt idx="1121">
                  <c:v>14.3</c:v>
                </c:pt>
                <c:pt idx="1122">
                  <c:v>15.2</c:v>
                </c:pt>
                <c:pt idx="1123">
                  <c:v>11.5</c:v>
                </c:pt>
                <c:pt idx="1124">
                  <c:v>15.2</c:v>
                </c:pt>
                <c:pt idx="1125">
                  <c:v>18.100000000000001</c:v>
                </c:pt>
                <c:pt idx="1126">
                  <c:v>19.7</c:v>
                </c:pt>
                <c:pt idx="1127">
                  <c:v>21.9</c:v>
                </c:pt>
                <c:pt idx="1128">
                  <c:v>18.7</c:v>
                </c:pt>
                <c:pt idx="1129">
                  <c:v>17.7</c:v>
                </c:pt>
                <c:pt idx="1130">
                  <c:v>19.100000000000001</c:v>
                </c:pt>
                <c:pt idx="1131">
                  <c:v>20.3</c:v>
                </c:pt>
                <c:pt idx="1132">
                  <c:v>20.6</c:v>
                </c:pt>
                <c:pt idx="1133">
                  <c:v>21.1</c:v>
                </c:pt>
                <c:pt idx="1134">
                  <c:v>22.3</c:v>
                </c:pt>
                <c:pt idx="1135">
                  <c:v>22.1</c:v>
                </c:pt>
                <c:pt idx="1136">
                  <c:v>22.2</c:v>
                </c:pt>
                <c:pt idx="1137">
                  <c:v>22.7</c:v>
                </c:pt>
                <c:pt idx="1138">
                  <c:v>19.399999999999999</c:v>
                </c:pt>
                <c:pt idx="1139">
                  <c:v>23.6</c:v>
                </c:pt>
                <c:pt idx="1140">
                  <c:v>23.5</c:v>
                </c:pt>
                <c:pt idx="1141">
                  <c:v>24.2</c:v>
                </c:pt>
                <c:pt idx="1142">
                  <c:v>25.5</c:v>
                </c:pt>
                <c:pt idx="1143">
                  <c:v>25</c:v>
                </c:pt>
                <c:pt idx="1144">
                  <c:v>26.2</c:v>
                </c:pt>
                <c:pt idx="1145">
                  <c:v>26.8</c:v>
                </c:pt>
                <c:pt idx="1146">
                  <c:v>33.5</c:v>
                </c:pt>
                <c:pt idx="1147">
                  <c:v>25.9</c:v>
                </c:pt>
                <c:pt idx="1148">
                  <c:v>32.6</c:v>
                </c:pt>
                <c:pt idx="1149">
                  <c:v>31</c:v>
                </c:pt>
                <c:pt idx="1150">
                  <c:v>31.5</c:v>
                </c:pt>
                <c:pt idx="1151">
                  <c:v>27.2</c:v>
                </c:pt>
                <c:pt idx="1152">
                  <c:v>25.1</c:v>
                </c:pt>
                <c:pt idx="1153">
                  <c:v>25.5</c:v>
                </c:pt>
                <c:pt idx="1154">
                  <c:v>21.4</c:v>
                </c:pt>
                <c:pt idx="1155">
                  <c:v>22.2</c:v>
                </c:pt>
                <c:pt idx="1156">
                  <c:v>19.100000000000001</c:v>
                </c:pt>
                <c:pt idx="1157">
                  <c:v>18.7</c:v>
                </c:pt>
                <c:pt idx="1158">
                  <c:v>16.899999999999999</c:v>
                </c:pt>
                <c:pt idx="1159">
                  <c:v>17.100000000000001</c:v>
                </c:pt>
                <c:pt idx="1160">
                  <c:v>20</c:v>
                </c:pt>
                <c:pt idx="1161">
                  <c:v>22.4</c:v>
                </c:pt>
                <c:pt idx="1162">
                  <c:v>27.2</c:v>
                </c:pt>
                <c:pt idx="1163">
                  <c:v>31.5</c:v>
                </c:pt>
                <c:pt idx="1164">
                  <c:v>28.3</c:v>
                </c:pt>
                <c:pt idx="1165">
                  <c:v>25.1</c:v>
                </c:pt>
                <c:pt idx="1166">
                  <c:v>23.5</c:v>
                </c:pt>
                <c:pt idx="1167">
                  <c:v>19.8</c:v>
                </c:pt>
                <c:pt idx="1168">
                  <c:v>13.5</c:v>
                </c:pt>
                <c:pt idx="1169">
                  <c:v>11.5</c:v>
                </c:pt>
                <c:pt idx="1170">
                  <c:v>9.8000000000000007</c:v>
                </c:pt>
                <c:pt idx="1171">
                  <c:v>8.3000000000000007</c:v>
                </c:pt>
                <c:pt idx="1172">
                  <c:v>4.2</c:v>
                </c:pt>
                <c:pt idx="1173">
                  <c:v>5.7</c:v>
                </c:pt>
                <c:pt idx="1174">
                  <c:v>4</c:v>
                </c:pt>
                <c:pt idx="1175">
                  <c:v>3.2</c:v>
                </c:pt>
                <c:pt idx="1176">
                  <c:v>3.6</c:v>
                </c:pt>
                <c:pt idx="1177">
                  <c:v>4</c:v>
                </c:pt>
                <c:pt idx="1178">
                  <c:v>3.9</c:v>
                </c:pt>
                <c:pt idx="1179">
                  <c:v>3.2</c:v>
                </c:pt>
                <c:pt idx="1180">
                  <c:v>1.2</c:v>
                </c:pt>
                <c:pt idx="1181">
                  <c:v>3.7</c:v>
                </c:pt>
                <c:pt idx="1182">
                  <c:v>4.8</c:v>
                </c:pt>
                <c:pt idx="1183">
                  <c:v>2.5</c:v>
                </c:pt>
                <c:pt idx="1184">
                  <c:v>2.9</c:v>
                </c:pt>
                <c:pt idx="1185">
                  <c:v>4.2</c:v>
                </c:pt>
                <c:pt idx="1186">
                  <c:v>6.2</c:v>
                </c:pt>
                <c:pt idx="1187">
                  <c:v>5.0999999999999996</c:v>
                </c:pt>
                <c:pt idx="1188">
                  <c:v>4.8</c:v>
                </c:pt>
                <c:pt idx="1189">
                  <c:v>8</c:v>
                </c:pt>
                <c:pt idx="1190">
                  <c:v>6</c:v>
                </c:pt>
                <c:pt idx="1191">
                  <c:v>4.0999999999999996</c:v>
                </c:pt>
                <c:pt idx="1192">
                  <c:v>4.5</c:v>
                </c:pt>
                <c:pt idx="1193">
                  <c:v>4.5</c:v>
                </c:pt>
                <c:pt idx="1194">
                  <c:v>5.5</c:v>
                </c:pt>
                <c:pt idx="1195">
                  <c:v>4.9000000000000004</c:v>
                </c:pt>
                <c:pt idx="1196">
                  <c:v>4.3</c:v>
                </c:pt>
                <c:pt idx="1197">
                  <c:v>2.2000000000000002</c:v>
                </c:pt>
                <c:pt idx="1198">
                  <c:v>5.5</c:v>
                </c:pt>
                <c:pt idx="1199">
                  <c:v>4.4000000000000004</c:v>
                </c:pt>
                <c:pt idx="1200">
                  <c:v>5</c:v>
                </c:pt>
                <c:pt idx="1201">
                  <c:v>4.8</c:v>
                </c:pt>
                <c:pt idx="1202">
                  <c:v>5.7</c:v>
                </c:pt>
                <c:pt idx="1203">
                  <c:v>3.6</c:v>
                </c:pt>
                <c:pt idx="1204">
                  <c:v>5.5</c:v>
                </c:pt>
                <c:pt idx="1205">
                  <c:v>5.5</c:v>
                </c:pt>
                <c:pt idx="1206">
                  <c:v>6.6</c:v>
                </c:pt>
                <c:pt idx="1207">
                  <c:v>9.6</c:v>
                </c:pt>
                <c:pt idx="1208">
                  <c:v>8.3000000000000007</c:v>
                </c:pt>
                <c:pt idx="1209">
                  <c:v>9.3000000000000007</c:v>
                </c:pt>
                <c:pt idx="1210">
                  <c:v>9.4</c:v>
                </c:pt>
                <c:pt idx="1211">
                  <c:v>9.6</c:v>
                </c:pt>
                <c:pt idx="1212">
                  <c:v>9.6</c:v>
                </c:pt>
                <c:pt idx="1213">
                  <c:v>8</c:v>
                </c:pt>
                <c:pt idx="1214">
                  <c:v>9.4</c:v>
                </c:pt>
                <c:pt idx="1215">
                  <c:v>9.6</c:v>
                </c:pt>
                <c:pt idx="1216">
                  <c:v>8.6999999999999993</c:v>
                </c:pt>
                <c:pt idx="1217">
                  <c:v>9</c:v>
                </c:pt>
                <c:pt idx="1218">
                  <c:v>11.8</c:v>
                </c:pt>
                <c:pt idx="1219">
                  <c:v>12.7</c:v>
                </c:pt>
                <c:pt idx="1220">
                  <c:v>15.7</c:v>
                </c:pt>
                <c:pt idx="1221">
                  <c:v>14.2</c:v>
                </c:pt>
                <c:pt idx="1222">
                  <c:v>13.8</c:v>
                </c:pt>
                <c:pt idx="1223">
                  <c:v>14.9</c:v>
                </c:pt>
                <c:pt idx="1224">
                  <c:v>16.399999999999999</c:v>
                </c:pt>
                <c:pt idx="1225">
                  <c:v>14.2</c:v>
                </c:pt>
                <c:pt idx="1226">
                  <c:v>13.5</c:v>
                </c:pt>
                <c:pt idx="1227">
                  <c:v>17.8</c:v>
                </c:pt>
                <c:pt idx="1228">
                  <c:v>18.899999999999999</c:v>
                </c:pt>
                <c:pt idx="1229">
                  <c:v>17.7</c:v>
                </c:pt>
                <c:pt idx="1230">
                  <c:v>13.8</c:v>
                </c:pt>
                <c:pt idx="1231">
                  <c:v>12.6</c:v>
                </c:pt>
                <c:pt idx="1232">
                  <c:v>15.3</c:v>
                </c:pt>
                <c:pt idx="1233">
                  <c:v>14.6</c:v>
                </c:pt>
                <c:pt idx="1234">
                  <c:v>15.3</c:v>
                </c:pt>
                <c:pt idx="1235">
                  <c:v>15.7</c:v>
                </c:pt>
                <c:pt idx="1236">
                  <c:v>16.3</c:v>
                </c:pt>
                <c:pt idx="1237">
                  <c:v>16.899999999999999</c:v>
                </c:pt>
                <c:pt idx="1238">
                  <c:v>14.3</c:v>
                </c:pt>
                <c:pt idx="1239">
                  <c:v>11.9</c:v>
                </c:pt>
                <c:pt idx="1240">
                  <c:v>14.8</c:v>
                </c:pt>
                <c:pt idx="1241">
                  <c:v>14</c:v>
                </c:pt>
                <c:pt idx="1242">
                  <c:v>12.1</c:v>
                </c:pt>
                <c:pt idx="1243">
                  <c:v>11.4</c:v>
                </c:pt>
                <c:pt idx="1244">
                  <c:v>10.1</c:v>
                </c:pt>
                <c:pt idx="1245">
                  <c:v>7.8</c:v>
                </c:pt>
                <c:pt idx="1246">
                  <c:v>7.4</c:v>
                </c:pt>
                <c:pt idx="1247">
                  <c:v>12.6</c:v>
                </c:pt>
                <c:pt idx="1248">
                  <c:v>11.7</c:v>
                </c:pt>
                <c:pt idx="1249">
                  <c:v>10.199999999999999</c:v>
                </c:pt>
                <c:pt idx="1250">
                  <c:v>10.3</c:v>
                </c:pt>
                <c:pt idx="1251">
                  <c:v>7.7</c:v>
                </c:pt>
                <c:pt idx="1252">
                  <c:v>7.2</c:v>
                </c:pt>
                <c:pt idx="1253">
                  <c:v>6.8</c:v>
                </c:pt>
                <c:pt idx="1254">
                  <c:v>8.1</c:v>
                </c:pt>
                <c:pt idx="1255">
                  <c:v>8.6</c:v>
                </c:pt>
                <c:pt idx="1256">
                  <c:v>7.1</c:v>
                </c:pt>
                <c:pt idx="1257">
                  <c:v>6.8</c:v>
                </c:pt>
                <c:pt idx="1258">
                  <c:v>8.1999999999999993</c:v>
                </c:pt>
                <c:pt idx="1259">
                  <c:v>8.5</c:v>
                </c:pt>
                <c:pt idx="1260">
                  <c:v>12.2</c:v>
                </c:pt>
                <c:pt idx="1261">
                  <c:v>10.4</c:v>
                </c:pt>
                <c:pt idx="1262">
                  <c:v>9</c:v>
                </c:pt>
                <c:pt idx="1263">
                  <c:v>10.4</c:v>
                </c:pt>
                <c:pt idx="1264">
                  <c:v>9.4</c:v>
                </c:pt>
                <c:pt idx="1265">
                  <c:v>9.1999999999999993</c:v>
                </c:pt>
                <c:pt idx="1266">
                  <c:v>11.6</c:v>
                </c:pt>
                <c:pt idx="1267">
                  <c:v>12.3</c:v>
                </c:pt>
                <c:pt idx="1268">
                  <c:v>13.1</c:v>
                </c:pt>
                <c:pt idx="1269">
                  <c:v>12.4</c:v>
                </c:pt>
                <c:pt idx="1270">
                  <c:v>11</c:v>
                </c:pt>
                <c:pt idx="1271">
                  <c:v>9.6999999999999993</c:v>
                </c:pt>
                <c:pt idx="1272">
                  <c:v>10.6</c:v>
                </c:pt>
                <c:pt idx="1273">
                  <c:v>9.1</c:v>
                </c:pt>
                <c:pt idx="1274">
                  <c:v>9.8000000000000007</c:v>
                </c:pt>
                <c:pt idx="1275">
                  <c:v>8.5</c:v>
                </c:pt>
                <c:pt idx="1276">
                  <c:v>10.199999999999999</c:v>
                </c:pt>
                <c:pt idx="1277">
                  <c:v>10.199999999999999</c:v>
                </c:pt>
                <c:pt idx="1278">
                  <c:v>9.4</c:v>
                </c:pt>
                <c:pt idx="1279">
                  <c:v>10.9</c:v>
                </c:pt>
                <c:pt idx="1280">
                  <c:v>12.6</c:v>
                </c:pt>
                <c:pt idx="1281">
                  <c:v>6.8</c:v>
                </c:pt>
                <c:pt idx="1282">
                  <c:v>9.9</c:v>
                </c:pt>
                <c:pt idx="1283">
                  <c:v>7.4</c:v>
                </c:pt>
                <c:pt idx="1284">
                  <c:v>9.4</c:v>
                </c:pt>
                <c:pt idx="1285">
                  <c:v>7.2</c:v>
                </c:pt>
                <c:pt idx="1286">
                  <c:v>4.5</c:v>
                </c:pt>
                <c:pt idx="1287">
                  <c:v>5.4</c:v>
                </c:pt>
                <c:pt idx="1288">
                  <c:v>4.9000000000000004</c:v>
                </c:pt>
                <c:pt idx="1289">
                  <c:v>8</c:v>
                </c:pt>
                <c:pt idx="1290">
                  <c:v>7.5</c:v>
                </c:pt>
                <c:pt idx="1291">
                  <c:v>7.8</c:v>
                </c:pt>
                <c:pt idx="1292">
                  <c:v>9.4</c:v>
                </c:pt>
                <c:pt idx="1293">
                  <c:v>11.9</c:v>
                </c:pt>
                <c:pt idx="1294">
                  <c:v>8.4</c:v>
                </c:pt>
                <c:pt idx="1295">
                  <c:v>8.6</c:v>
                </c:pt>
                <c:pt idx="1296">
                  <c:v>8.9</c:v>
                </c:pt>
                <c:pt idx="1297">
                  <c:v>9.4</c:v>
                </c:pt>
                <c:pt idx="1298">
                  <c:v>12.3</c:v>
                </c:pt>
                <c:pt idx="1299">
                  <c:v>15.9</c:v>
                </c:pt>
                <c:pt idx="1300">
                  <c:v>18.2</c:v>
                </c:pt>
                <c:pt idx="1301">
                  <c:v>20.6</c:v>
                </c:pt>
                <c:pt idx="1302">
                  <c:v>24.1</c:v>
                </c:pt>
                <c:pt idx="1303">
                  <c:v>23.5</c:v>
                </c:pt>
                <c:pt idx="1304">
                  <c:v>26.9</c:v>
                </c:pt>
                <c:pt idx="1305">
                  <c:v>25.6</c:v>
                </c:pt>
                <c:pt idx="1306">
                  <c:v>28</c:v>
                </c:pt>
                <c:pt idx="1307">
                  <c:v>27.4</c:v>
                </c:pt>
                <c:pt idx="1308">
                  <c:v>29</c:v>
                </c:pt>
                <c:pt idx="1309">
                  <c:v>28.3</c:v>
                </c:pt>
                <c:pt idx="1310">
                  <c:v>25</c:v>
                </c:pt>
                <c:pt idx="1311">
                  <c:v>29.5</c:v>
                </c:pt>
                <c:pt idx="1312">
                  <c:v>27.6</c:v>
                </c:pt>
                <c:pt idx="1313">
                  <c:v>27.3</c:v>
                </c:pt>
                <c:pt idx="1314">
                  <c:v>28.4</c:v>
                </c:pt>
                <c:pt idx="1315">
                  <c:v>29.7</c:v>
                </c:pt>
                <c:pt idx="1316">
                  <c:v>28.6</c:v>
                </c:pt>
                <c:pt idx="1317">
                  <c:v>31.9</c:v>
                </c:pt>
                <c:pt idx="1318">
                  <c:v>29.8</c:v>
                </c:pt>
                <c:pt idx="1319">
                  <c:v>30.4</c:v>
                </c:pt>
                <c:pt idx="1320">
                  <c:v>28.4</c:v>
                </c:pt>
                <c:pt idx="1321">
                  <c:v>29.3</c:v>
                </c:pt>
                <c:pt idx="1322">
                  <c:v>27.6</c:v>
                </c:pt>
                <c:pt idx="1323">
                  <c:v>24.7</c:v>
                </c:pt>
                <c:pt idx="1324">
                  <c:v>25.2</c:v>
                </c:pt>
                <c:pt idx="1325">
                  <c:v>27.3</c:v>
                </c:pt>
                <c:pt idx="1326">
                  <c:v>25.9</c:v>
                </c:pt>
                <c:pt idx="1327">
                  <c:v>28.1</c:v>
                </c:pt>
                <c:pt idx="1330">
                  <c:v>28.1</c:v>
                </c:pt>
                <c:pt idx="1331">
                  <c:v>33.4</c:v>
                </c:pt>
                <c:pt idx="1332">
                  <c:v>28.4</c:v>
                </c:pt>
                <c:pt idx="1333">
                  <c:v>33</c:v>
                </c:pt>
                <c:pt idx="1334">
                  <c:v>33.4</c:v>
                </c:pt>
                <c:pt idx="1335">
                  <c:v>36</c:v>
                </c:pt>
                <c:pt idx="1336">
                  <c:v>44.3</c:v>
                </c:pt>
                <c:pt idx="1337">
                  <c:v>38</c:v>
                </c:pt>
                <c:pt idx="1338">
                  <c:v>40.5</c:v>
                </c:pt>
                <c:pt idx="1339">
                  <c:v>40.799999999999997</c:v>
                </c:pt>
                <c:pt idx="1340">
                  <c:v>40.799999999999997</c:v>
                </c:pt>
                <c:pt idx="1341">
                  <c:v>45.5</c:v>
                </c:pt>
                <c:pt idx="1342">
                  <c:v>43.3</c:v>
                </c:pt>
                <c:pt idx="1343">
                  <c:v>39.200000000000003</c:v>
                </c:pt>
                <c:pt idx="1344">
                  <c:v>37.200000000000003</c:v>
                </c:pt>
                <c:pt idx="1345">
                  <c:v>32.200000000000003</c:v>
                </c:pt>
                <c:pt idx="1346">
                  <c:v>30.9</c:v>
                </c:pt>
                <c:pt idx="1347">
                  <c:v>20.5</c:v>
                </c:pt>
                <c:pt idx="1348">
                  <c:v>22.1</c:v>
                </c:pt>
                <c:pt idx="1349">
                  <c:v>21.4</c:v>
                </c:pt>
                <c:pt idx="1350">
                  <c:v>18.899999999999999</c:v>
                </c:pt>
                <c:pt idx="1351">
                  <c:v>21.7</c:v>
                </c:pt>
                <c:pt idx="1352">
                  <c:v>20.5</c:v>
                </c:pt>
                <c:pt idx="1353">
                  <c:v>19.600000000000001</c:v>
                </c:pt>
                <c:pt idx="1354">
                  <c:v>18.2</c:v>
                </c:pt>
                <c:pt idx="1355">
                  <c:v>24.4</c:v>
                </c:pt>
                <c:pt idx="1356">
                  <c:v>37.5</c:v>
                </c:pt>
                <c:pt idx="1357">
                  <c:v>52.4</c:v>
                </c:pt>
                <c:pt idx="1358">
                  <c:v>52.6</c:v>
                </c:pt>
                <c:pt idx="1359">
                  <c:v>45</c:v>
                </c:pt>
                <c:pt idx="1360">
                  <c:v>43.7</c:v>
                </c:pt>
                <c:pt idx="1361">
                  <c:v>31</c:v>
                </c:pt>
                <c:pt idx="1362">
                  <c:v>23.1</c:v>
                </c:pt>
                <c:pt idx="1363">
                  <c:v>16.2</c:v>
                </c:pt>
                <c:pt idx="1364">
                  <c:v>20.399999999999999</c:v>
                </c:pt>
                <c:pt idx="1365">
                  <c:v>18.899999999999999</c:v>
                </c:pt>
                <c:pt idx="1366">
                  <c:v>9.8000000000000007</c:v>
                </c:pt>
                <c:pt idx="1367">
                  <c:v>10.8</c:v>
                </c:pt>
                <c:pt idx="1368">
                  <c:v>9.4</c:v>
                </c:pt>
                <c:pt idx="1369">
                  <c:v>6.6</c:v>
                </c:pt>
                <c:pt idx="1370">
                  <c:v>8.8000000000000007</c:v>
                </c:pt>
                <c:pt idx="1371">
                  <c:v>8.4</c:v>
                </c:pt>
                <c:pt idx="1372">
                  <c:v>10.6</c:v>
                </c:pt>
                <c:pt idx="1373">
                  <c:v>8.6</c:v>
                </c:pt>
                <c:pt idx="1374">
                  <c:v>7.6</c:v>
                </c:pt>
                <c:pt idx="1375">
                  <c:v>7</c:v>
                </c:pt>
                <c:pt idx="1376">
                  <c:v>6.1</c:v>
                </c:pt>
                <c:pt idx="1377">
                  <c:v>5.3</c:v>
                </c:pt>
                <c:pt idx="1378">
                  <c:v>4.3</c:v>
                </c:pt>
                <c:pt idx="1379">
                  <c:v>6.3</c:v>
                </c:pt>
                <c:pt idx="1380">
                  <c:v>4</c:v>
                </c:pt>
                <c:pt idx="1381">
                  <c:v>5.3</c:v>
                </c:pt>
                <c:pt idx="1382">
                  <c:v>4.5</c:v>
                </c:pt>
                <c:pt idx="1383">
                  <c:v>4.0999999999999996</c:v>
                </c:pt>
                <c:pt idx="1384">
                  <c:v>5.0999999999999996</c:v>
                </c:pt>
                <c:pt idx="1385">
                  <c:v>8.1999999999999993</c:v>
                </c:pt>
                <c:pt idx="1386">
                  <c:v>5.8</c:v>
                </c:pt>
                <c:pt idx="1387">
                  <c:v>9.6999999999999993</c:v>
                </c:pt>
                <c:pt idx="1388">
                  <c:v>3.8</c:v>
                </c:pt>
                <c:pt idx="1389">
                  <c:v>5.8</c:v>
                </c:pt>
                <c:pt idx="1390">
                  <c:v>2.9</c:v>
                </c:pt>
                <c:pt idx="1391">
                  <c:v>1.8</c:v>
                </c:pt>
                <c:pt idx="1392">
                  <c:v>3.7</c:v>
                </c:pt>
                <c:pt idx="1393">
                  <c:v>5.6</c:v>
                </c:pt>
                <c:pt idx="1394">
                  <c:v>4.8</c:v>
                </c:pt>
                <c:pt idx="1395">
                  <c:v>6.4</c:v>
                </c:pt>
                <c:pt idx="1396">
                  <c:v>4.0999999999999996</c:v>
                </c:pt>
                <c:pt idx="1397">
                  <c:v>3.7</c:v>
                </c:pt>
                <c:pt idx="1398">
                  <c:v>3.2</c:v>
                </c:pt>
                <c:pt idx="1399">
                  <c:v>5</c:v>
                </c:pt>
                <c:pt idx="1400">
                  <c:v>2.1</c:v>
                </c:pt>
                <c:pt idx="1401">
                  <c:v>6.8</c:v>
                </c:pt>
                <c:pt idx="1402">
                  <c:v>5.9</c:v>
                </c:pt>
                <c:pt idx="1403">
                  <c:v>2.7</c:v>
                </c:pt>
                <c:pt idx="1404">
                  <c:v>4.5</c:v>
                </c:pt>
                <c:pt idx="1405">
                  <c:v>1.8</c:v>
                </c:pt>
                <c:pt idx="1406">
                  <c:v>3.2</c:v>
                </c:pt>
                <c:pt idx="1407">
                  <c:v>7.4</c:v>
                </c:pt>
                <c:pt idx="1408">
                  <c:v>9.6</c:v>
                </c:pt>
                <c:pt idx="1409">
                  <c:v>10.8</c:v>
                </c:pt>
                <c:pt idx="1410">
                  <c:v>10.199999999999999</c:v>
                </c:pt>
                <c:pt idx="1411">
                  <c:v>12.6</c:v>
                </c:pt>
                <c:pt idx="1412">
                  <c:v>10.9</c:v>
                </c:pt>
                <c:pt idx="1413">
                  <c:v>12.3</c:v>
                </c:pt>
                <c:pt idx="1414">
                  <c:v>12.7</c:v>
                </c:pt>
                <c:pt idx="1415">
                  <c:v>9.5</c:v>
                </c:pt>
                <c:pt idx="1416">
                  <c:v>8.5</c:v>
                </c:pt>
                <c:pt idx="1417">
                  <c:v>7.6</c:v>
                </c:pt>
                <c:pt idx="1418">
                  <c:v>8.8000000000000007</c:v>
                </c:pt>
                <c:pt idx="1419">
                  <c:v>7.2</c:v>
                </c:pt>
                <c:pt idx="1420">
                  <c:v>6.4</c:v>
                </c:pt>
                <c:pt idx="1421">
                  <c:v>6.9</c:v>
                </c:pt>
                <c:pt idx="1422">
                  <c:v>7.7</c:v>
                </c:pt>
                <c:pt idx="1423">
                  <c:v>8.8000000000000007</c:v>
                </c:pt>
                <c:pt idx="1424">
                  <c:v>8.3000000000000007</c:v>
                </c:pt>
                <c:pt idx="1425">
                  <c:v>6.2</c:v>
                </c:pt>
                <c:pt idx="1426">
                  <c:v>6.3</c:v>
                </c:pt>
                <c:pt idx="1427">
                  <c:v>5.7</c:v>
                </c:pt>
                <c:pt idx="1428">
                  <c:v>4.0999999999999996</c:v>
                </c:pt>
                <c:pt idx="1429">
                  <c:v>6</c:v>
                </c:pt>
                <c:pt idx="1430">
                  <c:v>4.4000000000000004</c:v>
                </c:pt>
                <c:pt idx="1431">
                  <c:v>6.9</c:v>
                </c:pt>
                <c:pt idx="1432">
                  <c:v>3.9</c:v>
                </c:pt>
                <c:pt idx="1433">
                  <c:v>6.9</c:v>
                </c:pt>
                <c:pt idx="1434">
                  <c:v>4.5</c:v>
                </c:pt>
                <c:pt idx="1435">
                  <c:v>4.9000000000000004</c:v>
                </c:pt>
                <c:pt idx="1436">
                  <c:v>4.8</c:v>
                </c:pt>
                <c:pt idx="1437">
                  <c:v>5.4</c:v>
                </c:pt>
                <c:pt idx="1438">
                  <c:v>5.4</c:v>
                </c:pt>
                <c:pt idx="1439">
                  <c:v>6.4</c:v>
                </c:pt>
                <c:pt idx="1440">
                  <c:v>3.9</c:v>
                </c:pt>
                <c:pt idx="1441">
                  <c:v>5.5</c:v>
                </c:pt>
                <c:pt idx="1442">
                  <c:v>5</c:v>
                </c:pt>
                <c:pt idx="1443">
                  <c:v>7.1</c:v>
                </c:pt>
                <c:pt idx="1444">
                  <c:v>4.5999999999999996</c:v>
                </c:pt>
                <c:pt idx="1445">
                  <c:v>5.0999999999999996</c:v>
                </c:pt>
                <c:pt idx="1446">
                  <c:v>5.7</c:v>
                </c:pt>
                <c:pt idx="1447">
                  <c:v>5.8</c:v>
                </c:pt>
                <c:pt idx="1448">
                  <c:v>5.8</c:v>
                </c:pt>
                <c:pt idx="1449">
                  <c:v>5.8</c:v>
                </c:pt>
                <c:pt idx="1450">
                  <c:v>6.8</c:v>
                </c:pt>
                <c:pt idx="1451">
                  <c:v>7</c:v>
                </c:pt>
                <c:pt idx="1452">
                  <c:v>2.7</c:v>
                </c:pt>
                <c:pt idx="1453">
                  <c:v>6.9</c:v>
                </c:pt>
                <c:pt idx="1454">
                  <c:v>6.4</c:v>
                </c:pt>
                <c:pt idx="1455">
                  <c:v>7.4</c:v>
                </c:pt>
                <c:pt idx="1456">
                  <c:v>5.3</c:v>
                </c:pt>
                <c:pt idx="1457">
                  <c:v>6.1</c:v>
                </c:pt>
                <c:pt idx="1458">
                  <c:v>6.4</c:v>
                </c:pt>
                <c:pt idx="1459">
                  <c:v>5</c:v>
                </c:pt>
                <c:pt idx="1460">
                  <c:v>8.5</c:v>
                </c:pt>
                <c:pt idx="1461">
                  <c:v>10.4</c:v>
                </c:pt>
                <c:pt idx="1462">
                  <c:v>7.7</c:v>
                </c:pt>
                <c:pt idx="1463">
                  <c:v>8.8000000000000007</c:v>
                </c:pt>
                <c:pt idx="1464">
                  <c:v>7.4</c:v>
                </c:pt>
                <c:pt idx="1465">
                  <c:v>11.1</c:v>
                </c:pt>
                <c:pt idx="1466">
                  <c:v>8.5</c:v>
                </c:pt>
                <c:pt idx="1467">
                  <c:v>7.6</c:v>
                </c:pt>
                <c:pt idx="1468">
                  <c:v>10.4</c:v>
                </c:pt>
                <c:pt idx="1469">
                  <c:v>16.899999999999999</c:v>
                </c:pt>
                <c:pt idx="1470">
                  <c:v>19.5</c:v>
                </c:pt>
                <c:pt idx="1471">
                  <c:v>18.7</c:v>
                </c:pt>
                <c:pt idx="1472">
                  <c:v>17.7</c:v>
                </c:pt>
                <c:pt idx="1473">
                  <c:v>6.5</c:v>
                </c:pt>
                <c:pt idx="1474">
                  <c:v>4</c:v>
                </c:pt>
                <c:pt idx="1475">
                  <c:v>7</c:v>
                </c:pt>
                <c:pt idx="1476">
                  <c:v>7.4</c:v>
                </c:pt>
                <c:pt idx="1477">
                  <c:v>6.7</c:v>
                </c:pt>
                <c:pt idx="1478">
                  <c:v>8</c:v>
                </c:pt>
                <c:pt idx="1479">
                  <c:v>2.7</c:v>
                </c:pt>
                <c:pt idx="1480">
                  <c:v>9</c:v>
                </c:pt>
                <c:pt idx="1481">
                  <c:v>11.4</c:v>
                </c:pt>
                <c:pt idx="1482">
                  <c:v>19.2</c:v>
                </c:pt>
                <c:pt idx="1483">
                  <c:v>23.7</c:v>
                </c:pt>
                <c:pt idx="1484">
                  <c:v>22.7</c:v>
                </c:pt>
                <c:pt idx="1485">
                  <c:v>23.7</c:v>
                </c:pt>
                <c:pt idx="1486">
                  <c:v>25.4</c:v>
                </c:pt>
                <c:pt idx="1487">
                  <c:v>19.600000000000001</c:v>
                </c:pt>
                <c:pt idx="1488">
                  <c:v>18</c:v>
                </c:pt>
                <c:pt idx="1489">
                  <c:v>16.8</c:v>
                </c:pt>
                <c:pt idx="1490">
                  <c:v>16.7</c:v>
                </c:pt>
                <c:pt idx="1491">
                  <c:v>15.9</c:v>
                </c:pt>
                <c:pt idx="1492">
                  <c:v>19</c:v>
                </c:pt>
                <c:pt idx="1493">
                  <c:v>20.2</c:v>
                </c:pt>
                <c:pt idx="1494">
                  <c:v>18.5</c:v>
                </c:pt>
                <c:pt idx="1495">
                  <c:v>21.1</c:v>
                </c:pt>
                <c:pt idx="1496">
                  <c:v>22.8</c:v>
                </c:pt>
                <c:pt idx="1497">
                  <c:v>25.4</c:v>
                </c:pt>
                <c:pt idx="1498">
                  <c:v>27.7</c:v>
                </c:pt>
                <c:pt idx="1499">
                  <c:v>26.2</c:v>
                </c:pt>
                <c:pt idx="1500">
                  <c:v>24.4</c:v>
                </c:pt>
                <c:pt idx="1501">
                  <c:v>24.8</c:v>
                </c:pt>
                <c:pt idx="1502">
                  <c:v>24.9</c:v>
                </c:pt>
                <c:pt idx="1503">
                  <c:v>25.4</c:v>
                </c:pt>
                <c:pt idx="1504">
                  <c:v>25.1</c:v>
                </c:pt>
                <c:pt idx="1505">
                  <c:v>21.8</c:v>
                </c:pt>
                <c:pt idx="1506">
                  <c:v>27.5</c:v>
                </c:pt>
                <c:pt idx="1507">
                  <c:v>25.3</c:v>
                </c:pt>
                <c:pt idx="1508">
                  <c:v>25.5</c:v>
                </c:pt>
                <c:pt idx="1509">
                  <c:v>25.6</c:v>
                </c:pt>
                <c:pt idx="1510">
                  <c:v>24.2</c:v>
                </c:pt>
                <c:pt idx="1511">
                  <c:v>26</c:v>
                </c:pt>
                <c:pt idx="1512">
                  <c:v>26.6</c:v>
                </c:pt>
                <c:pt idx="1513">
                  <c:v>28.3</c:v>
                </c:pt>
                <c:pt idx="1514">
                  <c:v>29.3</c:v>
                </c:pt>
                <c:pt idx="1515">
                  <c:v>30.2</c:v>
                </c:pt>
                <c:pt idx="1516">
                  <c:v>29.1</c:v>
                </c:pt>
                <c:pt idx="1517">
                  <c:v>32.9</c:v>
                </c:pt>
                <c:pt idx="1518">
                  <c:v>34.6</c:v>
                </c:pt>
                <c:pt idx="1519">
                  <c:v>33.5</c:v>
                </c:pt>
                <c:pt idx="1520">
                  <c:v>35.700000000000003</c:v>
                </c:pt>
                <c:pt idx="1521">
                  <c:v>30.6</c:v>
                </c:pt>
                <c:pt idx="1522">
                  <c:v>10.8</c:v>
                </c:pt>
                <c:pt idx="1523">
                  <c:v>31.1</c:v>
                </c:pt>
                <c:pt idx="1524">
                  <c:v>29.9</c:v>
                </c:pt>
                <c:pt idx="1525">
                  <c:v>27.8</c:v>
                </c:pt>
                <c:pt idx="1526">
                  <c:v>27.7</c:v>
                </c:pt>
                <c:pt idx="1527">
                  <c:v>28.7</c:v>
                </c:pt>
                <c:pt idx="1528">
                  <c:v>26.4</c:v>
                </c:pt>
                <c:pt idx="1529">
                  <c:v>29.8</c:v>
                </c:pt>
                <c:pt idx="1530">
                  <c:v>29.2</c:v>
                </c:pt>
                <c:pt idx="1531">
                  <c:v>27.8</c:v>
                </c:pt>
                <c:pt idx="1532">
                  <c:v>28.9</c:v>
                </c:pt>
                <c:pt idx="1533">
                  <c:v>29.6</c:v>
                </c:pt>
                <c:pt idx="1534">
                  <c:v>29.2</c:v>
                </c:pt>
                <c:pt idx="1535">
                  <c:v>27.2</c:v>
                </c:pt>
                <c:pt idx="1536">
                  <c:v>30</c:v>
                </c:pt>
                <c:pt idx="1537">
                  <c:v>28.3</c:v>
                </c:pt>
                <c:pt idx="1538">
                  <c:v>28.9</c:v>
                </c:pt>
                <c:pt idx="1539">
                  <c:v>25.4</c:v>
                </c:pt>
                <c:pt idx="1540">
                  <c:v>30.2</c:v>
                </c:pt>
                <c:pt idx="1541">
                  <c:v>28.4</c:v>
                </c:pt>
                <c:pt idx="1542">
                  <c:v>34.5</c:v>
                </c:pt>
                <c:pt idx="1543">
                  <c:v>38.299999999999997</c:v>
                </c:pt>
                <c:pt idx="1544">
                  <c:v>35.200000000000003</c:v>
                </c:pt>
                <c:pt idx="1545">
                  <c:v>35.799999999999997</c:v>
                </c:pt>
                <c:pt idx="1546">
                  <c:v>36.299999999999997</c:v>
                </c:pt>
                <c:pt idx="1547">
                  <c:v>29.8</c:v>
                </c:pt>
                <c:pt idx="1548">
                  <c:v>22.5</c:v>
                </c:pt>
                <c:pt idx="1549">
                  <c:v>27.5</c:v>
                </c:pt>
                <c:pt idx="1550">
                  <c:v>19.899999999999999</c:v>
                </c:pt>
                <c:pt idx="1551">
                  <c:v>30.5</c:v>
                </c:pt>
                <c:pt idx="1552">
                  <c:v>37.799999999999997</c:v>
                </c:pt>
                <c:pt idx="1553">
                  <c:v>38.299999999999997</c:v>
                </c:pt>
                <c:pt idx="1554">
                  <c:v>41.4</c:v>
                </c:pt>
                <c:pt idx="1555">
                  <c:v>40.200000000000003</c:v>
                </c:pt>
                <c:pt idx="1556">
                  <c:v>47.2</c:v>
                </c:pt>
                <c:pt idx="1557">
                  <c:v>47.5</c:v>
                </c:pt>
                <c:pt idx="1558">
                  <c:v>52.7</c:v>
                </c:pt>
                <c:pt idx="1559">
                  <c:v>56.8</c:v>
                </c:pt>
                <c:pt idx="1560">
                  <c:v>59.7</c:v>
                </c:pt>
                <c:pt idx="1561">
                  <c:v>61.6</c:v>
                </c:pt>
                <c:pt idx="1562">
                  <c:v>51.1</c:v>
                </c:pt>
                <c:pt idx="1563">
                  <c:v>47.6</c:v>
                </c:pt>
                <c:pt idx="1564">
                  <c:v>52.8</c:v>
                </c:pt>
                <c:pt idx="1565">
                  <c:v>51.2</c:v>
                </c:pt>
                <c:pt idx="1566">
                  <c:v>57.1</c:v>
                </c:pt>
                <c:pt idx="1567">
                  <c:v>54.8</c:v>
                </c:pt>
                <c:pt idx="1568">
                  <c:v>50.5</c:v>
                </c:pt>
                <c:pt idx="1569">
                  <c:v>52.6</c:v>
                </c:pt>
                <c:pt idx="1570">
                  <c:v>34.1</c:v>
                </c:pt>
                <c:pt idx="1571">
                  <c:v>24.6</c:v>
                </c:pt>
                <c:pt idx="1572">
                  <c:v>30.1</c:v>
                </c:pt>
                <c:pt idx="1573">
                  <c:v>25.9</c:v>
                </c:pt>
                <c:pt idx="1574">
                  <c:v>23.5</c:v>
                </c:pt>
                <c:pt idx="1575">
                  <c:v>22.8</c:v>
                </c:pt>
                <c:pt idx="1576">
                  <c:v>19.100000000000001</c:v>
                </c:pt>
                <c:pt idx="1577">
                  <c:v>18.3</c:v>
                </c:pt>
                <c:pt idx="1578">
                  <c:v>20.5</c:v>
                </c:pt>
                <c:pt idx="1579">
                  <c:v>23.5</c:v>
                </c:pt>
                <c:pt idx="1580">
                  <c:v>29.2</c:v>
                </c:pt>
                <c:pt idx="1581">
                  <c:v>27.9</c:v>
                </c:pt>
                <c:pt idx="1582">
                  <c:v>31.9</c:v>
                </c:pt>
                <c:pt idx="1583">
                  <c:v>39.299999999999997</c:v>
                </c:pt>
                <c:pt idx="1584">
                  <c:v>43.1</c:v>
                </c:pt>
                <c:pt idx="1585">
                  <c:v>37.6</c:v>
                </c:pt>
                <c:pt idx="1586">
                  <c:v>40</c:v>
                </c:pt>
                <c:pt idx="1587">
                  <c:v>28.5</c:v>
                </c:pt>
                <c:pt idx="1588">
                  <c:v>26.2</c:v>
                </c:pt>
                <c:pt idx="1589">
                  <c:v>19.399999999999999</c:v>
                </c:pt>
                <c:pt idx="1590">
                  <c:v>22.8</c:v>
                </c:pt>
                <c:pt idx="1591">
                  <c:v>34</c:v>
                </c:pt>
                <c:pt idx="1592">
                  <c:v>31.1</c:v>
                </c:pt>
                <c:pt idx="1593">
                  <c:v>35.6</c:v>
                </c:pt>
                <c:pt idx="1594">
                  <c:v>25.6</c:v>
                </c:pt>
                <c:pt idx="1595">
                  <c:v>22.5</c:v>
                </c:pt>
                <c:pt idx="1596">
                  <c:v>19.100000000000001</c:v>
                </c:pt>
                <c:pt idx="1597">
                  <c:v>15.9</c:v>
                </c:pt>
                <c:pt idx="1598">
                  <c:v>27.2</c:v>
                </c:pt>
                <c:pt idx="1599">
                  <c:v>9.8000000000000007</c:v>
                </c:pt>
                <c:pt idx="1600">
                  <c:v>9.6999999999999993</c:v>
                </c:pt>
                <c:pt idx="1601">
                  <c:v>8.4</c:v>
                </c:pt>
                <c:pt idx="1602">
                  <c:v>8.4</c:v>
                </c:pt>
                <c:pt idx="1603">
                  <c:v>9.1</c:v>
                </c:pt>
                <c:pt idx="1604">
                  <c:v>7.1</c:v>
                </c:pt>
                <c:pt idx="1605">
                  <c:v>5.9</c:v>
                </c:pt>
                <c:pt idx="1606">
                  <c:v>14.8</c:v>
                </c:pt>
                <c:pt idx="1607">
                  <c:v>12.9</c:v>
                </c:pt>
                <c:pt idx="1608">
                  <c:v>15.1</c:v>
                </c:pt>
                <c:pt idx="1609">
                  <c:v>17.3</c:v>
                </c:pt>
                <c:pt idx="1610">
                  <c:v>12.8</c:v>
                </c:pt>
                <c:pt idx="1611">
                  <c:v>10.7</c:v>
                </c:pt>
                <c:pt idx="1612">
                  <c:v>12.2</c:v>
                </c:pt>
                <c:pt idx="1613">
                  <c:v>14.7</c:v>
                </c:pt>
                <c:pt idx="1614">
                  <c:v>24.4</c:v>
                </c:pt>
                <c:pt idx="1615">
                  <c:v>19.5</c:v>
                </c:pt>
                <c:pt idx="1625">
                  <c:v>10.9</c:v>
                </c:pt>
                <c:pt idx="1626">
                  <c:v>8.1</c:v>
                </c:pt>
                <c:pt idx="1627">
                  <c:v>7.9</c:v>
                </c:pt>
                <c:pt idx="1628">
                  <c:v>8.5</c:v>
                </c:pt>
                <c:pt idx="1629">
                  <c:v>9.9</c:v>
                </c:pt>
                <c:pt idx="1630">
                  <c:v>11.7</c:v>
                </c:pt>
                <c:pt idx="1631">
                  <c:v>11.5</c:v>
                </c:pt>
                <c:pt idx="1632">
                  <c:v>13.8</c:v>
                </c:pt>
                <c:pt idx="1633">
                  <c:v>17.8</c:v>
                </c:pt>
                <c:pt idx="1634">
                  <c:v>17.7</c:v>
                </c:pt>
                <c:pt idx="1635">
                  <c:v>17.399999999999999</c:v>
                </c:pt>
                <c:pt idx="1636">
                  <c:v>11.6</c:v>
                </c:pt>
                <c:pt idx="1637">
                  <c:v>15</c:v>
                </c:pt>
                <c:pt idx="1638">
                  <c:v>16.3</c:v>
                </c:pt>
                <c:pt idx="1639">
                  <c:v>22.6</c:v>
                </c:pt>
                <c:pt idx="1640">
                  <c:v>26</c:v>
                </c:pt>
                <c:pt idx="1641">
                  <c:v>13.4</c:v>
                </c:pt>
                <c:pt idx="1642">
                  <c:v>13.7</c:v>
                </c:pt>
                <c:pt idx="1643">
                  <c:v>22</c:v>
                </c:pt>
                <c:pt idx="1644">
                  <c:v>16.7</c:v>
                </c:pt>
                <c:pt idx="1645">
                  <c:v>18.100000000000001</c:v>
                </c:pt>
                <c:pt idx="1646">
                  <c:v>18.899999999999999</c:v>
                </c:pt>
                <c:pt idx="1647">
                  <c:v>27.8</c:v>
                </c:pt>
                <c:pt idx="1648">
                  <c:v>34.9</c:v>
                </c:pt>
                <c:pt idx="1649">
                  <c:v>40.4</c:v>
                </c:pt>
                <c:pt idx="1650">
                  <c:v>40.9</c:v>
                </c:pt>
                <c:pt idx="1651">
                  <c:v>20.2</c:v>
                </c:pt>
                <c:pt idx="1652">
                  <c:v>14.4</c:v>
                </c:pt>
                <c:pt idx="1653">
                  <c:v>10</c:v>
                </c:pt>
                <c:pt idx="1654">
                  <c:v>6.9</c:v>
                </c:pt>
                <c:pt idx="1655">
                  <c:v>11.1</c:v>
                </c:pt>
                <c:pt idx="1656">
                  <c:v>9.6</c:v>
                </c:pt>
                <c:pt idx="1657">
                  <c:v>8</c:v>
                </c:pt>
                <c:pt idx="1658">
                  <c:v>9.8000000000000007</c:v>
                </c:pt>
                <c:pt idx="1659">
                  <c:v>8.8000000000000007</c:v>
                </c:pt>
                <c:pt idx="1660">
                  <c:v>7.9</c:v>
                </c:pt>
                <c:pt idx="1661">
                  <c:v>6.2</c:v>
                </c:pt>
                <c:pt idx="1662">
                  <c:v>7.4</c:v>
                </c:pt>
                <c:pt idx="1663">
                  <c:v>6</c:v>
                </c:pt>
                <c:pt idx="1664">
                  <c:v>6.9</c:v>
                </c:pt>
                <c:pt idx="1665">
                  <c:v>4.7</c:v>
                </c:pt>
                <c:pt idx="1666">
                  <c:v>7.1</c:v>
                </c:pt>
                <c:pt idx="1667">
                  <c:v>8.1999999999999993</c:v>
                </c:pt>
                <c:pt idx="1668">
                  <c:v>10.8</c:v>
                </c:pt>
                <c:pt idx="1669">
                  <c:v>9.1</c:v>
                </c:pt>
                <c:pt idx="1670">
                  <c:v>9.5</c:v>
                </c:pt>
                <c:pt idx="1671">
                  <c:v>10.8</c:v>
                </c:pt>
                <c:pt idx="1672">
                  <c:v>9.1999999999999993</c:v>
                </c:pt>
                <c:pt idx="1673">
                  <c:v>10.199999999999999</c:v>
                </c:pt>
                <c:pt idx="1674">
                  <c:v>6.9</c:v>
                </c:pt>
                <c:pt idx="1675">
                  <c:v>10.9</c:v>
                </c:pt>
                <c:pt idx="1676">
                  <c:v>8.5</c:v>
                </c:pt>
                <c:pt idx="1677">
                  <c:v>9</c:v>
                </c:pt>
                <c:pt idx="1678">
                  <c:v>9.3000000000000007</c:v>
                </c:pt>
                <c:pt idx="1679">
                  <c:v>10.1</c:v>
                </c:pt>
                <c:pt idx="1680">
                  <c:v>11</c:v>
                </c:pt>
                <c:pt idx="1681">
                  <c:v>10</c:v>
                </c:pt>
                <c:pt idx="1682">
                  <c:v>10.5</c:v>
                </c:pt>
                <c:pt idx="1683">
                  <c:v>9</c:v>
                </c:pt>
                <c:pt idx="1684">
                  <c:v>7.3</c:v>
                </c:pt>
                <c:pt idx="1685">
                  <c:v>8.5</c:v>
                </c:pt>
                <c:pt idx="1686">
                  <c:v>7.5</c:v>
                </c:pt>
                <c:pt idx="1687">
                  <c:v>7.6</c:v>
                </c:pt>
                <c:pt idx="1688">
                  <c:v>5.5</c:v>
                </c:pt>
                <c:pt idx="1689">
                  <c:v>9.6999999999999993</c:v>
                </c:pt>
                <c:pt idx="1690">
                  <c:v>5.2</c:v>
                </c:pt>
                <c:pt idx="1691">
                  <c:v>9.3000000000000007</c:v>
                </c:pt>
                <c:pt idx="1692">
                  <c:v>10.199999999999999</c:v>
                </c:pt>
                <c:pt idx="1693">
                  <c:v>7.2</c:v>
                </c:pt>
                <c:pt idx="1694">
                  <c:v>6.1</c:v>
                </c:pt>
                <c:pt idx="1695">
                  <c:v>7.9</c:v>
                </c:pt>
                <c:pt idx="1696">
                  <c:v>10.6</c:v>
                </c:pt>
                <c:pt idx="1697">
                  <c:v>11.4</c:v>
                </c:pt>
                <c:pt idx="1698">
                  <c:v>12.1</c:v>
                </c:pt>
                <c:pt idx="1699">
                  <c:v>13.3</c:v>
                </c:pt>
                <c:pt idx="1700">
                  <c:v>13.6</c:v>
                </c:pt>
                <c:pt idx="1701">
                  <c:v>14.4</c:v>
                </c:pt>
                <c:pt idx="1702">
                  <c:v>16.7</c:v>
                </c:pt>
                <c:pt idx="1703">
                  <c:v>15.9</c:v>
                </c:pt>
                <c:pt idx="1704">
                  <c:v>20</c:v>
                </c:pt>
                <c:pt idx="1705">
                  <c:v>21.3</c:v>
                </c:pt>
                <c:pt idx="1706">
                  <c:v>23.3</c:v>
                </c:pt>
                <c:pt idx="1707">
                  <c:v>20.8</c:v>
                </c:pt>
                <c:pt idx="1708">
                  <c:v>22.5</c:v>
                </c:pt>
                <c:pt idx="1709">
                  <c:v>24.5</c:v>
                </c:pt>
                <c:pt idx="1710">
                  <c:v>26.2</c:v>
                </c:pt>
                <c:pt idx="1711">
                  <c:v>24.8</c:v>
                </c:pt>
                <c:pt idx="1712">
                  <c:v>20.8</c:v>
                </c:pt>
                <c:pt idx="1713">
                  <c:v>19.7</c:v>
                </c:pt>
                <c:pt idx="1714">
                  <c:v>16.600000000000001</c:v>
                </c:pt>
                <c:pt idx="1715">
                  <c:v>20.8</c:v>
                </c:pt>
                <c:pt idx="1716">
                  <c:v>16.600000000000001</c:v>
                </c:pt>
                <c:pt idx="1717">
                  <c:v>15.9</c:v>
                </c:pt>
                <c:pt idx="1718">
                  <c:v>16.3</c:v>
                </c:pt>
                <c:pt idx="1719">
                  <c:v>18.600000000000001</c:v>
                </c:pt>
                <c:pt idx="1720">
                  <c:v>17.100000000000001</c:v>
                </c:pt>
                <c:pt idx="1721">
                  <c:v>19.8</c:v>
                </c:pt>
                <c:pt idx="1722">
                  <c:v>20</c:v>
                </c:pt>
                <c:pt idx="1723">
                  <c:v>22</c:v>
                </c:pt>
                <c:pt idx="1724">
                  <c:v>20.2</c:v>
                </c:pt>
                <c:pt idx="1725">
                  <c:v>21</c:v>
                </c:pt>
                <c:pt idx="1726">
                  <c:v>22</c:v>
                </c:pt>
                <c:pt idx="1727">
                  <c:v>20.9</c:v>
                </c:pt>
                <c:pt idx="1728">
                  <c:v>21</c:v>
                </c:pt>
                <c:pt idx="1729">
                  <c:v>20.9</c:v>
                </c:pt>
                <c:pt idx="1730">
                  <c:v>22.2</c:v>
                </c:pt>
                <c:pt idx="1731">
                  <c:v>21</c:v>
                </c:pt>
                <c:pt idx="1732">
                  <c:v>24.4</c:v>
                </c:pt>
                <c:pt idx="1733">
                  <c:v>22.5</c:v>
                </c:pt>
                <c:pt idx="1734">
                  <c:v>23.7</c:v>
                </c:pt>
                <c:pt idx="1735">
                  <c:v>23.9</c:v>
                </c:pt>
                <c:pt idx="1736">
                  <c:v>21.8</c:v>
                </c:pt>
                <c:pt idx="1737">
                  <c:v>23.6</c:v>
                </c:pt>
                <c:pt idx="1738">
                  <c:v>22.4</c:v>
                </c:pt>
                <c:pt idx="1739">
                  <c:v>21.1</c:v>
                </c:pt>
                <c:pt idx="1740">
                  <c:v>22.2</c:v>
                </c:pt>
                <c:pt idx="1741">
                  <c:v>21.3</c:v>
                </c:pt>
                <c:pt idx="1742">
                  <c:v>17.399999999999999</c:v>
                </c:pt>
                <c:pt idx="1743">
                  <c:v>17.3</c:v>
                </c:pt>
                <c:pt idx="1744">
                  <c:v>20.7</c:v>
                </c:pt>
                <c:pt idx="1745">
                  <c:v>27.1</c:v>
                </c:pt>
                <c:pt idx="1746">
                  <c:v>32.200000000000003</c:v>
                </c:pt>
                <c:pt idx="1747">
                  <c:v>35.4</c:v>
                </c:pt>
                <c:pt idx="1748">
                  <c:v>35.700000000000003</c:v>
                </c:pt>
                <c:pt idx="1749">
                  <c:v>34.5</c:v>
                </c:pt>
                <c:pt idx="1750">
                  <c:v>37.1</c:v>
                </c:pt>
                <c:pt idx="1751">
                  <c:v>41.1</c:v>
                </c:pt>
                <c:pt idx="1752">
                  <c:v>42.5</c:v>
                </c:pt>
                <c:pt idx="1753">
                  <c:v>45.1</c:v>
                </c:pt>
                <c:pt idx="1754">
                  <c:v>45.9</c:v>
                </c:pt>
                <c:pt idx="1755">
                  <c:v>47.7</c:v>
                </c:pt>
                <c:pt idx="1756">
                  <c:v>45.3</c:v>
                </c:pt>
                <c:pt idx="1757">
                  <c:v>44.7</c:v>
                </c:pt>
                <c:pt idx="1758">
                  <c:v>46.1</c:v>
                </c:pt>
                <c:pt idx="1759">
                  <c:v>50.4</c:v>
                </c:pt>
                <c:pt idx="1760">
                  <c:v>50.3</c:v>
                </c:pt>
                <c:pt idx="1761">
                  <c:v>45</c:v>
                </c:pt>
                <c:pt idx="1762">
                  <c:v>42.8</c:v>
                </c:pt>
                <c:pt idx="1763">
                  <c:v>37.799999999999997</c:v>
                </c:pt>
                <c:pt idx="1764">
                  <c:v>32.5</c:v>
                </c:pt>
                <c:pt idx="1765">
                  <c:v>28.6</c:v>
                </c:pt>
                <c:pt idx="1766">
                  <c:v>27</c:v>
                </c:pt>
                <c:pt idx="1767">
                  <c:v>31.6</c:v>
                </c:pt>
                <c:pt idx="1768">
                  <c:v>29.3</c:v>
                </c:pt>
                <c:pt idx="1769">
                  <c:v>28</c:v>
                </c:pt>
                <c:pt idx="1770">
                  <c:v>30.4</c:v>
                </c:pt>
                <c:pt idx="1771">
                  <c:v>32.700000000000003</c:v>
                </c:pt>
                <c:pt idx="1772">
                  <c:v>34.799999999999997</c:v>
                </c:pt>
                <c:pt idx="1773">
                  <c:v>34.799999999999997</c:v>
                </c:pt>
                <c:pt idx="1774">
                  <c:v>32.799999999999997</c:v>
                </c:pt>
                <c:pt idx="1775">
                  <c:v>26</c:v>
                </c:pt>
                <c:pt idx="1776">
                  <c:v>27.3</c:v>
                </c:pt>
                <c:pt idx="1777">
                  <c:v>28</c:v>
                </c:pt>
                <c:pt idx="1778">
                  <c:v>30.9</c:v>
                </c:pt>
                <c:pt idx="1779">
                  <c:v>27.8</c:v>
                </c:pt>
                <c:pt idx="1780">
                  <c:v>26.4</c:v>
                </c:pt>
                <c:pt idx="1781">
                  <c:v>28.8</c:v>
                </c:pt>
                <c:pt idx="1782">
                  <c:v>30.4</c:v>
                </c:pt>
                <c:pt idx="1783">
                  <c:v>28.7</c:v>
                </c:pt>
                <c:pt idx="1784">
                  <c:v>26.4</c:v>
                </c:pt>
                <c:pt idx="1785">
                  <c:v>24.1</c:v>
                </c:pt>
                <c:pt idx="1786">
                  <c:v>18.100000000000001</c:v>
                </c:pt>
                <c:pt idx="1787">
                  <c:v>17</c:v>
                </c:pt>
                <c:pt idx="1788">
                  <c:v>16.8</c:v>
                </c:pt>
                <c:pt idx="1789">
                  <c:v>15.6</c:v>
                </c:pt>
                <c:pt idx="1790">
                  <c:v>15</c:v>
                </c:pt>
                <c:pt idx="1791">
                  <c:v>13.6</c:v>
                </c:pt>
                <c:pt idx="1792">
                  <c:v>15.8</c:v>
                </c:pt>
                <c:pt idx="1793">
                  <c:v>17.7</c:v>
                </c:pt>
                <c:pt idx="1794">
                  <c:v>23.1</c:v>
                </c:pt>
                <c:pt idx="1795">
                  <c:v>24.1</c:v>
                </c:pt>
                <c:pt idx="1796">
                  <c:v>25.5</c:v>
                </c:pt>
                <c:pt idx="1797">
                  <c:v>19.8</c:v>
                </c:pt>
                <c:pt idx="1798">
                  <c:v>19.8</c:v>
                </c:pt>
                <c:pt idx="1799">
                  <c:v>23.5</c:v>
                </c:pt>
                <c:pt idx="1800">
                  <c:v>25.7</c:v>
                </c:pt>
                <c:pt idx="1801">
                  <c:v>31.5</c:v>
                </c:pt>
                <c:pt idx="1802">
                  <c:v>35.299999999999997</c:v>
                </c:pt>
                <c:pt idx="1803">
                  <c:v>32.6</c:v>
                </c:pt>
                <c:pt idx="1804">
                  <c:v>32.200000000000003</c:v>
                </c:pt>
                <c:pt idx="1805">
                  <c:v>28.6</c:v>
                </c:pt>
                <c:pt idx="1806">
                  <c:v>29.6</c:v>
                </c:pt>
                <c:pt idx="1807">
                  <c:v>26.1</c:v>
                </c:pt>
                <c:pt idx="1808">
                  <c:v>23.7</c:v>
                </c:pt>
                <c:pt idx="1809">
                  <c:v>24.7</c:v>
                </c:pt>
                <c:pt idx="1810">
                  <c:v>24.6</c:v>
                </c:pt>
                <c:pt idx="1811">
                  <c:v>27.7</c:v>
                </c:pt>
                <c:pt idx="1812">
                  <c:v>25.1</c:v>
                </c:pt>
                <c:pt idx="1813">
                  <c:v>23.2</c:v>
                </c:pt>
                <c:pt idx="1814">
                  <c:v>21.8</c:v>
                </c:pt>
                <c:pt idx="1815">
                  <c:v>20.7</c:v>
                </c:pt>
                <c:pt idx="1816">
                  <c:v>20.3</c:v>
                </c:pt>
                <c:pt idx="1817">
                  <c:v>19.8</c:v>
                </c:pt>
                <c:pt idx="1818">
                  <c:v>21.9</c:v>
                </c:pt>
                <c:pt idx="1819">
                  <c:v>23</c:v>
                </c:pt>
                <c:pt idx="1820">
                  <c:v>22.9</c:v>
                </c:pt>
                <c:pt idx="1821">
                  <c:v>22.3</c:v>
                </c:pt>
                <c:pt idx="1822">
                  <c:v>23.4</c:v>
                </c:pt>
                <c:pt idx="1823">
                  <c:v>24.1</c:v>
                </c:pt>
                <c:pt idx="1824">
                  <c:v>23.7</c:v>
                </c:pt>
                <c:pt idx="1825">
                  <c:v>23.5</c:v>
                </c:pt>
                <c:pt idx="1826">
                  <c:v>23.7</c:v>
                </c:pt>
                <c:pt idx="1827">
                  <c:v>24.3</c:v>
                </c:pt>
                <c:pt idx="1828">
                  <c:v>20.9</c:v>
                </c:pt>
                <c:pt idx="1829">
                  <c:v>24.3</c:v>
                </c:pt>
                <c:pt idx="1830">
                  <c:v>21.3</c:v>
                </c:pt>
                <c:pt idx="1831">
                  <c:v>21</c:v>
                </c:pt>
                <c:pt idx="1832">
                  <c:v>16.3</c:v>
                </c:pt>
                <c:pt idx="1833">
                  <c:v>14.3</c:v>
                </c:pt>
                <c:pt idx="1834">
                  <c:v>9.1</c:v>
                </c:pt>
                <c:pt idx="1835">
                  <c:v>7.1</c:v>
                </c:pt>
                <c:pt idx="1836">
                  <c:v>9.6</c:v>
                </c:pt>
                <c:pt idx="1837">
                  <c:v>9.5</c:v>
                </c:pt>
                <c:pt idx="1838">
                  <c:v>7.9</c:v>
                </c:pt>
                <c:pt idx="1839">
                  <c:v>5.4</c:v>
                </c:pt>
                <c:pt idx="1840">
                  <c:v>5.6</c:v>
                </c:pt>
                <c:pt idx="1841">
                  <c:v>6.8</c:v>
                </c:pt>
                <c:pt idx="1842">
                  <c:v>8.1999999999999993</c:v>
                </c:pt>
                <c:pt idx="1843">
                  <c:v>8</c:v>
                </c:pt>
                <c:pt idx="1844">
                  <c:v>6.9</c:v>
                </c:pt>
                <c:pt idx="1845">
                  <c:v>6.9</c:v>
                </c:pt>
                <c:pt idx="1846">
                  <c:v>7.1</c:v>
                </c:pt>
                <c:pt idx="1847">
                  <c:v>6.4</c:v>
                </c:pt>
                <c:pt idx="1848">
                  <c:v>6.9</c:v>
                </c:pt>
                <c:pt idx="1849">
                  <c:v>6.3</c:v>
                </c:pt>
                <c:pt idx="1850">
                  <c:v>6.9</c:v>
                </c:pt>
                <c:pt idx="1851">
                  <c:v>8.6999999999999993</c:v>
                </c:pt>
                <c:pt idx="1852">
                  <c:v>6.1</c:v>
                </c:pt>
                <c:pt idx="1853">
                  <c:v>9.1999999999999993</c:v>
                </c:pt>
                <c:pt idx="1854">
                  <c:v>8.5</c:v>
                </c:pt>
                <c:pt idx="1855">
                  <c:v>7.5</c:v>
                </c:pt>
                <c:pt idx="1856">
                  <c:v>6.1</c:v>
                </c:pt>
                <c:pt idx="1857">
                  <c:v>7</c:v>
                </c:pt>
                <c:pt idx="1858">
                  <c:v>8</c:v>
                </c:pt>
                <c:pt idx="1859">
                  <c:v>7.6</c:v>
                </c:pt>
                <c:pt idx="1860">
                  <c:v>8</c:v>
                </c:pt>
                <c:pt idx="1861">
                  <c:v>11.9</c:v>
                </c:pt>
                <c:pt idx="1862">
                  <c:v>9</c:v>
                </c:pt>
                <c:pt idx="1863">
                  <c:v>8</c:v>
                </c:pt>
                <c:pt idx="1864">
                  <c:v>9.9</c:v>
                </c:pt>
                <c:pt idx="1865">
                  <c:v>7.8</c:v>
                </c:pt>
                <c:pt idx="1866">
                  <c:v>8.9</c:v>
                </c:pt>
                <c:pt idx="1867">
                  <c:v>8.5</c:v>
                </c:pt>
                <c:pt idx="1868">
                  <c:v>7.7</c:v>
                </c:pt>
                <c:pt idx="1869">
                  <c:v>8.6999999999999993</c:v>
                </c:pt>
                <c:pt idx="1870">
                  <c:v>8.1</c:v>
                </c:pt>
                <c:pt idx="1871">
                  <c:v>5.6</c:v>
                </c:pt>
                <c:pt idx="1872">
                  <c:v>6.5</c:v>
                </c:pt>
                <c:pt idx="1873">
                  <c:v>4.7</c:v>
                </c:pt>
                <c:pt idx="1874">
                  <c:v>4.3</c:v>
                </c:pt>
                <c:pt idx="1875">
                  <c:v>4.2</c:v>
                </c:pt>
                <c:pt idx="1876">
                  <c:v>5.5</c:v>
                </c:pt>
                <c:pt idx="1877">
                  <c:v>7</c:v>
                </c:pt>
                <c:pt idx="1878">
                  <c:v>6.9</c:v>
                </c:pt>
                <c:pt idx="1879">
                  <c:v>6.8</c:v>
                </c:pt>
                <c:pt idx="1880">
                  <c:v>6.2</c:v>
                </c:pt>
                <c:pt idx="1881">
                  <c:v>6.6</c:v>
                </c:pt>
                <c:pt idx="1882">
                  <c:v>8.6</c:v>
                </c:pt>
                <c:pt idx="1883">
                  <c:v>10.199999999999999</c:v>
                </c:pt>
                <c:pt idx="1884">
                  <c:v>8.4</c:v>
                </c:pt>
                <c:pt idx="1885">
                  <c:v>9.1999999999999993</c:v>
                </c:pt>
                <c:pt idx="1886">
                  <c:v>9.3000000000000007</c:v>
                </c:pt>
                <c:pt idx="1887">
                  <c:v>6.4</c:v>
                </c:pt>
                <c:pt idx="1888">
                  <c:v>8.6</c:v>
                </c:pt>
                <c:pt idx="1889">
                  <c:v>6.3</c:v>
                </c:pt>
                <c:pt idx="1890">
                  <c:v>6.5</c:v>
                </c:pt>
                <c:pt idx="1891">
                  <c:v>9.4</c:v>
                </c:pt>
                <c:pt idx="1892">
                  <c:v>13.1</c:v>
                </c:pt>
                <c:pt idx="1893">
                  <c:v>12.7</c:v>
                </c:pt>
                <c:pt idx="1894">
                  <c:v>18.600000000000001</c:v>
                </c:pt>
                <c:pt idx="1895">
                  <c:v>16.7</c:v>
                </c:pt>
                <c:pt idx="1896">
                  <c:v>14.3</c:v>
                </c:pt>
                <c:pt idx="1897">
                  <c:v>19</c:v>
                </c:pt>
                <c:pt idx="1898">
                  <c:v>20</c:v>
                </c:pt>
                <c:pt idx="1899">
                  <c:v>18.399999999999999</c:v>
                </c:pt>
                <c:pt idx="1900">
                  <c:v>17</c:v>
                </c:pt>
                <c:pt idx="1901">
                  <c:v>19.8</c:v>
                </c:pt>
                <c:pt idx="1902">
                  <c:v>20.6</c:v>
                </c:pt>
                <c:pt idx="1903">
                  <c:v>19.5</c:v>
                </c:pt>
                <c:pt idx="1904">
                  <c:v>19.899999999999999</c:v>
                </c:pt>
                <c:pt idx="1905">
                  <c:v>20.6</c:v>
                </c:pt>
                <c:pt idx="1906">
                  <c:v>20.2</c:v>
                </c:pt>
                <c:pt idx="1907">
                  <c:v>20.399999999999999</c:v>
                </c:pt>
                <c:pt idx="1908">
                  <c:v>22.6</c:v>
                </c:pt>
                <c:pt idx="1909">
                  <c:v>22.6</c:v>
                </c:pt>
                <c:pt idx="1910">
                  <c:v>27</c:v>
                </c:pt>
                <c:pt idx="1911">
                  <c:v>26.8</c:v>
                </c:pt>
                <c:pt idx="1912">
                  <c:v>27.5</c:v>
                </c:pt>
                <c:pt idx="1913">
                  <c:v>29.7</c:v>
                </c:pt>
                <c:pt idx="1914">
                  <c:v>31.9</c:v>
                </c:pt>
                <c:pt idx="1915">
                  <c:v>33.799999999999997</c:v>
                </c:pt>
                <c:pt idx="1916">
                  <c:v>29.9</c:v>
                </c:pt>
                <c:pt idx="1917">
                  <c:v>28.2</c:v>
                </c:pt>
                <c:pt idx="1918">
                  <c:v>29.1</c:v>
                </c:pt>
                <c:pt idx="1919">
                  <c:v>27.2</c:v>
                </c:pt>
                <c:pt idx="1920">
                  <c:v>25.1</c:v>
                </c:pt>
                <c:pt idx="1921">
                  <c:v>29.1</c:v>
                </c:pt>
                <c:pt idx="1922">
                  <c:v>34.299999999999997</c:v>
                </c:pt>
                <c:pt idx="1923">
                  <c:v>29.4</c:v>
                </c:pt>
                <c:pt idx="1924">
                  <c:v>31.4</c:v>
                </c:pt>
                <c:pt idx="1925">
                  <c:v>29.9</c:v>
                </c:pt>
                <c:pt idx="1926">
                  <c:v>29.6</c:v>
                </c:pt>
                <c:pt idx="1927">
                  <c:v>25.6</c:v>
                </c:pt>
                <c:pt idx="1928">
                  <c:v>25.3</c:v>
                </c:pt>
                <c:pt idx="1929">
                  <c:v>23.5</c:v>
                </c:pt>
                <c:pt idx="1930">
                  <c:v>23.1</c:v>
                </c:pt>
                <c:pt idx="1931">
                  <c:v>24.1</c:v>
                </c:pt>
                <c:pt idx="1932">
                  <c:v>25</c:v>
                </c:pt>
                <c:pt idx="1933">
                  <c:v>21.4</c:v>
                </c:pt>
                <c:pt idx="1934">
                  <c:v>20.6</c:v>
                </c:pt>
                <c:pt idx="1935">
                  <c:v>20.9</c:v>
                </c:pt>
                <c:pt idx="1936">
                  <c:v>22.2</c:v>
                </c:pt>
                <c:pt idx="1937">
                  <c:v>20</c:v>
                </c:pt>
                <c:pt idx="1938">
                  <c:v>20.3</c:v>
                </c:pt>
                <c:pt idx="1939">
                  <c:v>21.9</c:v>
                </c:pt>
                <c:pt idx="1940">
                  <c:v>19.3</c:v>
                </c:pt>
                <c:pt idx="1941">
                  <c:v>18.100000000000001</c:v>
                </c:pt>
                <c:pt idx="1942">
                  <c:v>16.2</c:v>
                </c:pt>
                <c:pt idx="1943">
                  <c:v>12.6</c:v>
                </c:pt>
                <c:pt idx="1944">
                  <c:v>11.6</c:v>
                </c:pt>
                <c:pt idx="1945">
                  <c:v>8.4</c:v>
                </c:pt>
                <c:pt idx="1946">
                  <c:v>7.4</c:v>
                </c:pt>
                <c:pt idx="1947">
                  <c:v>6.9</c:v>
                </c:pt>
                <c:pt idx="1948">
                  <c:v>8.3000000000000007</c:v>
                </c:pt>
                <c:pt idx="1949">
                  <c:v>8.1999999999999993</c:v>
                </c:pt>
                <c:pt idx="1950">
                  <c:v>6</c:v>
                </c:pt>
                <c:pt idx="1951">
                  <c:v>7.6</c:v>
                </c:pt>
                <c:pt idx="1952">
                  <c:v>8</c:v>
                </c:pt>
                <c:pt idx="1953">
                  <c:v>10.6</c:v>
                </c:pt>
                <c:pt idx="1954">
                  <c:v>15.2</c:v>
                </c:pt>
                <c:pt idx="1955">
                  <c:v>11.1</c:v>
                </c:pt>
                <c:pt idx="1956">
                  <c:v>15.4</c:v>
                </c:pt>
                <c:pt idx="1957">
                  <c:v>14</c:v>
                </c:pt>
                <c:pt idx="1958">
                  <c:v>15.9</c:v>
                </c:pt>
                <c:pt idx="1959">
                  <c:v>16.7</c:v>
                </c:pt>
                <c:pt idx="1960">
                  <c:v>16.100000000000001</c:v>
                </c:pt>
                <c:pt idx="1961">
                  <c:v>12.4</c:v>
                </c:pt>
                <c:pt idx="1962">
                  <c:v>13</c:v>
                </c:pt>
                <c:pt idx="1963">
                  <c:v>12.3</c:v>
                </c:pt>
                <c:pt idx="1964">
                  <c:v>8.4</c:v>
                </c:pt>
                <c:pt idx="1965">
                  <c:v>8.5</c:v>
                </c:pt>
                <c:pt idx="1966">
                  <c:v>4.9000000000000004</c:v>
                </c:pt>
                <c:pt idx="1967">
                  <c:v>6.7</c:v>
                </c:pt>
                <c:pt idx="1968">
                  <c:v>9.9</c:v>
                </c:pt>
                <c:pt idx="1969">
                  <c:v>7.7</c:v>
                </c:pt>
                <c:pt idx="1970">
                  <c:v>8.9</c:v>
                </c:pt>
                <c:pt idx="1971">
                  <c:v>6.1</c:v>
                </c:pt>
                <c:pt idx="1972">
                  <c:v>3.9</c:v>
                </c:pt>
                <c:pt idx="1973">
                  <c:v>4.7</c:v>
                </c:pt>
                <c:pt idx="1974">
                  <c:v>13.9</c:v>
                </c:pt>
                <c:pt idx="1975">
                  <c:v>10.9</c:v>
                </c:pt>
                <c:pt idx="1976">
                  <c:v>13.3</c:v>
                </c:pt>
                <c:pt idx="1977">
                  <c:v>14.1</c:v>
                </c:pt>
                <c:pt idx="1978">
                  <c:v>15.3</c:v>
                </c:pt>
                <c:pt idx="1979">
                  <c:v>14.6</c:v>
                </c:pt>
                <c:pt idx="1980">
                  <c:v>3.9</c:v>
                </c:pt>
                <c:pt idx="1981">
                  <c:v>22.1</c:v>
                </c:pt>
                <c:pt idx="1982">
                  <c:v>22.8</c:v>
                </c:pt>
                <c:pt idx="1983">
                  <c:v>22</c:v>
                </c:pt>
                <c:pt idx="1984">
                  <c:v>13.4</c:v>
                </c:pt>
                <c:pt idx="1985">
                  <c:v>26.2</c:v>
                </c:pt>
                <c:pt idx="1986">
                  <c:v>24.2</c:v>
                </c:pt>
                <c:pt idx="1987">
                  <c:v>25.9</c:v>
                </c:pt>
                <c:pt idx="1988">
                  <c:v>26.4</c:v>
                </c:pt>
                <c:pt idx="1989">
                  <c:v>29.7</c:v>
                </c:pt>
                <c:pt idx="1990">
                  <c:v>29.1</c:v>
                </c:pt>
                <c:pt idx="1991">
                  <c:v>16.600000000000001</c:v>
                </c:pt>
                <c:pt idx="1992">
                  <c:v>10.9</c:v>
                </c:pt>
                <c:pt idx="1993">
                  <c:v>8</c:v>
                </c:pt>
                <c:pt idx="1994">
                  <c:v>8.5</c:v>
                </c:pt>
                <c:pt idx="1995">
                  <c:v>10</c:v>
                </c:pt>
                <c:pt idx="1996">
                  <c:v>7.5</c:v>
                </c:pt>
                <c:pt idx="1997">
                  <c:v>8.5</c:v>
                </c:pt>
                <c:pt idx="1998">
                  <c:v>10.6</c:v>
                </c:pt>
                <c:pt idx="1999">
                  <c:v>10.6</c:v>
                </c:pt>
                <c:pt idx="2000">
                  <c:v>12.4</c:v>
                </c:pt>
                <c:pt idx="2001">
                  <c:v>12.7</c:v>
                </c:pt>
                <c:pt idx="2002">
                  <c:v>11.4</c:v>
                </c:pt>
                <c:pt idx="2003">
                  <c:v>10.199999999999999</c:v>
                </c:pt>
                <c:pt idx="2004">
                  <c:v>13.7</c:v>
                </c:pt>
                <c:pt idx="2005">
                  <c:v>13.2</c:v>
                </c:pt>
                <c:pt idx="2006">
                  <c:v>10.8</c:v>
                </c:pt>
                <c:pt idx="2007">
                  <c:v>10.3</c:v>
                </c:pt>
                <c:pt idx="2008">
                  <c:v>8.3000000000000007</c:v>
                </c:pt>
                <c:pt idx="2009">
                  <c:v>10.4</c:v>
                </c:pt>
                <c:pt idx="2010">
                  <c:v>11.7</c:v>
                </c:pt>
                <c:pt idx="2011">
                  <c:v>13.8</c:v>
                </c:pt>
                <c:pt idx="2012">
                  <c:v>6.9</c:v>
                </c:pt>
                <c:pt idx="2013">
                  <c:v>9.3000000000000007</c:v>
                </c:pt>
                <c:pt idx="2014">
                  <c:v>9.8000000000000007</c:v>
                </c:pt>
                <c:pt idx="2015">
                  <c:v>9</c:v>
                </c:pt>
                <c:pt idx="2016">
                  <c:v>16.399999999999999</c:v>
                </c:pt>
                <c:pt idx="2017">
                  <c:v>14.9</c:v>
                </c:pt>
                <c:pt idx="2018">
                  <c:v>17.3</c:v>
                </c:pt>
                <c:pt idx="2019">
                  <c:v>17.7</c:v>
                </c:pt>
                <c:pt idx="2020">
                  <c:v>16</c:v>
                </c:pt>
                <c:pt idx="2021">
                  <c:v>17.5</c:v>
                </c:pt>
                <c:pt idx="2022">
                  <c:v>18.600000000000001</c:v>
                </c:pt>
                <c:pt idx="2023">
                  <c:v>16.8</c:v>
                </c:pt>
                <c:pt idx="2024">
                  <c:v>17</c:v>
                </c:pt>
                <c:pt idx="2025">
                  <c:v>12.7</c:v>
                </c:pt>
                <c:pt idx="2026">
                  <c:v>10.199999999999999</c:v>
                </c:pt>
                <c:pt idx="2027">
                  <c:v>12</c:v>
                </c:pt>
                <c:pt idx="2028">
                  <c:v>13</c:v>
                </c:pt>
                <c:pt idx="2029">
                  <c:v>13.3</c:v>
                </c:pt>
                <c:pt idx="2030">
                  <c:v>11.9</c:v>
                </c:pt>
                <c:pt idx="2031">
                  <c:v>18.600000000000001</c:v>
                </c:pt>
                <c:pt idx="2032">
                  <c:v>17.3</c:v>
                </c:pt>
                <c:pt idx="2033">
                  <c:v>12.3</c:v>
                </c:pt>
                <c:pt idx="2034">
                  <c:v>16.100000000000001</c:v>
                </c:pt>
                <c:pt idx="2035">
                  <c:v>12.1</c:v>
                </c:pt>
                <c:pt idx="2036">
                  <c:v>16.3</c:v>
                </c:pt>
                <c:pt idx="2037">
                  <c:v>17.899999999999999</c:v>
                </c:pt>
                <c:pt idx="2038">
                  <c:v>19</c:v>
                </c:pt>
                <c:pt idx="2039">
                  <c:v>16.600000000000001</c:v>
                </c:pt>
                <c:pt idx="2040">
                  <c:v>16.7</c:v>
                </c:pt>
                <c:pt idx="2041">
                  <c:v>15.3</c:v>
                </c:pt>
                <c:pt idx="2042">
                  <c:v>15.8</c:v>
                </c:pt>
                <c:pt idx="2043">
                  <c:v>13.4</c:v>
                </c:pt>
                <c:pt idx="2044">
                  <c:v>10.6</c:v>
                </c:pt>
                <c:pt idx="2045">
                  <c:v>12.9</c:v>
                </c:pt>
                <c:pt idx="2046">
                  <c:v>11.6</c:v>
                </c:pt>
                <c:pt idx="2051">
                  <c:v>16.7</c:v>
                </c:pt>
                <c:pt idx="2052">
                  <c:v>21.1</c:v>
                </c:pt>
                <c:pt idx="2053">
                  <c:v>18.8</c:v>
                </c:pt>
                <c:pt idx="2054">
                  <c:v>16.399999999999999</c:v>
                </c:pt>
                <c:pt idx="2055">
                  <c:v>14.8</c:v>
                </c:pt>
                <c:pt idx="2056">
                  <c:v>19.600000000000001</c:v>
                </c:pt>
                <c:pt idx="2057">
                  <c:v>18</c:v>
                </c:pt>
                <c:pt idx="2058">
                  <c:v>14.2</c:v>
                </c:pt>
                <c:pt idx="2059">
                  <c:v>11.7</c:v>
                </c:pt>
                <c:pt idx="2060">
                  <c:v>12.9</c:v>
                </c:pt>
                <c:pt idx="2061">
                  <c:v>12.3</c:v>
                </c:pt>
                <c:pt idx="2062">
                  <c:v>11.6</c:v>
                </c:pt>
                <c:pt idx="2063">
                  <c:v>11.2</c:v>
                </c:pt>
                <c:pt idx="2064">
                  <c:v>9.6999999999999993</c:v>
                </c:pt>
                <c:pt idx="2065">
                  <c:v>3.7</c:v>
                </c:pt>
                <c:pt idx="2066">
                  <c:v>5</c:v>
                </c:pt>
                <c:pt idx="2067">
                  <c:v>4.8</c:v>
                </c:pt>
                <c:pt idx="2068">
                  <c:v>6</c:v>
                </c:pt>
                <c:pt idx="2069">
                  <c:v>5.5</c:v>
                </c:pt>
                <c:pt idx="2071">
                  <c:v>2.1</c:v>
                </c:pt>
                <c:pt idx="2072">
                  <c:v>1.5</c:v>
                </c:pt>
                <c:pt idx="2073">
                  <c:v>0.4</c:v>
                </c:pt>
                <c:pt idx="2074">
                  <c:v>1.9</c:v>
                </c:pt>
                <c:pt idx="2076">
                  <c:v>1.5</c:v>
                </c:pt>
                <c:pt idx="2077">
                  <c:v>2.1</c:v>
                </c:pt>
                <c:pt idx="2079">
                  <c:v>4</c:v>
                </c:pt>
                <c:pt idx="2080">
                  <c:v>2.6</c:v>
                </c:pt>
                <c:pt idx="2081">
                  <c:v>3</c:v>
                </c:pt>
                <c:pt idx="2082">
                  <c:v>2.1</c:v>
                </c:pt>
                <c:pt idx="2083">
                  <c:v>3</c:v>
                </c:pt>
                <c:pt idx="2086">
                  <c:v>0.4</c:v>
                </c:pt>
                <c:pt idx="2087">
                  <c:v>1.3</c:v>
                </c:pt>
                <c:pt idx="2088">
                  <c:v>2.7</c:v>
                </c:pt>
                <c:pt idx="2089">
                  <c:v>5.3</c:v>
                </c:pt>
                <c:pt idx="2090">
                  <c:v>1.9</c:v>
                </c:pt>
                <c:pt idx="2091">
                  <c:v>4</c:v>
                </c:pt>
                <c:pt idx="2092">
                  <c:v>1.3</c:v>
                </c:pt>
                <c:pt idx="2093">
                  <c:v>2.1</c:v>
                </c:pt>
                <c:pt idx="2094">
                  <c:v>1.1000000000000001</c:v>
                </c:pt>
                <c:pt idx="2095">
                  <c:v>2.2000000000000002</c:v>
                </c:pt>
                <c:pt idx="2096">
                  <c:v>2.5</c:v>
                </c:pt>
                <c:pt idx="2097">
                  <c:v>3.4</c:v>
                </c:pt>
                <c:pt idx="2098">
                  <c:v>5.0999999999999996</c:v>
                </c:pt>
                <c:pt idx="2099">
                  <c:v>4.0999999999999996</c:v>
                </c:pt>
                <c:pt idx="2100">
                  <c:v>4.0999999999999996</c:v>
                </c:pt>
                <c:pt idx="2101">
                  <c:v>5</c:v>
                </c:pt>
                <c:pt idx="2102">
                  <c:v>3.2</c:v>
                </c:pt>
                <c:pt idx="2103">
                  <c:v>2.1</c:v>
                </c:pt>
                <c:pt idx="2104">
                  <c:v>5.3</c:v>
                </c:pt>
                <c:pt idx="2105">
                  <c:v>2.4</c:v>
                </c:pt>
                <c:pt idx="2106">
                  <c:v>1.5</c:v>
                </c:pt>
                <c:pt idx="2107">
                  <c:v>3.4</c:v>
                </c:pt>
                <c:pt idx="2108">
                  <c:v>5</c:v>
                </c:pt>
                <c:pt idx="2109">
                  <c:v>5</c:v>
                </c:pt>
                <c:pt idx="2110">
                  <c:v>3.5</c:v>
                </c:pt>
                <c:pt idx="2111">
                  <c:v>0.7</c:v>
                </c:pt>
                <c:pt idx="2112">
                  <c:v>3.8</c:v>
                </c:pt>
                <c:pt idx="2113">
                  <c:v>4</c:v>
                </c:pt>
                <c:pt idx="2114">
                  <c:v>2</c:v>
                </c:pt>
                <c:pt idx="2115">
                  <c:v>4.2</c:v>
                </c:pt>
                <c:pt idx="2116">
                  <c:v>2.9</c:v>
                </c:pt>
                <c:pt idx="2117">
                  <c:v>7.2</c:v>
                </c:pt>
                <c:pt idx="2118">
                  <c:v>10.199999999999999</c:v>
                </c:pt>
                <c:pt idx="2119">
                  <c:v>9</c:v>
                </c:pt>
                <c:pt idx="2120">
                  <c:v>5.7</c:v>
                </c:pt>
                <c:pt idx="2121">
                  <c:v>3.6</c:v>
                </c:pt>
                <c:pt idx="2122">
                  <c:v>1.1000000000000001</c:v>
                </c:pt>
                <c:pt idx="2123">
                  <c:v>3.1</c:v>
                </c:pt>
                <c:pt idx="2124">
                  <c:v>3.4</c:v>
                </c:pt>
                <c:pt idx="2126">
                  <c:v>3</c:v>
                </c:pt>
                <c:pt idx="2127">
                  <c:v>3.1</c:v>
                </c:pt>
                <c:pt idx="2129">
                  <c:v>3.7</c:v>
                </c:pt>
                <c:pt idx="2130">
                  <c:v>1.6</c:v>
                </c:pt>
                <c:pt idx="2131">
                  <c:v>2</c:v>
                </c:pt>
                <c:pt idx="2132">
                  <c:v>2.8</c:v>
                </c:pt>
                <c:pt idx="2133">
                  <c:v>2.2999999999999998</c:v>
                </c:pt>
                <c:pt idx="2134">
                  <c:v>2.7</c:v>
                </c:pt>
                <c:pt idx="2135">
                  <c:v>3.6</c:v>
                </c:pt>
                <c:pt idx="2136">
                  <c:v>5.8</c:v>
                </c:pt>
                <c:pt idx="2137">
                  <c:v>5.7</c:v>
                </c:pt>
                <c:pt idx="2138">
                  <c:v>10.8</c:v>
                </c:pt>
                <c:pt idx="2139">
                  <c:v>10.5</c:v>
                </c:pt>
                <c:pt idx="2140">
                  <c:v>6.1</c:v>
                </c:pt>
                <c:pt idx="2141">
                  <c:v>1.6</c:v>
                </c:pt>
                <c:pt idx="2142">
                  <c:v>14.2</c:v>
                </c:pt>
                <c:pt idx="2143">
                  <c:v>8.4</c:v>
                </c:pt>
                <c:pt idx="2144">
                  <c:v>14.2</c:v>
                </c:pt>
                <c:pt idx="2145">
                  <c:v>13.9</c:v>
                </c:pt>
                <c:pt idx="2146">
                  <c:v>16.399999999999999</c:v>
                </c:pt>
                <c:pt idx="2147">
                  <c:v>16.5</c:v>
                </c:pt>
                <c:pt idx="2148">
                  <c:v>14.5</c:v>
                </c:pt>
                <c:pt idx="2149">
                  <c:v>15.8</c:v>
                </c:pt>
                <c:pt idx="2150">
                  <c:v>14.2</c:v>
                </c:pt>
                <c:pt idx="2151">
                  <c:v>13.7</c:v>
                </c:pt>
                <c:pt idx="2152">
                  <c:v>12.3</c:v>
                </c:pt>
                <c:pt idx="2153">
                  <c:v>13.3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'PM25 time seriese'!$E$1</c:f>
              <c:strCache>
                <c:ptCount val="1"/>
                <c:pt idx="0">
                  <c:v>Mil PM2.5(h)_model</c:v>
                </c:pt>
              </c:strCache>
            </c:strRef>
          </c:tx>
          <c:spPr>
            <a:ln w="12700">
              <a:solidFill>
                <a:srgbClr val="DD0806"/>
              </a:solidFill>
              <a:prstDash val="solid"/>
            </a:ln>
          </c:spPr>
          <c:marker>
            <c:symbol val="circle"/>
            <c:size val="2"/>
            <c:spPr>
              <a:solidFill>
                <a:srgbClr val="DD0806"/>
              </a:solidFill>
              <a:ln>
                <a:solidFill>
                  <a:srgbClr val="DD0806"/>
                </a:solidFill>
                <a:prstDash val="solid"/>
              </a:ln>
            </c:spPr>
          </c:marker>
          <c:xVal>
            <c:numRef>
              <c:f>[1]Milwauk_hourly_export_vjun7!$A$75:$A$2234</c:f>
              <c:numCache>
                <c:formatCode>General</c:formatCode>
                <c:ptCount val="2160"/>
                <c:pt idx="0">
                  <c:v>39814</c:v>
                </c:pt>
                <c:pt idx="1">
                  <c:v>39814.041666666664</c:v>
                </c:pt>
                <c:pt idx="2">
                  <c:v>39814.083333333336</c:v>
                </c:pt>
                <c:pt idx="3">
                  <c:v>39814.125</c:v>
                </c:pt>
                <c:pt idx="4">
                  <c:v>39814.166666666664</c:v>
                </c:pt>
                <c:pt idx="5">
                  <c:v>39814.208333333336</c:v>
                </c:pt>
                <c:pt idx="6">
                  <c:v>39814.25</c:v>
                </c:pt>
                <c:pt idx="7">
                  <c:v>39814.291666666664</c:v>
                </c:pt>
                <c:pt idx="8">
                  <c:v>39814.333333333336</c:v>
                </c:pt>
                <c:pt idx="9">
                  <c:v>39814.375</c:v>
                </c:pt>
                <c:pt idx="10">
                  <c:v>39814.416666666664</c:v>
                </c:pt>
                <c:pt idx="11">
                  <c:v>39814.458333333336</c:v>
                </c:pt>
                <c:pt idx="12">
                  <c:v>39814.5</c:v>
                </c:pt>
                <c:pt idx="13">
                  <c:v>39814.541666666664</c:v>
                </c:pt>
                <c:pt idx="14">
                  <c:v>39814.583333333336</c:v>
                </c:pt>
                <c:pt idx="15">
                  <c:v>39814.625</c:v>
                </c:pt>
                <c:pt idx="16">
                  <c:v>39814.666666666664</c:v>
                </c:pt>
                <c:pt idx="17">
                  <c:v>39814.708333333336</c:v>
                </c:pt>
                <c:pt idx="18">
                  <c:v>39814.75</c:v>
                </c:pt>
                <c:pt idx="19">
                  <c:v>39814.791666666664</c:v>
                </c:pt>
                <c:pt idx="20">
                  <c:v>39814.833333333336</c:v>
                </c:pt>
                <c:pt idx="21">
                  <c:v>39814.875</c:v>
                </c:pt>
                <c:pt idx="22">
                  <c:v>39814.916666666664</c:v>
                </c:pt>
                <c:pt idx="23">
                  <c:v>39814.958333333336</c:v>
                </c:pt>
                <c:pt idx="24">
                  <c:v>39815</c:v>
                </c:pt>
                <c:pt idx="25">
                  <c:v>39815.041666666664</c:v>
                </c:pt>
                <c:pt idx="26">
                  <c:v>39815.083333333336</c:v>
                </c:pt>
                <c:pt idx="27">
                  <c:v>39815.125</c:v>
                </c:pt>
                <c:pt idx="28">
                  <c:v>39815.166666666664</c:v>
                </c:pt>
                <c:pt idx="29">
                  <c:v>39815.208333333336</c:v>
                </c:pt>
                <c:pt idx="30">
                  <c:v>39815.25</c:v>
                </c:pt>
                <c:pt idx="31">
                  <c:v>39815.291666666664</c:v>
                </c:pt>
                <c:pt idx="32">
                  <c:v>39815.333333333336</c:v>
                </c:pt>
                <c:pt idx="33">
                  <c:v>39815.375</c:v>
                </c:pt>
                <c:pt idx="34">
                  <c:v>39815.416666666664</c:v>
                </c:pt>
                <c:pt idx="35">
                  <c:v>39815.458333333336</c:v>
                </c:pt>
                <c:pt idx="36">
                  <c:v>39815.5</c:v>
                </c:pt>
                <c:pt idx="37">
                  <c:v>39815.541666666664</c:v>
                </c:pt>
                <c:pt idx="38">
                  <c:v>39815.583333333336</c:v>
                </c:pt>
                <c:pt idx="39">
                  <c:v>39815.625</c:v>
                </c:pt>
                <c:pt idx="40">
                  <c:v>39815.666666666664</c:v>
                </c:pt>
                <c:pt idx="41">
                  <c:v>39815.708333333336</c:v>
                </c:pt>
                <c:pt idx="42">
                  <c:v>39815.75</c:v>
                </c:pt>
                <c:pt idx="43">
                  <c:v>39815.791666666664</c:v>
                </c:pt>
                <c:pt idx="44">
                  <c:v>39815.833333333336</c:v>
                </c:pt>
                <c:pt idx="45">
                  <c:v>39815.875</c:v>
                </c:pt>
                <c:pt idx="46">
                  <c:v>39815.916666666664</c:v>
                </c:pt>
                <c:pt idx="47">
                  <c:v>39815.958333333336</c:v>
                </c:pt>
                <c:pt idx="48">
                  <c:v>39816</c:v>
                </c:pt>
                <c:pt idx="49">
                  <c:v>39816.041666666664</c:v>
                </c:pt>
                <c:pt idx="50">
                  <c:v>39816.083333333336</c:v>
                </c:pt>
                <c:pt idx="51">
                  <c:v>39816.125</c:v>
                </c:pt>
                <c:pt idx="52">
                  <c:v>39816.166666666664</c:v>
                </c:pt>
                <c:pt idx="53">
                  <c:v>39816.208333333336</c:v>
                </c:pt>
                <c:pt idx="54">
                  <c:v>39816.25</c:v>
                </c:pt>
                <c:pt idx="55">
                  <c:v>39816.291666666664</c:v>
                </c:pt>
                <c:pt idx="56">
                  <c:v>39816.333333333336</c:v>
                </c:pt>
                <c:pt idx="57">
                  <c:v>39816.375</c:v>
                </c:pt>
                <c:pt idx="58">
                  <c:v>39816.416666666664</c:v>
                </c:pt>
                <c:pt idx="59">
                  <c:v>39816.458333333336</c:v>
                </c:pt>
                <c:pt idx="60">
                  <c:v>39816.5</c:v>
                </c:pt>
                <c:pt idx="61">
                  <c:v>39816.541666666664</c:v>
                </c:pt>
                <c:pt idx="62">
                  <c:v>39816.583333333336</c:v>
                </c:pt>
                <c:pt idx="63">
                  <c:v>39816.625</c:v>
                </c:pt>
                <c:pt idx="64">
                  <c:v>39816.666666666664</c:v>
                </c:pt>
                <c:pt idx="65">
                  <c:v>39816.708333333336</c:v>
                </c:pt>
                <c:pt idx="66">
                  <c:v>39816.75</c:v>
                </c:pt>
                <c:pt idx="67">
                  <c:v>39816.791666666664</c:v>
                </c:pt>
                <c:pt idx="68">
                  <c:v>39816.833333333336</c:v>
                </c:pt>
                <c:pt idx="69">
                  <c:v>39816.875</c:v>
                </c:pt>
                <c:pt idx="70">
                  <c:v>39816.916666666664</c:v>
                </c:pt>
                <c:pt idx="71">
                  <c:v>39816.958333333336</c:v>
                </c:pt>
                <c:pt idx="72">
                  <c:v>39817</c:v>
                </c:pt>
                <c:pt idx="73">
                  <c:v>39817.041666666664</c:v>
                </c:pt>
                <c:pt idx="74">
                  <c:v>39817.083333333336</c:v>
                </c:pt>
                <c:pt idx="75">
                  <c:v>39817.125</c:v>
                </c:pt>
                <c:pt idx="76">
                  <c:v>39817.166666666664</c:v>
                </c:pt>
                <c:pt idx="77">
                  <c:v>39817.208333333336</c:v>
                </c:pt>
                <c:pt idx="78">
                  <c:v>39817.25</c:v>
                </c:pt>
                <c:pt idx="79">
                  <c:v>39817.291666666664</c:v>
                </c:pt>
                <c:pt idx="80">
                  <c:v>39817.333333333336</c:v>
                </c:pt>
                <c:pt idx="81">
                  <c:v>39817.375</c:v>
                </c:pt>
                <c:pt idx="82">
                  <c:v>39817.416666666664</c:v>
                </c:pt>
                <c:pt idx="83">
                  <c:v>39817.458333333336</c:v>
                </c:pt>
                <c:pt idx="84">
                  <c:v>39817.5</c:v>
                </c:pt>
                <c:pt idx="85">
                  <c:v>39817.541666666664</c:v>
                </c:pt>
                <c:pt idx="86">
                  <c:v>39817.583333333336</c:v>
                </c:pt>
                <c:pt idx="87">
                  <c:v>39817.625</c:v>
                </c:pt>
                <c:pt idx="88">
                  <c:v>39817.666666666664</c:v>
                </c:pt>
                <c:pt idx="89">
                  <c:v>39817.708333333336</c:v>
                </c:pt>
                <c:pt idx="90">
                  <c:v>39817.75</c:v>
                </c:pt>
                <c:pt idx="91">
                  <c:v>39817.791666666664</c:v>
                </c:pt>
                <c:pt idx="92">
                  <c:v>39817.833333333336</c:v>
                </c:pt>
                <c:pt idx="93">
                  <c:v>39817.875</c:v>
                </c:pt>
                <c:pt idx="94">
                  <c:v>39817.916666666664</c:v>
                </c:pt>
                <c:pt idx="95">
                  <c:v>39817.958333333336</c:v>
                </c:pt>
                <c:pt idx="96">
                  <c:v>39818</c:v>
                </c:pt>
                <c:pt idx="97">
                  <c:v>39818.041666666664</c:v>
                </c:pt>
                <c:pt idx="98">
                  <c:v>39818.083333333336</c:v>
                </c:pt>
                <c:pt idx="99">
                  <c:v>39818.125</c:v>
                </c:pt>
                <c:pt idx="100">
                  <c:v>39818.166666666664</c:v>
                </c:pt>
                <c:pt idx="101">
                  <c:v>39818.208333333336</c:v>
                </c:pt>
                <c:pt idx="102">
                  <c:v>39818.25</c:v>
                </c:pt>
                <c:pt idx="103">
                  <c:v>39818.291666666664</c:v>
                </c:pt>
                <c:pt idx="104">
                  <c:v>39818.333333333336</c:v>
                </c:pt>
                <c:pt idx="105">
                  <c:v>39818.375</c:v>
                </c:pt>
                <c:pt idx="106">
                  <c:v>39818.416666666664</c:v>
                </c:pt>
                <c:pt idx="107">
                  <c:v>39818.458333333336</c:v>
                </c:pt>
                <c:pt idx="108">
                  <c:v>39818.5</c:v>
                </c:pt>
                <c:pt idx="109">
                  <c:v>39818.541666666664</c:v>
                </c:pt>
                <c:pt idx="110">
                  <c:v>39818.583333333336</c:v>
                </c:pt>
                <c:pt idx="111">
                  <c:v>39818.625</c:v>
                </c:pt>
                <c:pt idx="112">
                  <c:v>39818.666666666664</c:v>
                </c:pt>
                <c:pt idx="113">
                  <c:v>39818.708333333336</c:v>
                </c:pt>
                <c:pt idx="114">
                  <c:v>39818.75</c:v>
                </c:pt>
                <c:pt idx="115">
                  <c:v>39818.791666666664</c:v>
                </c:pt>
                <c:pt idx="116">
                  <c:v>39818.833333333336</c:v>
                </c:pt>
                <c:pt idx="117">
                  <c:v>39818.875</c:v>
                </c:pt>
                <c:pt idx="118">
                  <c:v>39818.916666666664</c:v>
                </c:pt>
                <c:pt idx="119">
                  <c:v>39818.958333333336</c:v>
                </c:pt>
                <c:pt idx="120">
                  <c:v>39819</c:v>
                </c:pt>
                <c:pt idx="121">
                  <c:v>39819.041666666664</c:v>
                </c:pt>
                <c:pt idx="122">
                  <c:v>39819.083333333336</c:v>
                </c:pt>
                <c:pt idx="123">
                  <c:v>39819.125</c:v>
                </c:pt>
                <c:pt idx="124">
                  <c:v>39819.166666666664</c:v>
                </c:pt>
                <c:pt idx="125">
                  <c:v>39819.208333333336</c:v>
                </c:pt>
                <c:pt idx="126">
                  <c:v>39819.25</c:v>
                </c:pt>
                <c:pt idx="127">
                  <c:v>39819.291666666664</c:v>
                </c:pt>
                <c:pt idx="128">
                  <c:v>39819.333333333336</c:v>
                </c:pt>
                <c:pt idx="129">
                  <c:v>39819.375</c:v>
                </c:pt>
                <c:pt idx="130">
                  <c:v>39819.416666666664</c:v>
                </c:pt>
                <c:pt idx="131">
                  <c:v>39819.458333333336</c:v>
                </c:pt>
                <c:pt idx="132">
                  <c:v>39819.5</c:v>
                </c:pt>
                <c:pt idx="133">
                  <c:v>39819.541666666664</c:v>
                </c:pt>
                <c:pt idx="134">
                  <c:v>39819.583333333336</c:v>
                </c:pt>
                <c:pt idx="135">
                  <c:v>39819.625</c:v>
                </c:pt>
                <c:pt idx="136">
                  <c:v>39819.666666666664</c:v>
                </c:pt>
                <c:pt idx="137">
                  <c:v>39819.708333333336</c:v>
                </c:pt>
                <c:pt idx="138">
                  <c:v>39819.75</c:v>
                </c:pt>
                <c:pt idx="139">
                  <c:v>39819.791666666664</c:v>
                </c:pt>
                <c:pt idx="140">
                  <c:v>39819.833333333336</c:v>
                </c:pt>
                <c:pt idx="141">
                  <c:v>39819.875</c:v>
                </c:pt>
                <c:pt idx="142">
                  <c:v>39819.916666666664</c:v>
                </c:pt>
                <c:pt idx="143">
                  <c:v>39819.958333333336</c:v>
                </c:pt>
                <c:pt idx="144">
                  <c:v>39820</c:v>
                </c:pt>
                <c:pt idx="145">
                  <c:v>39820.041666666664</c:v>
                </c:pt>
                <c:pt idx="146">
                  <c:v>39820.083333333336</c:v>
                </c:pt>
                <c:pt idx="147">
                  <c:v>39820.125</c:v>
                </c:pt>
                <c:pt idx="148">
                  <c:v>39820.166666666664</c:v>
                </c:pt>
                <c:pt idx="149">
                  <c:v>39820.208333333336</c:v>
                </c:pt>
                <c:pt idx="150">
                  <c:v>39820.25</c:v>
                </c:pt>
                <c:pt idx="151">
                  <c:v>39820.291666666664</c:v>
                </c:pt>
                <c:pt idx="152">
                  <c:v>39820.333333333336</c:v>
                </c:pt>
                <c:pt idx="153">
                  <c:v>39820.375</c:v>
                </c:pt>
                <c:pt idx="154">
                  <c:v>39820.416666666664</c:v>
                </c:pt>
                <c:pt idx="155">
                  <c:v>39820.458333333336</c:v>
                </c:pt>
                <c:pt idx="156">
                  <c:v>39820.5</c:v>
                </c:pt>
                <c:pt idx="157">
                  <c:v>39820.541666666664</c:v>
                </c:pt>
                <c:pt idx="158">
                  <c:v>39820.583333333336</c:v>
                </c:pt>
                <c:pt idx="159">
                  <c:v>39820.625</c:v>
                </c:pt>
                <c:pt idx="160">
                  <c:v>39820.666666666664</c:v>
                </c:pt>
                <c:pt idx="161">
                  <c:v>39820.708333333336</c:v>
                </c:pt>
                <c:pt idx="162">
                  <c:v>39820.75</c:v>
                </c:pt>
                <c:pt idx="163">
                  <c:v>39820.791666666664</c:v>
                </c:pt>
                <c:pt idx="164">
                  <c:v>39820.833333333336</c:v>
                </c:pt>
                <c:pt idx="165">
                  <c:v>39820.875</c:v>
                </c:pt>
                <c:pt idx="166">
                  <c:v>39820.916666666664</c:v>
                </c:pt>
                <c:pt idx="167">
                  <c:v>39820.958333333336</c:v>
                </c:pt>
                <c:pt idx="168">
                  <c:v>39821</c:v>
                </c:pt>
                <c:pt idx="169">
                  <c:v>39821.041666666664</c:v>
                </c:pt>
                <c:pt idx="170">
                  <c:v>39821.083333333336</c:v>
                </c:pt>
                <c:pt idx="171">
                  <c:v>39821.125</c:v>
                </c:pt>
                <c:pt idx="172">
                  <c:v>39821.166666666664</c:v>
                </c:pt>
                <c:pt idx="173">
                  <c:v>39821.208333333336</c:v>
                </c:pt>
                <c:pt idx="174">
                  <c:v>39821.25</c:v>
                </c:pt>
                <c:pt idx="175">
                  <c:v>39821.291666666664</c:v>
                </c:pt>
                <c:pt idx="176">
                  <c:v>39821.333333333336</c:v>
                </c:pt>
                <c:pt idx="177">
                  <c:v>39821.375</c:v>
                </c:pt>
                <c:pt idx="178">
                  <c:v>39821.416666666664</c:v>
                </c:pt>
                <c:pt idx="179">
                  <c:v>39821.458333333336</c:v>
                </c:pt>
                <c:pt idx="180">
                  <c:v>39821.5</c:v>
                </c:pt>
                <c:pt idx="181">
                  <c:v>39821.541666666664</c:v>
                </c:pt>
                <c:pt idx="182">
                  <c:v>39821.583333333336</c:v>
                </c:pt>
                <c:pt idx="183">
                  <c:v>39821.625</c:v>
                </c:pt>
                <c:pt idx="184">
                  <c:v>39821.666666666664</c:v>
                </c:pt>
                <c:pt idx="185">
                  <c:v>39821.708333333336</c:v>
                </c:pt>
                <c:pt idx="186">
                  <c:v>39821.75</c:v>
                </c:pt>
                <c:pt idx="187">
                  <c:v>39821.791666666664</c:v>
                </c:pt>
                <c:pt idx="188">
                  <c:v>39821.833333333336</c:v>
                </c:pt>
                <c:pt idx="189">
                  <c:v>39821.875</c:v>
                </c:pt>
                <c:pt idx="190">
                  <c:v>39821.916666666664</c:v>
                </c:pt>
                <c:pt idx="191">
                  <c:v>39821.958333333336</c:v>
                </c:pt>
                <c:pt idx="192">
                  <c:v>39822</c:v>
                </c:pt>
                <c:pt idx="193">
                  <c:v>39822.041666666664</c:v>
                </c:pt>
                <c:pt idx="194">
                  <c:v>39822.083333333336</c:v>
                </c:pt>
                <c:pt idx="195">
                  <c:v>39822.125</c:v>
                </c:pt>
                <c:pt idx="196">
                  <c:v>39822.166666666664</c:v>
                </c:pt>
                <c:pt idx="197">
                  <c:v>39822.208333333336</c:v>
                </c:pt>
                <c:pt idx="198">
                  <c:v>39822.25</c:v>
                </c:pt>
                <c:pt idx="199">
                  <c:v>39822.291666666664</c:v>
                </c:pt>
                <c:pt idx="200">
                  <c:v>39822.333333333336</c:v>
                </c:pt>
                <c:pt idx="201">
                  <c:v>39822.375</c:v>
                </c:pt>
                <c:pt idx="202">
                  <c:v>39822.416666666664</c:v>
                </c:pt>
                <c:pt idx="203">
                  <c:v>39822.458333333336</c:v>
                </c:pt>
                <c:pt idx="204">
                  <c:v>39822.5</c:v>
                </c:pt>
                <c:pt idx="205">
                  <c:v>39822.541666666664</c:v>
                </c:pt>
                <c:pt idx="206">
                  <c:v>39822.583333333336</c:v>
                </c:pt>
                <c:pt idx="207">
                  <c:v>39822.625</c:v>
                </c:pt>
                <c:pt idx="208">
                  <c:v>39822.666666666664</c:v>
                </c:pt>
                <c:pt idx="209">
                  <c:v>39822.708333333336</c:v>
                </c:pt>
                <c:pt idx="210">
                  <c:v>39822.75</c:v>
                </c:pt>
                <c:pt idx="211">
                  <c:v>39822.791666666664</c:v>
                </c:pt>
                <c:pt idx="212">
                  <c:v>39822.833333333336</c:v>
                </c:pt>
                <c:pt idx="213">
                  <c:v>39822.875</c:v>
                </c:pt>
                <c:pt idx="214">
                  <c:v>39822.916666666664</c:v>
                </c:pt>
                <c:pt idx="215">
                  <c:v>39822.958333333336</c:v>
                </c:pt>
                <c:pt idx="216">
                  <c:v>39823</c:v>
                </c:pt>
                <c:pt idx="217">
                  <c:v>39823.041666666664</c:v>
                </c:pt>
                <c:pt idx="218">
                  <c:v>39823.083333333336</c:v>
                </c:pt>
                <c:pt idx="219">
                  <c:v>39823.125</c:v>
                </c:pt>
                <c:pt idx="220">
                  <c:v>39823.166666666664</c:v>
                </c:pt>
                <c:pt idx="221">
                  <c:v>39823.208333333336</c:v>
                </c:pt>
                <c:pt idx="222">
                  <c:v>39823.25</c:v>
                </c:pt>
                <c:pt idx="223">
                  <c:v>39823.291666666664</c:v>
                </c:pt>
                <c:pt idx="224">
                  <c:v>39823.333333333336</c:v>
                </c:pt>
                <c:pt idx="225">
                  <c:v>39823.375</c:v>
                </c:pt>
                <c:pt idx="226">
                  <c:v>39823.416666666664</c:v>
                </c:pt>
                <c:pt idx="227">
                  <c:v>39823.458333333336</c:v>
                </c:pt>
                <c:pt idx="228">
                  <c:v>39823.5</c:v>
                </c:pt>
                <c:pt idx="229">
                  <c:v>39823.541666666664</c:v>
                </c:pt>
                <c:pt idx="230">
                  <c:v>39823.583333333336</c:v>
                </c:pt>
                <c:pt idx="231">
                  <c:v>39823.625</c:v>
                </c:pt>
                <c:pt idx="232">
                  <c:v>39823.666666666664</c:v>
                </c:pt>
                <c:pt idx="233">
                  <c:v>39823.708333333336</c:v>
                </c:pt>
                <c:pt idx="234">
                  <c:v>39823.75</c:v>
                </c:pt>
                <c:pt idx="235">
                  <c:v>39823.791666666664</c:v>
                </c:pt>
                <c:pt idx="236">
                  <c:v>39823.833333333336</c:v>
                </c:pt>
                <c:pt idx="237">
                  <c:v>39823.875</c:v>
                </c:pt>
                <c:pt idx="238">
                  <c:v>39823.916666666664</c:v>
                </c:pt>
                <c:pt idx="239">
                  <c:v>39823.958333333336</c:v>
                </c:pt>
                <c:pt idx="240">
                  <c:v>39824</c:v>
                </c:pt>
                <c:pt idx="241">
                  <c:v>39824.041666666664</c:v>
                </c:pt>
                <c:pt idx="242">
                  <c:v>39824.083333333336</c:v>
                </c:pt>
                <c:pt idx="243">
                  <c:v>39824.125</c:v>
                </c:pt>
                <c:pt idx="244">
                  <c:v>39824.166666666664</c:v>
                </c:pt>
                <c:pt idx="245">
                  <c:v>39824.208333333336</c:v>
                </c:pt>
                <c:pt idx="246">
                  <c:v>39824.25</c:v>
                </c:pt>
                <c:pt idx="247">
                  <c:v>39824.291666666664</c:v>
                </c:pt>
                <c:pt idx="248">
                  <c:v>39824.333333333336</c:v>
                </c:pt>
                <c:pt idx="249">
                  <c:v>39824.375</c:v>
                </c:pt>
                <c:pt idx="250">
                  <c:v>39824.416666666664</c:v>
                </c:pt>
                <c:pt idx="251">
                  <c:v>39824.458333333336</c:v>
                </c:pt>
                <c:pt idx="252">
                  <c:v>39824.5</c:v>
                </c:pt>
                <c:pt idx="253">
                  <c:v>39824.541666666664</c:v>
                </c:pt>
                <c:pt idx="254">
                  <c:v>39824.583333333336</c:v>
                </c:pt>
                <c:pt idx="255">
                  <c:v>39824.625</c:v>
                </c:pt>
                <c:pt idx="256">
                  <c:v>39824.666666666664</c:v>
                </c:pt>
                <c:pt idx="257">
                  <c:v>39824.708333333336</c:v>
                </c:pt>
                <c:pt idx="258">
                  <c:v>39824.75</c:v>
                </c:pt>
                <c:pt idx="259">
                  <c:v>39824.791666666664</c:v>
                </c:pt>
                <c:pt idx="260">
                  <c:v>39824.833333333336</c:v>
                </c:pt>
                <c:pt idx="261">
                  <c:v>39824.875</c:v>
                </c:pt>
                <c:pt idx="262">
                  <c:v>39824.916666666664</c:v>
                </c:pt>
                <c:pt idx="263">
                  <c:v>39824.958333333336</c:v>
                </c:pt>
                <c:pt idx="264">
                  <c:v>39825</c:v>
                </c:pt>
                <c:pt idx="265">
                  <c:v>39825.041666666664</c:v>
                </c:pt>
                <c:pt idx="266">
                  <c:v>39825.083333333336</c:v>
                </c:pt>
                <c:pt idx="267">
                  <c:v>39825.125</c:v>
                </c:pt>
                <c:pt idx="268">
                  <c:v>39825.166666666664</c:v>
                </c:pt>
                <c:pt idx="269">
                  <c:v>39825.208333333336</c:v>
                </c:pt>
                <c:pt idx="270">
                  <c:v>39825.25</c:v>
                </c:pt>
                <c:pt idx="271">
                  <c:v>39825.291666666664</c:v>
                </c:pt>
                <c:pt idx="272">
                  <c:v>39825.333333333336</c:v>
                </c:pt>
                <c:pt idx="273">
                  <c:v>39825.375</c:v>
                </c:pt>
                <c:pt idx="274">
                  <c:v>39825.416666666664</c:v>
                </c:pt>
                <c:pt idx="275">
                  <c:v>39825.458333333336</c:v>
                </c:pt>
                <c:pt idx="276">
                  <c:v>39825.5</c:v>
                </c:pt>
                <c:pt idx="277">
                  <c:v>39825.541666666664</c:v>
                </c:pt>
                <c:pt idx="278">
                  <c:v>39825.583333333336</c:v>
                </c:pt>
                <c:pt idx="279">
                  <c:v>39825.625</c:v>
                </c:pt>
                <c:pt idx="280">
                  <c:v>39825.666666666664</c:v>
                </c:pt>
                <c:pt idx="281">
                  <c:v>39825.708333333336</c:v>
                </c:pt>
                <c:pt idx="282">
                  <c:v>39825.75</c:v>
                </c:pt>
                <c:pt idx="283">
                  <c:v>39825.791666666664</c:v>
                </c:pt>
                <c:pt idx="284">
                  <c:v>39825.833333333336</c:v>
                </c:pt>
                <c:pt idx="285">
                  <c:v>39825.875</c:v>
                </c:pt>
                <c:pt idx="286">
                  <c:v>39825.916666666664</c:v>
                </c:pt>
                <c:pt idx="287">
                  <c:v>39825.958333333336</c:v>
                </c:pt>
                <c:pt idx="288">
                  <c:v>39826</c:v>
                </c:pt>
                <c:pt idx="289">
                  <c:v>39826.041666666664</c:v>
                </c:pt>
                <c:pt idx="290">
                  <c:v>39826.083333333336</c:v>
                </c:pt>
                <c:pt idx="291">
                  <c:v>39826.125</c:v>
                </c:pt>
                <c:pt idx="292">
                  <c:v>39826.166666666664</c:v>
                </c:pt>
                <c:pt idx="293">
                  <c:v>39826.208333333336</c:v>
                </c:pt>
                <c:pt idx="294">
                  <c:v>39826.25</c:v>
                </c:pt>
                <c:pt idx="295">
                  <c:v>39826.291666666664</c:v>
                </c:pt>
                <c:pt idx="296">
                  <c:v>39826.333333333336</c:v>
                </c:pt>
                <c:pt idx="297">
                  <c:v>39826.375</c:v>
                </c:pt>
                <c:pt idx="298">
                  <c:v>39826.416666666664</c:v>
                </c:pt>
                <c:pt idx="299">
                  <c:v>39826.458333333336</c:v>
                </c:pt>
                <c:pt idx="300">
                  <c:v>39826.5</c:v>
                </c:pt>
                <c:pt idx="301">
                  <c:v>39826.541666666664</c:v>
                </c:pt>
                <c:pt idx="302">
                  <c:v>39826.583333333336</c:v>
                </c:pt>
                <c:pt idx="303">
                  <c:v>39826.625</c:v>
                </c:pt>
                <c:pt idx="304">
                  <c:v>39826.666666666664</c:v>
                </c:pt>
                <c:pt idx="305">
                  <c:v>39826.708333333336</c:v>
                </c:pt>
                <c:pt idx="306">
                  <c:v>39826.75</c:v>
                </c:pt>
                <c:pt idx="307">
                  <c:v>39826.791666666664</c:v>
                </c:pt>
                <c:pt idx="308">
                  <c:v>39826.833333333336</c:v>
                </c:pt>
                <c:pt idx="309">
                  <c:v>39826.875</c:v>
                </c:pt>
                <c:pt idx="310">
                  <c:v>39826.916666666664</c:v>
                </c:pt>
                <c:pt idx="311">
                  <c:v>39826.958333333336</c:v>
                </c:pt>
                <c:pt idx="312">
                  <c:v>39827</c:v>
                </c:pt>
                <c:pt idx="313">
                  <c:v>39827.041666666664</c:v>
                </c:pt>
                <c:pt idx="314">
                  <c:v>39827.083333333336</c:v>
                </c:pt>
                <c:pt idx="315">
                  <c:v>39827.125</c:v>
                </c:pt>
                <c:pt idx="316">
                  <c:v>39827.166666666664</c:v>
                </c:pt>
                <c:pt idx="317">
                  <c:v>39827.208333333336</c:v>
                </c:pt>
                <c:pt idx="318">
                  <c:v>39827.25</c:v>
                </c:pt>
                <c:pt idx="319">
                  <c:v>39827.291666666664</c:v>
                </c:pt>
                <c:pt idx="320">
                  <c:v>39827.333333333336</c:v>
                </c:pt>
                <c:pt idx="321">
                  <c:v>39827.375</c:v>
                </c:pt>
                <c:pt idx="322">
                  <c:v>39827.416666666664</c:v>
                </c:pt>
                <c:pt idx="323">
                  <c:v>39827.458333333336</c:v>
                </c:pt>
                <c:pt idx="324">
                  <c:v>39827.5</c:v>
                </c:pt>
                <c:pt idx="325">
                  <c:v>39827.541666666664</c:v>
                </c:pt>
                <c:pt idx="326">
                  <c:v>39827.583333333336</c:v>
                </c:pt>
                <c:pt idx="327">
                  <c:v>39827.625</c:v>
                </c:pt>
                <c:pt idx="328">
                  <c:v>39827.666666666664</c:v>
                </c:pt>
                <c:pt idx="329">
                  <c:v>39827.708333333336</c:v>
                </c:pt>
                <c:pt idx="330">
                  <c:v>39827.75</c:v>
                </c:pt>
                <c:pt idx="331">
                  <c:v>39827.791666666664</c:v>
                </c:pt>
                <c:pt idx="332">
                  <c:v>39827.833333333336</c:v>
                </c:pt>
                <c:pt idx="333">
                  <c:v>39827.875</c:v>
                </c:pt>
                <c:pt idx="334">
                  <c:v>39827.916666666664</c:v>
                </c:pt>
                <c:pt idx="335">
                  <c:v>39827.958333333336</c:v>
                </c:pt>
                <c:pt idx="336">
                  <c:v>39828</c:v>
                </c:pt>
                <c:pt idx="337">
                  <c:v>39828.041666666664</c:v>
                </c:pt>
                <c:pt idx="338">
                  <c:v>39828.083333333336</c:v>
                </c:pt>
                <c:pt idx="339">
                  <c:v>39828.125</c:v>
                </c:pt>
                <c:pt idx="340">
                  <c:v>39828.166666666664</c:v>
                </c:pt>
                <c:pt idx="341">
                  <c:v>39828.208333333336</c:v>
                </c:pt>
                <c:pt idx="342">
                  <c:v>39828.25</c:v>
                </c:pt>
                <c:pt idx="343">
                  <c:v>39828.291666666664</c:v>
                </c:pt>
                <c:pt idx="344">
                  <c:v>39828.333333333336</c:v>
                </c:pt>
                <c:pt idx="345">
                  <c:v>39828.375</c:v>
                </c:pt>
                <c:pt idx="346">
                  <c:v>39828.416666666664</c:v>
                </c:pt>
                <c:pt idx="347">
                  <c:v>39828.458333333336</c:v>
                </c:pt>
                <c:pt idx="348">
                  <c:v>39828.5</c:v>
                </c:pt>
                <c:pt idx="349">
                  <c:v>39828.541666666664</c:v>
                </c:pt>
                <c:pt idx="350">
                  <c:v>39828.583333333336</c:v>
                </c:pt>
                <c:pt idx="351">
                  <c:v>39828.625</c:v>
                </c:pt>
                <c:pt idx="352">
                  <c:v>39828.666666666664</c:v>
                </c:pt>
                <c:pt idx="353">
                  <c:v>39828.708333333336</c:v>
                </c:pt>
                <c:pt idx="354">
                  <c:v>39828.75</c:v>
                </c:pt>
                <c:pt idx="355">
                  <c:v>39828.791666666664</c:v>
                </c:pt>
                <c:pt idx="356">
                  <c:v>39828.833333333336</c:v>
                </c:pt>
                <c:pt idx="357">
                  <c:v>39828.875</c:v>
                </c:pt>
                <c:pt idx="358">
                  <c:v>39828.916666666664</c:v>
                </c:pt>
                <c:pt idx="359">
                  <c:v>39828.958333333336</c:v>
                </c:pt>
                <c:pt idx="360">
                  <c:v>39829</c:v>
                </c:pt>
                <c:pt idx="361">
                  <c:v>39829.041666666664</c:v>
                </c:pt>
                <c:pt idx="362">
                  <c:v>39829.083333333336</c:v>
                </c:pt>
                <c:pt idx="363">
                  <c:v>39829.125</c:v>
                </c:pt>
                <c:pt idx="364">
                  <c:v>39829.166666666664</c:v>
                </c:pt>
                <c:pt idx="365">
                  <c:v>39829.208333333336</c:v>
                </c:pt>
                <c:pt idx="366">
                  <c:v>39829.25</c:v>
                </c:pt>
                <c:pt idx="367">
                  <c:v>39829.291666666664</c:v>
                </c:pt>
                <c:pt idx="368">
                  <c:v>39829.333333333336</c:v>
                </c:pt>
                <c:pt idx="369">
                  <c:v>39829.375</c:v>
                </c:pt>
                <c:pt idx="370">
                  <c:v>39829.416666666664</c:v>
                </c:pt>
                <c:pt idx="371">
                  <c:v>39829.458333333336</c:v>
                </c:pt>
                <c:pt idx="372">
                  <c:v>39829.5</c:v>
                </c:pt>
                <c:pt idx="373">
                  <c:v>39829.541666666664</c:v>
                </c:pt>
                <c:pt idx="374">
                  <c:v>39829.583333333336</c:v>
                </c:pt>
                <c:pt idx="375">
                  <c:v>39829.625</c:v>
                </c:pt>
                <c:pt idx="376">
                  <c:v>39829.666666666664</c:v>
                </c:pt>
                <c:pt idx="377">
                  <c:v>39829.708333333336</c:v>
                </c:pt>
                <c:pt idx="378">
                  <c:v>39829.75</c:v>
                </c:pt>
                <c:pt idx="379">
                  <c:v>39829.791666666664</c:v>
                </c:pt>
                <c:pt idx="380">
                  <c:v>39829.833333333336</c:v>
                </c:pt>
                <c:pt idx="381">
                  <c:v>39829.875</c:v>
                </c:pt>
                <c:pt idx="382">
                  <c:v>39829.916666666664</c:v>
                </c:pt>
                <c:pt idx="383">
                  <c:v>39829.958333333336</c:v>
                </c:pt>
                <c:pt idx="384">
                  <c:v>39830</c:v>
                </c:pt>
                <c:pt idx="385">
                  <c:v>39830.041666666664</c:v>
                </c:pt>
                <c:pt idx="386">
                  <c:v>39830.083333333336</c:v>
                </c:pt>
                <c:pt idx="387">
                  <c:v>39830.125</c:v>
                </c:pt>
                <c:pt idx="388">
                  <c:v>39830.166666666664</c:v>
                </c:pt>
                <c:pt idx="389">
                  <c:v>39830.208333333336</c:v>
                </c:pt>
                <c:pt idx="390">
                  <c:v>39830.25</c:v>
                </c:pt>
                <c:pt idx="391">
                  <c:v>39830.291666666664</c:v>
                </c:pt>
                <c:pt idx="392">
                  <c:v>39830.333333333336</c:v>
                </c:pt>
                <c:pt idx="393">
                  <c:v>39830.375</c:v>
                </c:pt>
                <c:pt idx="394">
                  <c:v>39830.416666666664</c:v>
                </c:pt>
                <c:pt idx="395">
                  <c:v>39830.458333333336</c:v>
                </c:pt>
                <c:pt idx="396">
                  <c:v>39830.5</c:v>
                </c:pt>
                <c:pt idx="397">
                  <c:v>39830.541666666664</c:v>
                </c:pt>
                <c:pt idx="398">
                  <c:v>39830.583333333336</c:v>
                </c:pt>
                <c:pt idx="399">
                  <c:v>39830.625</c:v>
                </c:pt>
                <c:pt idx="400">
                  <c:v>39830.666666666664</c:v>
                </c:pt>
                <c:pt idx="401">
                  <c:v>39830.708333333336</c:v>
                </c:pt>
                <c:pt idx="402">
                  <c:v>39830.75</c:v>
                </c:pt>
                <c:pt idx="403">
                  <c:v>39830.791666666664</c:v>
                </c:pt>
                <c:pt idx="404">
                  <c:v>39830.833333333336</c:v>
                </c:pt>
                <c:pt idx="405">
                  <c:v>39830.875</c:v>
                </c:pt>
                <c:pt idx="406">
                  <c:v>39830.916666666664</c:v>
                </c:pt>
                <c:pt idx="407">
                  <c:v>39830.958333333336</c:v>
                </c:pt>
                <c:pt idx="408">
                  <c:v>39831</c:v>
                </c:pt>
                <c:pt idx="409">
                  <c:v>39831.041666666664</c:v>
                </c:pt>
                <c:pt idx="410">
                  <c:v>39831.083333333336</c:v>
                </c:pt>
                <c:pt idx="411">
                  <c:v>39831.125</c:v>
                </c:pt>
                <c:pt idx="412">
                  <c:v>39831.166666666664</c:v>
                </c:pt>
                <c:pt idx="413">
                  <c:v>39831.208333333336</c:v>
                </c:pt>
                <c:pt idx="414">
                  <c:v>39831.25</c:v>
                </c:pt>
                <c:pt idx="415">
                  <c:v>39831.291666666664</c:v>
                </c:pt>
                <c:pt idx="416">
                  <c:v>39831.333333333336</c:v>
                </c:pt>
                <c:pt idx="417">
                  <c:v>39831.375</c:v>
                </c:pt>
                <c:pt idx="418">
                  <c:v>39831.416666666664</c:v>
                </c:pt>
                <c:pt idx="419">
                  <c:v>39831.458333333336</c:v>
                </c:pt>
                <c:pt idx="420">
                  <c:v>39831.5</c:v>
                </c:pt>
                <c:pt idx="421">
                  <c:v>39831.541666666664</c:v>
                </c:pt>
                <c:pt idx="422">
                  <c:v>39831.583333333336</c:v>
                </c:pt>
                <c:pt idx="423">
                  <c:v>39831.625</c:v>
                </c:pt>
                <c:pt idx="424">
                  <c:v>39831.666666666664</c:v>
                </c:pt>
                <c:pt idx="425">
                  <c:v>39831.708333333336</c:v>
                </c:pt>
                <c:pt idx="426">
                  <c:v>39831.75</c:v>
                </c:pt>
                <c:pt idx="427">
                  <c:v>39831.791666666664</c:v>
                </c:pt>
                <c:pt idx="428">
                  <c:v>39831.833333333336</c:v>
                </c:pt>
                <c:pt idx="429">
                  <c:v>39831.875</c:v>
                </c:pt>
                <c:pt idx="430">
                  <c:v>39831.916666666664</c:v>
                </c:pt>
                <c:pt idx="431">
                  <c:v>39831.958333333336</c:v>
                </c:pt>
                <c:pt idx="432">
                  <c:v>39832</c:v>
                </c:pt>
                <c:pt idx="433">
                  <c:v>39832.041666666664</c:v>
                </c:pt>
                <c:pt idx="434">
                  <c:v>39832.083333333336</c:v>
                </c:pt>
                <c:pt idx="435">
                  <c:v>39832.125</c:v>
                </c:pt>
                <c:pt idx="436">
                  <c:v>39832.166666666664</c:v>
                </c:pt>
                <c:pt idx="437">
                  <c:v>39832.208333333336</c:v>
                </c:pt>
                <c:pt idx="438">
                  <c:v>39832.25</c:v>
                </c:pt>
                <c:pt idx="439">
                  <c:v>39832.291666666664</c:v>
                </c:pt>
                <c:pt idx="440">
                  <c:v>39832.333333333336</c:v>
                </c:pt>
                <c:pt idx="441">
                  <c:v>39832.375</c:v>
                </c:pt>
                <c:pt idx="442">
                  <c:v>39832.416666666664</c:v>
                </c:pt>
                <c:pt idx="443">
                  <c:v>39832.458333333336</c:v>
                </c:pt>
                <c:pt idx="444">
                  <c:v>39832.5</c:v>
                </c:pt>
                <c:pt idx="445">
                  <c:v>39832.541666666664</c:v>
                </c:pt>
                <c:pt idx="446">
                  <c:v>39832.583333333336</c:v>
                </c:pt>
                <c:pt idx="447">
                  <c:v>39832.625</c:v>
                </c:pt>
                <c:pt idx="448">
                  <c:v>39832.666666666664</c:v>
                </c:pt>
                <c:pt idx="449">
                  <c:v>39832.708333333336</c:v>
                </c:pt>
                <c:pt idx="450">
                  <c:v>39832.75</c:v>
                </c:pt>
                <c:pt idx="451">
                  <c:v>39832.791666666664</c:v>
                </c:pt>
                <c:pt idx="452">
                  <c:v>39832.833333333336</c:v>
                </c:pt>
                <c:pt idx="453">
                  <c:v>39832.875</c:v>
                </c:pt>
                <c:pt idx="454">
                  <c:v>39832.916666666664</c:v>
                </c:pt>
                <c:pt idx="455">
                  <c:v>39832.958333333336</c:v>
                </c:pt>
                <c:pt idx="456">
                  <c:v>39833</c:v>
                </c:pt>
                <c:pt idx="457">
                  <c:v>39833.041666666664</c:v>
                </c:pt>
                <c:pt idx="458">
                  <c:v>39833.083333333336</c:v>
                </c:pt>
                <c:pt idx="459">
                  <c:v>39833.125</c:v>
                </c:pt>
                <c:pt idx="460">
                  <c:v>39833.166666666664</c:v>
                </c:pt>
                <c:pt idx="461">
                  <c:v>39833.208333333336</c:v>
                </c:pt>
                <c:pt idx="462">
                  <c:v>39833.25</c:v>
                </c:pt>
                <c:pt idx="463">
                  <c:v>39833.291666666664</c:v>
                </c:pt>
                <c:pt idx="464">
                  <c:v>39833.333333333336</c:v>
                </c:pt>
                <c:pt idx="465">
                  <c:v>39833.375</c:v>
                </c:pt>
                <c:pt idx="466">
                  <c:v>39833.416666666664</c:v>
                </c:pt>
                <c:pt idx="467">
                  <c:v>39833.458333333336</c:v>
                </c:pt>
                <c:pt idx="468">
                  <c:v>39833.5</c:v>
                </c:pt>
                <c:pt idx="469">
                  <c:v>39833.541666666664</c:v>
                </c:pt>
                <c:pt idx="470">
                  <c:v>39833.583333333336</c:v>
                </c:pt>
                <c:pt idx="471">
                  <c:v>39833.625</c:v>
                </c:pt>
                <c:pt idx="472">
                  <c:v>39833.666666666664</c:v>
                </c:pt>
                <c:pt idx="473">
                  <c:v>39833.708333333336</c:v>
                </c:pt>
                <c:pt idx="474">
                  <c:v>39833.75</c:v>
                </c:pt>
                <c:pt idx="475">
                  <c:v>39833.791666666664</c:v>
                </c:pt>
                <c:pt idx="476">
                  <c:v>39833.833333333336</c:v>
                </c:pt>
                <c:pt idx="477">
                  <c:v>39833.875</c:v>
                </c:pt>
                <c:pt idx="478">
                  <c:v>39833.916666666664</c:v>
                </c:pt>
                <c:pt idx="479">
                  <c:v>39833.958333333336</c:v>
                </c:pt>
                <c:pt idx="480">
                  <c:v>39834</c:v>
                </c:pt>
                <c:pt idx="481">
                  <c:v>39834.041666666664</c:v>
                </c:pt>
                <c:pt idx="482">
                  <c:v>39834.083333333336</c:v>
                </c:pt>
                <c:pt idx="483">
                  <c:v>39834.125</c:v>
                </c:pt>
                <c:pt idx="484">
                  <c:v>39834.166666666664</c:v>
                </c:pt>
                <c:pt idx="485">
                  <c:v>39834.208333333336</c:v>
                </c:pt>
                <c:pt idx="486">
                  <c:v>39834.25</c:v>
                </c:pt>
                <c:pt idx="487">
                  <c:v>39834.291666666664</c:v>
                </c:pt>
                <c:pt idx="488">
                  <c:v>39834.333333333336</c:v>
                </c:pt>
                <c:pt idx="489">
                  <c:v>39834.375</c:v>
                </c:pt>
                <c:pt idx="490">
                  <c:v>39834.416666666664</c:v>
                </c:pt>
                <c:pt idx="491">
                  <c:v>39834.458333333336</c:v>
                </c:pt>
                <c:pt idx="492">
                  <c:v>39834.5</c:v>
                </c:pt>
                <c:pt idx="493">
                  <c:v>39834.541666666664</c:v>
                </c:pt>
                <c:pt idx="494">
                  <c:v>39834.583333333336</c:v>
                </c:pt>
                <c:pt idx="495">
                  <c:v>39834.625</c:v>
                </c:pt>
                <c:pt idx="496">
                  <c:v>39834.666666666664</c:v>
                </c:pt>
                <c:pt idx="497">
                  <c:v>39834.708333333336</c:v>
                </c:pt>
                <c:pt idx="498">
                  <c:v>39834.75</c:v>
                </c:pt>
                <c:pt idx="499">
                  <c:v>39834.791666666664</c:v>
                </c:pt>
                <c:pt idx="500">
                  <c:v>39834.833333333336</c:v>
                </c:pt>
                <c:pt idx="501">
                  <c:v>39834.875</c:v>
                </c:pt>
                <c:pt idx="502">
                  <c:v>39834.916666666664</c:v>
                </c:pt>
                <c:pt idx="503">
                  <c:v>39834.958333333336</c:v>
                </c:pt>
                <c:pt idx="504">
                  <c:v>39835</c:v>
                </c:pt>
                <c:pt idx="505">
                  <c:v>39835.041666666664</c:v>
                </c:pt>
                <c:pt idx="506">
                  <c:v>39835.083333333336</c:v>
                </c:pt>
                <c:pt idx="507">
                  <c:v>39835.125</c:v>
                </c:pt>
                <c:pt idx="508">
                  <c:v>39835.166666666664</c:v>
                </c:pt>
                <c:pt idx="509">
                  <c:v>39835.208333333336</c:v>
                </c:pt>
                <c:pt idx="510">
                  <c:v>39835.25</c:v>
                </c:pt>
                <c:pt idx="511">
                  <c:v>39835.291666666664</c:v>
                </c:pt>
                <c:pt idx="512">
                  <c:v>39835.333333333336</c:v>
                </c:pt>
                <c:pt idx="513">
                  <c:v>39835.375</c:v>
                </c:pt>
                <c:pt idx="514">
                  <c:v>39835.416666666664</c:v>
                </c:pt>
                <c:pt idx="515">
                  <c:v>39835.458333333336</c:v>
                </c:pt>
                <c:pt idx="516">
                  <c:v>39835.5</c:v>
                </c:pt>
                <c:pt idx="517">
                  <c:v>39835.541666666664</c:v>
                </c:pt>
                <c:pt idx="518">
                  <c:v>39835.583333333336</c:v>
                </c:pt>
                <c:pt idx="519">
                  <c:v>39835.625</c:v>
                </c:pt>
                <c:pt idx="520">
                  <c:v>39835.666666666664</c:v>
                </c:pt>
                <c:pt idx="521">
                  <c:v>39835.708333333336</c:v>
                </c:pt>
                <c:pt idx="522">
                  <c:v>39835.75</c:v>
                </c:pt>
                <c:pt idx="523">
                  <c:v>39835.791666666664</c:v>
                </c:pt>
                <c:pt idx="524">
                  <c:v>39835.833333333336</c:v>
                </c:pt>
                <c:pt idx="525">
                  <c:v>39835.875</c:v>
                </c:pt>
                <c:pt idx="526">
                  <c:v>39835.916666666664</c:v>
                </c:pt>
                <c:pt idx="527">
                  <c:v>39835.958333333336</c:v>
                </c:pt>
                <c:pt idx="528">
                  <c:v>39836</c:v>
                </c:pt>
                <c:pt idx="529">
                  <c:v>39836.041666666664</c:v>
                </c:pt>
                <c:pt idx="530">
                  <c:v>39836.083333333336</c:v>
                </c:pt>
                <c:pt idx="531">
                  <c:v>39836.125</c:v>
                </c:pt>
                <c:pt idx="532">
                  <c:v>39836.166666666664</c:v>
                </c:pt>
                <c:pt idx="533">
                  <c:v>39836.208333333336</c:v>
                </c:pt>
                <c:pt idx="534">
                  <c:v>39836.25</c:v>
                </c:pt>
                <c:pt idx="535">
                  <c:v>39836.291666666664</c:v>
                </c:pt>
                <c:pt idx="536">
                  <c:v>39836.333333333336</c:v>
                </c:pt>
                <c:pt idx="537">
                  <c:v>39836.375</c:v>
                </c:pt>
                <c:pt idx="538">
                  <c:v>39836.416666666664</c:v>
                </c:pt>
                <c:pt idx="539">
                  <c:v>39836.458333333336</c:v>
                </c:pt>
                <c:pt idx="540">
                  <c:v>39836.5</c:v>
                </c:pt>
                <c:pt idx="541">
                  <c:v>39836.541666666664</c:v>
                </c:pt>
                <c:pt idx="542">
                  <c:v>39836.583333333336</c:v>
                </c:pt>
                <c:pt idx="543">
                  <c:v>39836.625</c:v>
                </c:pt>
                <c:pt idx="544">
                  <c:v>39836.666666666664</c:v>
                </c:pt>
                <c:pt idx="545">
                  <c:v>39836.708333333336</c:v>
                </c:pt>
                <c:pt idx="546">
                  <c:v>39836.75</c:v>
                </c:pt>
                <c:pt idx="547">
                  <c:v>39836.791666666664</c:v>
                </c:pt>
                <c:pt idx="548">
                  <c:v>39836.833333333336</c:v>
                </c:pt>
                <c:pt idx="549">
                  <c:v>39836.875</c:v>
                </c:pt>
                <c:pt idx="550">
                  <c:v>39836.916666666664</c:v>
                </c:pt>
                <c:pt idx="551">
                  <c:v>39836.958333333336</c:v>
                </c:pt>
                <c:pt idx="552">
                  <c:v>39837</c:v>
                </c:pt>
                <c:pt idx="553">
                  <c:v>39837.041666666664</c:v>
                </c:pt>
                <c:pt idx="554">
                  <c:v>39837.083333333336</c:v>
                </c:pt>
                <c:pt idx="555">
                  <c:v>39837.125</c:v>
                </c:pt>
                <c:pt idx="556">
                  <c:v>39837.166666666664</c:v>
                </c:pt>
                <c:pt idx="557">
                  <c:v>39837.208333333336</c:v>
                </c:pt>
                <c:pt idx="558">
                  <c:v>39837.25</c:v>
                </c:pt>
                <c:pt idx="559">
                  <c:v>39837.291666666664</c:v>
                </c:pt>
                <c:pt idx="560">
                  <c:v>39837.333333333336</c:v>
                </c:pt>
                <c:pt idx="561">
                  <c:v>39837.375</c:v>
                </c:pt>
                <c:pt idx="562">
                  <c:v>39837.416666666664</c:v>
                </c:pt>
                <c:pt idx="563">
                  <c:v>39837.458333333336</c:v>
                </c:pt>
                <c:pt idx="564">
                  <c:v>39837.5</c:v>
                </c:pt>
                <c:pt idx="565">
                  <c:v>39837.541666666664</c:v>
                </c:pt>
                <c:pt idx="566">
                  <c:v>39837.583333333336</c:v>
                </c:pt>
                <c:pt idx="567">
                  <c:v>39837.625</c:v>
                </c:pt>
                <c:pt idx="568">
                  <c:v>39837.666666666664</c:v>
                </c:pt>
                <c:pt idx="569">
                  <c:v>39837.708333333336</c:v>
                </c:pt>
                <c:pt idx="570">
                  <c:v>39837.75</c:v>
                </c:pt>
                <c:pt idx="571">
                  <c:v>39837.791666666664</c:v>
                </c:pt>
                <c:pt idx="572">
                  <c:v>39837.833333333336</c:v>
                </c:pt>
                <c:pt idx="573">
                  <c:v>39837.875</c:v>
                </c:pt>
                <c:pt idx="574">
                  <c:v>39837.916666666664</c:v>
                </c:pt>
                <c:pt idx="575">
                  <c:v>39837.958333333336</c:v>
                </c:pt>
                <c:pt idx="576">
                  <c:v>39838</c:v>
                </c:pt>
                <c:pt idx="577">
                  <c:v>39838.041666666664</c:v>
                </c:pt>
                <c:pt idx="578">
                  <c:v>39838.083333333336</c:v>
                </c:pt>
                <c:pt idx="579">
                  <c:v>39838.125</c:v>
                </c:pt>
                <c:pt idx="580">
                  <c:v>39838.166666666664</c:v>
                </c:pt>
                <c:pt idx="581">
                  <c:v>39838.208333333336</c:v>
                </c:pt>
                <c:pt idx="582">
                  <c:v>39838.25</c:v>
                </c:pt>
                <c:pt idx="583">
                  <c:v>39838.291666666664</c:v>
                </c:pt>
                <c:pt idx="584">
                  <c:v>39838.333333333336</c:v>
                </c:pt>
                <c:pt idx="585">
                  <c:v>39838.375</c:v>
                </c:pt>
                <c:pt idx="586">
                  <c:v>39838.416666666664</c:v>
                </c:pt>
                <c:pt idx="587">
                  <c:v>39838.458333333336</c:v>
                </c:pt>
                <c:pt idx="588">
                  <c:v>39838.5</c:v>
                </c:pt>
                <c:pt idx="589">
                  <c:v>39838.541666666664</c:v>
                </c:pt>
                <c:pt idx="590">
                  <c:v>39838.583333333336</c:v>
                </c:pt>
                <c:pt idx="591">
                  <c:v>39838.625</c:v>
                </c:pt>
                <c:pt idx="592">
                  <c:v>39838.666666666664</c:v>
                </c:pt>
                <c:pt idx="593">
                  <c:v>39838.708333333336</c:v>
                </c:pt>
                <c:pt idx="594">
                  <c:v>39838.75</c:v>
                </c:pt>
                <c:pt idx="595">
                  <c:v>39838.791666666664</c:v>
                </c:pt>
                <c:pt idx="596">
                  <c:v>39838.833333333336</c:v>
                </c:pt>
                <c:pt idx="597">
                  <c:v>39838.875</c:v>
                </c:pt>
                <c:pt idx="598">
                  <c:v>39838.916666666664</c:v>
                </c:pt>
                <c:pt idx="599">
                  <c:v>39838.958333333336</c:v>
                </c:pt>
                <c:pt idx="600">
                  <c:v>39839</c:v>
                </c:pt>
                <c:pt idx="601">
                  <c:v>39839.041666666664</c:v>
                </c:pt>
                <c:pt idx="602">
                  <c:v>39839.083333333336</c:v>
                </c:pt>
                <c:pt idx="603">
                  <c:v>39839.125</c:v>
                </c:pt>
                <c:pt idx="604">
                  <c:v>39839.166666666664</c:v>
                </c:pt>
                <c:pt idx="605">
                  <c:v>39839.208333333336</c:v>
                </c:pt>
                <c:pt idx="606">
                  <c:v>39839.25</c:v>
                </c:pt>
                <c:pt idx="607">
                  <c:v>39839.291666666664</c:v>
                </c:pt>
                <c:pt idx="608">
                  <c:v>39839.333333333336</c:v>
                </c:pt>
                <c:pt idx="609">
                  <c:v>39839.375</c:v>
                </c:pt>
                <c:pt idx="610">
                  <c:v>39839.416666666664</c:v>
                </c:pt>
                <c:pt idx="611">
                  <c:v>39839.458333333336</c:v>
                </c:pt>
                <c:pt idx="612">
                  <c:v>39839.5</c:v>
                </c:pt>
                <c:pt idx="613">
                  <c:v>39839.541666666664</c:v>
                </c:pt>
                <c:pt idx="614">
                  <c:v>39839.583333333336</c:v>
                </c:pt>
                <c:pt idx="615">
                  <c:v>39839.625</c:v>
                </c:pt>
                <c:pt idx="616">
                  <c:v>39839.666666666664</c:v>
                </c:pt>
                <c:pt idx="617">
                  <c:v>39839.708333333336</c:v>
                </c:pt>
                <c:pt idx="618">
                  <c:v>39839.75</c:v>
                </c:pt>
                <c:pt idx="619">
                  <c:v>39839.791666666664</c:v>
                </c:pt>
                <c:pt idx="620">
                  <c:v>39839.833333333336</c:v>
                </c:pt>
                <c:pt idx="621">
                  <c:v>39839.875</c:v>
                </c:pt>
                <c:pt idx="622">
                  <c:v>39839.916666666664</c:v>
                </c:pt>
                <c:pt idx="623">
                  <c:v>39839.958333333336</c:v>
                </c:pt>
                <c:pt idx="624">
                  <c:v>39840</c:v>
                </c:pt>
                <c:pt idx="625">
                  <c:v>39840.041666666664</c:v>
                </c:pt>
                <c:pt idx="626">
                  <c:v>39840.083333333336</c:v>
                </c:pt>
                <c:pt idx="627">
                  <c:v>39840.125</c:v>
                </c:pt>
                <c:pt idx="628">
                  <c:v>39840.166666666664</c:v>
                </c:pt>
                <c:pt idx="629">
                  <c:v>39840.208333333336</c:v>
                </c:pt>
                <c:pt idx="630">
                  <c:v>39840.25</c:v>
                </c:pt>
                <c:pt idx="631">
                  <c:v>39840.291666666664</c:v>
                </c:pt>
                <c:pt idx="632">
                  <c:v>39840.333333333336</c:v>
                </c:pt>
                <c:pt idx="633">
                  <c:v>39840.375</c:v>
                </c:pt>
                <c:pt idx="634">
                  <c:v>39840.416666666664</c:v>
                </c:pt>
                <c:pt idx="635">
                  <c:v>39840.458333333336</c:v>
                </c:pt>
                <c:pt idx="636">
                  <c:v>39840.5</c:v>
                </c:pt>
                <c:pt idx="637">
                  <c:v>39840.541666666664</c:v>
                </c:pt>
                <c:pt idx="638">
                  <c:v>39840.583333333336</c:v>
                </c:pt>
                <c:pt idx="639">
                  <c:v>39840.625</c:v>
                </c:pt>
                <c:pt idx="640">
                  <c:v>39840.666666666664</c:v>
                </c:pt>
                <c:pt idx="641">
                  <c:v>39840.708333333336</c:v>
                </c:pt>
                <c:pt idx="642">
                  <c:v>39840.75</c:v>
                </c:pt>
                <c:pt idx="643">
                  <c:v>39840.791666666664</c:v>
                </c:pt>
                <c:pt idx="644">
                  <c:v>39840.833333333336</c:v>
                </c:pt>
                <c:pt idx="645">
                  <c:v>39840.875</c:v>
                </c:pt>
                <c:pt idx="646">
                  <c:v>39840.916666666664</c:v>
                </c:pt>
                <c:pt idx="647">
                  <c:v>39840.958333333336</c:v>
                </c:pt>
                <c:pt idx="648">
                  <c:v>39841</c:v>
                </c:pt>
                <c:pt idx="649">
                  <c:v>39841.041666666664</c:v>
                </c:pt>
                <c:pt idx="650">
                  <c:v>39841.083333333336</c:v>
                </c:pt>
                <c:pt idx="651">
                  <c:v>39841.125</c:v>
                </c:pt>
                <c:pt idx="652">
                  <c:v>39841.166666666664</c:v>
                </c:pt>
                <c:pt idx="653">
                  <c:v>39841.208333333336</c:v>
                </c:pt>
                <c:pt idx="654">
                  <c:v>39841.25</c:v>
                </c:pt>
                <c:pt idx="655">
                  <c:v>39841.291666666664</c:v>
                </c:pt>
                <c:pt idx="656">
                  <c:v>39841.333333333336</c:v>
                </c:pt>
                <c:pt idx="657">
                  <c:v>39841.375</c:v>
                </c:pt>
                <c:pt idx="658">
                  <c:v>39841.416666666664</c:v>
                </c:pt>
                <c:pt idx="659">
                  <c:v>39841.458333333336</c:v>
                </c:pt>
                <c:pt idx="660">
                  <c:v>39841.5</c:v>
                </c:pt>
                <c:pt idx="661">
                  <c:v>39841.541666666664</c:v>
                </c:pt>
                <c:pt idx="662">
                  <c:v>39841.583333333336</c:v>
                </c:pt>
                <c:pt idx="663">
                  <c:v>39841.625</c:v>
                </c:pt>
                <c:pt idx="664">
                  <c:v>39841.666666666664</c:v>
                </c:pt>
                <c:pt idx="665">
                  <c:v>39841.708333333336</c:v>
                </c:pt>
                <c:pt idx="666">
                  <c:v>39841.75</c:v>
                </c:pt>
                <c:pt idx="667">
                  <c:v>39841.791666666664</c:v>
                </c:pt>
                <c:pt idx="668">
                  <c:v>39841.833333333336</c:v>
                </c:pt>
                <c:pt idx="669">
                  <c:v>39841.875</c:v>
                </c:pt>
                <c:pt idx="670">
                  <c:v>39841.916666666664</c:v>
                </c:pt>
                <c:pt idx="671">
                  <c:v>39841.958333333336</c:v>
                </c:pt>
                <c:pt idx="672">
                  <c:v>39842</c:v>
                </c:pt>
                <c:pt idx="673">
                  <c:v>39842.041666666664</c:v>
                </c:pt>
                <c:pt idx="674">
                  <c:v>39842.083333333336</c:v>
                </c:pt>
                <c:pt idx="675">
                  <c:v>39842.125</c:v>
                </c:pt>
                <c:pt idx="676">
                  <c:v>39842.166666666664</c:v>
                </c:pt>
                <c:pt idx="677">
                  <c:v>39842.208333333336</c:v>
                </c:pt>
                <c:pt idx="678">
                  <c:v>39842.25</c:v>
                </c:pt>
                <c:pt idx="679">
                  <c:v>39842.291666666664</c:v>
                </c:pt>
                <c:pt idx="680">
                  <c:v>39842.333333333336</c:v>
                </c:pt>
                <c:pt idx="681">
                  <c:v>39842.375</c:v>
                </c:pt>
                <c:pt idx="682">
                  <c:v>39842.416666666664</c:v>
                </c:pt>
                <c:pt idx="683">
                  <c:v>39842.458333333336</c:v>
                </c:pt>
                <c:pt idx="684">
                  <c:v>39842.5</c:v>
                </c:pt>
                <c:pt idx="685">
                  <c:v>39842.541666666664</c:v>
                </c:pt>
                <c:pt idx="686">
                  <c:v>39842.583333333336</c:v>
                </c:pt>
                <c:pt idx="687">
                  <c:v>39842.625</c:v>
                </c:pt>
                <c:pt idx="688">
                  <c:v>39842.666666666664</c:v>
                </c:pt>
                <c:pt idx="689">
                  <c:v>39842.708333333336</c:v>
                </c:pt>
                <c:pt idx="690">
                  <c:v>39842.75</c:v>
                </c:pt>
                <c:pt idx="691">
                  <c:v>39842.791666666664</c:v>
                </c:pt>
                <c:pt idx="692">
                  <c:v>39842.833333333336</c:v>
                </c:pt>
                <c:pt idx="693">
                  <c:v>39842.875</c:v>
                </c:pt>
                <c:pt idx="694">
                  <c:v>39842.916666666664</c:v>
                </c:pt>
                <c:pt idx="695">
                  <c:v>39842.958333333336</c:v>
                </c:pt>
                <c:pt idx="696">
                  <c:v>39843</c:v>
                </c:pt>
                <c:pt idx="697">
                  <c:v>39843.041666666664</c:v>
                </c:pt>
                <c:pt idx="698">
                  <c:v>39843.083333333336</c:v>
                </c:pt>
                <c:pt idx="699">
                  <c:v>39843.125</c:v>
                </c:pt>
                <c:pt idx="700">
                  <c:v>39843.166666666664</c:v>
                </c:pt>
                <c:pt idx="701">
                  <c:v>39843.208333333336</c:v>
                </c:pt>
                <c:pt idx="702">
                  <c:v>39843.25</c:v>
                </c:pt>
                <c:pt idx="703">
                  <c:v>39843.291666666664</c:v>
                </c:pt>
                <c:pt idx="704">
                  <c:v>39843.333333333336</c:v>
                </c:pt>
                <c:pt idx="705">
                  <c:v>39843.375</c:v>
                </c:pt>
                <c:pt idx="706">
                  <c:v>39843.416666666664</c:v>
                </c:pt>
                <c:pt idx="707">
                  <c:v>39843.458333333336</c:v>
                </c:pt>
                <c:pt idx="708">
                  <c:v>39843.5</c:v>
                </c:pt>
                <c:pt idx="709">
                  <c:v>39843.541666666664</c:v>
                </c:pt>
                <c:pt idx="710">
                  <c:v>39843.583333333336</c:v>
                </c:pt>
                <c:pt idx="711">
                  <c:v>39843.625</c:v>
                </c:pt>
                <c:pt idx="712">
                  <c:v>39843.666666666664</c:v>
                </c:pt>
                <c:pt idx="713">
                  <c:v>39843.708333333336</c:v>
                </c:pt>
                <c:pt idx="714">
                  <c:v>39843.75</c:v>
                </c:pt>
                <c:pt idx="715">
                  <c:v>39843.791666666664</c:v>
                </c:pt>
                <c:pt idx="716">
                  <c:v>39843.833333333336</c:v>
                </c:pt>
                <c:pt idx="717">
                  <c:v>39843.875</c:v>
                </c:pt>
                <c:pt idx="718">
                  <c:v>39843.916666666664</c:v>
                </c:pt>
                <c:pt idx="719">
                  <c:v>39843.958333333336</c:v>
                </c:pt>
                <c:pt idx="720">
                  <c:v>39844</c:v>
                </c:pt>
                <c:pt idx="721">
                  <c:v>39844.041666666664</c:v>
                </c:pt>
                <c:pt idx="722">
                  <c:v>39844.083333333336</c:v>
                </c:pt>
                <c:pt idx="723">
                  <c:v>39844.125</c:v>
                </c:pt>
                <c:pt idx="724">
                  <c:v>39844.166666666664</c:v>
                </c:pt>
                <c:pt idx="725">
                  <c:v>39844.208333333336</c:v>
                </c:pt>
                <c:pt idx="726">
                  <c:v>39844.25</c:v>
                </c:pt>
                <c:pt idx="727">
                  <c:v>39844.291666666664</c:v>
                </c:pt>
                <c:pt idx="728">
                  <c:v>39844.333333333336</c:v>
                </c:pt>
                <c:pt idx="729">
                  <c:v>39844.375</c:v>
                </c:pt>
                <c:pt idx="730">
                  <c:v>39844.416666666664</c:v>
                </c:pt>
                <c:pt idx="731">
                  <c:v>39844.458333333336</c:v>
                </c:pt>
                <c:pt idx="732">
                  <c:v>39844.5</c:v>
                </c:pt>
                <c:pt idx="733">
                  <c:v>39844.541666666664</c:v>
                </c:pt>
                <c:pt idx="734">
                  <c:v>39844.583333333336</c:v>
                </c:pt>
                <c:pt idx="735">
                  <c:v>39844.625</c:v>
                </c:pt>
                <c:pt idx="736">
                  <c:v>39844.666666666664</c:v>
                </c:pt>
                <c:pt idx="737">
                  <c:v>39844.708333333336</c:v>
                </c:pt>
                <c:pt idx="738">
                  <c:v>39844.75</c:v>
                </c:pt>
                <c:pt idx="739">
                  <c:v>39844.791666666664</c:v>
                </c:pt>
                <c:pt idx="740">
                  <c:v>39844.833333333336</c:v>
                </c:pt>
                <c:pt idx="741">
                  <c:v>39844.875</c:v>
                </c:pt>
                <c:pt idx="742">
                  <c:v>39844.916666666664</c:v>
                </c:pt>
                <c:pt idx="743">
                  <c:v>39844.958333333336</c:v>
                </c:pt>
                <c:pt idx="744">
                  <c:v>39845</c:v>
                </c:pt>
                <c:pt idx="745">
                  <c:v>39845.041666666664</c:v>
                </c:pt>
                <c:pt idx="746">
                  <c:v>39845.083333333336</c:v>
                </c:pt>
                <c:pt idx="747">
                  <c:v>39845.125</c:v>
                </c:pt>
                <c:pt idx="748">
                  <c:v>39845.166666666664</c:v>
                </c:pt>
                <c:pt idx="749">
                  <c:v>39845.208333333336</c:v>
                </c:pt>
                <c:pt idx="750">
                  <c:v>39845.25</c:v>
                </c:pt>
                <c:pt idx="751">
                  <c:v>39845.291666666664</c:v>
                </c:pt>
                <c:pt idx="752">
                  <c:v>39845.333333333336</c:v>
                </c:pt>
                <c:pt idx="753">
                  <c:v>39845.375</c:v>
                </c:pt>
                <c:pt idx="754">
                  <c:v>39845.416666666664</c:v>
                </c:pt>
                <c:pt idx="755">
                  <c:v>39845.458333333336</c:v>
                </c:pt>
                <c:pt idx="756">
                  <c:v>39845.5</c:v>
                </c:pt>
                <c:pt idx="757">
                  <c:v>39845.541666666664</c:v>
                </c:pt>
                <c:pt idx="758">
                  <c:v>39845.583333333336</c:v>
                </c:pt>
                <c:pt idx="759">
                  <c:v>39845.625</c:v>
                </c:pt>
                <c:pt idx="760">
                  <c:v>39845.666666666664</c:v>
                </c:pt>
                <c:pt idx="761">
                  <c:v>39845.708333333336</c:v>
                </c:pt>
                <c:pt idx="762">
                  <c:v>39845.75</c:v>
                </c:pt>
                <c:pt idx="763">
                  <c:v>39845.791666666664</c:v>
                </c:pt>
                <c:pt idx="764">
                  <c:v>39845.833333333336</c:v>
                </c:pt>
                <c:pt idx="765">
                  <c:v>39845.875</c:v>
                </c:pt>
                <c:pt idx="766">
                  <c:v>39845.916666666664</c:v>
                </c:pt>
                <c:pt idx="767">
                  <c:v>39845.958333333336</c:v>
                </c:pt>
                <c:pt idx="768">
                  <c:v>39846</c:v>
                </c:pt>
                <c:pt idx="769">
                  <c:v>39846.041666666664</c:v>
                </c:pt>
                <c:pt idx="770">
                  <c:v>39846.083333333336</c:v>
                </c:pt>
                <c:pt idx="771">
                  <c:v>39846.125</c:v>
                </c:pt>
                <c:pt idx="772">
                  <c:v>39846.166666666664</c:v>
                </c:pt>
                <c:pt idx="773">
                  <c:v>39846.208333333336</c:v>
                </c:pt>
                <c:pt idx="774">
                  <c:v>39846.25</c:v>
                </c:pt>
                <c:pt idx="775">
                  <c:v>39846.291666666664</c:v>
                </c:pt>
                <c:pt idx="776">
                  <c:v>39846.333333333336</c:v>
                </c:pt>
                <c:pt idx="777">
                  <c:v>39846.375</c:v>
                </c:pt>
                <c:pt idx="778">
                  <c:v>39846.416666666664</c:v>
                </c:pt>
                <c:pt idx="779">
                  <c:v>39846.458333333336</c:v>
                </c:pt>
                <c:pt idx="780">
                  <c:v>39846.5</c:v>
                </c:pt>
                <c:pt idx="781">
                  <c:v>39846.541666666664</c:v>
                </c:pt>
                <c:pt idx="782">
                  <c:v>39846.583333333336</c:v>
                </c:pt>
                <c:pt idx="783">
                  <c:v>39846.625</c:v>
                </c:pt>
                <c:pt idx="784">
                  <c:v>39846.666666666664</c:v>
                </c:pt>
                <c:pt idx="785">
                  <c:v>39846.708333333336</c:v>
                </c:pt>
                <c:pt idx="786">
                  <c:v>39846.75</c:v>
                </c:pt>
                <c:pt idx="787">
                  <c:v>39846.791666666664</c:v>
                </c:pt>
                <c:pt idx="788">
                  <c:v>39846.833333333336</c:v>
                </c:pt>
                <c:pt idx="789">
                  <c:v>39846.875</c:v>
                </c:pt>
                <c:pt idx="790">
                  <c:v>39846.916666666664</c:v>
                </c:pt>
                <c:pt idx="791">
                  <c:v>39846.958333333336</c:v>
                </c:pt>
                <c:pt idx="792">
                  <c:v>39847</c:v>
                </c:pt>
                <c:pt idx="793">
                  <c:v>39847.041666666664</c:v>
                </c:pt>
                <c:pt idx="794">
                  <c:v>39847.083333333336</c:v>
                </c:pt>
                <c:pt idx="795">
                  <c:v>39847.125</c:v>
                </c:pt>
                <c:pt idx="796">
                  <c:v>39847.166666666664</c:v>
                </c:pt>
                <c:pt idx="797">
                  <c:v>39847.208333333336</c:v>
                </c:pt>
                <c:pt idx="798">
                  <c:v>39847.25</c:v>
                </c:pt>
                <c:pt idx="799">
                  <c:v>39847.291666666664</c:v>
                </c:pt>
                <c:pt idx="800">
                  <c:v>39847.333333333336</c:v>
                </c:pt>
                <c:pt idx="801">
                  <c:v>39847.375</c:v>
                </c:pt>
                <c:pt idx="802">
                  <c:v>39847.416666666664</c:v>
                </c:pt>
                <c:pt idx="803">
                  <c:v>39847.458333333336</c:v>
                </c:pt>
                <c:pt idx="804">
                  <c:v>39847.5</c:v>
                </c:pt>
                <c:pt idx="805">
                  <c:v>39847.541666666664</c:v>
                </c:pt>
                <c:pt idx="806">
                  <c:v>39847.583333333336</c:v>
                </c:pt>
                <c:pt idx="807">
                  <c:v>39847.625</c:v>
                </c:pt>
                <c:pt idx="808">
                  <c:v>39847.666666666664</c:v>
                </c:pt>
                <c:pt idx="809">
                  <c:v>39847.708333333336</c:v>
                </c:pt>
                <c:pt idx="810">
                  <c:v>39847.75</c:v>
                </c:pt>
                <c:pt idx="811">
                  <c:v>39847.791666666664</c:v>
                </c:pt>
                <c:pt idx="812">
                  <c:v>39847.833333333336</c:v>
                </c:pt>
                <c:pt idx="813">
                  <c:v>39847.875</c:v>
                </c:pt>
                <c:pt idx="814">
                  <c:v>39847.916666666664</c:v>
                </c:pt>
                <c:pt idx="815">
                  <c:v>39847.958333333336</c:v>
                </c:pt>
                <c:pt idx="816">
                  <c:v>39848</c:v>
                </c:pt>
                <c:pt idx="817">
                  <c:v>39848.041666666664</c:v>
                </c:pt>
                <c:pt idx="818">
                  <c:v>39848.083333333336</c:v>
                </c:pt>
                <c:pt idx="819">
                  <c:v>39848.125</c:v>
                </c:pt>
                <c:pt idx="820">
                  <c:v>39848.166666666664</c:v>
                </c:pt>
                <c:pt idx="821">
                  <c:v>39848.208333333336</c:v>
                </c:pt>
                <c:pt idx="822">
                  <c:v>39848.25</c:v>
                </c:pt>
                <c:pt idx="823">
                  <c:v>39848.291666666664</c:v>
                </c:pt>
                <c:pt idx="824">
                  <c:v>39848.333333333336</c:v>
                </c:pt>
                <c:pt idx="825">
                  <c:v>39848.375</c:v>
                </c:pt>
                <c:pt idx="826">
                  <c:v>39848.416666666664</c:v>
                </c:pt>
                <c:pt idx="827">
                  <c:v>39848.458333333336</c:v>
                </c:pt>
                <c:pt idx="828">
                  <c:v>39848.5</c:v>
                </c:pt>
                <c:pt idx="829">
                  <c:v>39848.541666666664</c:v>
                </c:pt>
                <c:pt idx="830">
                  <c:v>39848.583333333336</c:v>
                </c:pt>
                <c:pt idx="831">
                  <c:v>39848.625</c:v>
                </c:pt>
                <c:pt idx="832">
                  <c:v>39848.666666666664</c:v>
                </c:pt>
                <c:pt idx="833">
                  <c:v>39848.708333333336</c:v>
                </c:pt>
                <c:pt idx="834">
                  <c:v>39848.75</c:v>
                </c:pt>
                <c:pt idx="835">
                  <c:v>39848.791666666664</c:v>
                </c:pt>
                <c:pt idx="836">
                  <c:v>39848.833333333336</c:v>
                </c:pt>
                <c:pt idx="837">
                  <c:v>39848.875</c:v>
                </c:pt>
                <c:pt idx="838">
                  <c:v>39848.916666666664</c:v>
                </c:pt>
                <c:pt idx="839">
                  <c:v>39848.958333333336</c:v>
                </c:pt>
                <c:pt idx="840">
                  <c:v>39849</c:v>
                </c:pt>
                <c:pt idx="841">
                  <c:v>39849.041666666664</c:v>
                </c:pt>
                <c:pt idx="842">
                  <c:v>39849.083333333336</c:v>
                </c:pt>
                <c:pt idx="843">
                  <c:v>39849.125</c:v>
                </c:pt>
                <c:pt idx="844">
                  <c:v>39849.166666666664</c:v>
                </c:pt>
                <c:pt idx="845">
                  <c:v>39849.208333333336</c:v>
                </c:pt>
                <c:pt idx="846">
                  <c:v>39849.25</c:v>
                </c:pt>
                <c:pt idx="847">
                  <c:v>39849.291666666664</c:v>
                </c:pt>
                <c:pt idx="848">
                  <c:v>39849.333333333336</c:v>
                </c:pt>
                <c:pt idx="849">
                  <c:v>39849.375</c:v>
                </c:pt>
                <c:pt idx="850">
                  <c:v>39849.416666666664</c:v>
                </c:pt>
                <c:pt idx="851">
                  <c:v>39849.458333333336</c:v>
                </c:pt>
                <c:pt idx="852">
                  <c:v>39849.5</c:v>
                </c:pt>
                <c:pt idx="853">
                  <c:v>39849.541666666664</c:v>
                </c:pt>
                <c:pt idx="854">
                  <c:v>39849.583333333336</c:v>
                </c:pt>
                <c:pt idx="855">
                  <c:v>39849.625</c:v>
                </c:pt>
                <c:pt idx="856">
                  <c:v>39849.666666666664</c:v>
                </c:pt>
                <c:pt idx="857">
                  <c:v>39849.708333333336</c:v>
                </c:pt>
                <c:pt idx="858">
                  <c:v>39849.75</c:v>
                </c:pt>
                <c:pt idx="859">
                  <c:v>39849.791666666664</c:v>
                </c:pt>
                <c:pt idx="860">
                  <c:v>39849.833333333336</c:v>
                </c:pt>
                <c:pt idx="861">
                  <c:v>39849.875</c:v>
                </c:pt>
                <c:pt idx="862">
                  <c:v>39849.916666666664</c:v>
                </c:pt>
                <c:pt idx="863">
                  <c:v>39849.958333333336</c:v>
                </c:pt>
                <c:pt idx="864">
                  <c:v>39850</c:v>
                </c:pt>
                <c:pt idx="865">
                  <c:v>39850.041666666664</c:v>
                </c:pt>
                <c:pt idx="866">
                  <c:v>39850.083333333336</c:v>
                </c:pt>
                <c:pt idx="867">
                  <c:v>39850.125</c:v>
                </c:pt>
                <c:pt idx="868">
                  <c:v>39850.166666666664</c:v>
                </c:pt>
                <c:pt idx="869">
                  <c:v>39850.208333333336</c:v>
                </c:pt>
                <c:pt idx="870">
                  <c:v>39850.25</c:v>
                </c:pt>
                <c:pt idx="871">
                  <c:v>39850.291666666664</c:v>
                </c:pt>
                <c:pt idx="872">
                  <c:v>39850.333333333336</c:v>
                </c:pt>
                <c:pt idx="873">
                  <c:v>39850.375</c:v>
                </c:pt>
                <c:pt idx="874">
                  <c:v>39850.416666666664</c:v>
                </c:pt>
                <c:pt idx="875">
                  <c:v>39850.458333333336</c:v>
                </c:pt>
                <c:pt idx="876">
                  <c:v>39850.5</c:v>
                </c:pt>
                <c:pt idx="877">
                  <c:v>39850.541666666664</c:v>
                </c:pt>
                <c:pt idx="878">
                  <c:v>39850.583333333336</c:v>
                </c:pt>
                <c:pt idx="879">
                  <c:v>39850.625</c:v>
                </c:pt>
                <c:pt idx="880">
                  <c:v>39850.666666666664</c:v>
                </c:pt>
                <c:pt idx="881">
                  <c:v>39850.708333333336</c:v>
                </c:pt>
                <c:pt idx="882">
                  <c:v>39850.75</c:v>
                </c:pt>
                <c:pt idx="883">
                  <c:v>39850.791666666664</c:v>
                </c:pt>
                <c:pt idx="884">
                  <c:v>39850.833333333336</c:v>
                </c:pt>
                <c:pt idx="885">
                  <c:v>39850.875</c:v>
                </c:pt>
                <c:pt idx="886">
                  <c:v>39850.916666666664</c:v>
                </c:pt>
                <c:pt idx="887">
                  <c:v>39850.958333333336</c:v>
                </c:pt>
                <c:pt idx="888">
                  <c:v>39851</c:v>
                </c:pt>
                <c:pt idx="889">
                  <c:v>39851.041666666664</c:v>
                </c:pt>
                <c:pt idx="890">
                  <c:v>39851.083333333336</c:v>
                </c:pt>
                <c:pt idx="891">
                  <c:v>39851.125</c:v>
                </c:pt>
                <c:pt idx="892">
                  <c:v>39851.166666666664</c:v>
                </c:pt>
                <c:pt idx="893">
                  <c:v>39851.208333333336</c:v>
                </c:pt>
                <c:pt idx="894">
                  <c:v>39851.25</c:v>
                </c:pt>
                <c:pt idx="895">
                  <c:v>39851.291666666664</c:v>
                </c:pt>
                <c:pt idx="896">
                  <c:v>39851.333333333336</c:v>
                </c:pt>
                <c:pt idx="897">
                  <c:v>39851.375</c:v>
                </c:pt>
                <c:pt idx="898">
                  <c:v>39851.416666666664</c:v>
                </c:pt>
                <c:pt idx="899">
                  <c:v>39851.458333333336</c:v>
                </c:pt>
                <c:pt idx="900">
                  <c:v>39851.5</c:v>
                </c:pt>
                <c:pt idx="901">
                  <c:v>39851.541666666664</c:v>
                </c:pt>
                <c:pt idx="902">
                  <c:v>39851.583333333336</c:v>
                </c:pt>
                <c:pt idx="903">
                  <c:v>39851.625</c:v>
                </c:pt>
                <c:pt idx="904">
                  <c:v>39851.666666666664</c:v>
                </c:pt>
                <c:pt idx="905">
                  <c:v>39851.708333333336</c:v>
                </c:pt>
                <c:pt idx="906">
                  <c:v>39851.75</c:v>
                </c:pt>
                <c:pt idx="907">
                  <c:v>39851.791666666664</c:v>
                </c:pt>
                <c:pt idx="908">
                  <c:v>39851.833333333336</c:v>
                </c:pt>
                <c:pt idx="909">
                  <c:v>39851.875</c:v>
                </c:pt>
                <c:pt idx="910">
                  <c:v>39851.916666666664</c:v>
                </c:pt>
                <c:pt idx="911">
                  <c:v>39851.958333333336</c:v>
                </c:pt>
                <c:pt idx="912">
                  <c:v>39852</c:v>
                </c:pt>
                <c:pt idx="913">
                  <c:v>39852.041666666664</c:v>
                </c:pt>
                <c:pt idx="914">
                  <c:v>39852.083333333336</c:v>
                </c:pt>
                <c:pt idx="915">
                  <c:v>39852.125</c:v>
                </c:pt>
                <c:pt idx="916">
                  <c:v>39852.166666666664</c:v>
                </c:pt>
                <c:pt idx="917">
                  <c:v>39852.208333333336</c:v>
                </c:pt>
                <c:pt idx="918">
                  <c:v>39852.25</c:v>
                </c:pt>
                <c:pt idx="919">
                  <c:v>39852.291666666664</c:v>
                </c:pt>
                <c:pt idx="920">
                  <c:v>39852.333333333336</c:v>
                </c:pt>
                <c:pt idx="921">
                  <c:v>39852.375</c:v>
                </c:pt>
                <c:pt idx="922">
                  <c:v>39852.416666666664</c:v>
                </c:pt>
                <c:pt idx="923">
                  <c:v>39852.458333333336</c:v>
                </c:pt>
                <c:pt idx="924">
                  <c:v>39852.5</c:v>
                </c:pt>
                <c:pt idx="925">
                  <c:v>39852.541666666664</c:v>
                </c:pt>
                <c:pt idx="926">
                  <c:v>39852.583333333336</c:v>
                </c:pt>
                <c:pt idx="927">
                  <c:v>39852.625</c:v>
                </c:pt>
                <c:pt idx="928">
                  <c:v>39852.666666666664</c:v>
                </c:pt>
                <c:pt idx="929">
                  <c:v>39852.708333333336</c:v>
                </c:pt>
                <c:pt idx="930">
                  <c:v>39852.75</c:v>
                </c:pt>
                <c:pt idx="931">
                  <c:v>39852.791666666664</c:v>
                </c:pt>
                <c:pt idx="932">
                  <c:v>39852.833333333336</c:v>
                </c:pt>
                <c:pt idx="933">
                  <c:v>39852.875</c:v>
                </c:pt>
                <c:pt idx="934">
                  <c:v>39852.916666666664</c:v>
                </c:pt>
                <c:pt idx="935">
                  <c:v>39852.958333333336</c:v>
                </c:pt>
                <c:pt idx="936">
                  <c:v>39853</c:v>
                </c:pt>
                <c:pt idx="937">
                  <c:v>39853.041666666664</c:v>
                </c:pt>
                <c:pt idx="938">
                  <c:v>39853.083333333336</c:v>
                </c:pt>
                <c:pt idx="939">
                  <c:v>39853.125</c:v>
                </c:pt>
                <c:pt idx="940">
                  <c:v>39853.166666666664</c:v>
                </c:pt>
                <c:pt idx="941">
                  <c:v>39853.208333333336</c:v>
                </c:pt>
                <c:pt idx="942">
                  <c:v>39853.25</c:v>
                </c:pt>
                <c:pt idx="943">
                  <c:v>39853.291666666664</c:v>
                </c:pt>
                <c:pt idx="944">
                  <c:v>39853.333333333336</c:v>
                </c:pt>
                <c:pt idx="945">
                  <c:v>39853.375</c:v>
                </c:pt>
                <c:pt idx="946">
                  <c:v>39853.416666666664</c:v>
                </c:pt>
                <c:pt idx="947">
                  <c:v>39853.458333333336</c:v>
                </c:pt>
                <c:pt idx="948">
                  <c:v>39853.5</c:v>
                </c:pt>
                <c:pt idx="949">
                  <c:v>39853.541666666664</c:v>
                </c:pt>
                <c:pt idx="950">
                  <c:v>39853.583333333336</c:v>
                </c:pt>
                <c:pt idx="951">
                  <c:v>39853.625</c:v>
                </c:pt>
                <c:pt idx="952">
                  <c:v>39853.666666666664</c:v>
                </c:pt>
                <c:pt idx="953">
                  <c:v>39853.708333333336</c:v>
                </c:pt>
                <c:pt idx="954">
                  <c:v>39853.75</c:v>
                </c:pt>
                <c:pt idx="955">
                  <c:v>39853.791666666664</c:v>
                </c:pt>
                <c:pt idx="956">
                  <c:v>39853.833333333336</c:v>
                </c:pt>
                <c:pt idx="957">
                  <c:v>39853.875</c:v>
                </c:pt>
                <c:pt idx="958">
                  <c:v>39853.916666666664</c:v>
                </c:pt>
                <c:pt idx="959">
                  <c:v>39853.958333333336</c:v>
                </c:pt>
                <c:pt idx="960">
                  <c:v>39854</c:v>
                </c:pt>
                <c:pt idx="961">
                  <c:v>39854.041666666664</c:v>
                </c:pt>
                <c:pt idx="962">
                  <c:v>39854.083333333336</c:v>
                </c:pt>
                <c:pt idx="963">
                  <c:v>39854.125</c:v>
                </c:pt>
                <c:pt idx="964">
                  <c:v>39854.166666666664</c:v>
                </c:pt>
                <c:pt idx="965">
                  <c:v>39854.208333333336</c:v>
                </c:pt>
                <c:pt idx="966">
                  <c:v>39854.25</c:v>
                </c:pt>
                <c:pt idx="967">
                  <c:v>39854.291666666664</c:v>
                </c:pt>
                <c:pt idx="968">
                  <c:v>39854.333333333336</c:v>
                </c:pt>
                <c:pt idx="969">
                  <c:v>39854.375</c:v>
                </c:pt>
                <c:pt idx="970">
                  <c:v>39854.416666666664</c:v>
                </c:pt>
                <c:pt idx="971">
                  <c:v>39854.458333333336</c:v>
                </c:pt>
                <c:pt idx="972">
                  <c:v>39854.5</c:v>
                </c:pt>
                <c:pt idx="973">
                  <c:v>39854.541666666664</c:v>
                </c:pt>
                <c:pt idx="974">
                  <c:v>39854.583333333336</c:v>
                </c:pt>
                <c:pt idx="975">
                  <c:v>39854.625</c:v>
                </c:pt>
                <c:pt idx="976">
                  <c:v>39854.666666666664</c:v>
                </c:pt>
                <c:pt idx="977">
                  <c:v>39854.708333333336</c:v>
                </c:pt>
                <c:pt idx="978">
                  <c:v>39854.75</c:v>
                </c:pt>
                <c:pt idx="979">
                  <c:v>39854.791666666664</c:v>
                </c:pt>
                <c:pt idx="980">
                  <c:v>39854.833333333336</c:v>
                </c:pt>
                <c:pt idx="981">
                  <c:v>39854.875</c:v>
                </c:pt>
                <c:pt idx="982">
                  <c:v>39854.916666666664</c:v>
                </c:pt>
                <c:pt idx="983">
                  <c:v>39854.958333333336</c:v>
                </c:pt>
                <c:pt idx="984">
                  <c:v>39855</c:v>
                </c:pt>
                <c:pt idx="985">
                  <c:v>39855.041666666664</c:v>
                </c:pt>
                <c:pt idx="986">
                  <c:v>39855.083333333336</c:v>
                </c:pt>
                <c:pt idx="987">
                  <c:v>39855.125</c:v>
                </c:pt>
                <c:pt idx="988">
                  <c:v>39855.166666666664</c:v>
                </c:pt>
                <c:pt idx="989">
                  <c:v>39855.208333333336</c:v>
                </c:pt>
                <c:pt idx="990">
                  <c:v>39855.25</c:v>
                </c:pt>
                <c:pt idx="991">
                  <c:v>39855.291666666664</c:v>
                </c:pt>
                <c:pt idx="992">
                  <c:v>39855.333333333336</c:v>
                </c:pt>
                <c:pt idx="993">
                  <c:v>39855.375</c:v>
                </c:pt>
                <c:pt idx="994">
                  <c:v>39855.416666666664</c:v>
                </c:pt>
                <c:pt idx="995">
                  <c:v>39855.458333333336</c:v>
                </c:pt>
                <c:pt idx="996">
                  <c:v>39855.5</c:v>
                </c:pt>
                <c:pt idx="997">
                  <c:v>39855.541666666664</c:v>
                </c:pt>
                <c:pt idx="998">
                  <c:v>39855.583333333336</c:v>
                </c:pt>
                <c:pt idx="999">
                  <c:v>39855.625</c:v>
                </c:pt>
                <c:pt idx="1000">
                  <c:v>39855.666666666664</c:v>
                </c:pt>
                <c:pt idx="1001">
                  <c:v>39855.708333333336</c:v>
                </c:pt>
                <c:pt idx="1002">
                  <c:v>39855.75</c:v>
                </c:pt>
                <c:pt idx="1003">
                  <c:v>39855.791666666664</c:v>
                </c:pt>
                <c:pt idx="1004">
                  <c:v>39855.833333333336</c:v>
                </c:pt>
                <c:pt idx="1005">
                  <c:v>39855.875</c:v>
                </c:pt>
                <c:pt idx="1006">
                  <c:v>39855.916666666664</c:v>
                </c:pt>
                <c:pt idx="1007">
                  <c:v>39855.958333333336</c:v>
                </c:pt>
                <c:pt idx="1008">
                  <c:v>39856</c:v>
                </c:pt>
                <c:pt idx="1009">
                  <c:v>39856.041666666664</c:v>
                </c:pt>
                <c:pt idx="1010">
                  <c:v>39856.083333333336</c:v>
                </c:pt>
                <c:pt idx="1011">
                  <c:v>39856.125</c:v>
                </c:pt>
                <c:pt idx="1012">
                  <c:v>39856.166666666664</c:v>
                </c:pt>
                <c:pt idx="1013">
                  <c:v>39856.208333333336</c:v>
                </c:pt>
                <c:pt idx="1014">
                  <c:v>39856.25</c:v>
                </c:pt>
                <c:pt idx="1015">
                  <c:v>39856.291666666664</c:v>
                </c:pt>
                <c:pt idx="1016">
                  <c:v>39856.333333333336</c:v>
                </c:pt>
                <c:pt idx="1017">
                  <c:v>39856.375</c:v>
                </c:pt>
                <c:pt idx="1018">
                  <c:v>39856.416666666664</c:v>
                </c:pt>
                <c:pt idx="1019">
                  <c:v>39856.458333333336</c:v>
                </c:pt>
                <c:pt idx="1020">
                  <c:v>39856.5</c:v>
                </c:pt>
                <c:pt idx="1021">
                  <c:v>39856.541666666664</c:v>
                </c:pt>
                <c:pt idx="1022">
                  <c:v>39856.583333333336</c:v>
                </c:pt>
                <c:pt idx="1023">
                  <c:v>39856.625</c:v>
                </c:pt>
                <c:pt idx="1024">
                  <c:v>39856.666666666664</c:v>
                </c:pt>
                <c:pt idx="1025">
                  <c:v>39856.708333333336</c:v>
                </c:pt>
                <c:pt idx="1026">
                  <c:v>39856.75</c:v>
                </c:pt>
                <c:pt idx="1027">
                  <c:v>39856.791666666664</c:v>
                </c:pt>
                <c:pt idx="1028">
                  <c:v>39856.833333333336</c:v>
                </c:pt>
                <c:pt idx="1029">
                  <c:v>39856.875</c:v>
                </c:pt>
                <c:pt idx="1030">
                  <c:v>39856.916666666664</c:v>
                </c:pt>
                <c:pt idx="1031">
                  <c:v>39856.958333333336</c:v>
                </c:pt>
                <c:pt idx="1032">
                  <c:v>39857</c:v>
                </c:pt>
                <c:pt idx="1033">
                  <c:v>39857.041666666664</c:v>
                </c:pt>
                <c:pt idx="1034">
                  <c:v>39857.083333333336</c:v>
                </c:pt>
                <c:pt idx="1035">
                  <c:v>39857.125</c:v>
                </c:pt>
                <c:pt idx="1036">
                  <c:v>39857.166666666664</c:v>
                </c:pt>
                <c:pt idx="1037">
                  <c:v>39857.208333333336</c:v>
                </c:pt>
                <c:pt idx="1038">
                  <c:v>39857.25</c:v>
                </c:pt>
                <c:pt idx="1039">
                  <c:v>39857.291666666664</c:v>
                </c:pt>
                <c:pt idx="1040">
                  <c:v>39857.333333333336</c:v>
                </c:pt>
                <c:pt idx="1041">
                  <c:v>39857.375</c:v>
                </c:pt>
                <c:pt idx="1042">
                  <c:v>39857.416666666664</c:v>
                </c:pt>
                <c:pt idx="1043">
                  <c:v>39857.458333333336</c:v>
                </c:pt>
                <c:pt idx="1044">
                  <c:v>39857.5</c:v>
                </c:pt>
                <c:pt idx="1045">
                  <c:v>39857.541666666664</c:v>
                </c:pt>
                <c:pt idx="1046">
                  <c:v>39857.583333333336</c:v>
                </c:pt>
                <c:pt idx="1047">
                  <c:v>39857.625</c:v>
                </c:pt>
                <c:pt idx="1048">
                  <c:v>39857.666666666664</c:v>
                </c:pt>
                <c:pt idx="1049">
                  <c:v>39857.708333333336</c:v>
                </c:pt>
                <c:pt idx="1050">
                  <c:v>39857.75</c:v>
                </c:pt>
                <c:pt idx="1051">
                  <c:v>39857.791666666664</c:v>
                </c:pt>
                <c:pt idx="1052">
                  <c:v>39857.833333333336</c:v>
                </c:pt>
                <c:pt idx="1053">
                  <c:v>39857.875</c:v>
                </c:pt>
                <c:pt idx="1054">
                  <c:v>39857.916666666664</c:v>
                </c:pt>
                <c:pt idx="1055">
                  <c:v>39857.958333333336</c:v>
                </c:pt>
                <c:pt idx="1056">
                  <c:v>39858</c:v>
                </c:pt>
                <c:pt idx="1057">
                  <c:v>39858.041666666664</c:v>
                </c:pt>
                <c:pt idx="1058">
                  <c:v>39858.083333333336</c:v>
                </c:pt>
                <c:pt idx="1059">
                  <c:v>39858.125</c:v>
                </c:pt>
                <c:pt idx="1060">
                  <c:v>39858.166666666664</c:v>
                </c:pt>
                <c:pt idx="1061">
                  <c:v>39858.208333333336</c:v>
                </c:pt>
                <c:pt idx="1062">
                  <c:v>39858.25</c:v>
                </c:pt>
                <c:pt idx="1063">
                  <c:v>39858.291666666664</c:v>
                </c:pt>
                <c:pt idx="1064">
                  <c:v>39858.333333333336</c:v>
                </c:pt>
                <c:pt idx="1065">
                  <c:v>39858.375</c:v>
                </c:pt>
                <c:pt idx="1066">
                  <c:v>39858.416666666664</c:v>
                </c:pt>
                <c:pt idx="1067">
                  <c:v>39858.458333333336</c:v>
                </c:pt>
                <c:pt idx="1068">
                  <c:v>39858.5</c:v>
                </c:pt>
                <c:pt idx="1069">
                  <c:v>39858.541666666664</c:v>
                </c:pt>
                <c:pt idx="1070">
                  <c:v>39858.583333333336</c:v>
                </c:pt>
                <c:pt idx="1071">
                  <c:v>39858.625</c:v>
                </c:pt>
                <c:pt idx="1072">
                  <c:v>39858.666666666664</c:v>
                </c:pt>
                <c:pt idx="1073">
                  <c:v>39858.708333333336</c:v>
                </c:pt>
                <c:pt idx="1074">
                  <c:v>39858.75</c:v>
                </c:pt>
                <c:pt idx="1075">
                  <c:v>39858.791666666664</c:v>
                </c:pt>
                <c:pt idx="1076">
                  <c:v>39858.833333333336</c:v>
                </c:pt>
                <c:pt idx="1077">
                  <c:v>39858.875</c:v>
                </c:pt>
                <c:pt idx="1078">
                  <c:v>39858.916666666664</c:v>
                </c:pt>
                <c:pt idx="1079">
                  <c:v>39858.958333333336</c:v>
                </c:pt>
                <c:pt idx="1080">
                  <c:v>39859</c:v>
                </c:pt>
                <c:pt idx="1081">
                  <c:v>39859.041666666664</c:v>
                </c:pt>
                <c:pt idx="1082">
                  <c:v>39859.083333333336</c:v>
                </c:pt>
                <c:pt idx="1083">
                  <c:v>39859.125</c:v>
                </c:pt>
                <c:pt idx="1084">
                  <c:v>39859.166666666664</c:v>
                </c:pt>
                <c:pt idx="1085">
                  <c:v>39859.208333333336</c:v>
                </c:pt>
                <c:pt idx="1086">
                  <c:v>39859.25</c:v>
                </c:pt>
                <c:pt idx="1087">
                  <c:v>39859.291666666664</c:v>
                </c:pt>
                <c:pt idx="1088">
                  <c:v>39859.333333333336</c:v>
                </c:pt>
                <c:pt idx="1089">
                  <c:v>39859.375</c:v>
                </c:pt>
                <c:pt idx="1090">
                  <c:v>39859.416666666664</c:v>
                </c:pt>
                <c:pt idx="1091">
                  <c:v>39859.458333333336</c:v>
                </c:pt>
                <c:pt idx="1092">
                  <c:v>39859.5</c:v>
                </c:pt>
                <c:pt idx="1093">
                  <c:v>39859.541666666664</c:v>
                </c:pt>
                <c:pt idx="1094">
                  <c:v>39859.583333333336</c:v>
                </c:pt>
                <c:pt idx="1095">
                  <c:v>39859.625</c:v>
                </c:pt>
                <c:pt idx="1096">
                  <c:v>39859.666666666664</c:v>
                </c:pt>
                <c:pt idx="1097">
                  <c:v>39859.708333333336</c:v>
                </c:pt>
                <c:pt idx="1098">
                  <c:v>39859.75</c:v>
                </c:pt>
                <c:pt idx="1099">
                  <c:v>39859.791666666664</c:v>
                </c:pt>
                <c:pt idx="1100">
                  <c:v>39859.833333333336</c:v>
                </c:pt>
                <c:pt idx="1101">
                  <c:v>39859.875</c:v>
                </c:pt>
                <c:pt idx="1102">
                  <c:v>39859.916666666664</c:v>
                </c:pt>
                <c:pt idx="1103">
                  <c:v>39859.958333333336</c:v>
                </c:pt>
                <c:pt idx="1104">
                  <c:v>39860</c:v>
                </c:pt>
                <c:pt idx="1105">
                  <c:v>39860.041666666664</c:v>
                </c:pt>
                <c:pt idx="1106">
                  <c:v>39860.083333333336</c:v>
                </c:pt>
                <c:pt idx="1107">
                  <c:v>39860.125</c:v>
                </c:pt>
                <c:pt idx="1108">
                  <c:v>39860.166666666664</c:v>
                </c:pt>
                <c:pt idx="1109">
                  <c:v>39860.208333333336</c:v>
                </c:pt>
                <c:pt idx="1110">
                  <c:v>39860.25</c:v>
                </c:pt>
                <c:pt idx="1111">
                  <c:v>39860.291666666664</c:v>
                </c:pt>
                <c:pt idx="1112">
                  <c:v>39860.333333333336</c:v>
                </c:pt>
                <c:pt idx="1113">
                  <c:v>39860.375</c:v>
                </c:pt>
                <c:pt idx="1114">
                  <c:v>39860.416666666664</c:v>
                </c:pt>
                <c:pt idx="1115">
                  <c:v>39860.458333333336</c:v>
                </c:pt>
                <c:pt idx="1116">
                  <c:v>39860.5</c:v>
                </c:pt>
                <c:pt idx="1117">
                  <c:v>39860.541666666664</c:v>
                </c:pt>
                <c:pt idx="1118">
                  <c:v>39860.583333333336</c:v>
                </c:pt>
                <c:pt idx="1119">
                  <c:v>39860.625</c:v>
                </c:pt>
                <c:pt idx="1120">
                  <c:v>39860.666666666664</c:v>
                </c:pt>
                <c:pt idx="1121">
                  <c:v>39860.708333333336</c:v>
                </c:pt>
                <c:pt idx="1122">
                  <c:v>39860.75</c:v>
                </c:pt>
                <c:pt idx="1123">
                  <c:v>39860.791666666664</c:v>
                </c:pt>
                <c:pt idx="1124">
                  <c:v>39860.833333333336</c:v>
                </c:pt>
                <c:pt idx="1125">
                  <c:v>39860.875</c:v>
                </c:pt>
                <c:pt idx="1126">
                  <c:v>39860.916666666664</c:v>
                </c:pt>
                <c:pt idx="1127">
                  <c:v>39860.958333333336</c:v>
                </c:pt>
                <c:pt idx="1128">
                  <c:v>39861</c:v>
                </c:pt>
                <c:pt idx="1129">
                  <c:v>39861.041666666664</c:v>
                </c:pt>
                <c:pt idx="1130">
                  <c:v>39861.083333333336</c:v>
                </c:pt>
                <c:pt idx="1131">
                  <c:v>39861.125</c:v>
                </c:pt>
                <c:pt idx="1132">
                  <c:v>39861.166666666664</c:v>
                </c:pt>
                <c:pt idx="1133">
                  <c:v>39861.208333333336</c:v>
                </c:pt>
                <c:pt idx="1134">
                  <c:v>39861.25</c:v>
                </c:pt>
                <c:pt idx="1135">
                  <c:v>39861.291666666664</c:v>
                </c:pt>
                <c:pt idx="1136">
                  <c:v>39861.333333333336</c:v>
                </c:pt>
                <c:pt idx="1137">
                  <c:v>39861.375</c:v>
                </c:pt>
                <c:pt idx="1138">
                  <c:v>39861.416666666664</c:v>
                </c:pt>
                <c:pt idx="1139">
                  <c:v>39861.458333333336</c:v>
                </c:pt>
                <c:pt idx="1140">
                  <c:v>39861.5</c:v>
                </c:pt>
                <c:pt idx="1141">
                  <c:v>39861.541666666664</c:v>
                </c:pt>
                <c:pt idx="1142">
                  <c:v>39861.583333333336</c:v>
                </c:pt>
                <c:pt idx="1143">
                  <c:v>39861.625</c:v>
                </c:pt>
                <c:pt idx="1144">
                  <c:v>39861.666666666664</c:v>
                </c:pt>
                <c:pt idx="1145">
                  <c:v>39861.708333333336</c:v>
                </c:pt>
                <c:pt idx="1146">
                  <c:v>39861.75</c:v>
                </c:pt>
                <c:pt idx="1147">
                  <c:v>39861.791666666664</c:v>
                </c:pt>
                <c:pt idx="1148">
                  <c:v>39861.833333333336</c:v>
                </c:pt>
                <c:pt idx="1149">
                  <c:v>39861.875</c:v>
                </c:pt>
                <c:pt idx="1150">
                  <c:v>39861.916666666664</c:v>
                </c:pt>
                <c:pt idx="1151">
                  <c:v>39861.958333333336</c:v>
                </c:pt>
                <c:pt idx="1152">
                  <c:v>39862</c:v>
                </c:pt>
                <c:pt idx="1153">
                  <c:v>39862.041666666664</c:v>
                </c:pt>
                <c:pt idx="1154">
                  <c:v>39862.083333333336</c:v>
                </c:pt>
                <c:pt idx="1155">
                  <c:v>39862.125</c:v>
                </c:pt>
                <c:pt idx="1156">
                  <c:v>39862.166666666664</c:v>
                </c:pt>
                <c:pt idx="1157">
                  <c:v>39862.208333333336</c:v>
                </c:pt>
                <c:pt idx="1158">
                  <c:v>39862.25</c:v>
                </c:pt>
                <c:pt idx="1159">
                  <c:v>39862.291666666664</c:v>
                </c:pt>
                <c:pt idx="1160">
                  <c:v>39862.333333333336</c:v>
                </c:pt>
                <c:pt idx="1161">
                  <c:v>39862.375</c:v>
                </c:pt>
                <c:pt idx="1162">
                  <c:v>39862.416666666664</c:v>
                </c:pt>
                <c:pt idx="1163">
                  <c:v>39862.458333333336</c:v>
                </c:pt>
                <c:pt idx="1164">
                  <c:v>39862.5</c:v>
                </c:pt>
                <c:pt idx="1165">
                  <c:v>39862.541666666664</c:v>
                </c:pt>
                <c:pt idx="1166">
                  <c:v>39862.583333333336</c:v>
                </c:pt>
                <c:pt idx="1167">
                  <c:v>39862.625</c:v>
                </c:pt>
                <c:pt idx="1168">
                  <c:v>39862.666666666664</c:v>
                </c:pt>
                <c:pt idx="1169">
                  <c:v>39862.708333333336</c:v>
                </c:pt>
                <c:pt idx="1170">
                  <c:v>39862.75</c:v>
                </c:pt>
                <c:pt idx="1171">
                  <c:v>39862.791666666664</c:v>
                </c:pt>
                <c:pt idx="1172">
                  <c:v>39862.833333333336</c:v>
                </c:pt>
                <c:pt idx="1173">
                  <c:v>39862.875</c:v>
                </c:pt>
                <c:pt idx="1174">
                  <c:v>39862.916666666664</c:v>
                </c:pt>
                <c:pt idx="1175">
                  <c:v>39862.958333333336</c:v>
                </c:pt>
                <c:pt idx="1176">
                  <c:v>39863</c:v>
                </c:pt>
                <c:pt idx="1177">
                  <c:v>39863.041666666664</c:v>
                </c:pt>
                <c:pt idx="1178">
                  <c:v>39863.083333333336</c:v>
                </c:pt>
                <c:pt idx="1179">
                  <c:v>39863.125</c:v>
                </c:pt>
                <c:pt idx="1180">
                  <c:v>39863.166666666664</c:v>
                </c:pt>
                <c:pt idx="1181">
                  <c:v>39863.208333333336</c:v>
                </c:pt>
                <c:pt idx="1182">
                  <c:v>39863.25</c:v>
                </c:pt>
                <c:pt idx="1183">
                  <c:v>39863.291666666664</c:v>
                </c:pt>
                <c:pt idx="1184">
                  <c:v>39863.333333333336</c:v>
                </c:pt>
                <c:pt idx="1185">
                  <c:v>39863.375</c:v>
                </c:pt>
                <c:pt idx="1186">
                  <c:v>39863.416666666664</c:v>
                </c:pt>
                <c:pt idx="1187">
                  <c:v>39863.458333333336</c:v>
                </c:pt>
                <c:pt idx="1188">
                  <c:v>39863.5</c:v>
                </c:pt>
                <c:pt idx="1189">
                  <c:v>39863.541666666664</c:v>
                </c:pt>
                <c:pt idx="1190">
                  <c:v>39863.583333333336</c:v>
                </c:pt>
                <c:pt idx="1191">
                  <c:v>39863.625</c:v>
                </c:pt>
                <c:pt idx="1192">
                  <c:v>39863.666666666664</c:v>
                </c:pt>
                <c:pt idx="1193">
                  <c:v>39863.708333333336</c:v>
                </c:pt>
                <c:pt idx="1194">
                  <c:v>39863.75</c:v>
                </c:pt>
                <c:pt idx="1195">
                  <c:v>39863.791666666664</c:v>
                </c:pt>
                <c:pt idx="1196">
                  <c:v>39863.833333333336</c:v>
                </c:pt>
                <c:pt idx="1197">
                  <c:v>39863.875</c:v>
                </c:pt>
                <c:pt idx="1198">
                  <c:v>39863.916666666664</c:v>
                </c:pt>
                <c:pt idx="1199">
                  <c:v>39863.958333333336</c:v>
                </c:pt>
                <c:pt idx="1200">
                  <c:v>39864</c:v>
                </c:pt>
                <c:pt idx="1201">
                  <c:v>39864.041666666664</c:v>
                </c:pt>
                <c:pt idx="1202">
                  <c:v>39864.083333333336</c:v>
                </c:pt>
                <c:pt idx="1203">
                  <c:v>39864.125</c:v>
                </c:pt>
                <c:pt idx="1204">
                  <c:v>39864.166666666664</c:v>
                </c:pt>
                <c:pt idx="1205">
                  <c:v>39864.208333333336</c:v>
                </c:pt>
                <c:pt idx="1206">
                  <c:v>39864.25</c:v>
                </c:pt>
                <c:pt idx="1207">
                  <c:v>39864.291666666664</c:v>
                </c:pt>
                <c:pt idx="1208">
                  <c:v>39864.333333333336</c:v>
                </c:pt>
                <c:pt idx="1209">
                  <c:v>39864.375</c:v>
                </c:pt>
                <c:pt idx="1210">
                  <c:v>39864.416666666664</c:v>
                </c:pt>
                <c:pt idx="1211">
                  <c:v>39864.458333333336</c:v>
                </c:pt>
                <c:pt idx="1212">
                  <c:v>39864.5</c:v>
                </c:pt>
                <c:pt idx="1213">
                  <c:v>39864.541666666664</c:v>
                </c:pt>
                <c:pt idx="1214">
                  <c:v>39864.583333333336</c:v>
                </c:pt>
                <c:pt idx="1215">
                  <c:v>39864.625</c:v>
                </c:pt>
                <c:pt idx="1216">
                  <c:v>39864.666666666664</c:v>
                </c:pt>
                <c:pt idx="1217">
                  <c:v>39864.708333333336</c:v>
                </c:pt>
                <c:pt idx="1218">
                  <c:v>39864.75</c:v>
                </c:pt>
                <c:pt idx="1219">
                  <c:v>39864.791666666664</c:v>
                </c:pt>
                <c:pt idx="1220">
                  <c:v>39864.833333333336</c:v>
                </c:pt>
                <c:pt idx="1221">
                  <c:v>39864.875</c:v>
                </c:pt>
                <c:pt idx="1222">
                  <c:v>39864.916666666664</c:v>
                </c:pt>
                <c:pt idx="1223">
                  <c:v>39864.958333333336</c:v>
                </c:pt>
                <c:pt idx="1224">
                  <c:v>39865</c:v>
                </c:pt>
                <c:pt idx="1225">
                  <c:v>39865.041666666664</c:v>
                </c:pt>
                <c:pt idx="1226">
                  <c:v>39865.083333333336</c:v>
                </c:pt>
                <c:pt idx="1227">
                  <c:v>39865.125</c:v>
                </c:pt>
                <c:pt idx="1228">
                  <c:v>39865.166666666664</c:v>
                </c:pt>
                <c:pt idx="1229">
                  <c:v>39865.208333333336</c:v>
                </c:pt>
                <c:pt idx="1230">
                  <c:v>39865.25</c:v>
                </c:pt>
                <c:pt idx="1231">
                  <c:v>39865.291666666664</c:v>
                </c:pt>
                <c:pt idx="1232">
                  <c:v>39865.333333333336</c:v>
                </c:pt>
                <c:pt idx="1233">
                  <c:v>39865.375</c:v>
                </c:pt>
                <c:pt idx="1234">
                  <c:v>39865.416666666664</c:v>
                </c:pt>
                <c:pt idx="1235">
                  <c:v>39865.458333333336</c:v>
                </c:pt>
                <c:pt idx="1236">
                  <c:v>39865.5</c:v>
                </c:pt>
                <c:pt idx="1237">
                  <c:v>39865.541666666664</c:v>
                </c:pt>
                <c:pt idx="1238">
                  <c:v>39865.583333333336</c:v>
                </c:pt>
                <c:pt idx="1239">
                  <c:v>39865.625</c:v>
                </c:pt>
                <c:pt idx="1240">
                  <c:v>39865.666666666664</c:v>
                </c:pt>
                <c:pt idx="1241">
                  <c:v>39865.708333333336</c:v>
                </c:pt>
                <c:pt idx="1242">
                  <c:v>39865.75</c:v>
                </c:pt>
                <c:pt idx="1243">
                  <c:v>39865.791666666664</c:v>
                </c:pt>
                <c:pt idx="1244">
                  <c:v>39865.833333333336</c:v>
                </c:pt>
                <c:pt idx="1245">
                  <c:v>39865.875</c:v>
                </c:pt>
                <c:pt idx="1246">
                  <c:v>39865.916666666664</c:v>
                </c:pt>
                <c:pt idx="1247">
                  <c:v>39865.958333333336</c:v>
                </c:pt>
                <c:pt idx="1248">
                  <c:v>39866</c:v>
                </c:pt>
                <c:pt idx="1249">
                  <c:v>39866.041666666664</c:v>
                </c:pt>
                <c:pt idx="1250">
                  <c:v>39866.083333333336</c:v>
                </c:pt>
                <c:pt idx="1251">
                  <c:v>39866.125</c:v>
                </c:pt>
                <c:pt idx="1252">
                  <c:v>39866.166666666664</c:v>
                </c:pt>
                <c:pt idx="1253">
                  <c:v>39866.208333333336</c:v>
                </c:pt>
                <c:pt idx="1254">
                  <c:v>39866.25</c:v>
                </c:pt>
                <c:pt idx="1255">
                  <c:v>39866.291666666664</c:v>
                </c:pt>
                <c:pt idx="1256">
                  <c:v>39866.333333333336</c:v>
                </c:pt>
                <c:pt idx="1257">
                  <c:v>39866.375</c:v>
                </c:pt>
                <c:pt idx="1258">
                  <c:v>39866.416666666664</c:v>
                </c:pt>
                <c:pt idx="1259">
                  <c:v>39866.458333333336</c:v>
                </c:pt>
                <c:pt idx="1260">
                  <c:v>39866.5</c:v>
                </c:pt>
                <c:pt idx="1261">
                  <c:v>39866.541666666664</c:v>
                </c:pt>
                <c:pt idx="1262">
                  <c:v>39866.583333333336</c:v>
                </c:pt>
                <c:pt idx="1263">
                  <c:v>39866.625</c:v>
                </c:pt>
                <c:pt idx="1264">
                  <c:v>39866.666666666664</c:v>
                </c:pt>
                <c:pt idx="1265">
                  <c:v>39866.708333333336</c:v>
                </c:pt>
                <c:pt idx="1266">
                  <c:v>39866.75</c:v>
                </c:pt>
                <c:pt idx="1267">
                  <c:v>39866.791666666664</c:v>
                </c:pt>
                <c:pt idx="1268">
                  <c:v>39866.833333333336</c:v>
                </c:pt>
                <c:pt idx="1269">
                  <c:v>39866.875</c:v>
                </c:pt>
                <c:pt idx="1270">
                  <c:v>39866.916666666664</c:v>
                </c:pt>
                <c:pt idx="1271">
                  <c:v>39866.958333333336</c:v>
                </c:pt>
                <c:pt idx="1272">
                  <c:v>39867</c:v>
                </c:pt>
                <c:pt idx="1273">
                  <c:v>39867.041666666664</c:v>
                </c:pt>
                <c:pt idx="1274">
                  <c:v>39867.083333333336</c:v>
                </c:pt>
                <c:pt idx="1275">
                  <c:v>39867.125</c:v>
                </c:pt>
                <c:pt idx="1276">
                  <c:v>39867.166666666664</c:v>
                </c:pt>
                <c:pt idx="1277">
                  <c:v>39867.208333333336</c:v>
                </c:pt>
                <c:pt idx="1278">
                  <c:v>39867.25</c:v>
                </c:pt>
                <c:pt idx="1279">
                  <c:v>39867.291666666664</c:v>
                </c:pt>
                <c:pt idx="1280">
                  <c:v>39867.333333333336</c:v>
                </c:pt>
                <c:pt idx="1281">
                  <c:v>39867.375</c:v>
                </c:pt>
                <c:pt idx="1282">
                  <c:v>39867.416666666664</c:v>
                </c:pt>
                <c:pt idx="1283">
                  <c:v>39867.458333333336</c:v>
                </c:pt>
                <c:pt idx="1284">
                  <c:v>39867.5</c:v>
                </c:pt>
                <c:pt idx="1285">
                  <c:v>39867.541666666664</c:v>
                </c:pt>
                <c:pt idx="1286">
                  <c:v>39867.583333333336</c:v>
                </c:pt>
                <c:pt idx="1287">
                  <c:v>39867.625</c:v>
                </c:pt>
                <c:pt idx="1288">
                  <c:v>39867.666666666664</c:v>
                </c:pt>
                <c:pt idx="1289">
                  <c:v>39867.708333333336</c:v>
                </c:pt>
                <c:pt idx="1290">
                  <c:v>39867.75</c:v>
                </c:pt>
                <c:pt idx="1291">
                  <c:v>39867.791666666664</c:v>
                </c:pt>
                <c:pt idx="1292">
                  <c:v>39867.833333333336</c:v>
                </c:pt>
                <c:pt idx="1293">
                  <c:v>39867.875</c:v>
                </c:pt>
                <c:pt idx="1294">
                  <c:v>39867.916666666664</c:v>
                </c:pt>
                <c:pt idx="1295">
                  <c:v>39867.958333333336</c:v>
                </c:pt>
                <c:pt idx="1296">
                  <c:v>39868</c:v>
                </c:pt>
                <c:pt idx="1297">
                  <c:v>39868.041666666664</c:v>
                </c:pt>
                <c:pt idx="1298">
                  <c:v>39868.083333333336</c:v>
                </c:pt>
                <c:pt idx="1299">
                  <c:v>39868.125</c:v>
                </c:pt>
                <c:pt idx="1300">
                  <c:v>39868.166666666664</c:v>
                </c:pt>
                <c:pt idx="1301">
                  <c:v>39868.208333333336</c:v>
                </c:pt>
                <c:pt idx="1302">
                  <c:v>39868.25</c:v>
                </c:pt>
                <c:pt idx="1303">
                  <c:v>39868.291666666664</c:v>
                </c:pt>
                <c:pt idx="1304">
                  <c:v>39868.333333333336</c:v>
                </c:pt>
                <c:pt idx="1305">
                  <c:v>39868.375</c:v>
                </c:pt>
                <c:pt idx="1306">
                  <c:v>39868.416666666664</c:v>
                </c:pt>
                <c:pt idx="1307">
                  <c:v>39868.458333333336</c:v>
                </c:pt>
                <c:pt idx="1308">
                  <c:v>39868.5</c:v>
                </c:pt>
                <c:pt idx="1309">
                  <c:v>39868.541666666664</c:v>
                </c:pt>
                <c:pt idx="1310">
                  <c:v>39868.583333333336</c:v>
                </c:pt>
                <c:pt idx="1311">
                  <c:v>39868.625</c:v>
                </c:pt>
                <c:pt idx="1312">
                  <c:v>39868.666666666664</c:v>
                </c:pt>
                <c:pt idx="1313">
                  <c:v>39868.708333333336</c:v>
                </c:pt>
                <c:pt idx="1314">
                  <c:v>39868.75</c:v>
                </c:pt>
                <c:pt idx="1315">
                  <c:v>39868.791666666664</c:v>
                </c:pt>
                <c:pt idx="1316">
                  <c:v>39868.833333333336</c:v>
                </c:pt>
                <c:pt idx="1317">
                  <c:v>39868.875</c:v>
                </c:pt>
                <c:pt idx="1318">
                  <c:v>39868.916666666664</c:v>
                </c:pt>
                <c:pt idx="1319">
                  <c:v>39868.958333333336</c:v>
                </c:pt>
                <c:pt idx="1320">
                  <c:v>39869</c:v>
                </c:pt>
                <c:pt idx="1321">
                  <c:v>39869.041666666664</c:v>
                </c:pt>
                <c:pt idx="1322">
                  <c:v>39869.083333333336</c:v>
                </c:pt>
                <c:pt idx="1323">
                  <c:v>39869.125</c:v>
                </c:pt>
                <c:pt idx="1324">
                  <c:v>39869.166666666664</c:v>
                </c:pt>
                <c:pt idx="1325">
                  <c:v>39869.208333333336</c:v>
                </c:pt>
                <c:pt idx="1326">
                  <c:v>39869.25</c:v>
                </c:pt>
                <c:pt idx="1327">
                  <c:v>39869.291666666664</c:v>
                </c:pt>
                <c:pt idx="1328">
                  <c:v>39869.333333333336</c:v>
                </c:pt>
                <c:pt idx="1329">
                  <c:v>39869.375</c:v>
                </c:pt>
                <c:pt idx="1330">
                  <c:v>39869.416666666664</c:v>
                </c:pt>
                <c:pt idx="1331">
                  <c:v>39869.458333333336</c:v>
                </c:pt>
                <c:pt idx="1332">
                  <c:v>39869.5</c:v>
                </c:pt>
                <c:pt idx="1333">
                  <c:v>39869.541666666664</c:v>
                </c:pt>
                <c:pt idx="1334">
                  <c:v>39869.583333333336</c:v>
                </c:pt>
                <c:pt idx="1335">
                  <c:v>39869.625</c:v>
                </c:pt>
                <c:pt idx="1336">
                  <c:v>39869.666666666664</c:v>
                </c:pt>
                <c:pt idx="1337">
                  <c:v>39869.708333333336</c:v>
                </c:pt>
                <c:pt idx="1338">
                  <c:v>39869.75</c:v>
                </c:pt>
                <c:pt idx="1339">
                  <c:v>39869.791666666664</c:v>
                </c:pt>
                <c:pt idx="1340">
                  <c:v>39869.833333333336</c:v>
                </c:pt>
                <c:pt idx="1341">
                  <c:v>39869.875</c:v>
                </c:pt>
                <c:pt idx="1342">
                  <c:v>39869.916666666664</c:v>
                </c:pt>
                <c:pt idx="1343">
                  <c:v>39869.958333333336</c:v>
                </c:pt>
                <c:pt idx="1344">
                  <c:v>39870</c:v>
                </c:pt>
                <c:pt idx="1345">
                  <c:v>39870.041666666664</c:v>
                </c:pt>
                <c:pt idx="1346">
                  <c:v>39870.083333333336</c:v>
                </c:pt>
                <c:pt idx="1347">
                  <c:v>39870.125</c:v>
                </c:pt>
                <c:pt idx="1348">
                  <c:v>39870.166666666664</c:v>
                </c:pt>
                <c:pt idx="1349">
                  <c:v>39870.208333333336</c:v>
                </c:pt>
                <c:pt idx="1350">
                  <c:v>39870.25</c:v>
                </c:pt>
                <c:pt idx="1351">
                  <c:v>39870.291666666664</c:v>
                </c:pt>
                <c:pt idx="1352">
                  <c:v>39870.333333333336</c:v>
                </c:pt>
                <c:pt idx="1353">
                  <c:v>39870.375</c:v>
                </c:pt>
                <c:pt idx="1354">
                  <c:v>39870.416666666664</c:v>
                </c:pt>
                <c:pt idx="1355">
                  <c:v>39870.458333333336</c:v>
                </c:pt>
                <c:pt idx="1356">
                  <c:v>39870.5</c:v>
                </c:pt>
                <c:pt idx="1357">
                  <c:v>39870.541666666664</c:v>
                </c:pt>
                <c:pt idx="1358">
                  <c:v>39870.583333333336</c:v>
                </c:pt>
                <c:pt idx="1359">
                  <c:v>39870.625</c:v>
                </c:pt>
                <c:pt idx="1360">
                  <c:v>39870.666666666664</c:v>
                </c:pt>
                <c:pt idx="1361">
                  <c:v>39870.708333333336</c:v>
                </c:pt>
                <c:pt idx="1362">
                  <c:v>39870.75</c:v>
                </c:pt>
                <c:pt idx="1363">
                  <c:v>39870.791666666664</c:v>
                </c:pt>
                <c:pt idx="1364">
                  <c:v>39870.833333333336</c:v>
                </c:pt>
                <c:pt idx="1365">
                  <c:v>39870.875</c:v>
                </c:pt>
                <c:pt idx="1366">
                  <c:v>39870.916666666664</c:v>
                </c:pt>
                <c:pt idx="1367">
                  <c:v>39870.958333333336</c:v>
                </c:pt>
                <c:pt idx="1368">
                  <c:v>39871</c:v>
                </c:pt>
                <c:pt idx="1369">
                  <c:v>39871.041666666664</c:v>
                </c:pt>
                <c:pt idx="1370">
                  <c:v>39871.083333333336</c:v>
                </c:pt>
                <c:pt idx="1371">
                  <c:v>39871.125</c:v>
                </c:pt>
                <c:pt idx="1372">
                  <c:v>39871.166666666664</c:v>
                </c:pt>
                <c:pt idx="1373">
                  <c:v>39871.208333333336</c:v>
                </c:pt>
                <c:pt idx="1374">
                  <c:v>39871.25</c:v>
                </c:pt>
                <c:pt idx="1375">
                  <c:v>39871.291666666664</c:v>
                </c:pt>
                <c:pt idx="1376">
                  <c:v>39871.333333333336</c:v>
                </c:pt>
                <c:pt idx="1377">
                  <c:v>39871.375</c:v>
                </c:pt>
                <c:pt idx="1378">
                  <c:v>39871.416666666664</c:v>
                </c:pt>
                <c:pt idx="1379">
                  <c:v>39871.458333333336</c:v>
                </c:pt>
                <c:pt idx="1380">
                  <c:v>39871.5</c:v>
                </c:pt>
                <c:pt idx="1381">
                  <c:v>39871.541666666664</c:v>
                </c:pt>
                <c:pt idx="1382">
                  <c:v>39871.583333333336</c:v>
                </c:pt>
                <c:pt idx="1383">
                  <c:v>39871.625</c:v>
                </c:pt>
                <c:pt idx="1384">
                  <c:v>39871.666666666664</c:v>
                </c:pt>
                <c:pt idx="1385">
                  <c:v>39871.708333333336</c:v>
                </c:pt>
                <c:pt idx="1386">
                  <c:v>39871.75</c:v>
                </c:pt>
                <c:pt idx="1387">
                  <c:v>39871.791666666664</c:v>
                </c:pt>
                <c:pt idx="1388">
                  <c:v>39871.833333333336</c:v>
                </c:pt>
                <c:pt idx="1389">
                  <c:v>39871.875</c:v>
                </c:pt>
                <c:pt idx="1390">
                  <c:v>39871.916666666664</c:v>
                </c:pt>
                <c:pt idx="1391">
                  <c:v>39871.958333333336</c:v>
                </c:pt>
                <c:pt idx="1392">
                  <c:v>39872</c:v>
                </c:pt>
                <c:pt idx="1393">
                  <c:v>39872.041666666664</c:v>
                </c:pt>
                <c:pt idx="1394">
                  <c:v>39872.083333333336</c:v>
                </c:pt>
                <c:pt idx="1395">
                  <c:v>39872.125</c:v>
                </c:pt>
                <c:pt idx="1396">
                  <c:v>39872.166666666664</c:v>
                </c:pt>
                <c:pt idx="1397">
                  <c:v>39872.208333333336</c:v>
                </c:pt>
                <c:pt idx="1398">
                  <c:v>39872.25</c:v>
                </c:pt>
                <c:pt idx="1399">
                  <c:v>39872.291666666664</c:v>
                </c:pt>
                <c:pt idx="1400">
                  <c:v>39872.333333333336</c:v>
                </c:pt>
                <c:pt idx="1401">
                  <c:v>39872.375</c:v>
                </c:pt>
                <c:pt idx="1402">
                  <c:v>39872.416666666664</c:v>
                </c:pt>
                <c:pt idx="1403">
                  <c:v>39872.458333333336</c:v>
                </c:pt>
                <c:pt idx="1404">
                  <c:v>39872.5</c:v>
                </c:pt>
                <c:pt idx="1405">
                  <c:v>39872.541666666664</c:v>
                </c:pt>
                <c:pt idx="1406">
                  <c:v>39872.583333333336</c:v>
                </c:pt>
                <c:pt idx="1407">
                  <c:v>39872.625</c:v>
                </c:pt>
                <c:pt idx="1408">
                  <c:v>39872.666666666664</c:v>
                </c:pt>
                <c:pt idx="1409">
                  <c:v>39872.708333333336</c:v>
                </c:pt>
                <c:pt idx="1410">
                  <c:v>39872.75</c:v>
                </c:pt>
                <c:pt idx="1411">
                  <c:v>39872.791666666664</c:v>
                </c:pt>
                <c:pt idx="1412">
                  <c:v>39872.833333333336</c:v>
                </c:pt>
                <c:pt idx="1413">
                  <c:v>39872.875</c:v>
                </c:pt>
                <c:pt idx="1414">
                  <c:v>39872.916666666664</c:v>
                </c:pt>
                <c:pt idx="1415">
                  <c:v>39872.958333333336</c:v>
                </c:pt>
                <c:pt idx="1416">
                  <c:v>39873</c:v>
                </c:pt>
                <c:pt idx="1417">
                  <c:v>39873.041666666664</c:v>
                </c:pt>
                <c:pt idx="1418">
                  <c:v>39873.083333333336</c:v>
                </c:pt>
                <c:pt idx="1419">
                  <c:v>39873.125</c:v>
                </c:pt>
                <c:pt idx="1420">
                  <c:v>39873.166666666664</c:v>
                </c:pt>
                <c:pt idx="1421">
                  <c:v>39873.208333333336</c:v>
                </c:pt>
                <c:pt idx="1422">
                  <c:v>39873.25</c:v>
                </c:pt>
                <c:pt idx="1423">
                  <c:v>39873.291666666664</c:v>
                </c:pt>
                <c:pt idx="1424">
                  <c:v>39873.333333333336</c:v>
                </c:pt>
                <c:pt idx="1425">
                  <c:v>39873.375</c:v>
                </c:pt>
                <c:pt idx="1426">
                  <c:v>39873.416666666664</c:v>
                </c:pt>
                <c:pt idx="1427">
                  <c:v>39873.458333333336</c:v>
                </c:pt>
                <c:pt idx="1428">
                  <c:v>39873.5</c:v>
                </c:pt>
                <c:pt idx="1429">
                  <c:v>39873.541666666664</c:v>
                </c:pt>
                <c:pt idx="1430">
                  <c:v>39873.583333333336</c:v>
                </c:pt>
                <c:pt idx="1431">
                  <c:v>39873.625</c:v>
                </c:pt>
                <c:pt idx="1432">
                  <c:v>39873.666666666664</c:v>
                </c:pt>
                <c:pt idx="1433">
                  <c:v>39873.708333333336</c:v>
                </c:pt>
                <c:pt idx="1434">
                  <c:v>39873.75</c:v>
                </c:pt>
                <c:pt idx="1435">
                  <c:v>39873.791666666664</c:v>
                </c:pt>
                <c:pt idx="1436">
                  <c:v>39873.833333333336</c:v>
                </c:pt>
                <c:pt idx="1437">
                  <c:v>39873.875</c:v>
                </c:pt>
                <c:pt idx="1438">
                  <c:v>39873.916666666664</c:v>
                </c:pt>
                <c:pt idx="1439">
                  <c:v>39873.958333333336</c:v>
                </c:pt>
                <c:pt idx="1440">
                  <c:v>39874</c:v>
                </c:pt>
                <c:pt idx="1441">
                  <c:v>39874.041666666664</c:v>
                </c:pt>
                <c:pt idx="1442">
                  <c:v>39874.083333333336</c:v>
                </c:pt>
                <c:pt idx="1443">
                  <c:v>39874.125</c:v>
                </c:pt>
                <c:pt idx="1444">
                  <c:v>39874.166666666664</c:v>
                </c:pt>
                <c:pt idx="1445">
                  <c:v>39874.208333333336</c:v>
                </c:pt>
                <c:pt idx="1446">
                  <c:v>39874.25</c:v>
                </c:pt>
                <c:pt idx="1447">
                  <c:v>39874.291666666664</c:v>
                </c:pt>
                <c:pt idx="1448">
                  <c:v>39874.333333333336</c:v>
                </c:pt>
                <c:pt idx="1449">
                  <c:v>39874.375</c:v>
                </c:pt>
                <c:pt idx="1450">
                  <c:v>39874.416666666664</c:v>
                </c:pt>
                <c:pt idx="1451">
                  <c:v>39874.458333333336</c:v>
                </c:pt>
                <c:pt idx="1452">
                  <c:v>39874.5</c:v>
                </c:pt>
                <c:pt idx="1453">
                  <c:v>39874.541666666664</c:v>
                </c:pt>
                <c:pt idx="1454">
                  <c:v>39874.583333333336</c:v>
                </c:pt>
                <c:pt idx="1455">
                  <c:v>39874.625</c:v>
                </c:pt>
                <c:pt idx="1456">
                  <c:v>39874.666666666664</c:v>
                </c:pt>
                <c:pt idx="1457">
                  <c:v>39874.708333333336</c:v>
                </c:pt>
                <c:pt idx="1458">
                  <c:v>39874.75</c:v>
                </c:pt>
                <c:pt idx="1459">
                  <c:v>39874.791666666664</c:v>
                </c:pt>
                <c:pt idx="1460">
                  <c:v>39874.833333333336</c:v>
                </c:pt>
                <c:pt idx="1461">
                  <c:v>39874.875</c:v>
                </c:pt>
                <c:pt idx="1462">
                  <c:v>39874.916666666664</c:v>
                </c:pt>
                <c:pt idx="1463">
                  <c:v>39874.958333333336</c:v>
                </c:pt>
                <c:pt idx="1464">
                  <c:v>39875</c:v>
                </c:pt>
                <c:pt idx="1465">
                  <c:v>39875.041666666664</c:v>
                </c:pt>
                <c:pt idx="1466">
                  <c:v>39875.083333333336</c:v>
                </c:pt>
                <c:pt idx="1467">
                  <c:v>39875.125</c:v>
                </c:pt>
                <c:pt idx="1468">
                  <c:v>39875.166666666664</c:v>
                </c:pt>
                <c:pt idx="1469">
                  <c:v>39875.208333333336</c:v>
                </c:pt>
                <c:pt idx="1470">
                  <c:v>39875.25</c:v>
                </c:pt>
                <c:pt idx="1471">
                  <c:v>39875.291666666664</c:v>
                </c:pt>
                <c:pt idx="1472">
                  <c:v>39875.333333333336</c:v>
                </c:pt>
                <c:pt idx="1473">
                  <c:v>39875.375</c:v>
                </c:pt>
                <c:pt idx="1474">
                  <c:v>39875.416666666664</c:v>
                </c:pt>
                <c:pt idx="1475">
                  <c:v>39875.458333333336</c:v>
                </c:pt>
                <c:pt idx="1476">
                  <c:v>39875.5</c:v>
                </c:pt>
                <c:pt idx="1477">
                  <c:v>39875.541666666664</c:v>
                </c:pt>
                <c:pt idx="1478">
                  <c:v>39875.583333333336</c:v>
                </c:pt>
                <c:pt idx="1479">
                  <c:v>39875.625</c:v>
                </c:pt>
                <c:pt idx="1480">
                  <c:v>39875.666666666664</c:v>
                </c:pt>
                <c:pt idx="1481">
                  <c:v>39875.708333333336</c:v>
                </c:pt>
                <c:pt idx="1482">
                  <c:v>39875.75</c:v>
                </c:pt>
                <c:pt idx="1483">
                  <c:v>39875.791666666664</c:v>
                </c:pt>
                <c:pt idx="1484">
                  <c:v>39875.833333333336</c:v>
                </c:pt>
                <c:pt idx="1485">
                  <c:v>39875.875</c:v>
                </c:pt>
                <c:pt idx="1486">
                  <c:v>39875.916666666664</c:v>
                </c:pt>
                <c:pt idx="1487">
                  <c:v>39875.958333333336</c:v>
                </c:pt>
                <c:pt idx="1488">
                  <c:v>39876</c:v>
                </c:pt>
                <c:pt idx="1489">
                  <c:v>39876.041666666664</c:v>
                </c:pt>
                <c:pt idx="1490">
                  <c:v>39876.083333333336</c:v>
                </c:pt>
                <c:pt idx="1491">
                  <c:v>39876.125</c:v>
                </c:pt>
                <c:pt idx="1492">
                  <c:v>39876.166666666664</c:v>
                </c:pt>
                <c:pt idx="1493">
                  <c:v>39876.208333333336</c:v>
                </c:pt>
                <c:pt idx="1494">
                  <c:v>39876.25</c:v>
                </c:pt>
                <c:pt idx="1495">
                  <c:v>39876.291666666664</c:v>
                </c:pt>
                <c:pt idx="1496">
                  <c:v>39876.333333333336</c:v>
                </c:pt>
                <c:pt idx="1497">
                  <c:v>39876.375</c:v>
                </c:pt>
                <c:pt idx="1498">
                  <c:v>39876.416666666664</c:v>
                </c:pt>
                <c:pt idx="1499">
                  <c:v>39876.458333333336</c:v>
                </c:pt>
                <c:pt idx="1500">
                  <c:v>39876.5</c:v>
                </c:pt>
                <c:pt idx="1501">
                  <c:v>39876.541666666664</c:v>
                </c:pt>
                <c:pt idx="1502">
                  <c:v>39876.583333333336</c:v>
                </c:pt>
                <c:pt idx="1503">
                  <c:v>39876.625</c:v>
                </c:pt>
                <c:pt idx="1504">
                  <c:v>39876.666666666664</c:v>
                </c:pt>
                <c:pt idx="1505">
                  <c:v>39876.708333333336</c:v>
                </c:pt>
                <c:pt idx="1506">
                  <c:v>39876.75</c:v>
                </c:pt>
                <c:pt idx="1507">
                  <c:v>39876.791666666664</c:v>
                </c:pt>
                <c:pt idx="1508">
                  <c:v>39876.833333333336</c:v>
                </c:pt>
                <c:pt idx="1509">
                  <c:v>39876.875</c:v>
                </c:pt>
                <c:pt idx="1510">
                  <c:v>39876.916666666664</c:v>
                </c:pt>
                <c:pt idx="1511">
                  <c:v>39876.958333333336</c:v>
                </c:pt>
                <c:pt idx="1512">
                  <c:v>39877</c:v>
                </c:pt>
                <c:pt idx="1513">
                  <c:v>39877.041666666664</c:v>
                </c:pt>
                <c:pt idx="1514">
                  <c:v>39877.083333333336</c:v>
                </c:pt>
                <c:pt idx="1515">
                  <c:v>39877.125</c:v>
                </c:pt>
                <c:pt idx="1516">
                  <c:v>39877.166666666664</c:v>
                </c:pt>
                <c:pt idx="1517">
                  <c:v>39877.208333333336</c:v>
                </c:pt>
                <c:pt idx="1518">
                  <c:v>39877.25</c:v>
                </c:pt>
                <c:pt idx="1519">
                  <c:v>39877.291666666664</c:v>
                </c:pt>
                <c:pt idx="1520">
                  <c:v>39877.333333333336</c:v>
                </c:pt>
                <c:pt idx="1521">
                  <c:v>39877.375</c:v>
                </c:pt>
                <c:pt idx="1522">
                  <c:v>39877.416666666664</c:v>
                </c:pt>
                <c:pt idx="1523">
                  <c:v>39877.458333333336</c:v>
                </c:pt>
                <c:pt idx="1524">
                  <c:v>39877.5</c:v>
                </c:pt>
                <c:pt idx="1525">
                  <c:v>39877.541666666664</c:v>
                </c:pt>
                <c:pt idx="1526">
                  <c:v>39877.583333333336</c:v>
                </c:pt>
                <c:pt idx="1527">
                  <c:v>39877.625</c:v>
                </c:pt>
                <c:pt idx="1528">
                  <c:v>39877.666666666664</c:v>
                </c:pt>
                <c:pt idx="1529">
                  <c:v>39877.708333333336</c:v>
                </c:pt>
                <c:pt idx="1530">
                  <c:v>39877.75</c:v>
                </c:pt>
                <c:pt idx="1531">
                  <c:v>39877.791666666664</c:v>
                </c:pt>
                <c:pt idx="1532">
                  <c:v>39877.833333333336</c:v>
                </c:pt>
                <c:pt idx="1533">
                  <c:v>39877.875</c:v>
                </c:pt>
                <c:pt idx="1534">
                  <c:v>39877.916666666664</c:v>
                </c:pt>
                <c:pt idx="1535">
                  <c:v>39877.958333333336</c:v>
                </c:pt>
                <c:pt idx="1536">
                  <c:v>39878</c:v>
                </c:pt>
                <c:pt idx="1537">
                  <c:v>39878.041666666664</c:v>
                </c:pt>
                <c:pt idx="1538">
                  <c:v>39878.083333333336</c:v>
                </c:pt>
                <c:pt idx="1539">
                  <c:v>39878.125</c:v>
                </c:pt>
                <c:pt idx="1540">
                  <c:v>39878.166666666664</c:v>
                </c:pt>
                <c:pt idx="1541">
                  <c:v>39878.208333333336</c:v>
                </c:pt>
                <c:pt idx="1542">
                  <c:v>39878.25</c:v>
                </c:pt>
                <c:pt idx="1543">
                  <c:v>39878.291666666664</c:v>
                </c:pt>
                <c:pt idx="1544">
                  <c:v>39878.333333333336</c:v>
                </c:pt>
                <c:pt idx="1545">
                  <c:v>39878.375</c:v>
                </c:pt>
                <c:pt idx="1546">
                  <c:v>39878.416666666664</c:v>
                </c:pt>
                <c:pt idx="1547">
                  <c:v>39878.458333333336</c:v>
                </c:pt>
                <c:pt idx="1548">
                  <c:v>39878.5</c:v>
                </c:pt>
                <c:pt idx="1549">
                  <c:v>39878.541666666664</c:v>
                </c:pt>
                <c:pt idx="1550">
                  <c:v>39878.583333333336</c:v>
                </c:pt>
                <c:pt idx="1551">
                  <c:v>39878.625</c:v>
                </c:pt>
                <c:pt idx="1552">
                  <c:v>39878.666666666664</c:v>
                </c:pt>
                <c:pt idx="1553">
                  <c:v>39878.708333333336</c:v>
                </c:pt>
                <c:pt idx="1554">
                  <c:v>39878.75</c:v>
                </c:pt>
                <c:pt idx="1555">
                  <c:v>39878.791666666664</c:v>
                </c:pt>
                <c:pt idx="1556">
                  <c:v>39878.833333333336</c:v>
                </c:pt>
                <c:pt idx="1557">
                  <c:v>39878.875</c:v>
                </c:pt>
                <c:pt idx="1558">
                  <c:v>39878.916666666664</c:v>
                </c:pt>
                <c:pt idx="1559">
                  <c:v>39878.958333333336</c:v>
                </c:pt>
                <c:pt idx="1560">
                  <c:v>39879</c:v>
                </c:pt>
                <c:pt idx="1561">
                  <c:v>39879.041666666664</c:v>
                </c:pt>
                <c:pt idx="1562">
                  <c:v>39879.083333333336</c:v>
                </c:pt>
                <c:pt idx="1563">
                  <c:v>39879.125</c:v>
                </c:pt>
                <c:pt idx="1564">
                  <c:v>39879.166666666664</c:v>
                </c:pt>
                <c:pt idx="1565">
                  <c:v>39879.208333333336</c:v>
                </c:pt>
                <c:pt idx="1566">
                  <c:v>39879.25</c:v>
                </c:pt>
                <c:pt idx="1567">
                  <c:v>39879.291666666664</c:v>
                </c:pt>
                <c:pt idx="1568">
                  <c:v>39879.333333333336</c:v>
                </c:pt>
                <c:pt idx="1569">
                  <c:v>39879.375</c:v>
                </c:pt>
                <c:pt idx="1570">
                  <c:v>39879.416666666664</c:v>
                </c:pt>
                <c:pt idx="1571">
                  <c:v>39879.458333333336</c:v>
                </c:pt>
                <c:pt idx="1572">
                  <c:v>39879.5</c:v>
                </c:pt>
                <c:pt idx="1573">
                  <c:v>39879.541666666664</c:v>
                </c:pt>
                <c:pt idx="1574">
                  <c:v>39879.583333333336</c:v>
                </c:pt>
                <c:pt idx="1575">
                  <c:v>39879.625</c:v>
                </c:pt>
                <c:pt idx="1576">
                  <c:v>39879.666666666664</c:v>
                </c:pt>
                <c:pt idx="1577">
                  <c:v>39879.708333333336</c:v>
                </c:pt>
                <c:pt idx="1578">
                  <c:v>39879.75</c:v>
                </c:pt>
                <c:pt idx="1579">
                  <c:v>39879.791666666664</c:v>
                </c:pt>
                <c:pt idx="1580">
                  <c:v>39879.833333333336</c:v>
                </c:pt>
                <c:pt idx="1581">
                  <c:v>39879.875</c:v>
                </c:pt>
                <c:pt idx="1582">
                  <c:v>39879.916666666664</c:v>
                </c:pt>
                <c:pt idx="1583">
                  <c:v>39879.958333333336</c:v>
                </c:pt>
                <c:pt idx="1584">
                  <c:v>39880</c:v>
                </c:pt>
                <c:pt idx="1585">
                  <c:v>39880.041666666664</c:v>
                </c:pt>
                <c:pt idx="1586">
                  <c:v>39880.083333333336</c:v>
                </c:pt>
                <c:pt idx="1587">
                  <c:v>39880.125</c:v>
                </c:pt>
                <c:pt idx="1588">
                  <c:v>39880.166666666664</c:v>
                </c:pt>
                <c:pt idx="1589">
                  <c:v>39880.208333333336</c:v>
                </c:pt>
                <c:pt idx="1590">
                  <c:v>39880.25</c:v>
                </c:pt>
                <c:pt idx="1591">
                  <c:v>39880.291666666664</c:v>
                </c:pt>
                <c:pt idx="1592">
                  <c:v>39880.333333333336</c:v>
                </c:pt>
                <c:pt idx="1593">
                  <c:v>39880.375</c:v>
                </c:pt>
                <c:pt idx="1594">
                  <c:v>39880.416666666664</c:v>
                </c:pt>
                <c:pt idx="1595">
                  <c:v>39880.458333333336</c:v>
                </c:pt>
                <c:pt idx="1596">
                  <c:v>39880.5</c:v>
                </c:pt>
                <c:pt idx="1597">
                  <c:v>39880.541666666664</c:v>
                </c:pt>
                <c:pt idx="1598">
                  <c:v>39880.583333333336</c:v>
                </c:pt>
                <c:pt idx="1599">
                  <c:v>39880.625</c:v>
                </c:pt>
                <c:pt idx="1600">
                  <c:v>39880.666666666664</c:v>
                </c:pt>
                <c:pt idx="1601">
                  <c:v>39880.708333333336</c:v>
                </c:pt>
                <c:pt idx="1602">
                  <c:v>39880.75</c:v>
                </c:pt>
                <c:pt idx="1603">
                  <c:v>39880.791666666664</c:v>
                </c:pt>
                <c:pt idx="1604">
                  <c:v>39880.833333333336</c:v>
                </c:pt>
                <c:pt idx="1605">
                  <c:v>39880.875</c:v>
                </c:pt>
                <c:pt idx="1606">
                  <c:v>39880.916666666664</c:v>
                </c:pt>
                <c:pt idx="1607">
                  <c:v>39880.958333333336</c:v>
                </c:pt>
                <c:pt idx="1608">
                  <c:v>39881</c:v>
                </c:pt>
                <c:pt idx="1609">
                  <c:v>39881.041666666664</c:v>
                </c:pt>
                <c:pt idx="1610">
                  <c:v>39881.083333333336</c:v>
                </c:pt>
                <c:pt idx="1611">
                  <c:v>39881.125</c:v>
                </c:pt>
                <c:pt idx="1612">
                  <c:v>39881.166666666664</c:v>
                </c:pt>
                <c:pt idx="1613">
                  <c:v>39881.208333333336</c:v>
                </c:pt>
                <c:pt idx="1614">
                  <c:v>39881.25</c:v>
                </c:pt>
                <c:pt idx="1615">
                  <c:v>39881.291666666664</c:v>
                </c:pt>
                <c:pt idx="1616">
                  <c:v>39881.333333333336</c:v>
                </c:pt>
                <c:pt idx="1617">
                  <c:v>39881.375</c:v>
                </c:pt>
                <c:pt idx="1618">
                  <c:v>39881.416666666664</c:v>
                </c:pt>
                <c:pt idx="1619">
                  <c:v>39881.458333333336</c:v>
                </c:pt>
                <c:pt idx="1620">
                  <c:v>39881.5</c:v>
                </c:pt>
                <c:pt idx="1621">
                  <c:v>39881.541666666664</c:v>
                </c:pt>
                <c:pt idx="1622">
                  <c:v>39881.583333333336</c:v>
                </c:pt>
                <c:pt idx="1623">
                  <c:v>39881.625</c:v>
                </c:pt>
                <c:pt idx="1624">
                  <c:v>39881.666666666664</c:v>
                </c:pt>
                <c:pt idx="1625">
                  <c:v>39881.708333333336</c:v>
                </c:pt>
                <c:pt idx="1626">
                  <c:v>39881.75</c:v>
                </c:pt>
                <c:pt idx="1627">
                  <c:v>39881.791666666664</c:v>
                </c:pt>
                <c:pt idx="1628">
                  <c:v>39881.833333333336</c:v>
                </c:pt>
                <c:pt idx="1629">
                  <c:v>39881.875</c:v>
                </c:pt>
                <c:pt idx="1630">
                  <c:v>39881.916666666664</c:v>
                </c:pt>
                <c:pt idx="1631">
                  <c:v>39881.958333333336</c:v>
                </c:pt>
                <c:pt idx="1632">
                  <c:v>39882</c:v>
                </c:pt>
                <c:pt idx="1633">
                  <c:v>39882.041666666664</c:v>
                </c:pt>
                <c:pt idx="1634">
                  <c:v>39882.083333333336</c:v>
                </c:pt>
                <c:pt idx="1635">
                  <c:v>39882.125</c:v>
                </c:pt>
                <c:pt idx="1636">
                  <c:v>39882.166666666664</c:v>
                </c:pt>
                <c:pt idx="1637">
                  <c:v>39882.208333333336</c:v>
                </c:pt>
                <c:pt idx="1638">
                  <c:v>39882.25</c:v>
                </c:pt>
                <c:pt idx="1639">
                  <c:v>39882.291666666664</c:v>
                </c:pt>
                <c:pt idx="1640">
                  <c:v>39882.333333333336</c:v>
                </c:pt>
                <c:pt idx="1641">
                  <c:v>39882.375</c:v>
                </c:pt>
                <c:pt idx="1642">
                  <c:v>39882.416666666664</c:v>
                </c:pt>
                <c:pt idx="1643">
                  <c:v>39882.458333333336</c:v>
                </c:pt>
                <c:pt idx="1644">
                  <c:v>39882.5</c:v>
                </c:pt>
                <c:pt idx="1645">
                  <c:v>39882.541666666664</c:v>
                </c:pt>
                <c:pt idx="1646">
                  <c:v>39882.583333333336</c:v>
                </c:pt>
                <c:pt idx="1647">
                  <c:v>39882.625</c:v>
                </c:pt>
                <c:pt idx="1648">
                  <c:v>39882.666666666664</c:v>
                </c:pt>
                <c:pt idx="1649">
                  <c:v>39882.708333333336</c:v>
                </c:pt>
                <c:pt idx="1650">
                  <c:v>39882.75</c:v>
                </c:pt>
                <c:pt idx="1651">
                  <c:v>39882.791666666664</c:v>
                </c:pt>
                <c:pt idx="1652">
                  <c:v>39882.833333333336</c:v>
                </c:pt>
                <c:pt idx="1653">
                  <c:v>39882.875</c:v>
                </c:pt>
                <c:pt idx="1654">
                  <c:v>39882.916666666664</c:v>
                </c:pt>
                <c:pt idx="1655">
                  <c:v>39882.958333333336</c:v>
                </c:pt>
                <c:pt idx="1656">
                  <c:v>39883</c:v>
                </c:pt>
                <c:pt idx="1657">
                  <c:v>39883.041666666664</c:v>
                </c:pt>
                <c:pt idx="1658">
                  <c:v>39883.083333333336</c:v>
                </c:pt>
                <c:pt idx="1659">
                  <c:v>39883.125</c:v>
                </c:pt>
                <c:pt idx="1660">
                  <c:v>39883.166666666664</c:v>
                </c:pt>
                <c:pt idx="1661">
                  <c:v>39883.208333333336</c:v>
                </c:pt>
                <c:pt idx="1662">
                  <c:v>39883.25</c:v>
                </c:pt>
                <c:pt idx="1663">
                  <c:v>39883.291666666664</c:v>
                </c:pt>
                <c:pt idx="1664">
                  <c:v>39883.333333333336</c:v>
                </c:pt>
                <c:pt idx="1665">
                  <c:v>39883.375</c:v>
                </c:pt>
                <c:pt idx="1666">
                  <c:v>39883.416666666664</c:v>
                </c:pt>
                <c:pt idx="1667">
                  <c:v>39883.458333333336</c:v>
                </c:pt>
                <c:pt idx="1668">
                  <c:v>39883.5</c:v>
                </c:pt>
                <c:pt idx="1669">
                  <c:v>39883.541666666664</c:v>
                </c:pt>
                <c:pt idx="1670">
                  <c:v>39883.583333333336</c:v>
                </c:pt>
                <c:pt idx="1671">
                  <c:v>39883.625</c:v>
                </c:pt>
                <c:pt idx="1672">
                  <c:v>39883.666666666664</c:v>
                </c:pt>
                <c:pt idx="1673">
                  <c:v>39883.708333333336</c:v>
                </c:pt>
                <c:pt idx="1674">
                  <c:v>39883.75</c:v>
                </c:pt>
                <c:pt idx="1675">
                  <c:v>39883.791666666664</c:v>
                </c:pt>
                <c:pt idx="1676">
                  <c:v>39883.833333333336</c:v>
                </c:pt>
                <c:pt idx="1677">
                  <c:v>39883.875</c:v>
                </c:pt>
                <c:pt idx="1678">
                  <c:v>39883.916666666664</c:v>
                </c:pt>
                <c:pt idx="1679">
                  <c:v>39883.958333333336</c:v>
                </c:pt>
                <c:pt idx="1680">
                  <c:v>39884</c:v>
                </c:pt>
                <c:pt idx="1681">
                  <c:v>39884.041666666664</c:v>
                </c:pt>
                <c:pt idx="1682">
                  <c:v>39884.083333333336</c:v>
                </c:pt>
                <c:pt idx="1683">
                  <c:v>39884.125</c:v>
                </c:pt>
                <c:pt idx="1684">
                  <c:v>39884.166666666664</c:v>
                </c:pt>
                <c:pt idx="1685">
                  <c:v>39884.208333333336</c:v>
                </c:pt>
                <c:pt idx="1686">
                  <c:v>39884.25</c:v>
                </c:pt>
                <c:pt idx="1687">
                  <c:v>39884.291666666664</c:v>
                </c:pt>
                <c:pt idx="1688">
                  <c:v>39884.333333333336</c:v>
                </c:pt>
                <c:pt idx="1689">
                  <c:v>39884.375</c:v>
                </c:pt>
                <c:pt idx="1690">
                  <c:v>39884.416666666664</c:v>
                </c:pt>
                <c:pt idx="1691">
                  <c:v>39884.458333333336</c:v>
                </c:pt>
                <c:pt idx="1692">
                  <c:v>39884.5</c:v>
                </c:pt>
                <c:pt idx="1693">
                  <c:v>39884.541666666664</c:v>
                </c:pt>
                <c:pt idx="1694">
                  <c:v>39884.583333333336</c:v>
                </c:pt>
                <c:pt idx="1695">
                  <c:v>39884.625</c:v>
                </c:pt>
                <c:pt idx="1696">
                  <c:v>39884.666666666664</c:v>
                </c:pt>
                <c:pt idx="1697">
                  <c:v>39884.708333333336</c:v>
                </c:pt>
                <c:pt idx="1698">
                  <c:v>39884.75</c:v>
                </c:pt>
                <c:pt idx="1699">
                  <c:v>39884.791666666664</c:v>
                </c:pt>
                <c:pt idx="1700">
                  <c:v>39884.833333333336</c:v>
                </c:pt>
                <c:pt idx="1701">
                  <c:v>39884.875</c:v>
                </c:pt>
                <c:pt idx="1702">
                  <c:v>39884.916666666664</c:v>
                </c:pt>
                <c:pt idx="1703">
                  <c:v>39884.958333333336</c:v>
                </c:pt>
                <c:pt idx="1704">
                  <c:v>39885</c:v>
                </c:pt>
                <c:pt idx="1705">
                  <c:v>39885.041666666664</c:v>
                </c:pt>
                <c:pt idx="1706">
                  <c:v>39885.083333333336</c:v>
                </c:pt>
                <c:pt idx="1707">
                  <c:v>39885.125</c:v>
                </c:pt>
                <c:pt idx="1708">
                  <c:v>39885.166666666664</c:v>
                </c:pt>
                <c:pt idx="1709">
                  <c:v>39885.208333333336</c:v>
                </c:pt>
                <c:pt idx="1710">
                  <c:v>39885.25</c:v>
                </c:pt>
                <c:pt idx="1711">
                  <c:v>39885.291666666664</c:v>
                </c:pt>
                <c:pt idx="1712">
                  <c:v>39885.333333333336</c:v>
                </c:pt>
                <c:pt idx="1713">
                  <c:v>39885.375</c:v>
                </c:pt>
                <c:pt idx="1714">
                  <c:v>39885.416666666664</c:v>
                </c:pt>
                <c:pt idx="1715">
                  <c:v>39885.458333333336</c:v>
                </c:pt>
                <c:pt idx="1716">
                  <c:v>39885.5</c:v>
                </c:pt>
                <c:pt idx="1717">
                  <c:v>39885.541666666664</c:v>
                </c:pt>
                <c:pt idx="1718">
                  <c:v>39885.583333333336</c:v>
                </c:pt>
                <c:pt idx="1719">
                  <c:v>39885.625</c:v>
                </c:pt>
                <c:pt idx="1720">
                  <c:v>39885.666666666664</c:v>
                </c:pt>
                <c:pt idx="1721">
                  <c:v>39885.708333333336</c:v>
                </c:pt>
                <c:pt idx="1722">
                  <c:v>39885.75</c:v>
                </c:pt>
                <c:pt idx="1723">
                  <c:v>39885.791666666664</c:v>
                </c:pt>
                <c:pt idx="1724">
                  <c:v>39885.833333333336</c:v>
                </c:pt>
                <c:pt idx="1725">
                  <c:v>39885.875</c:v>
                </c:pt>
                <c:pt idx="1726">
                  <c:v>39885.916666666664</c:v>
                </c:pt>
                <c:pt idx="1727">
                  <c:v>39885.958333333336</c:v>
                </c:pt>
                <c:pt idx="1728">
                  <c:v>39886</c:v>
                </c:pt>
                <c:pt idx="1729">
                  <c:v>39886.041666666664</c:v>
                </c:pt>
                <c:pt idx="1730">
                  <c:v>39886.083333333336</c:v>
                </c:pt>
                <c:pt idx="1731">
                  <c:v>39886.125</c:v>
                </c:pt>
                <c:pt idx="1732">
                  <c:v>39886.166666666664</c:v>
                </c:pt>
                <c:pt idx="1733">
                  <c:v>39886.208333333336</c:v>
                </c:pt>
                <c:pt idx="1734">
                  <c:v>39886.25</c:v>
                </c:pt>
                <c:pt idx="1735">
                  <c:v>39886.291666666664</c:v>
                </c:pt>
                <c:pt idx="1736">
                  <c:v>39886.333333333336</c:v>
                </c:pt>
                <c:pt idx="1737">
                  <c:v>39886.375</c:v>
                </c:pt>
                <c:pt idx="1738">
                  <c:v>39886.416666666664</c:v>
                </c:pt>
                <c:pt idx="1739">
                  <c:v>39886.458333333336</c:v>
                </c:pt>
                <c:pt idx="1740">
                  <c:v>39886.5</c:v>
                </c:pt>
                <c:pt idx="1741">
                  <c:v>39886.541666666664</c:v>
                </c:pt>
                <c:pt idx="1742">
                  <c:v>39886.583333333336</c:v>
                </c:pt>
                <c:pt idx="1743">
                  <c:v>39886.625</c:v>
                </c:pt>
                <c:pt idx="1744">
                  <c:v>39886.666666666664</c:v>
                </c:pt>
                <c:pt idx="1745">
                  <c:v>39886.708333333336</c:v>
                </c:pt>
                <c:pt idx="1746">
                  <c:v>39886.75</c:v>
                </c:pt>
                <c:pt idx="1747">
                  <c:v>39886.791666666664</c:v>
                </c:pt>
                <c:pt idx="1748">
                  <c:v>39886.833333333336</c:v>
                </c:pt>
                <c:pt idx="1749">
                  <c:v>39886.875</c:v>
                </c:pt>
                <c:pt idx="1750">
                  <c:v>39886.916666666664</c:v>
                </c:pt>
                <c:pt idx="1751">
                  <c:v>39886.958333333336</c:v>
                </c:pt>
                <c:pt idx="1752">
                  <c:v>39887</c:v>
                </c:pt>
                <c:pt idx="1753">
                  <c:v>39887.041666666664</c:v>
                </c:pt>
                <c:pt idx="1754">
                  <c:v>39887.083333333336</c:v>
                </c:pt>
                <c:pt idx="1755">
                  <c:v>39887.125</c:v>
                </c:pt>
                <c:pt idx="1756">
                  <c:v>39887.166666666664</c:v>
                </c:pt>
                <c:pt idx="1757">
                  <c:v>39887.208333333336</c:v>
                </c:pt>
                <c:pt idx="1758">
                  <c:v>39887.25</c:v>
                </c:pt>
                <c:pt idx="1759">
                  <c:v>39887.291666666664</c:v>
                </c:pt>
                <c:pt idx="1760">
                  <c:v>39887.333333333336</c:v>
                </c:pt>
                <c:pt idx="1761">
                  <c:v>39887.375</c:v>
                </c:pt>
                <c:pt idx="1762">
                  <c:v>39887.416666666664</c:v>
                </c:pt>
                <c:pt idx="1763">
                  <c:v>39887.458333333336</c:v>
                </c:pt>
                <c:pt idx="1764">
                  <c:v>39887.5</c:v>
                </c:pt>
                <c:pt idx="1765">
                  <c:v>39887.541666666664</c:v>
                </c:pt>
                <c:pt idx="1766">
                  <c:v>39887.583333333336</c:v>
                </c:pt>
                <c:pt idx="1767">
                  <c:v>39887.625</c:v>
                </c:pt>
                <c:pt idx="1768">
                  <c:v>39887.666666666664</c:v>
                </c:pt>
                <c:pt idx="1769">
                  <c:v>39887.708333333336</c:v>
                </c:pt>
                <c:pt idx="1770">
                  <c:v>39887.75</c:v>
                </c:pt>
                <c:pt idx="1771">
                  <c:v>39887.791666666664</c:v>
                </c:pt>
                <c:pt idx="1772">
                  <c:v>39887.833333333336</c:v>
                </c:pt>
                <c:pt idx="1773">
                  <c:v>39887.875</c:v>
                </c:pt>
                <c:pt idx="1774">
                  <c:v>39887.916666666664</c:v>
                </c:pt>
                <c:pt idx="1775">
                  <c:v>39887.958333333336</c:v>
                </c:pt>
                <c:pt idx="1776">
                  <c:v>39888</c:v>
                </c:pt>
                <c:pt idx="1777">
                  <c:v>39888.041666666664</c:v>
                </c:pt>
                <c:pt idx="1778">
                  <c:v>39888.083333333336</c:v>
                </c:pt>
                <c:pt idx="1779">
                  <c:v>39888.125</c:v>
                </c:pt>
                <c:pt idx="1780">
                  <c:v>39888.166666666664</c:v>
                </c:pt>
                <c:pt idx="1781">
                  <c:v>39888.208333333336</c:v>
                </c:pt>
                <c:pt idx="1782">
                  <c:v>39888.25</c:v>
                </c:pt>
                <c:pt idx="1783">
                  <c:v>39888.291666666664</c:v>
                </c:pt>
                <c:pt idx="1784">
                  <c:v>39888.333333333336</c:v>
                </c:pt>
                <c:pt idx="1785">
                  <c:v>39888.375</c:v>
                </c:pt>
                <c:pt idx="1786">
                  <c:v>39888.416666666664</c:v>
                </c:pt>
                <c:pt idx="1787">
                  <c:v>39888.458333333336</c:v>
                </c:pt>
                <c:pt idx="1788">
                  <c:v>39888.5</c:v>
                </c:pt>
                <c:pt idx="1789">
                  <c:v>39888.541666666664</c:v>
                </c:pt>
                <c:pt idx="1790">
                  <c:v>39888.583333333336</c:v>
                </c:pt>
                <c:pt idx="1791">
                  <c:v>39888.625</c:v>
                </c:pt>
                <c:pt idx="1792">
                  <c:v>39888.666666666664</c:v>
                </c:pt>
                <c:pt idx="1793">
                  <c:v>39888.708333333336</c:v>
                </c:pt>
                <c:pt idx="1794">
                  <c:v>39888.75</c:v>
                </c:pt>
                <c:pt idx="1795">
                  <c:v>39888.791666666664</c:v>
                </c:pt>
                <c:pt idx="1796">
                  <c:v>39888.833333333336</c:v>
                </c:pt>
                <c:pt idx="1797">
                  <c:v>39888.875</c:v>
                </c:pt>
                <c:pt idx="1798">
                  <c:v>39888.916666666664</c:v>
                </c:pt>
                <c:pt idx="1799">
                  <c:v>39888.958333333336</c:v>
                </c:pt>
                <c:pt idx="1800">
                  <c:v>39889</c:v>
                </c:pt>
                <c:pt idx="1801">
                  <c:v>39889.041666666664</c:v>
                </c:pt>
                <c:pt idx="1802">
                  <c:v>39889.083333333336</c:v>
                </c:pt>
                <c:pt idx="1803">
                  <c:v>39889.125</c:v>
                </c:pt>
                <c:pt idx="1804">
                  <c:v>39889.166666666664</c:v>
                </c:pt>
                <c:pt idx="1805">
                  <c:v>39889.208333333336</c:v>
                </c:pt>
                <c:pt idx="1806">
                  <c:v>39889.25</c:v>
                </c:pt>
                <c:pt idx="1807">
                  <c:v>39889.291666666664</c:v>
                </c:pt>
                <c:pt idx="1808">
                  <c:v>39889.333333333336</c:v>
                </c:pt>
                <c:pt idx="1809">
                  <c:v>39889.375</c:v>
                </c:pt>
                <c:pt idx="1810">
                  <c:v>39889.416666666664</c:v>
                </c:pt>
                <c:pt idx="1811">
                  <c:v>39889.458333333336</c:v>
                </c:pt>
                <c:pt idx="1812">
                  <c:v>39889.5</c:v>
                </c:pt>
                <c:pt idx="1813">
                  <c:v>39889.541666666664</c:v>
                </c:pt>
                <c:pt idx="1814">
                  <c:v>39889.583333333336</c:v>
                </c:pt>
                <c:pt idx="1815">
                  <c:v>39889.625</c:v>
                </c:pt>
                <c:pt idx="1816">
                  <c:v>39889.666666666664</c:v>
                </c:pt>
                <c:pt idx="1817">
                  <c:v>39889.708333333336</c:v>
                </c:pt>
                <c:pt idx="1818">
                  <c:v>39889.75</c:v>
                </c:pt>
                <c:pt idx="1819">
                  <c:v>39889.791666666664</c:v>
                </c:pt>
                <c:pt idx="1820">
                  <c:v>39889.833333333336</c:v>
                </c:pt>
                <c:pt idx="1821">
                  <c:v>39889.875</c:v>
                </c:pt>
                <c:pt idx="1822">
                  <c:v>39889.916666666664</c:v>
                </c:pt>
                <c:pt idx="1823">
                  <c:v>39889.958333333336</c:v>
                </c:pt>
                <c:pt idx="1824">
                  <c:v>39890</c:v>
                </c:pt>
                <c:pt idx="1825">
                  <c:v>39890.041666666664</c:v>
                </c:pt>
                <c:pt idx="1826">
                  <c:v>39890.083333333336</c:v>
                </c:pt>
                <c:pt idx="1827">
                  <c:v>39890.125</c:v>
                </c:pt>
                <c:pt idx="1828">
                  <c:v>39890.166666666664</c:v>
                </c:pt>
                <c:pt idx="1829">
                  <c:v>39890.208333333336</c:v>
                </c:pt>
                <c:pt idx="1830">
                  <c:v>39890.25</c:v>
                </c:pt>
                <c:pt idx="1831">
                  <c:v>39890.291666666664</c:v>
                </c:pt>
                <c:pt idx="1832">
                  <c:v>39890.333333333336</c:v>
                </c:pt>
                <c:pt idx="1833">
                  <c:v>39890.375</c:v>
                </c:pt>
                <c:pt idx="1834">
                  <c:v>39890.416666666664</c:v>
                </c:pt>
                <c:pt idx="1835">
                  <c:v>39890.458333333336</c:v>
                </c:pt>
                <c:pt idx="1836">
                  <c:v>39890.5</c:v>
                </c:pt>
                <c:pt idx="1837">
                  <c:v>39890.541666666664</c:v>
                </c:pt>
                <c:pt idx="1838">
                  <c:v>39890.583333333336</c:v>
                </c:pt>
                <c:pt idx="1839">
                  <c:v>39890.625</c:v>
                </c:pt>
                <c:pt idx="1840">
                  <c:v>39890.666666666664</c:v>
                </c:pt>
                <c:pt idx="1841">
                  <c:v>39890.708333333336</c:v>
                </c:pt>
                <c:pt idx="1842">
                  <c:v>39890.75</c:v>
                </c:pt>
                <c:pt idx="1843">
                  <c:v>39890.791666666664</c:v>
                </c:pt>
                <c:pt idx="1844">
                  <c:v>39890.833333333336</c:v>
                </c:pt>
                <c:pt idx="1845">
                  <c:v>39890.875</c:v>
                </c:pt>
                <c:pt idx="1846">
                  <c:v>39890.916666666664</c:v>
                </c:pt>
                <c:pt idx="1847">
                  <c:v>39890.958333333336</c:v>
                </c:pt>
                <c:pt idx="1848">
                  <c:v>39891</c:v>
                </c:pt>
                <c:pt idx="1849">
                  <c:v>39891.041666666664</c:v>
                </c:pt>
                <c:pt idx="1850">
                  <c:v>39891.083333333336</c:v>
                </c:pt>
                <c:pt idx="1851">
                  <c:v>39891.125</c:v>
                </c:pt>
                <c:pt idx="1852">
                  <c:v>39891.166666666664</c:v>
                </c:pt>
                <c:pt idx="1853">
                  <c:v>39891.208333333336</c:v>
                </c:pt>
                <c:pt idx="1854">
                  <c:v>39891.25</c:v>
                </c:pt>
                <c:pt idx="1855">
                  <c:v>39891.291666666664</c:v>
                </c:pt>
                <c:pt idx="1856">
                  <c:v>39891.333333333336</c:v>
                </c:pt>
                <c:pt idx="1857">
                  <c:v>39891.375</c:v>
                </c:pt>
                <c:pt idx="1858">
                  <c:v>39891.416666666664</c:v>
                </c:pt>
                <c:pt idx="1859">
                  <c:v>39891.458333333336</c:v>
                </c:pt>
                <c:pt idx="1860">
                  <c:v>39891.5</c:v>
                </c:pt>
                <c:pt idx="1861">
                  <c:v>39891.541666666664</c:v>
                </c:pt>
                <c:pt idx="1862">
                  <c:v>39891.583333333336</c:v>
                </c:pt>
                <c:pt idx="1863">
                  <c:v>39891.625</c:v>
                </c:pt>
                <c:pt idx="1864">
                  <c:v>39891.666666666664</c:v>
                </c:pt>
                <c:pt idx="1865">
                  <c:v>39891.708333333336</c:v>
                </c:pt>
                <c:pt idx="1866">
                  <c:v>39891.75</c:v>
                </c:pt>
                <c:pt idx="1867">
                  <c:v>39891.791666666664</c:v>
                </c:pt>
                <c:pt idx="1868">
                  <c:v>39891.833333333336</c:v>
                </c:pt>
                <c:pt idx="1869">
                  <c:v>39891.875</c:v>
                </c:pt>
                <c:pt idx="1870">
                  <c:v>39891.916666666664</c:v>
                </c:pt>
                <c:pt idx="1871">
                  <c:v>39891.958333333336</c:v>
                </c:pt>
                <c:pt idx="1872">
                  <c:v>39892</c:v>
                </c:pt>
                <c:pt idx="1873">
                  <c:v>39892.041666666664</c:v>
                </c:pt>
                <c:pt idx="1874">
                  <c:v>39892.083333333336</c:v>
                </c:pt>
                <c:pt idx="1875">
                  <c:v>39892.125</c:v>
                </c:pt>
                <c:pt idx="1876">
                  <c:v>39892.166666666664</c:v>
                </c:pt>
                <c:pt idx="1877">
                  <c:v>39892.208333333336</c:v>
                </c:pt>
                <c:pt idx="1878">
                  <c:v>39892.25</c:v>
                </c:pt>
                <c:pt idx="1879">
                  <c:v>39892.291666666664</c:v>
                </c:pt>
                <c:pt idx="1880">
                  <c:v>39892.333333333336</c:v>
                </c:pt>
                <c:pt idx="1881">
                  <c:v>39892.375</c:v>
                </c:pt>
                <c:pt idx="1882">
                  <c:v>39892.416666666664</c:v>
                </c:pt>
                <c:pt idx="1883">
                  <c:v>39892.458333333336</c:v>
                </c:pt>
                <c:pt idx="1884">
                  <c:v>39892.5</c:v>
                </c:pt>
                <c:pt idx="1885">
                  <c:v>39892.541666666664</c:v>
                </c:pt>
                <c:pt idx="1886">
                  <c:v>39892.583333333336</c:v>
                </c:pt>
                <c:pt idx="1887">
                  <c:v>39892.625</c:v>
                </c:pt>
                <c:pt idx="1888">
                  <c:v>39892.666666666664</c:v>
                </c:pt>
                <c:pt idx="1889">
                  <c:v>39892.708333333336</c:v>
                </c:pt>
                <c:pt idx="1890">
                  <c:v>39892.75</c:v>
                </c:pt>
                <c:pt idx="1891">
                  <c:v>39892.791666666664</c:v>
                </c:pt>
                <c:pt idx="1892">
                  <c:v>39892.833333333336</c:v>
                </c:pt>
                <c:pt idx="1893">
                  <c:v>39892.875</c:v>
                </c:pt>
                <c:pt idx="1894">
                  <c:v>39892.916666666664</c:v>
                </c:pt>
                <c:pt idx="1895">
                  <c:v>39892.958333333336</c:v>
                </c:pt>
                <c:pt idx="1896">
                  <c:v>39893</c:v>
                </c:pt>
                <c:pt idx="1897">
                  <c:v>39893.041666666664</c:v>
                </c:pt>
                <c:pt idx="1898">
                  <c:v>39893.083333333336</c:v>
                </c:pt>
                <c:pt idx="1899">
                  <c:v>39893.125</c:v>
                </c:pt>
                <c:pt idx="1900">
                  <c:v>39893.166666666664</c:v>
                </c:pt>
                <c:pt idx="1901">
                  <c:v>39893.208333333336</c:v>
                </c:pt>
                <c:pt idx="1902">
                  <c:v>39893.25</c:v>
                </c:pt>
                <c:pt idx="1903">
                  <c:v>39893.291666666664</c:v>
                </c:pt>
                <c:pt idx="1904">
                  <c:v>39893.333333333336</c:v>
                </c:pt>
                <c:pt idx="1905">
                  <c:v>39893.375</c:v>
                </c:pt>
                <c:pt idx="1906">
                  <c:v>39893.416666666664</c:v>
                </c:pt>
                <c:pt idx="1907">
                  <c:v>39893.458333333336</c:v>
                </c:pt>
                <c:pt idx="1908">
                  <c:v>39893.5</c:v>
                </c:pt>
                <c:pt idx="1909">
                  <c:v>39893.541666666664</c:v>
                </c:pt>
                <c:pt idx="1910">
                  <c:v>39893.583333333336</c:v>
                </c:pt>
                <c:pt idx="1911">
                  <c:v>39893.625</c:v>
                </c:pt>
                <c:pt idx="1912">
                  <c:v>39893.666666666664</c:v>
                </c:pt>
                <c:pt idx="1913">
                  <c:v>39893.708333333336</c:v>
                </c:pt>
                <c:pt idx="1914">
                  <c:v>39893.75</c:v>
                </c:pt>
                <c:pt idx="1915">
                  <c:v>39893.791666666664</c:v>
                </c:pt>
                <c:pt idx="1916">
                  <c:v>39893.833333333336</c:v>
                </c:pt>
                <c:pt idx="1917">
                  <c:v>39893.875</c:v>
                </c:pt>
                <c:pt idx="1918">
                  <c:v>39893.916666666664</c:v>
                </c:pt>
                <c:pt idx="1919">
                  <c:v>39893.958333333336</c:v>
                </c:pt>
                <c:pt idx="1920">
                  <c:v>39894</c:v>
                </c:pt>
                <c:pt idx="1921">
                  <c:v>39894.041666666664</c:v>
                </c:pt>
                <c:pt idx="1922">
                  <c:v>39894.083333333336</c:v>
                </c:pt>
                <c:pt idx="1923">
                  <c:v>39894.125</c:v>
                </c:pt>
                <c:pt idx="1924">
                  <c:v>39894.166666666664</c:v>
                </c:pt>
                <c:pt idx="1925">
                  <c:v>39894.208333333336</c:v>
                </c:pt>
                <c:pt idx="1926">
                  <c:v>39894.25</c:v>
                </c:pt>
                <c:pt idx="1927">
                  <c:v>39894.291666666664</c:v>
                </c:pt>
                <c:pt idx="1928">
                  <c:v>39894.333333333336</c:v>
                </c:pt>
                <c:pt idx="1929">
                  <c:v>39894.375</c:v>
                </c:pt>
                <c:pt idx="1930">
                  <c:v>39894.416666666664</c:v>
                </c:pt>
                <c:pt idx="1931">
                  <c:v>39894.458333333336</c:v>
                </c:pt>
                <c:pt idx="1932">
                  <c:v>39894.5</c:v>
                </c:pt>
                <c:pt idx="1933">
                  <c:v>39894.541666666664</c:v>
                </c:pt>
                <c:pt idx="1934">
                  <c:v>39894.583333333336</c:v>
                </c:pt>
                <c:pt idx="1935">
                  <c:v>39894.625</c:v>
                </c:pt>
                <c:pt idx="1936">
                  <c:v>39894.666666666664</c:v>
                </c:pt>
                <c:pt idx="1937">
                  <c:v>39894.708333333336</c:v>
                </c:pt>
                <c:pt idx="1938">
                  <c:v>39894.75</c:v>
                </c:pt>
                <c:pt idx="1939">
                  <c:v>39894.791666666664</c:v>
                </c:pt>
                <c:pt idx="1940">
                  <c:v>39894.833333333336</c:v>
                </c:pt>
                <c:pt idx="1941">
                  <c:v>39894.875</c:v>
                </c:pt>
                <c:pt idx="1942">
                  <c:v>39894.916666666664</c:v>
                </c:pt>
                <c:pt idx="1943">
                  <c:v>39894.958333333336</c:v>
                </c:pt>
                <c:pt idx="1944">
                  <c:v>39895</c:v>
                </c:pt>
                <c:pt idx="1945">
                  <c:v>39895.041666666664</c:v>
                </c:pt>
                <c:pt idx="1946">
                  <c:v>39895.083333333336</c:v>
                </c:pt>
                <c:pt idx="1947">
                  <c:v>39895.125</c:v>
                </c:pt>
                <c:pt idx="1948">
                  <c:v>39895.166666666664</c:v>
                </c:pt>
                <c:pt idx="1949">
                  <c:v>39895.208333333336</c:v>
                </c:pt>
                <c:pt idx="1950">
                  <c:v>39895.25</c:v>
                </c:pt>
                <c:pt idx="1951">
                  <c:v>39895.291666666664</c:v>
                </c:pt>
                <c:pt idx="1952">
                  <c:v>39895.333333333336</c:v>
                </c:pt>
                <c:pt idx="1953">
                  <c:v>39895.375</c:v>
                </c:pt>
                <c:pt idx="1954">
                  <c:v>39895.416666666664</c:v>
                </c:pt>
                <c:pt idx="1955">
                  <c:v>39895.458333333336</c:v>
                </c:pt>
                <c:pt idx="1956">
                  <c:v>39895.5</c:v>
                </c:pt>
                <c:pt idx="1957">
                  <c:v>39895.541666666664</c:v>
                </c:pt>
                <c:pt idx="1958">
                  <c:v>39895.583333333336</c:v>
                </c:pt>
                <c:pt idx="1959">
                  <c:v>39895.625</c:v>
                </c:pt>
                <c:pt idx="1960">
                  <c:v>39895.666666666664</c:v>
                </c:pt>
                <c:pt idx="1961">
                  <c:v>39895.708333333336</c:v>
                </c:pt>
                <c:pt idx="1962">
                  <c:v>39895.75</c:v>
                </c:pt>
                <c:pt idx="1963">
                  <c:v>39895.791666666664</c:v>
                </c:pt>
                <c:pt idx="1964">
                  <c:v>39895.833333333336</c:v>
                </c:pt>
                <c:pt idx="1965">
                  <c:v>39895.875</c:v>
                </c:pt>
                <c:pt idx="1966">
                  <c:v>39895.916666666664</c:v>
                </c:pt>
                <c:pt idx="1967">
                  <c:v>39895.958333333336</c:v>
                </c:pt>
                <c:pt idx="1968">
                  <c:v>39896</c:v>
                </c:pt>
                <c:pt idx="1969">
                  <c:v>39896.041666666664</c:v>
                </c:pt>
                <c:pt idx="1970">
                  <c:v>39896.083333333336</c:v>
                </c:pt>
                <c:pt idx="1971">
                  <c:v>39896.125</c:v>
                </c:pt>
                <c:pt idx="1972">
                  <c:v>39896.166666666664</c:v>
                </c:pt>
                <c:pt idx="1973">
                  <c:v>39896.208333333336</c:v>
                </c:pt>
                <c:pt idx="1974">
                  <c:v>39896.25</c:v>
                </c:pt>
                <c:pt idx="1975">
                  <c:v>39896.291666666664</c:v>
                </c:pt>
                <c:pt idx="1976">
                  <c:v>39896.333333333336</c:v>
                </c:pt>
                <c:pt idx="1977">
                  <c:v>39896.375</c:v>
                </c:pt>
                <c:pt idx="1978">
                  <c:v>39896.416666666664</c:v>
                </c:pt>
                <c:pt idx="1979">
                  <c:v>39896.458333333336</c:v>
                </c:pt>
                <c:pt idx="1980">
                  <c:v>39896.5</c:v>
                </c:pt>
                <c:pt idx="1981">
                  <c:v>39896.541666666664</c:v>
                </c:pt>
                <c:pt idx="1982">
                  <c:v>39896.583333333336</c:v>
                </c:pt>
                <c:pt idx="1983">
                  <c:v>39896.625</c:v>
                </c:pt>
                <c:pt idx="1984">
                  <c:v>39896.666666666664</c:v>
                </c:pt>
                <c:pt idx="1985">
                  <c:v>39896.708333333336</c:v>
                </c:pt>
                <c:pt idx="1986">
                  <c:v>39896.75</c:v>
                </c:pt>
                <c:pt idx="1987">
                  <c:v>39896.791666666664</c:v>
                </c:pt>
                <c:pt idx="1988">
                  <c:v>39896.833333333336</c:v>
                </c:pt>
                <c:pt idx="1989">
                  <c:v>39896.875</c:v>
                </c:pt>
                <c:pt idx="1990">
                  <c:v>39896.916666666664</c:v>
                </c:pt>
                <c:pt idx="1991">
                  <c:v>39896.958333333336</c:v>
                </c:pt>
                <c:pt idx="1992">
                  <c:v>39897</c:v>
                </c:pt>
                <c:pt idx="1993">
                  <c:v>39897.041666666664</c:v>
                </c:pt>
                <c:pt idx="1994">
                  <c:v>39897.083333333336</c:v>
                </c:pt>
                <c:pt idx="1995">
                  <c:v>39897.125</c:v>
                </c:pt>
                <c:pt idx="1996">
                  <c:v>39897.166666666664</c:v>
                </c:pt>
                <c:pt idx="1997">
                  <c:v>39897.208333333336</c:v>
                </c:pt>
                <c:pt idx="1998">
                  <c:v>39897.25</c:v>
                </c:pt>
                <c:pt idx="1999">
                  <c:v>39897.291666666664</c:v>
                </c:pt>
                <c:pt idx="2000">
                  <c:v>39897.333333333336</c:v>
                </c:pt>
                <c:pt idx="2001">
                  <c:v>39897.375</c:v>
                </c:pt>
                <c:pt idx="2002">
                  <c:v>39897.416666666664</c:v>
                </c:pt>
                <c:pt idx="2003">
                  <c:v>39897.458333333336</c:v>
                </c:pt>
                <c:pt idx="2004">
                  <c:v>39897.5</c:v>
                </c:pt>
                <c:pt idx="2005">
                  <c:v>39897.541666666664</c:v>
                </c:pt>
                <c:pt idx="2006">
                  <c:v>39897.583333333336</c:v>
                </c:pt>
                <c:pt idx="2007">
                  <c:v>39897.625</c:v>
                </c:pt>
                <c:pt idx="2008">
                  <c:v>39897.666666666664</c:v>
                </c:pt>
                <c:pt idx="2009">
                  <c:v>39897.708333333336</c:v>
                </c:pt>
                <c:pt idx="2010">
                  <c:v>39897.75</c:v>
                </c:pt>
                <c:pt idx="2011">
                  <c:v>39897.791666666664</c:v>
                </c:pt>
                <c:pt idx="2012">
                  <c:v>39897.833333333336</c:v>
                </c:pt>
                <c:pt idx="2013">
                  <c:v>39897.875</c:v>
                </c:pt>
                <c:pt idx="2014">
                  <c:v>39897.916666666664</c:v>
                </c:pt>
                <c:pt idx="2015">
                  <c:v>39897.958333333336</c:v>
                </c:pt>
                <c:pt idx="2016">
                  <c:v>39898</c:v>
                </c:pt>
                <c:pt idx="2017">
                  <c:v>39898.041666666664</c:v>
                </c:pt>
                <c:pt idx="2018">
                  <c:v>39898.083333333336</c:v>
                </c:pt>
                <c:pt idx="2019">
                  <c:v>39898.125</c:v>
                </c:pt>
                <c:pt idx="2020">
                  <c:v>39898.166666666664</c:v>
                </c:pt>
                <c:pt idx="2021">
                  <c:v>39898.208333333336</c:v>
                </c:pt>
                <c:pt idx="2022">
                  <c:v>39898.25</c:v>
                </c:pt>
                <c:pt idx="2023">
                  <c:v>39898.291666666664</c:v>
                </c:pt>
                <c:pt idx="2024">
                  <c:v>39898.333333333336</c:v>
                </c:pt>
                <c:pt idx="2025">
                  <c:v>39898.375</c:v>
                </c:pt>
                <c:pt idx="2026">
                  <c:v>39898.416666666664</c:v>
                </c:pt>
                <c:pt idx="2027">
                  <c:v>39898.458333333336</c:v>
                </c:pt>
                <c:pt idx="2028">
                  <c:v>39898.5</c:v>
                </c:pt>
                <c:pt idx="2029">
                  <c:v>39898.541666666664</c:v>
                </c:pt>
                <c:pt idx="2030">
                  <c:v>39898.583333333336</c:v>
                </c:pt>
                <c:pt idx="2031">
                  <c:v>39898.625</c:v>
                </c:pt>
                <c:pt idx="2032">
                  <c:v>39898.666666666664</c:v>
                </c:pt>
                <c:pt idx="2033">
                  <c:v>39898.708333333336</c:v>
                </c:pt>
                <c:pt idx="2034">
                  <c:v>39898.75</c:v>
                </c:pt>
                <c:pt idx="2035">
                  <c:v>39898.791666666664</c:v>
                </c:pt>
                <c:pt idx="2036">
                  <c:v>39898.833333333336</c:v>
                </c:pt>
                <c:pt idx="2037">
                  <c:v>39898.875</c:v>
                </c:pt>
                <c:pt idx="2038">
                  <c:v>39898.916666666664</c:v>
                </c:pt>
                <c:pt idx="2039">
                  <c:v>39898.958333333336</c:v>
                </c:pt>
                <c:pt idx="2040">
                  <c:v>39899</c:v>
                </c:pt>
                <c:pt idx="2041">
                  <c:v>39899.041666666664</c:v>
                </c:pt>
                <c:pt idx="2042">
                  <c:v>39899.083333333336</c:v>
                </c:pt>
                <c:pt idx="2043">
                  <c:v>39899.125</c:v>
                </c:pt>
                <c:pt idx="2044">
                  <c:v>39899.166666666664</c:v>
                </c:pt>
                <c:pt idx="2045">
                  <c:v>39899.208333333336</c:v>
                </c:pt>
                <c:pt idx="2046">
                  <c:v>39899.25</c:v>
                </c:pt>
                <c:pt idx="2047">
                  <c:v>39899.291666666664</c:v>
                </c:pt>
                <c:pt idx="2048">
                  <c:v>39899.333333333336</c:v>
                </c:pt>
                <c:pt idx="2049">
                  <c:v>39899.375</c:v>
                </c:pt>
                <c:pt idx="2050">
                  <c:v>39899.416666666664</c:v>
                </c:pt>
                <c:pt idx="2051">
                  <c:v>39899.458333333336</c:v>
                </c:pt>
                <c:pt idx="2052">
                  <c:v>39899.5</c:v>
                </c:pt>
                <c:pt idx="2053">
                  <c:v>39899.541666666664</c:v>
                </c:pt>
                <c:pt idx="2054">
                  <c:v>39899.583333333336</c:v>
                </c:pt>
                <c:pt idx="2055">
                  <c:v>39899.625</c:v>
                </c:pt>
                <c:pt idx="2056">
                  <c:v>39899.666666666664</c:v>
                </c:pt>
                <c:pt idx="2057">
                  <c:v>39899.708333333336</c:v>
                </c:pt>
                <c:pt idx="2058">
                  <c:v>39899.75</c:v>
                </c:pt>
                <c:pt idx="2059">
                  <c:v>39899.791666666664</c:v>
                </c:pt>
                <c:pt idx="2060">
                  <c:v>39899.833333333336</c:v>
                </c:pt>
                <c:pt idx="2061">
                  <c:v>39899.875</c:v>
                </c:pt>
                <c:pt idx="2062">
                  <c:v>39899.916666666664</c:v>
                </c:pt>
                <c:pt idx="2063">
                  <c:v>39899.958333333336</c:v>
                </c:pt>
                <c:pt idx="2064">
                  <c:v>39900</c:v>
                </c:pt>
                <c:pt idx="2065">
                  <c:v>39900.041666666664</c:v>
                </c:pt>
                <c:pt idx="2066">
                  <c:v>39900.083333333336</c:v>
                </c:pt>
                <c:pt idx="2067">
                  <c:v>39900.125</c:v>
                </c:pt>
                <c:pt idx="2068">
                  <c:v>39900.166666666664</c:v>
                </c:pt>
                <c:pt idx="2069">
                  <c:v>39900.208333333336</c:v>
                </c:pt>
                <c:pt idx="2070">
                  <c:v>39900.25</c:v>
                </c:pt>
                <c:pt idx="2071">
                  <c:v>39900.291666666664</c:v>
                </c:pt>
                <c:pt idx="2072">
                  <c:v>39900.333333333336</c:v>
                </c:pt>
                <c:pt idx="2073">
                  <c:v>39900.375</c:v>
                </c:pt>
                <c:pt idx="2074">
                  <c:v>39900.416666666664</c:v>
                </c:pt>
                <c:pt idx="2075">
                  <c:v>39900.458333333336</c:v>
                </c:pt>
                <c:pt idx="2076">
                  <c:v>39900.5</c:v>
                </c:pt>
                <c:pt idx="2077">
                  <c:v>39900.541666666664</c:v>
                </c:pt>
                <c:pt idx="2078">
                  <c:v>39900.583333333336</c:v>
                </c:pt>
                <c:pt idx="2079">
                  <c:v>39900.625</c:v>
                </c:pt>
                <c:pt idx="2080">
                  <c:v>39900.666666666664</c:v>
                </c:pt>
                <c:pt idx="2081">
                  <c:v>39900.708333333336</c:v>
                </c:pt>
                <c:pt idx="2082">
                  <c:v>39900.75</c:v>
                </c:pt>
                <c:pt idx="2083">
                  <c:v>39900.791666666664</c:v>
                </c:pt>
                <c:pt idx="2084">
                  <c:v>39900.833333333336</c:v>
                </c:pt>
                <c:pt idx="2085">
                  <c:v>39900.875</c:v>
                </c:pt>
                <c:pt idx="2086">
                  <c:v>39900.916666666664</c:v>
                </c:pt>
                <c:pt idx="2087">
                  <c:v>39900.958333333336</c:v>
                </c:pt>
                <c:pt idx="2088">
                  <c:v>39901</c:v>
                </c:pt>
                <c:pt idx="2089">
                  <c:v>39901.041666666664</c:v>
                </c:pt>
                <c:pt idx="2090">
                  <c:v>39901.083333333336</c:v>
                </c:pt>
                <c:pt idx="2091">
                  <c:v>39901.125</c:v>
                </c:pt>
                <c:pt idx="2092">
                  <c:v>39901.166666666664</c:v>
                </c:pt>
                <c:pt idx="2093">
                  <c:v>39901.208333333336</c:v>
                </c:pt>
                <c:pt idx="2094">
                  <c:v>39901.25</c:v>
                </c:pt>
                <c:pt idx="2095">
                  <c:v>39901.291666666664</c:v>
                </c:pt>
                <c:pt idx="2096">
                  <c:v>39901.333333333336</c:v>
                </c:pt>
                <c:pt idx="2097">
                  <c:v>39901.375</c:v>
                </c:pt>
                <c:pt idx="2098">
                  <c:v>39901.416666666664</c:v>
                </c:pt>
                <c:pt idx="2099">
                  <c:v>39901.458333333336</c:v>
                </c:pt>
                <c:pt idx="2100">
                  <c:v>39901.5</c:v>
                </c:pt>
                <c:pt idx="2101">
                  <c:v>39901.541666666664</c:v>
                </c:pt>
                <c:pt idx="2102">
                  <c:v>39901.583333333336</c:v>
                </c:pt>
                <c:pt idx="2103">
                  <c:v>39901.625</c:v>
                </c:pt>
                <c:pt idx="2104">
                  <c:v>39901.666666666664</c:v>
                </c:pt>
                <c:pt idx="2105">
                  <c:v>39901.708333333336</c:v>
                </c:pt>
                <c:pt idx="2106">
                  <c:v>39901.75</c:v>
                </c:pt>
                <c:pt idx="2107">
                  <c:v>39901.791666666664</c:v>
                </c:pt>
                <c:pt idx="2108">
                  <c:v>39901.833333333336</c:v>
                </c:pt>
                <c:pt idx="2109">
                  <c:v>39901.875</c:v>
                </c:pt>
                <c:pt idx="2110">
                  <c:v>39901.916666666664</c:v>
                </c:pt>
                <c:pt idx="2111">
                  <c:v>39901.958333333336</c:v>
                </c:pt>
                <c:pt idx="2112">
                  <c:v>39902</c:v>
                </c:pt>
                <c:pt idx="2113">
                  <c:v>39902.041666666664</c:v>
                </c:pt>
                <c:pt idx="2114">
                  <c:v>39902.083333333336</c:v>
                </c:pt>
                <c:pt idx="2115">
                  <c:v>39902.125</c:v>
                </c:pt>
                <c:pt idx="2116">
                  <c:v>39902.166666666664</c:v>
                </c:pt>
                <c:pt idx="2117">
                  <c:v>39902.208333333336</c:v>
                </c:pt>
                <c:pt idx="2118">
                  <c:v>39902.25</c:v>
                </c:pt>
                <c:pt idx="2119">
                  <c:v>39902.291666666664</c:v>
                </c:pt>
                <c:pt idx="2120">
                  <c:v>39902.333333333336</c:v>
                </c:pt>
                <c:pt idx="2121">
                  <c:v>39902.375</c:v>
                </c:pt>
                <c:pt idx="2122">
                  <c:v>39902.416666666664</c:v>
                </c:pt>
                <c:pt idx="2123">
                  <c:v>39902.458333333336</c:v>
                </c:pt>
                <c:pt idx="2124">
                  <c:v>39902.5</c:v>
                </c:pt>
                <c:pt idx="2125">
                  <c:v>39902.541666666664</c:v>
                </c:pt>
                <c:pt idx="2126">
                  <c:v>39902.583333333336</c:v>
                </c:pt>
                <c:pt idx="2127">
                  <c:v>39902.625</c:v>
                </c:pt>
                <c:pt idx="2128">
                  <c:v>39902.666666666664</c:v>
                </c:pt>
                <c:pt idx="2129">
                  <c:v>39902.708333333336</c:v>
                </c:pt>
                <c:pt idx="2130">
                  <c:v>39902.75</c:v>
                </c:pt>
                <c:pt idx="2131">
                  <c:v>39902.791666666664</c:v>
                </c:pt>
                <c:pt idx="2132">
                  <c:v>39902.833333333336</c:v>
                </c:pt>
                <c:pt idx="2133">
                  <c:v>39902.875</c:v>
                </c:pt>
                <c:pt idx="2134">
                  <c:v>39902.916666666664</c:v>
                </c:pt>
                <c:pt idx="2135">
                  <c:v>39902.958333333336</c:v>
                </c:pt>
                <c:pt idx="2136">
                  <c:v>39903</c:v>
                </c:pt>
                <c:pt idx="2137">
                  <c:v>39903.041666666664</c:v>
                </c:pt>
                <c:pt idx="2138">
                  <c:v>39903.083333333336</c:v>
                </c:pt>
                <c:pt idx="2139">
                  <c:v>39903.125</c:v>
                </c:pt>
                <c:pt idx="2140">
                  <c:v>39903.166666666664</c:v>
                </c:pt>
                <c:pt idx="2141">
                  <c:v>39903.208333333336</c:v>
                </c:pt>
                <c:pt idx="2142">
                  <c:v>39903.25</c:v>
                </c:pt>
                <c:pt idx="2143">
                  <c:v>39903.291666666664</c:v>
                </c:pt>
                <c:pt idx="2144">
                  <c:v>39903.333333333336</c:v>
                </c:pt>
                <c:pt idx="2145">
                  <c:v>39903.375</c:v>
                </c:pt>
                <c:pt idx="2146">
                  <c:v>39903.416666666664</c:v>
                </c:pt>
                <c:pt idx="2147">
                  <c:v>39903.458333333336</c:v>
                </c:pt>
                <c:pt idx="2148">
                  <c:v>39903.5</c:v>
                </c:pt>
                <c:pt idx="2149">
                  <c:v>39903.541666666664</c:v>
                </c:pt>
                <c:pt idx="2150">
                  <c:v>39903.583333333336</c:v>
                </c:pt>
                <c:pt idx="2151">
                  <c:v>39903.625</c:v>
                </c:pt>
                <c:pt idx="2152">
                  <c:v>39903.666666666664</c:v>
                </c:pt>
                <c:pt idx="2153">
                  <c:v>39903.708333333336</c:v>
                </c:pt>
                <c:pt idx="2154">
                  <c:v>39903.75</c:v>
                </c:pt>
                <c:pt idx="2155">
                  <c:v>39903.791666666664</c:v>
                </c:pt>
                <c:pt idx="2156">
                  <c:v>39903.833333333336</c:v>
                </c:pt>
                <c:pt idx="2157">
                  <c:v>39903.875</c:v>
                </c:pt>
                <c:pt idx="2158">
                  <c:v>39903.916666666664</c:v>
                </c:pt>
                <c:pt idx="2159">
                  <c:v>39903.958333333336</c:v>
                </c:pt>
              </c:numCache>
            </c:numRef>
          </c:xVal>
          <c:yVal>
            <c:numRef>
              <c:f>'PM25 time seriese'!$E$3:$E$2156</c:f>
              <c:numCache>
                <c:formatCode>0.0;_ࠀ</c:formatCode>
                <c:ptCount val="2154"/>
                <c:pt idx="0">
                  <c:v>5.7543134689331001</c:v>
                </c:pt>
                <c:pt idx="1">
                  <c:v>6.5857434272766104</c:v>
                </c:pt>
                <c:pt idx="2">
                  <c:v>7.9291558265686</c:v>
                </c:pt>
                <c:pt idx="3">
                  <c:v>9.9740104675293004</c:v>
                </c:pt>
                <c:pt idx="4">
                  <c:v>11.2648048400879</c:v>
                </c:pt>
                <c:pt idx="5">
                  <c:v>11.0896606445312</c:v>
                </c:pt>
                <c:pt idx="6">
                  <c:v>11.279782295227101</c:v>
                </c:pt>
                <c:pt idx="7">
                  <c:v>11.361990928649901</c:v>
                </c:pt>
                <c:pt idx="8">
                  <c:v>11.4081735610962</c:v>
                </c:pt>
                <c:pt idx="9">
                  <c:v>12.2264862060547</c:v>
                </c:pt>
                <c:pt idx="10">
                  <c:v>14.507331848144499</c:v>
                </c:pt>
                <c:pt idx="11">
                  <c:v>15.5618124008179</c:v>
                </c:pt>
                <c:pt idx="12">
                  <c:v>16.197029113769499</c:v>
                </c:pt>
                <c:pt idx="13">
                  <c:v>17.342731475830099</c:v>
                </c:pt>
                <c:pt idx="14">
                  <c:v>17.7886447906494</c:v>
                </c:pt>
                <c:pt idx="15">
                  <c:v>15.6150979995728</c:v>
                </c:pt>
                <c:pt idx="16">
                  <c:v>13.517686843872101</c:v>
                </c:pt>
                <c:pt idx="17">
                  <c:v>13.4403991699219</c:v>
                </c:pt>
                <c:pt idx="18">
                  <c:v>12.875007629394499</c:v>
                </c:pt>
                <c:pt idx="19">
                  <c:v>11.8887529373169</c:v>
                </c:pt>
                <c:pt idx="20">
                  <c:v>10.997804641723601</c:v>
                </c:pt>
                <c:pt idx="21">
                  <c:v>10.839857101440399</c:v>
                </c:pt>
                <c:pt idx="22">
                  <c:v>10.5056505203247</c:v>
                </c:pt>
                <c:pt idx="23">
                  <c:v>10.8996496200562</c:v>
                </c:pt>
                <c:pt idx="24">
                  <c:v>12.6122169494629</c:v>
                </c:pt>
                <c:pt idx="25">
                  <c:v>14.126146316528301</c:v>
                </c:pt>
                <c:pt idx="26">
                  <c:v>15.1233053207397</c:v>
                </c:pt>
                <c:pt idx="27">
                  <c:v>16.094322204589801</c:v>
                </c:pt>
                <c:pt idx="28">
                  <c:v>15.971467018127401</c:v>
                </c:pt>
                <c:pt idx="29">
                  <c:v>14.659961700439499</c:v>
                </c:pt>
                <c:pt idx="30">
                  <c:v>13.112001419067401</c:v>
                </c:pt>
                <c:pt idx="31">
                  <c:v>11.270964622497599</c:v>
                </c:pt>
                <c:pt idx="32">
                  <c:v>9.6909055709838903</c:v>
                </c:pt>
                <c:pt idx="33">
                  <c:v>8.7364702224731392</c:v>
                </c:pt>
                <c:pt idx="34">
                  <c:v>10.627927780151399</c:v>
                </c:pt>
                <c:pt idx="35">
                  <c:v>11.199079513549799</c:v>
                </c:pt>
                <c:pt idx="36">
                  <c:v>9.7008867263793999</c:v>
                </c:pt>
                <c:pt idx="37">
                  <c:v>9.0684509277343803</c:v>
                </c:pt>
                <c:pt idx="38">
                  <c:v>9.2272558212280291</c:v>
                </c:pt>
                <c:pt idx="39">
                  <c:v>9.5950574874878001</c:v>
                </c:pt>
                <c:pt idx="40">
                  <c:v>9.9199600219726598</c:v>
                </c:pt>
                <c:pt idx="41">
                  <c:v>10.176465988159199</c:v>
                </c:pt>
                <c:pt idx="42">
                  <c:v>10.368380546569799</c:v>
                </c:pt>
                <c:pt idx="43">
                  <c:v>10.5825204849243</c:v>
                </c:pt>
                <c:pt idx="44">
                  <c:v>11.1137895584106</c:v>
                </c:pt>
                <c:pt idx="45">
                  <c:v>12.0386352539062</c:v>
                </c:pt>
                <c:pt idx="46">
                  <c:v>12.722692489624</c:v>
                </c:pt>
                <c:pt idx="47">
                  <c:v>13.2295017242432</c:v>
                </c:pt>
                <c:pt idx="48">
                  <c:v>13.9839210510254</c:v>
                </c:pt>
                <c:pt idx="49">
                  <c:v>15.1780443191528</c:v>
                </c:pt>
                <c:pt idx="50">
                  <c:v>16.162797927856399</c:v>
                </c:pt>
                <c:pt idx="51">
                  <c:v>15.8427515029907</c:v>
                </c:pt>
                <c:pt idx="52">
                  <c:v>14.3073530197144</c:v>
                </c:pt>
                <c:pt idx="53">
                  <c:v>12.721195220947299</c:v>
                </c:pt>
                <c:pt idx="54">
                  <c:v>12.0139379501343</c:v>
                </c:pt>
                <c:pt idx="55">
                  <c:v>11.581306457519499</c:v>
                </c:pt>
                <c:pt idx="56">
                  <c:v>10.9280891418457</c:v>
                </c:pt>
                <c:pt idx="57">
                  <c:v>11.423828125</c:v>
                </c:pt>
                <c:pt idx="58">
                  <c:v>13.7759599685669</c:v>
                </c:pt>
                <c:pt idx="59">
                  <c:v>15.3125915527344</c:v>
                </c:pt>
                <c:pt idx="60">
                  <c:v>15.4729051589966</c:v>
                </c:pt>
                <c:pt idx="61">
                  <c:v>14.7898149490356</c:v>
                </c:pt>
                <c:pt idx="62">
                  <c:v>12.697541236877401</c:v>
                </c:pt>
                <c:pt idx="63">
                  <c:v>11.5555515289307</c:v>
                </c:pt>
                <c:pt idx="64">
                  <c:v>10.951788902282701</c:v>
                </c:pt>
                <c:pt idx="65">
                  <c:v>10.420559883117701</c:v>
                </c:pt>
                <c:pt idx="66">
                  <c:v>10.358319282531699</c:v>
                </c:pt>
                <c:pt idx="67">
                  <c:v>11.091350555419901</c:v>
                </c:pt>
                <c:pt idx="68">
                  <c:v>11.5539560317993</c:v>
                </c:pt>
                <c:pt idx="69">
                  <c:v>11.573842048645</c:v>
                </c:pt>
                <c:pt idx="70">
                  <c:v>11.8713293075562</c:v>
                </c:pt>
                <c:pt idx="71">
                  <c:v>12.740876197814901</c:v>
                </c:pt>
                <c:pt idx="72">
                  <c:v>13.718081474304199</c:v>
                </c:pt>
                <c:pt idx="73">
                  <c:v>14.2662363052368</c:v>
                </c:pt>
                <c:pt idx="74">
                  <c:v>15.7499885559082</c:v>
                </c:pt>
                <c:pt idx="75">
                  <c:v>18.276493072509801</c:v>
                </c:pt>
                <c:pt idx="76">
                  <c:v>18.3155822753906</c:v>
                </c:pt>
                <c:pt idx="77">
                  <c:v>15.8532447814941</c:v>
                </c:pt>
                <c:pt idx="78">
                  <c:v>17.5634670257568</c:v>
                </c:pt>
                <c:pt idx="79">
                  <c:v>20.889562606811499</c:v>
                </c:pt>
                <c:pt idx="80">
                  <c:v>25.695163726806602</c:v>
                </c:pt>
                <c:pt idx="81">
                  <c:v>31.285337448120099</c:v>
                </c:pt>
                <c:pt idx="82">
                  <c:v>27.504297256469702</c:v>
                </c:pt>
                <c:pt idx="83">
                  <c:v>16.939916610717798</c:v>
                </c:pt>
                <c:pt idx="84">
                  <c:v>15.9503326416016</c:v>
                </c:pt>
                <c:pt idx="85">
                  <c:v>21.5501804351807</c:v>
                </c:pt>
                <c:pt idx="86">
                  <c:v>16.431085586547901</c:v>
                </c:pt>
                <c:pt idx="87">
                  <c:v>11.790717124939</c:v>
                </c:pt>
                <c:pt idx="88">
                  <c:v>10.0177211761475</c:v>
                </c:pt>
                <c:pt idx="89">
                  <c:v>9.1155366897583008</c:v>
                </c:pt>
                <c:pt idx="90">
                  <c:v>8.8184471130371094</c:v>
                </c:pt>
                <c:pt idx="91">
                  <c:v>8.2448368072509801</c:v>
                </c:pt>
                <c:pt idx="92">
                  <c:v>7.4582271575927699</c:v>
                </c:pt>
                <c:pt idx="93">
                  <c:v>7.7129092216491699</c:v>
                </c:pt>
                <c:pt idx="94">
                  <c:v>8.7338685989379901</c:v>
                </c:pt>
                <c:pt idx="95">
                  <c:v>9.4281244277953995</c:v>
                </c:pt>
                <c:pt idx="96">
                  <c:v>9.4243869781494105</c:v>
                </c:pt>
                <c:pt idx="97">
                  <c:v>7.81015920639038</c:v>
                </c:pt>
                <c:pt idx="98">
                  <c:v>6.6968407630920401</c:v>
                </c:pt>
                <c:pt idx="99">
                  <c:v>6.7491025924682599</c:v>
                </c:pt>
                <c:pt idx="100">
                  <c:v>7.1461815834045401</c:v>
                </c:pt>
                <c:pt idx="101">
                  <c:v>6.9604244232177699</c:v>
                </c:pt>
                <c:pt idx="102">
                  <c:v>6.9280800819396999</c:v>
                </c:pt>
                <c:pt idx="103">
                  <c:v>7.2186532020568803</c:v>
                </c:pt>
                <c:pt idx="104">
                  <c:v>7.6036558151245099</c:v>
                </c:pt>
                <c:pt idx="105">
                  <c:v>7.33803510665894</c:v>
                </c:pt>
                <c:pt idx="106">
                  <c:v>7.0328416824340803</c:v>
                </c:pt>
                <c:pt idx="107">
                  <c:v>7.1767959594726598</c:v>
                </c:pt>
                <c:pt idx="108">
                  <c:v>7.3245649337768599</c:v>
                </c:pt>
                <c:pt idx="109">
                  <c:v>7.2606172561645499</c:v>
                </c:pt>
                <c:pt idx="110">
                  <c:v>7.2742228507995597</c:v>
                </c:pt>
                <c:pt idx="111">
                  <c:v>7.5047144889831499</c:v>
                </c:pt>
                <c:pt idx="112">
                  <c:v>7.6703848838806197</c:v>
                </c:pt>
                <c:pt idx="113">
                  <c:v>7.6943235397338903</c:v>
                </c:pt>
                <c:pt idx="114">
                  <c:v>7.7253355979919398</c:v>
                </c:pt>
                <c:pt idx="115">
                  <c:v>7.5861930847168004</c:v>
                </c:pt>
                <c:pt idx="116">
                  <c:v>7.2861666679382298</c:v>
                </c:pt>
                <c:pt idx="117">
                  <c:v>7.3084206581115696</c:v>
                </c:pt>
                <c:pt idx="118">
                  <c:v>7.8149719238281197</c:v>
                </c:pt>
                <c:pt idx="119">
                  <c:v>8.2687845230102504</c:v>
                </c:pt>
                <c:pt idx="120">
                  <c:v>9.32806301116943</c:v>
                </c:pt>
                <c:pt idx="121">
                  <c:v>10.703688621521</c:v>
                </c:pt>
                <c:pt idx="122">
                  <c:v>11.7269830703735</c:v>
                </c:pt>
                <c:pt idx="123">
                  <c:v>12.4059963226318</c:v>
                </c:pt>
                <c:pt idx="124">
                  <c:v>13.168063163757299</c:v>
                </c:pt>
                <c:pt idx="125">
                  <c:v>14.0252847671509</c:v>
                </c:pt>
                <c:pt idx="126">
                  <c:v>15.0502424240112</c:v>
                </c:pt>
                <c:pt idx="127">
                  <c:v>16.2612495422363</c:v>
                </c:pt>
                <c:pt idx="128">
                  <c:v>17.872299194335898</c:v>
                </c:pt>
                <c:pt idx="129">
                  <c:v>17.513154983520501</c:v>
                </c:pt>
                <c:pt idx="130">
                  <c:v>14.423387527465801</c:v>
                </c:pt>
                <c:pt idx="131">
                  <c:v>11.255088806152299</c:v>
                </c:pt>
                <c:pt idx="132">
                  <c:v>9.9800796508788991</c:v>
                </c:pt>
                <c:pt idx="133">
                  <c:v>10.4157934188843</c:v>
                </c:pt>
                <c:pt idx="134">
                  <c:v>10.3688459396362</c:v>
                </c:pt>
                <c:pt idx="135">
                  <c:v>11.140143394470201</c:v>
                </c:pt>
                <c:pt idx="136">
                  <c:v>13.471097946166999</c:v>
                </c:pt>
                <c:pt idx="137">
                  <c:v>15.0518789291382</c:v>
                </c:pt>
                <c:pt idx="138">
                  <c:v>14.4620018005371</c:v>
                </c:pt>
                <c:pt idx="139">
                  <c:v>13.8436794281006</c:v>
                </c:pt>
                <c:pt idx="140">
                  <c:v>13.9960231781006</c:v>
                </c:pt>
                <c:pt idx="141">
                  <c:v>14.3215599060059</c:v>
                </c:pt>
                <c:pt idx="142">
                  <c:v>15.3512372970581</c:v>
                </c:pt>
                <c:pt idx="143">
                  <c:v>17.723527908325199</c:v>
                </c:pt>
                <c:pt idx="144">
                  <c:v>19.0963649749756</c:v>
                </c:pt>
                <c:pt idx="145">
                  <c:v>20.307935714721701</c:v>
                </c:pt>
                <c:pt idx="146">
                  <c:v>19.833076477050799</c:v>
                </c:pt>
                <c:pt idx="147">
                  <c:v>16.5551948547363</c:v>
                </c:pt>
                <c:pt idx="148">
                  <c:v>14.555768013000501</c:v>
                </c:pt>
                <c:pt idx="149">
                  <c:v>16.627191543579102</c:v>
                </c:pt>
                <c:pt idx="150">
                  <c:v>18.144166946411101</c:v>
                </c:pt>
                <c:pt idx="151">
                  <c:v>18.617271423339801</c:v>
                </c:pt>
                <c:pt idx="152">
                  <c:v>20.068077087402301</c:v>
                </c:pt>
                <c:pt idx="153">
                  <c:v>22.3408203125</c:v>
                </c:pt>
                <c:pt idx="154">
                  <c:v>23.9254150390625</c:v>
                </c:pt>
                <c:pt idx="155">
                  <c:v>21.8824787139893</c:v>
                </c:pt>
                <c:pt idx="156">
                  <c:v>19.384382247924801</c:v>
                </c:pt>
                <c:pt idx="157">
                  <c:v>18.125675201416001</c:v>
                </c:pt>
                <c:pt idx="158">
                  <c:v>21.542753219604499</c:v>
                </c:pt>
                <c:pt idx="159">
                  <c:v>23.598558425903299</c:v>
                </c:pt>
                <c:pt idx="160">
                  <c:v>21.978040695190401</c:v>
                </c:pt>
                <c:pt idx="161">
                  <c:v>24.3754272460938</c:v>
                </c:pt>
                <c:pt idx="162">
                  <c:v>34.887069702148402</c:v>
                </c:pt>
                <c:pt idx="163">
                  <c:v>35.061660766601598</c:v>
                </c:pt>
                <c:pt idx="164">
                  <c:v>29.368186950683601</c:v>
                </c:pt>
                <c:pt idx="165">
                  <c:v>26.042488098144499</c:v>
                </c:pt>
                <c:pt idx="166">
                  <c:v>25.460149765014599</c:v>
                </c:pt>
                <c:pt idx="167">
                  <c:v>24.233491897583001</c:v>
                </c:pt>
                <c:pt idx="168">
                  <c:v>19.976808547973601</c:v>
                </c:pt>
                <c:pt idx="169">
                  <c:v>15.2028656005859</c:v>
                </c:pt>
                <c:pt idx="170">
                  <c:v>12.559130668640099</c:v>
                </c:pt>
                <c:pt idx="171">
                  <c:v>10.722144126892101</c:v>
                </c:pt>
                <c:pt idx="172">
                  <c:v>9.5088901519775408</c:v>
                </c:pt>
                <c:pt idx="173">
                  <c:v>8.7679100036621094</c:v>
                </c:pt>
                <c:pt idx="174">
                  <c:v>8.1338996887206996</c:v>
                </c:pt>
                <c:pt idx="175">
                  <c:v>7.7874875068664604</c:v>
                </c:pt>
                <c:pt idx="176">
                  <c:v>7.6827449798584002</c:v>
                </c:pt>
                <c:pt idx="177">
                  <c:v>7.70928859710693</c:v>
                </c:pt>
                <c:pt idx="178">
                  <c:v>7.8916349411010698</c:v>
                </c:pt>
                <c:pt idx="179">
                  <c:v>8.0970907211303693</c:v>
                </c:pt>
                <c:pt idx="180">
                  <c:v>8.3999881744384801</c:v>
                </c:pt>
                <c:pt idx="181">
                  <c:v>8.7949962615966797</c:v>
                </c:pt>
                <c:pt idx="182">
                  <c:v>9.0998268127441406</c:v>
                </c:pt>
                <c:pt idx="183">
                  <c:v>9.2949275970459002</c:v>
                </c:pt>
                <c:pt idx="184">
                  <c:v>9.2361621856689506</c:v>
                </c:pt>
                <c:pt idx="185">
                  <c:v>8.3563632965087908</c:v>
                </c:pt>
                <c:pt idx="186">
                  <c:v>7.1825442314148003</c:v>
                </c:pt>
                <c:pt idx="187">
                  <c:v>6.6139264106750497</c:v>
                </c:pt>
                <c:pt idx="188">
                  <c:v>6.4744973182678196</c:v>
                </c:pt>
                <c:pt idx="189">
                  <c:v>6.3638648986816397</c:v>
                </c:pt>
                <c:pt idx="190">
                  <c:v>6.2618989944457999</c:v>
                </c:pt>
                <c:pt idx="191">
                  <c:v>6.1720948219299299</c:v>
                </c:pt>
                <c:pt idx="192">
                  <c:v>6.3800721168518004</c:v>
                </c:pt>
                <c:pt idx="193">
                  <c:v>7.0211153030395499</c:v>
                </c:pt>
                <c:pt idx="194">
                  <c:v>8.3214836120605504</c:v>
                </c:pt>
                <c:pt idx="195">
                  <c:v>10.414058685302701</c:v>
                </c:pt>
                <c:pt idx="196">
                  <c:v>12.733716011047401</c:v>
                </c:pt>
                <c:pt idx="197">
                  <c:v>13.863073348999</c:v>
                </c:pt>
                <c:pt idx="198">
                  <c:v>14.148348808288601</c:v>
                </c:pt>
                <c:pt idx="199">
                  <c:v>14.7351722717285</c:v>
                </c:pt>
                <c:pt idx="200">
                  <c:v>14.1280565261841</c:v>
                </c:pt>
                <c:pt idx="201">
                  <c:v>12.588957786560099</c:v>
                </c:pt>
                <c:pt idx="202">
                  <c:v>12.4527540206909</c:v>
                </c:pt>
                <c:pt idx="203">
                  <c:v>13.488954544067401</c:v>
                </c:pt>
                <c:pt idx="204">
                  <c:v>14.681736946106</c:v>
                </c:pt>
                <c:pt idx="205">
                  <c:v>16.776359558105501</c:v>
                </c:pt>
                <c:pt idx="206">
                  <c:v>16.408037185668899</c:v>
                </c:pt>
                <c:pt idx="207">
                  <c:v>15.2282915115356</c:v>
                </c:pt>
                <c:pt idx="208">
                  <c:v>14.6260166168213</c:v>
                </c:pt>
                <c:pt idx="209">
                  <c:v>12.6402645111084</c:v>
                </c:pt>
                <c:pt idx="210">
                  <c:v>11.0844678878784</c:v>
                </c:pt>
                <c:pt idx="211">
                  <c:v>11.3959407806396</c:v>
                </c:pt>
                <c:pt idx="212">
                  <c:v>12.190921783447299</c:v>
                </c:pt>
                <c:pt idx="213">
                  <c:v>13.2638301849365</c:v>
                </c:pt>
                <c:pt idx="214">
                  <c:v>16.999996185302699</c:v>
                </c:pt>
                <c:pt idx="215">
                  <c:v>18.631153106689499</c:v>
                </c:pt>
                <c:pt idx="216">
                  <c:v>17.479312896728501</c:v>
                </c:pt>
                <c:pt idx="217">
                  <c:v>15.052659988403301</c:v>
                </c:pt>
                <c:pt idx="218">
                  <c:v>13.932202339172401</c:v>
                </c:pt>
                <c:pt idx="219">
                  <c:v>12.679730415344199</c:v>
                </c:pt>
                <c:pt idx="220">
                  <c:v>9.8037910461425799</c:v>
                </c:pt>
                <c:pt idx="221">
                  <c:v>7.6750969886779803</c:v>
                </c:pt>
                <c:pt idx="222">
                  <c:v>7.0548329353332502</c:v>
                </c:pt>
                <c:pt idx="223">
                  <c:v>7.2613763809204102</c:v>
                </c:pt>
                <c:pt idx="224">
                  <c:v>7.9791383743286097</c:v>
                </c:pt>
                <c:pt idx="225">
                  <c:v>8.5595550537109393</c:v>
                </c:pt>
                <c:pt idx="226">
                  <c:v>8.59515380859375</c:v>
                </c:pt>
                <c:pt idx="227">
                  <c:v>8.2098188400268608</c:v>
                </c:pt>
                <c:pt idx="228">
                  <c:v>7.0665717124939</c:v>
                </c:pt>
                <c:pt idx="229">
                  <c:v>6.3185729980468803</c:v>
                </c:pt>
                <c:pt idx="230">
                  <c:v>6.2165827751159703</c:v>
                </c:pt>
                <c:pt idx="231">
                  <c:v>7.1241760253906197</c:v>
                </c:pt>
                <c:pt idx="232">
                  <c:v>8.2370557785034197</c:v>
                </c:pt>
                <c:pt idx="233">
                  <c:v>8.5907125473022496</c:v>
                </c:pt>
                <c:pt idx="234">
                  <c:v>8.6367654800415004</c:v>
                </c:pt>
                <c:pt idx="235">
                  <c:v>7.5534024238586399</c:v>
                </c:pt>
                <c:pt idx="236">
                  <c:v>6.3788137435913104</c:v>
                </c:pt>
                <c:pt idx="237">
                  <c:v>6.3679943084716797</c:v>
                </c:pt>
                <c:pt idx="238">
                  <c:v>6.6428127288818404</c:v>
                </c:pt>
                <c:pt idx="239">
                  <c:v>7.0336756706237802</c:v>
                </c:pt>
                <c:pt idx="240">
                  <c:v>7.6568150520324698</c:v>
                </c:pt>
                <c:pt idx="241">
                  <c:v>8.3470993041992205</c:v>
                </c:pt>
                <c:pt idx="242">
                  <c:v>8.9069471359253001</c:v>
                </c:pt>
                <c:pt idx="243">
                  <c:v>9.7109317779540998</c:v>
                </c:pt>
                <c:pt idx="244">
                  <c:v>11.0066270828247</c:v>
                </c:pt>
                <c:pt idx="245">
                  <c:v>12.0892887115479</c:v>
                </c:pt>
                <c:pt idx="246">
                  <c:v>12.3776254653931</c:v>
                </c:pt>
                <c:pt idx="247">
                  <c:v>12.3415794372559</c:v>
                </c:pt>
                <c:pt idx="248">
                  <c:v>12.661730766296399</c:v>
                </c:pt>
                <c:pt idx="249">
                  <c:v>13.269513130188001</c:v>
                </c:pt>
                <c:pt idx="250">
                  <c:v>13.7839870452881</c:v>
                </c:pt>
                <c:pt idx="251">
                  <c:v>14.359144210815399</c:v>
                </c:pt>
                <c:pt idx="252">
                  <c:v>14.767834663391101</c:v>
                </c:pt>
                <c:pt idx="253">
                  <c:v>15.1444664001465</c:v>
                </c:pt>
                <c:pt idx="254">
                  <c:v>15.9206485748291</c:v>
                </c:pt>
                <c:pt idx="255">
                  <c:v>16.208265304565401</c:v>
                </c:pt>
                <c:pt idx="256">
                  <c:v>15.542335510253899</c:v>
                </c:pt>
                <c:pt idx="257">
                  <c:v>14.821979522705099</c:v>
                </c:pt>
                <c:pt idx="258">
                  <c:v>14.5846910476685</c:v>
                </c:pt>
                <c:pt idx="259">
                  <c:v>15.268907546997101</c:v>
                </c:pt>
                <c:pt idx="260">
                  <c:v>15.0370082855225</c:v>
                </c:pt>
                <c:pt idx="261">
                  <c:v>13.6668300628662</c:v>
                </c:pt>
                <c:pt idx="262">
                  <c:v>13.5204524993896</c:v>
                </c:pt>
                <c:pt idx="263">
                  <c:v>14.1258335113525</c:v>
                </c:pt>
                <c:pt idx="264">
                  <c:v>15.372993469238301</c:v>
                </c:pt>
                <c:pt idx="265">
                  <c:v>17.5687866210938</c:v>
                </c:pt>
                <c:pt idx="266">
                  <c:v>20.662117004394499</c:v>
                </c:pt>
                <c:pt idx="267">
                  <c:v>22.0569038391113</c:v>
                </c:pt>
                <c:pt idx="268">
                  <c:v>21.433057785034201</c:v>
                </c:pt>
                <c:pt idx="269">
                  <c:v>19.271924972534201</c:v>
                </c:pt>
                <c:pt idx="270">
                  <c:v>18.289302825927699</c:v>
                </c:pt>
                <c:pt idx="271">
                  <c:v>19.869411468505898</c:v>
                </c:pt>
                <c:pt idx="272">
                  <c:v>23.081230163574201</c:v>
                </c:pt>
                <c:pt idx="273">
                  <c:v>24.978822708129901</c:v>
                </c:pt>
                <c:pt idx="274">
                  <c:v>24.1726989746094</c:v>
                </c:pt>
                <c:pt idx="275">
                  <c:v>22.189781188964801</c:v>
                </c:pt>
                <c:pt idx="276">
                  <c:v>20.349779129028299</c:v>
                </c:pt>
                <c:pt idx="277">
                  <c:v>19.167350769043001</c:v>
                </c:pt>
                <c:pt idx="278">
                  <c:v>18.875486373901399</c:v>
                </c:pt>
                <c:pt idx="279">
                  <c:v>18.700771331787099</c:v>
                </c:pt>
                <c:pt idx="280">
                  <c:v>18.419782638549801</c:v>
                </c:pt>
                <c:pt idx="281">
                  <c:v>18.240571975708001</c:v>
                </c:pt>
                <c:pt idx="282">
                  <c:v>18.434532165527301</c:v>
                </c:pt>
                <c:pt idx="283">
                  <c:v>19.4093341827393</c:v>
                </c:pt>
                <c:pt idx="284">
                  <c:v>20.291337966918899</c:v>
                </c:pt>
                <c:pt idx="285">
                  <c:v>21.002975463867202</c:v>
                </c:pt>
                <c:pt idx="286">
                  <c:v>21.215326309204102</c:v>
                </c:pt>
                <c:pt idx="287">
                  <c:v>20.372386932373001</c:v>
                </c:pt>
                <c:pt idx="288">
                  <c:v>18.4206352233887</c:v>
                </c:pt>
                <c:pt idx="289">
                  <c:v>18.937900543212901</c:v>
                </c:pt>
                <c:pt idx="290">
                  <c:v>19.995019912719702</c:v>
                </c:pt>
                <c:pt idx="291">
                  <c:v>16.393974304199201</c:v>
                </c:pt>
                <c:pt idx="292">
                  <c:v>9.4272947311401403</c:v>
                </c:pt>
                <c:pt idx="293">
                  <c:v>6.2429471015930202</c:v>
                </c:pt>
                <c:pt idx="294">
                  <c:v>5.1495776176452601</c:v>
                </c:pt>
                <c:pt idx="295">
                  <c:v>4.7379603385925302</c:v>
                </c:pt>
                <c:pt idx="296">
                  <c:v>4.3315129280090297</c:v>
                </c:pt>
                <c:pt idx="297">
                  <c:v>3.70146632194519</c:v>
                </c:pt>
                <c:pt idx="298">
                  <c:v>3.1592099666595499</c:v>
                </c:pt>
                <c:pt idx="299">
                  <c:v>2.9073166847228999</c:v>
                </c:pt>
                <c:pt idx="300">
                  <c:v>2.76516461372375</c:v>
                </c:pt>
                <c:pt idx="301">
                  <c:v>2.7529067993164098</c:v>
                </c:pt>
                <c:pt idx="302">
                  <c:v>2.7719275951385498</c:v>
                </c:pt>
                <c:pt idx="303">
                  <c:v>2.8060271739959699</c:v>
                </c:pt>
                <c:pt idx="304">
                  <c:v>2.8999371528625502</c:v>
                </c:pt>
                <c:pt idx="305">
                  <c:v>3.1049389839172399</c:v>
                </c:pt>
                <c:pt idx="306">
                  <c:v>3.3558104038238499</c:v>
                </c:pt>
                <c:pt idx="307">
                  <c:v>3.4837284088134801</c:v>
                </c:pt>
                <c:pt idx="308">
                  <c:v>3.5686056613922101</c:v>
                </c:pt>
                <c:pt idx="309">
                  <c:v>3.6898226737976101</c:v>
                </c:pt>
                <c:pt idx="310">
                  <c:v>3.98573541641235</c:v>
                </c:pt>
                <c:pt idx="311">
                  <c:v>4.3983674049377397</c:v>
                </c:pt>
                <c:pt idx="312">
                  <c:v>4.5812563896179199</c:v>
                </c:pt>
                <c:pt idx="313">
                  <c:v>4.6930027008056596</c:v>
                </c:pt>
                <c:pt idx="314">
                  <c:v>4.8045964241027797</c:v>
                </c:pt>
                <c:pt idx="315">
                  <c:v>4.7953796386718803</c:v>
                </c:pt>
                <c:pt idx="316">
                  <c:v>4.9408416748046902</c:v>
                </c:pt>
                <c:pt idx="317">
                  <c:v>5.4339833259582502</c:v>
                </c:pt>
                <c:pt idx="318">
                  <c:v>6.01712942123413</c:v>
                </c:pt>
                <c:pt idx="319">
                  <c:v>6.6387696266174299</c:v>
                </c:pt>
                <c:pt idx="320">
                  <c:v>7.16109418869019</c:v>
                </c:pt>
                <c:pt idx="321">
                  <c:v>6.8388481140136701</c:v>
                </c:pt>
                <c:pt idx="322">
                  <c:v>5.8034424781799299</c:v>
                </c:pt>
                <c:pt idx="323">
                  <c:v>5.2709422111511204</c:v>
                </c:pt>
                <c:pt idx="324">
                  <c:v>4.7146778106689498</c:v>
                </c:pt>
                <c:pt idx="325">
                  <c:v>4.4095430374145499</c:v>
                </c:pt>
                <c:pt idx="326">
                  <c:v>4.0768885612487802</c:v>
                </c:pt>
                <c:pt idx="327">
                  <c:v>3.9958074092864999</c:v>
                </c:pt>
                <c:pt idx="328">
                  <c:v>3.8226633071899401</c:v>
                </c:pt>
                <c:pt idx="329">
                  <c:v>3.2844142913818399</c:v>
                </c:pt>
                <c:pt idx="330">
                  <c:v>3.1243479251861599</c:v>
                </c:pt>
                <c:pt idx="331">
                  <c:v>2.99326872825623</c:v>
                </c:pt>
                <c:pt idx="332">
                  <c:v>2.8205289840698198</c:v>
                </c:pt>
                <c:pt idx="333">
                  <c:v>2.6744825839996298</c:v>
                </c:pt>
                <c:pt idx="334">
                  <c:v>2.3044967651367201</c:v>
                </c:pt>
                <c:pt idx="335">
                  <c:v>2.0144634246826199</c:v>
                </c:pt>
                <c:pt idx="336">
                  <c:v>2.0124249458313002</c:v>
                </c:pt>
                <c:pt idx="337">
                  <c:v>2.0452423095703098</c:v>
                </c:pt>
                <c:pt idx="338">
                  <c:v>2.1167764663696298</c:v>
                </c:pt>
                <c:pt idx="339">
                  <c:v>2.2524182796478298</c:v>
                </c:pt>
                <c:pt idx="340">
                  <c:v>2.51035809516907</c:v>
                </c:pt>
                <c:pt idx="341">
                  <c:v>2.6198475360870401</c:v>
                </c:pt>
                <c:pt idx="342">
                  <c:v>2.6646080017089799</c:v>
                </c:pt>
                <c:pt idx="343">
                  <c:v>2.7543566226959202</c:v>
                </c:pt>
                <c:pt idx="344">
                  <c:v>2.8255424499511701</c:v>
                </c:pt>
                <c:pt idx="345">
                  <c:v>2.8210177421569802</c:v>
                </c:pt>
                <c:pt idx="346">
                  <c:v>2.77878761291504</c:v>
                </c:pt>
                <c:pt idx="347">
                  <c:v>2.6689004898071298</c:v>
                </c:pt>
                <c:pt idx="348">
                  <c:v>2.524258852005</c:v>
                </c:pt>
                <c:pt idx="349">
                  <c:v>2.3575389385223402</c:v>
                </c:pt>
                <c:pt idx="350">
                  <c:v>2.2248878479003902</c:v>
                </c:pt>
                <c:pt idx="351">
                  <c:v>2.3509395122528098</c:v>
                </c:pt>
                <c:pt idx="352">
                  <c:v>2.3968193531036399</c:v>
                </c:pt>
                <c:pt idx="353">
                  <c:v>2.3594715595245401</c:v>
                </c:pt>
                <c:pt idx="354">
                  <c:v>2.3902206420898402</c:v>
                </c:pt>
                <c:pt idx="355">
                  <c:v>2.37998247146606</c:v>
                </c:pt>
                <c:pt idx="356">
                  <c:v>2.3139340877532999</c:v>
                </c:pt>
                <c:pt idx="357">
                  <c:v>2.2142322063446001</c:v>
                </c:pt>
                <c:pt idx="358">
                  <c:v>2.2321748733520499</c:v>
                </c:pt>
                <c:pt idx="359">
                  <c:v>2.3073322772979701</c:v>
                </c:pt>
                <c:pt idx="360">
                  <c:v>2.4131712913513201</c:v>
                </c:pt>
                <c:pt idx="361">
                  <c:v>2.5381715297699001</c:v>
                </c:pt>
                <c:pt idx="362">
                  <c:v>2.70996189117432</c:v>
                </c:pt>
                <c:pt idx="363">
                  <c:v>2.8768537044525102</c:v>
                </c:pt>
                <c:pt idx="364">
                  <c:v>3.0033824443817099</c:v>
                </c:pt>
                <c:pt idx="365">
                  <c:v>3.1150360107421902</c:v>
                </c:pt>
                <c:pt idx="366">
                  <c:v>3.6282823085784899</c:v>
                </c:pt>
                <c:pt idx="367">
                  <c:v>4.8373174667358398</c:v>
                </c:pt>
                <c:pt idx="368">
                  <c:v>5.4996633529663104</c:v>
                </c:pt>
                <c:pt idx="369">
                  <c:v>4.8304677009582502</c:v>
                </c:pt>
                <c:pt idx="370">
                  <c:v>3.6464478969574001</c:v>
                </c:pt>
                <c:pt idx="371">
                  <c:v>3.5919668674468999</c:v>
                </c:pt>
                <c:pt idx="372">
                  <c:v>3.7596712112426798</c:v>
                </c:pt>
                <c:pt idx="373">
                  <c:v>4.0916423797607404</c:v>
                </c:pt>
                <c:pt idx="374">
                  <c:v>4.4486737251281703</c:v>
                </c:pt>
                <c:pt idx="375">
                  <c:v>4.9687547683715803</c:v>
                </c:pt>
                <c:pt idx="376">
                  <c:v>5.1486911773681596</c:v>
                </c:pt>
                <c:pt idx="377">
                  <c:v>5.3027987480163601</c:v>
                </c:pt>
                <c:pt idx="378">
                  <c:v>5.50673484802246</c:v>
                </c:pt>
                <c:pt idx="379">
                  <c:v>5.1805076599121103</c:v>
                </c:pt>
                <c:pt idx="380">
                  <c:v>4.9145803451538104</c:v>
                </c:pt>
                <c:pt idx="381">
                  <c:v>4.6835637092590297</c:v>
                </c:pt>
                <c:pt idx="382">
                  <c:v>5.3141307830810502</c:v>
                </c:pt>
                <c:pt idx="383">
                  <c:v>5.8933267593383798</c:v>
                </c:pt>
                <c:pt idx="384">
                  <c:v>5.9572281837463397</c:v>
                </c:pt>
                <c:pt idx="385">
                  <c:v>5.9239649772643999</c:v>
                </c:pt>
                <c:pt idx="386">
                  <c:v>6.2125673294067401</c:v>
                </c:pt>
                <c:pt idx="387">
                  <c:v>6.5336971282959002</c:v>
                </c:pt>
                <c:pt idx="388">
                  <c:v>6.9517512321472203</c:v>
                </c:pt>
                <c:pt idx="389">
                  <c:v>7.3052625656128001</c:v>
                </c:pt>
                <c:pt idx="390">
                  <c:v>7.6474127769470197</c:v>
                </c:pt>
                <c:pt idx="391">
                  <c:v>8.47466945648193</c:v>
                </c:pt>
                <c:pt idx="392">
                  <c:v>9.4822540283203107</c:v>
                </c:pt>
                <c:pt idx="393">
                  <c:v>10.525714874267599</c:v>
                </c:pt>
                <c:pt idx="394">
                  <c:v>11.340574264526399</c:v>
                </c:pt>
                <c:pt idx="395">
                  <c:v>11.83176612854</c:v>
                </c:pt>
                <c:pt idx="396">
                  <c:v>12.2605686187744</c:v>
                </c:pt>
                <c:pt idx="397">
                  <c:v>12.710470199585</c:v>
                </c:pt>
                <c:pt idx="398">
                  <c:v>13.5576934814453</c:v>
                </c:pt>
                <c:pt idx="399">
                  <c:v>14.7581520080566</c:v>
                </c:pt>
                <c:pt idx="400">
                  <c:v>14.724986076355</c:v>
                </c:pt>
                <c:pt idx="401">
                  <c:v>14.6119928359985</c:v>
                </c:pt>
                <c:pt idx="402">
                  <c:v>14.8700304031372</c:v>
                </c:pt>
                <c:pt idx="403">
                  <c:v>16.222274780273398</c:v>
                </c:pt>
                <c:pt idx="404">
                  <c:v>17.3589782714844</c:v>
                </c:pt>
                <c:pt idx="405">
                  <c:v>13.781497001647899</c:v>
                </c:pt>
                <c:pt idx="406">
                  <c:v>11.293943405151399</c:v>
                </c:pt>
                <c:pt idx="407">
                  <c:v>10.0652074813843</c:v>
                </c:pt>
                <c:pt idx="408">
                  <c:v>9.8065757751464808</c:v>
                </c:pt>
                <c:pt idx="409">
                  <c:v>10.082355499267599</c:v>
                </c:pt>
                <c:pt idx="410">
                  <c:v>10.539696693420399</c:v>
                </c:pt>
                <c:pt idx="411">
                  <c:v>10.983116149902299</c:v>
                </c:pt>
                <c:pt idx="412">
                  <c:v>11.364042282104499</c:v>
                </c:pt>
                <c:pt idx="413">
                  <c:v>11.4387264251709</c:v>
                </c:pt>
                <c:pt idx="414">
                  <c:v>10.863406181335399</c:v>
                </c:pt>
                <c:pt idx="415">
                  <c:v>10.108943939209</c:v>
                </c:pt>
                <c:pt idx="416">
                  <c:v>10.080376625061</c:v>
                </c:pt>
                <c:pt idx="417">
                  <c:v>10.276679992675801</c:v>
                </c:pt>
                <c:pt idx="418">
                  <c:v>10.4000043869019</c:v>
                </c:pt>
                <c:pt idx="419">
                  <c:v>9.9536447525024396</c:v>
                </c:pt>
                <c:pt idx="420">
                  <c:v>9.1849575042724592</c:v>
                </c:pt>
                <c:pt idx="421">
                  <c:v>9.0181398391723597</c:v>
                </c:pt>
                <c:pt idx="422">
                  <c:v>9.1789512634277308</c:v>
                </c:pt>
                <c:pt idx="423">
                  <c:v>8.9757661819458008</c:v>
                </c:pt>
                <c:pt idx="424">
                  <c:v>8.4413499832153303</c:v>
                </c:pt>
                <c:pt idx="425">
                  <c:v>8.63494873046875</c:v>
                </c:pt>
                <c:pt idx="426">
                  <c:v>8.5080919265746999</c:v>
                </c:pt>
                <c:pt idx="427">
                  <c:v>8.0563268661499006</c:v>
                </c:pt>
                <c:pt idx="428">
                  <c:v>8.7112293243408203</c:v>
                </c:pt>
                <c:pt idx="429">
                  <c:v>8.6980123519897496</c:v>
                </c:pt>
                <c:pt idx="430">
                  <c:v>9.1882991790771502</c:v>
                </c:pt>
                <c:pt idx="431">
                  <c:v>8.8905935287475604</c:v>
                </c:pt>
                <c:pt idx="432">
                  <c:v>8.5596618652343803</c:v>
                </c:pt>
                <c:pt idx="433">
                  <c:v>7.6751766204834002</c:v>
                </c:pt>
                <c:pt idx="434">
                  <c:v>7.8290648460388201</c:v>
                </c:pt>
                <c:pt idx="435">
                  <c:v>8.0669336318969709</c:v>
                </c:pt>
                <c:pt idx="436">
                  <c:v>8.2449731826782209</c:v>
                </c:pt>
                <c:pt idx="437">
                  <c:v>8.2759742736816406</c:v>
                </c:pt>
                <c:pt idx="438">
                  <c:v>8.3548326492309606</c:v>
                </c:pt>
                <c:pt idx="439">
                  <c:v>8.3223180770874006</c:v>
                </c:pt>
                <c:pt idx="440">
                  <c:v>8.4080677032470703</c:v>
                </c:pt>
                <c:pt idx="441">
                  <c:v>8.1362085342407209</c:v>
                </c:pt>
                <c:pt idx="442">
                  <c:v>8.2683029174804705</c:v>
                </c:pt>
                <c:pt idx="443">
                  <c:v>7.6614055633544904</c:v>
                </c:pt>
                <c:pt idx="444">
                  <c:v>7.3467483520507804</c:v>
                </c:pt>
                <c:pt idx="445">
                  <c:v>7.6043639183044398</c:v>
                </c:pt>
                <c:pt idx="446">
                  <c:v>7.8327698707580602</c:v>
                </c:pt>
                <c:pt idx="447">
                  <c:v>7.4526295661926296</c:v>
                </c:pt>
                <c:pt idx="448">
                  <c:v>7.6879186630248997</c:v>
                </c:pt>
                <c:pt idx="449">
                  <c:v>8.03808498382568</c:v>
                </c:pt>
                <c:pt idx="450">
                  <c:v>8.2927379608154297</c:v>
                </c:pt>
                <c:pt idx="451">
                  <c:v>8.3897562026977504</c:v>
                </c:pt>
                <c:pt idx="452">
                  <c:v>8.4716348648071307</c:v>
                </c:pt>
                <c:pt idx="453">
                  <c:v>8.4762477874755895</c:v>
                </c:pt>
                <c:pt idx="454">
                  <c:v>8.4686174392700195</c:v>
                </c:pt>
                <c:pt idx="455">
                  <c:v>8.6403303146362305</c:v>
                </c:pt>
                <c:pt idx="456">
                  <c:v>8.6939296722412092</c:v>
                </c:pt>
                <c:pt idx="457">
                  <c:v>8.4600296020507795</c:v>
                </c:pt>
                <c:pt idx="458">
                  <c:v>8.0507287979125994</c:v>
                </c:pt>
                <c:pt idx="459">
                  <c:v>7.8031444549560502</c:v>
                </c:pt>
                <c:pt idx="460">
                  <c:v>7.7193751335143999</c:v>
                </c:pt>
                <c:pt idx="461">
                  <c:v>7.4028620719909703</c:v>
                </c:pt>
                <c:pt idx="462">
                  <c:v>7.0531678199768004</c:v>
                </c:pt>
                <c:pt idx="463">
                  <c:v>6.9059805870056197</c:v>
                </c:pt>
                <c:pt idx="464">
                  <c:v>6.9363698959350604</c:v>
                </c:pt>
                <c:pt idx="465">
                  <c:v>6.9321494102478001</c:v>
                </c:pt>
                <c:pt idx="466">
                  <c:v>6.93410396575928</c:v>
                </c:pt>
                <c:pt idx="467">
                  <c:v>7.03430128097534</c:v>
                </c:pt>
                <c:pt idx="468">
                  <c:v>7.1291251182556197</c:v>
                </c:pt>
                <c:pt idx="469">
                  <c:v>7.1457681655883798</c:v>
                </c:pt>
                <c:pt idx="470">
                  <c:v>6.8222856521606401</c:v>
                </c:pt>
                <c:pt idx="471">
                  <c:v>6.5411305427551296</c:v>
                </c:pt>
                <c:pt idx="472">
                  <c:v>6.4419856071472203</c:v>
                </c:pt>
                <c:pt idx="473">
                  <c:v>6.2016482353210396</c:v>
                </c:pt>
                <c:pt idx="474">
                  <c:v>5.8514022827148402</c:v>
                </c:pt>
                <c:pt idx="475">
                  <c:v>5.7060575485229501</c:v>
                </c:pt>
                <c:pt idx="476">
                  <c:v>5.6920857429504403</c:v>
                </c:pt>
                <c:pt idx="477">
                  <c:v>5.9345126152038601</c:v>
                </c:pt>
                <c:pt idx="478">
                  <c:v>6.43904781341553</c:v>
                </c:pt>
                <c:pt idx="479">
                  <c:v>6.8667397499084499</c:v>
                </c:pt>
                <c:pt idx="480">
                  <c:v>7.7506885528564498</c:v>
                </c:pt>
                <c:pt idx="481">
                  <c:v>8.6225862503051793</c:v>
                </c:pt>
                <c:pt idx="482">
                  <c:v>9.8670177459716797</c:v>
                </c:pt>
                <c:pt idx="483">
                  <c:v>11.632321357727101</c:v>
                </c:pt>
                <c:pt idx="484">
                  <c:v>13.156766891479499</c:v>
                </c:pt>
                <c:pt idx="485">
                  <c:v>13.6845140457153</c:v>
                </c:pt>
                <c:pt idx="486">
                  <c:v>14.114905357360801</c:v>
                </c:pt>
                <c:pt idx="487">
                  <c:v>13.6534204483032</c:v>
                </c:pt>
                <c:pt idx="488">
                  <c:v>13.247789382934601</c:v>
                </c:pt>
                <c:pt idx="489">
                  <c:v>12.8441677093506</c:v>
                </c:pt>
                <c:pt idx="490">
                  <c:v>13.196434974670399</c:v>
                </c:pt>
                <c:pt idx="491">
                  <c:v>13.8441934585571</c:v>
                </c:pt>
                <c:pt idx="492">
                  <c:v>14.730242729186999</c:v>
                </c:pt>
                <c:pt idx="493">
                  <c:v>15.558666229248001</c:v>
                </c:pt>
                <c:pt idx="494">
                  <c:v>16.138843536376999</c:v>
                </c:pt>
                <c:pt idx="495">
                  <c:v>16.6659145355225</c:v>
                </c:pt>
                <c:pt idx="496">
                  <c:v>17.104463577270501</c:v>
                </c:pt>
                <c:pt idx="497">
                  <c:v>17.418260574340799</c:v>
                </c:pt>
                <c:pt idx="498">
                  <c:v>17.906358718872099</c:v>
                </c:pt>
                <c:pt idx="499">
                  <c:v>18.682439804077099</c:v>
                </c:pt>
                <c:pt idx="500">
                  <c:v>19.3947448730469</c:v>
                </c:pt>
                <c:pt idx="501">
                  <c:v>20.002748489379901</c:v>
                </c:pt>
                <c:pt idx="502">
                  <c:v>20.687675476074201</c:v>
                </c:pt>
                <c:pt idx="503">
                  <c:v>21.857103347778299</c:v>
                </c:pt>
                <c:pt idx="504">
                  <c:v>23.4471035003662</c:v>
                </c:pt>
                <c:pt idx="505">
                  <c:v>24.382814407348601</c:v>
                </c:pt>
                <c:pt idx="506">
                  <c:v>24.250778198242202</c:v>
                </c:pt>
                <c:pt idx="507">
                  <c:v>24.042211532592798</c:v>
                </c:pt>
                <c:pt idx="508">
                  <c:v>24.065628051757798</c:v>
                </c:pt>
                <c:pt idx="509">
                  <c:v>23.8659992218018</c:v>
                </c:pt>
                <c:pt idx="510">
                  <c:v>22.976453781127901</c:v>
                </c:pt>
                <c:pt idx="511">
                  <c:v>22.024024963378899</c:v>
                </c:pt>
                <c:pt idx="512">
                  <c:v>21.687433242797901</c:v>
                </c:pt>
                <c:pt idx="513">
                  <c:v>21.664596557617202</c:v>
                </c:pt>
                <c:pt idx="514">
                  <c:v>21.959939956665</c:v>
                </c:pt>
                <c:pt idx="515">
                  <c:v>22.463363647460898</c:v>
                </c:pt>
                <c:pt idx="516">
                  <c:v>22.8260898590088</c:v>
                </c:pt>
                <c:pt idx="517">
                  <c:v>22.900600433349599</c:v>
                </c:pt>
                <c:pt idx="518">
                  <c:v>22.5425720214844</c:v>
                </c:pt>
                <c:pt idx="519">
                  <c:v>22.286159515380898</c:v>
                </c:pt>
                <c:pt idx="520">
                  <c:v>22.428165435791001</c:v>
                </c:pt>
                <c:pt idx="521">
                  <c:v>22.9651489257812</c:v>
                </c:pt>
                <c:pt idx="522">
                  <c:v>24.358676910400401</c:v>
                </c:pt>
                <c:pt idx="523">
                  <c:v>26.0021877288818</c:v>
                </c:pt>
                <c:pt idx="524">
                  <c:v>26.9677619934082</c:v>
                </c:pt>
                <c:pt idx="525">
                  <c:v>26.975101470947301</c:v>
                </c:pt>
                <c:pt idx="526">
                  <c:v>25.169385910034201</c:v>
                </c:pt>
                <c:pt idx="527">
                  <c:v>23.297981262206999</c:v>
                </c:pt>
                <c:pt idx="528">
                  <c:v>23.473854064941399</c:v>
                </c:pt>
                <c:pt idx="529">
                  <c:v>25.066623687744102</c:v>
                </c:pt>
                <c:pt idx="530">
                  <c:v>26.575267791748001</c:v>
                </c:pt>
                <c:pt idx="531">
                  <c:v>27.1153678894043</c:v>
                </c:pt>
                <c:pt idx="532">
                  <c:v>26.992609024047901</c:v>
                </c:pt>
                <c:pt idx="533">
                  <c:v>26.923643112182599</c:v>
                </c:pt>
                <c:pt idx="534">
                  <c:v>26.9632873535156</c:v>
                </c:pt>
                <c:pt idx="535">
                  <c:v>26.032487869262699</c:v>
                </c:pt>
                <c:pt idx="536">
                  <c:v>23.908237457275401</c:v>
                </c:pt>
                <c:pt idx="537">
                  <c:v>21.793254852294901</c:v>
                </c:pt>
                <c:pt idx="538">
                  <c:v>20.661373138427699</c:v>
                </c:pt>
                <c:pt idx="539">
                  <c:v>21.500513076782202</c:v>
                </c:pt>
                <c:pt idx="540">
                  <c:v>23.179460525512699</c:v>
                </c:pt>
                <c:pt idx="541">
                  <c:v>13.513596534729</c:v>
                </c:pt>
                <c:pt idx="542">
                  <c:v>7.4238862991332999</c:v>
                </c:pt>
                <c:pt idx="543">
                  <c:v>4.9446434974670401</c:v>
                </c:pt>
                <c:pt idx="544">
                  <c:v>3.5675008296966602</c:v>
                </c:pt>
                <c:pt idx="545">
                  <c:v>3.0608561038970898</c:v>
                </c:pt>
                <c:pt idx="546">
                  <c:v>2.9125931262970002</c:v>
                </c:pt>
                <c:pt idx="547">
                  <c:v>2.81716728210449</c:v>
                </c:pt>
                <c:pt idx="548">
                  <c:v>2.7265367507934601</c:v>
                </c:pt>
                <c:pt idx="549">
                  <c:v>2.7116467952728298</c:v>
                </c:pt>
                <c:pt idx="550">
                  <c:v>2.8459811210632302</c:v>
                </c:pt>
                <c:pt idx="551">
                  <c:v>3.1228840351104701</c:v>
                </c:pt>
                <c:pt idx="552">
                  <c:v>3.3358206748962398</c:v>
                </c:pt>
                <c:pt idx="553">
                  <c:v>3.46084356307983</c:v>
                </c:pt>
                <c:pt idx="554">
                  <c:v>3.5360672473907502</c:v>
                </c:pt>
                <c:pt idx="555">
                  <c:v>3.61421823501587</c:v>
                </c:pt>
                <c:pt idx="556">
                  <c:v>3.65529465675354</c:v>
                </c:pt>
                <c:pt idx="557">
                  <c:v>3.65798091888428</c:v>
                </c:pt>
                <c:pt idx="558">
                  <c:v>3.6504030227661102</c:v>
                </c:pt>
                <c:pt idx="559">
                  <c:v>3.6197030544281001</c:v>
                </c:pt>
                <c:pt idx="560">
                  <c:v>3.6038842201232901</c:v>
                </c:pt>
                <c:pt idx="561">
                  <c:v>3.6194837093353298</c:v>
                </c:pt>
                <c:pt idx="562">
                  <c:v>3.6220030784606898</c:v>
                </c:pt>
                <c:pt idx="563">
                  <c:v>3.7505550384521502</c:v>
                </c:pt>
                <c:pt idx="564">
                  <c:v>4.0342049598693803</c:v>
                </c:pt>
                <c:pt idx="565">
                  <c:v>4.2643165588378897</c:v>
                </c:pt>
                <c:pt idx="566">
                  <c:v>4.5846223831176802</c:v>
                </c:pt>
                <c:pt idx="567">
                  <c:v>4.7488222122192401</c:v>
                </c:pt>
                <c:pt idx="568">
                  <c:v>4.8188943862915004</c:v>
                </c:pt>
                <c:pt idx="569">
                  <c:v>4.7592005729675302</c:v>
                </c:pt>
                <c:pt idx="570">
                  <c:v>6.40132808685303</c:v>
                </c:pt>
                <c:pt idx="571">
                  <c:v>7.9910359382629403</c:v>
                </c:pt>
                <c:pt idx="572">
                  <c:v>6.3134880065918004</c:v>
                </c:pt>
                <c:pt idx="573">
                  <c:v>4.6556153297424299</c:v>
                </c:pt>
                <c:pt idx="574">
                  <c:v>4.5123600959777797</c:v>
                </c:pt>
                <c:pt idx="575">
                  <c:v>4.48203325271606</c:v>
                </c:pt>
                <c:pt idx="576">
                  <c:v>4.5585465431213397</c:v>
                </c:pt>
                <c:pt idx="577">
                  <c:v>4.8284621238708496</c:v>
                </c:pt>
                <c:pt idx="578">
                  <c:v>5.2591457366943404</c:v>
                </c:pt>
                <c:pt idx="579">
                  <c:v>5.5921483039856001</c:v>
                </c:pt>
                <c:pt idx="580">
                  <c:v>5.74947214126587</c:v>
                </c:pt>
                <c:pt idx="581">
                  <c:v>5.7795877456665004</c:v>
                </c:pt>
                <c:pt idx="582">
                  <c:v>5.5287532806396502</c:v>
                </c:pt>
                <c:pt idx="583">
                  <c:v>5.4431877136230504</c:v>
                </c:pt>
                <c:pt idx="584">
                  <c:v>5.92211961746216</c:v>
                </c:pt>
                <c:pt idx="585">
                  <c:v>6.8264045715331996</c:v>
                </c:pt>
                <c:pt idx="586">
                  <c:v>7.2152390480041504</c:v>
                </c:pt>
                <c:pt idx="587">
                  <c:v>7.1443295478820801</c:v>
                </c:pt>
                <c:pt idx="588">
                  <c:v>6.58003854751587</c:v>
                </c:pt>
                <c:pt idx="589">
                  <c:v>6.5803093910217303</c:v>
                </c:pt>
                <c:pt idx="590">
                  <c:v>7.1410284042358398</c:v>
                </c:pt>
                <c:pt idx="591">
                  <c:v>7.4942107200622603</c:v>
                </c:pt>
                <c:pt idx="592">
                  <c:v>7.6211090087890598</c:v>
                </c:pt>
                <c:pt idx="593">
                  <c:v>7.6723823547363299</c:v>
                </c:pt>
                <c:pt idx="594">
                  <c:v>7.6987190246581996</c:v>
                </c:pt>
                <c:pt idx="595">
                  <c:v>7.8526506423950204</c:v>
                </c:pt>
                <c:pt idx="596">
                  <c:v>8.0489101409912092</c:v>
                </c:pt>
                <c:pt idx="597">
                  <c:v>8.2183523178100604</c:v>
                </c:pt>
                <c:pt idx="598">
                  <c:v>8.2791604995727504</c:v>
                </c:pt>
                <c:pt idx="599">
                  <c:v>8.2860736846923793</c:v>
                </c:pt>
                <c:pt idx="600">
                  <c:v>8.4286756515503001</c:v>
                </c:pt>
                <c:pt idx="601">
                  <c:v>8.6882667541503906</c:v>
                </c:pt>
                <c:pt idx="602">
                  <c:v>8.9610671997070295</c:v>
                </c:pt>
                <c:pt idx="603">
                  <c:v>9.1520938873290998</c:v>
                </c:pt>
                <c:pt idx="604">
                  <c:v>8.8640890121459996</c:v>
                </c:pt>
                <c:pt idx="605">
                  <c:v>8.1883945465087908</c:v>
                </c:pt>
                <c:pt idx="606">
                  <c:v>8.3541278839111293</c:v>
                </c:pt>
                <c:pt idx="607">
                  <c:v>8.5458641052246094</c:v>
                </c:pt>
                <c:pt idx="608">
                  <c:v>8.3930702209472692</c:v>
                </c:pt>
                <c:pt idx="609">
                  <c:v>7.8460202217101997</c:v>
                </c:pt>
                <c:pt idx="610">
                  <c:v>7.20796775817871</c:v>
                </c:pt>
                <c:pt idx="611">
                  <c:v>6.8302063941955602</c:v>
                </c:pt>
                <c:pt idx="612">
                  <c:v>6.7661600112915004</c:v>
                </c:pt>
                <c:pt idx="613">
                  <c:v>6.80570411682129</c:v>
                </c:pt>
                <c:pt idx="614">
                  <c:v>6.8367786407470703</c:v>
                </c:pt>
                <c:pt idx="615">
                  <c:v>7.1943163871765101</c:v>
                </c:pt>
                <c:pt idx="616">
                  <c:v>7.0417461395263699</c:v>
                </c:pt>
                <c:pt idx="617">
                  <c:v>6.8848934173584002</c:v>
                </c:pt>
                <c:pt idx="618">
                  <c:v>6.98726558685303</c:v>
                </c:pt>
                <c:pt idx="619">
                  <c:v>7.4048004150390598</c:v>
                </c:pt>
                <c:pt idx="620">
                  <c:v>7.9756441116332999</c:v>
                </c:pt>
                <c:pt idx="621">
                  <c:v>8.3825578689575195</c:v>
                </c:pt>
                <c:pt idx="622">
                  <c:v>8.4444198608398402</c:v>
                </c:pt>
                <c:pt idx="623">
                  <c:v>8.3623390197753906</c:v>
                </c:pt>
                <c:pt idx="624">
                  <c:v>8.7452001571655291</c:v>
                </c:pt>
                <c:pt idx="625">
                  <c:v>9.2287330627441406</c:v>
                </c:pt>
                <c:pt idx="626">
                  <c:v>10.6191186904907</c:v>
                </c:pt>
                <c:pt idx="627">
                  <c:v>11.4353580474854</c:v>
                </c:pt>
                <c:pt idx="628">
                  <c:v>11.9042043685913</c:v>
                </c:pt>
                <c:pt idx="629">
                  <c:v>12.1465311050415</c:v>
                </c:pt>
                <c:pt idx="630">
                  <c:v>12.2449684143066</c:v>
                </c:pt>
                <c:pt idx="631">
                  <c:v>12.375802040100099</c:v>
                </c:pt>
                <c:pt idx="632">
                  <c:v>12.685417175293001</c:v>
                </c:pt>
                <c:pt idx="633">
                  <c:v>13.306962966918899</c:v>
                </c:pt>
                <c:pt idx="634">
                  <c:v>14.030942916870099</c:v>
                </c:pt>
                <c:pt idx="635">
                  <c:v>13.942070007324199</c:v>
                </c:pt>
                <c:pt idx="636">
                  <c:v>12.985882759094199</c:v>
                </c:pt>
                <c:pt idx="637">
                  <c:v>11.443356513977101</c:v>
                </c:pt>
                <c:pt idx="638">
                  <c:v>11.0725202560425</c:v>
                </c:pt>
                <c:pt idx="639">
                  <c:v>11.7062644958496</c:v>
                </c:pt>
                <c:pt idx="640">
                  <c:v>12.2025356292725</c:v>
                </c:pt>
                <c:pt idx="641">
                  <c:v>12.832578659057599</c:v>
                </c:pt>
                <c:pt idx="642">
                  <c:v>13.4320335388184</c:v>
                </c:pt>
                <c:pt idx="643">
                  <c:v>14.103116035461399</c:v>
                </c:pt>
                <c:pt idx="644">
                  <c:v>14.5311374664307</c:v>
                </c:pt>
                <c:pt idx="645">
                  <c:v>14.5479068756104</c:v>
                </c:pt>
                <c:pt idx="646">
                  <c:v>14.2813730239868</c:v>
                </c:pt>
                <c:pt idx="647">
                  <c:v>14.427610397338899</c:v>
                </c:pt>
                <c:pt idx="648">
                  <c:v>14.890882492065399</c:v>
                </c:pt>
                <c:pt idx="649">
                  <c:v>15.657995223999</c:v>
                </c:pt>
                <c:pt idx="650">
                  <c:v>15.731396675109901</c:v>
                </c:pt>
                <c:pt idx="651">
                  <c:v>15.4242973327637</c:v>
                </c:pt>
                <c:pt idx="652">
                  <c:v>16.112453460693398</c:v>
                </c:pt>
                <c:pt idx="653">
                  <c:v>14.9041757583618</c:v>
                </c:pt>
                <c:pt idx="654">
                  <c:v>14.471757888793899</c:v>
                </c:pt>
                <c:pt idx="655">
                  <c:v>14.681760787963899</c:v>
                </c:pt>
                <c:pt idx="656">
                  <c:v>13.7615566253662</c:v>
                </c:pt>
                <c:pt idx="657">
                  <c:v>12.570390701293899</c:v>
                </c:pt>
                <c:pt idx="658">
                  <c:v>11.262718200683601</c:v>
                </c:pt>
                <c:pt idx="659">
                  <c:v>10.5565299987793</c:v>
                </c:pt>
                <c:pt idx="660">
                  <c:v>10.3511610031128</c:v>
                </c:pt>
                <c:pt idx="661">
                  <c:v>10.623394966125501</c:v>
                </c:pt>
                <c:pt idx="662">
                  <c:v>11.668952941894499</c:v>
                </c:pt>
                <c:pt idx="663">
                  <c:v>11.7860918045044</c:v>
                </c:pt>
                <c:pt idx="664">
                  <c:v>12.4960117340088</c:v>
                </c:pt>
                <c:pt idx="665">
                  <c:v>13.5615940093994</c:v>
                </c:pt>
                <c:pt idx="666">
                  <c:v>13.1398410797119</c:v>
                </c:pt>
                <c:pt idx="667">
                  <c:v>12.712284088134799</c:v>
                </c:pt>
                <c:pt idx="668">
                  <c:v>10.9150686264038</c:v>
                </c:pt>
                <c:pt idx="669">
                  <c:v>10.164268493652299</c:v>
                </c:pt>
                <c:pt idx="670">
                  <c:v>10.4178009033203</c:v>
                </c:pt>
                <c:pt idx="671">
                  <c:v>11.0439252853394</c:v>
                </c:pt>
                <c:pt idx="672">
                  <c:v>11.867179870605501</c:v>
                </c:pt>
                <c:pt idx="673">
                  <c:v>12.9377994537354</c:v>
                </c:pt>
                <c:pt idx="674">
                  <c:v>14.2300825119019</c:v>
                </c:pt>
                <c:pt idx="675">
                  <c:v>15.5009088516235</c:v>
                </c:pt>
                <c:pt idx="676">
                  <c:v>17.096187591552699</c:v>
                </c:pt>
                <c:pt idx="677">
                  <c:v>18.300224304199201</c:v>
                </c:pt>
                <c:pt idx="678">
                  <c:v>17.8804626464844</c:v>
                </c:pt>
                <c:pt idx="679">
                  <c:v>16.902959823608398</c:v>
                </c:pt>
                <c:pt idx="680">
                  <c:v>16.724138259887699</c:v>
                </c:pt>
                <c:pt idx="681">
                  <c:v>16.3368110656738</c:v>
                </c:pt>
                <c:pt idx="682">
                  <c:v>15.6851301193237</c:v>
                </c:pt>
                <c:pt idx="683">
                  <c:v>15.8774757385254</c:v>
                </c:pt>
                <c:pt idx="684">
                  <c:v>16.315240859985401</c:v>
                </c:pt>
                <c:pt idx="685">
                  <c:v>16.799390792846701</c:v>
                </c:pt>
                <c:pt idx="686">
                  <c:v>18.0796928405762</c:v>
                </c:pt>
                <c:pt idx="687">
                  <c:v>18.5899963378906</c:v>
                </c:pt>
                <c:pt idx="688">
                  <c:v>18.5087184906006</c:v>
                </c:pt>
                <c:pt idx="689">
                  <c:v>18.1595134735107</c:v>
                </c:pt>
                <c:pt idx="690">
                  <c:v>17.266788482666001</c:v>
                </c:pt>
                <c:pt idx="691">
                  <c:v>16.2689609527588</c:v>
                </c:pt>
                <c:pt idx="692">
                  <c:v>15.0898180007935</c:v>
                </c:pt>
                <c:pt idx="693">
                  <c:v>14.074175834655801</c:v>
                </c:pt>
                <c:pt idx="694">
                  <c:v>12.479719161987299</c:v>
                </c:pt>
                <c:pt idx="695">
                  <c:v>11.038623809814499</c:v>
                </c:pt>
                <c:pt idx="696">
                  <c:v>9.3179273605346697</c:v>
                </c:pt>
                <c:pt idx="697">
                  <c:v>7.8237323760986301</c:v>
                </c:pt>
                <c:pt idx="698">
                  <c:v>6.91935110092163</c:v>
                </c:pt>
                <c:pt idx="699">
                  <c:v>6.5542674064636204</c:v>
                </c:pt>
                <c:pt idx="700">
                  <c:v>6.4793553352356001</c:v>
                </c:pt>
                <c:pt idx="701">
                  <c:v>6.2656784057617196</c:v>
                </c:pt>
                <c:pt idx="702">
                  <c:v>6.1951489448547399</c:v>
                </c:pt>
                <c:pt idx="703">
                  <c:v>6.1174054145812997</c:v>
                </c:pt>
                <c:pt idx="704">
                  <c:v>5.9816522598266602</c:v>
                </c:pt>
                <c:pt idx="705">
                  <c:v>5.83573198318481</c:v>
                </c:pt>
                <c:pt idx="706">
                  <c:v>5.6731762886047399</c:v>
                </c:pt>
                <c:pt idx="707">
                  <c:v>5.6317496299743697</c:v>
                </c:pt>
                <c:pt idx="708">
                  <c:v>5.6571493148803702</c:v>
                </c:pt>
                <c:pt idx="709">
                  <c:v>5.71705865859985</c:v>
                </c:pt>
                <c:pt idx="710">
                  <c:v>5.6671948432922399</c:v>
                </c:pt>
                <c:pt idx="711">
                  <c:v>5.6034231185913104</c:v>
                </c:pt>
                <c:pt idx="712">
                  <c:v>5.6435256004333496</c:v>
                </c:pt>
                <c:pt idx="713">
                  <c:v>5.9331784248351997</c:v>
                </c:pt>
                <c:pt idx="714">
                  <c:v>5.9003782272338903</c:v>
                </c:pt>
                <c:pt idx="715">
                  <c:v>5.7164587974548304</c:v>
                </c:pt>
                <c:pt idx="716">
                  <c:v>5.6018500328064</c:v>
                </c:pt>
                <c:pt idx="717">
                  <c:v>6.0795187950134304</c:v>
                </c:pt>
                <c:pt idx="718">
                  <c:v>8.3463306427002006</c:v>
                </c:pt>
                <c:pt idx="719">
                  <c:v>10.294139862060501</c:v>
                </c:pt>
                <c:pt idx="720">
                  <c:v>8.8649158477783203</c:v>
                </c:pt>
                <c:pt idx="721">
                  <c:v>6.2516107559204102</c:v>
                </c:pt>
                <c:pt idx="722">
                  <c:v>6.7073745727539</c:v>
                </c:pt>
                <c:pt idx="723">
                  <c:v>7.86911821365356</c:v>
                </c:pt>
                <c:pt idx="724">
                  <c:v>8.5674800872802699</c:v>
                </c:pt>
                <c:pt idx="725">
                  <c:v>9.6995019912719709</c:v>
                </c:pt>
                <c:pt idx="726">
                  <c:v>11.046013832092299</c:v>
                </c:pt>
                <c:pt idx="727">
                  <c:v>12.8533124923706</c:v>
                </c:pt>
                <c:pt idx="728">
                  <c:v>14.61732006073</c:v>
                </c:pt>
                <c:pt idx="729">
                  <c:v>15.8197689056396</c:v>
                </c:pt>
                <c:pt idx="730">
                  <c:v>15.511986732482899</c:v>
                </c:pt>
                <c:pt idx="731">
                  <c:v>13.6628408432007</c:v>
                </c:pt>
                <c:pt idx="732">
                  <c:v>13.1420993804932</c:v>
                </c:pt>
                <c:pt idx="733">
                  <c:v>13.3691568374634</c:v>
                </c:pt>
                <c:pt idx="734">
                  <c:v>14.0229892730713</c:v>
                </c:pt>
                <c:pt idx="735">
                  <c:v>14.9879703521729</c:v>
                </c:pt>
                <c:pt idx="736">
                  <c:v>15.785927772521999</c:v>
                </c:pt>
                <c:pt idx="737">
                  <c:v>16.303785324096701</c:v>
                </c:pt>
                <c:pt idx="738">
                  <c:v>16.5001220703125</c:v>
                </c:pt>
                <c:pt idx="739">
                  <c:v>17.142959594726602</c:v>
                </c:pt>
                <c:pt idx="740">
                  <c:v>17.7358493804932</c:v>
                </c:pt>
                <c:pt idx="741">
                  <c:v>17.604671478271499</c:v>
                </c:pt>
                <c:pt idx="742">
                  <c:v>17.6467399597168</c:v>
                </c:pt>
                <c:pt idx="743">
                  <c:v>18.950925827026399</c:v>
                </c:pt>
                <c:pt idx="744">
                  <c:v>19.589204788208001</c:v>
                </c:pt>
                <c:pt idx="745">
                  <c:v>18.4503383636475</c:v>
                </c:pt>
                <c:pt idx="746">
                  <c:v>16.355892181396499</c:v>
                </c:pt>
                <c:pt idx="747">
                  <c:v>15.229102134704601</c:v>
                </c:pt>
                <c:pt idx="748">
                  <c:v>14.0024328231812</c:v>
                </c:pt>
                <c:pt idx="749">
                  <c:v>12.675625801086399</c:v>
                </c:pt>
                <c:pt idx="750">
                  <c:v>11.642578125</c:v>
                </c:pt>
                <c:pt idx="751">
                  <c:v>10.935759544372599</c:v>
                </c:pt>
                <c:pt idx="752">
                  <c:v>10.469845771789601</c:v>
                </c:pt>
                <c:pt idx="753">
                  <c:v>10.266999244689901</c:v>
                </c:pt>
                <c:pt idx="754">
                  <c:v>10.3837327957153</c:v>
                </c:pt>
                <c:pt idx="755">
                  <c:v>10.6262722015381</c:v>
                </c:pt>
                <c:pt idx="756">
                  <c:v>11.148583412170399</c:v>
                </c:pt>
                <c:pt idx="757">
                  <c:v>12.112261772155801</c:v>
                </c:pt>
                <c:pt idx="758">
                  <c:v>13.3279514312744</c:v>
                </c:pt>
                <c:pt idx="759">
                  <c:v>13.6639957427979</c:v>
                </c:pt>
                <c:pt idx="760">
                  <c:v>13.816857337951699</c:v>
                </c:pt>
                <c:pt idx="761">
                  <c:v>14.070783615112299</c:v>
                </c:pt>
                <c:pt idx="762">
                  <c:v>13.9107961654663</c:v>
                </c:pt>
                <c:pt idx="763">
                  <c:v>13.6283111572266</c:v>
                </c:pt>
                <c:pt idx="764">
                  <c:v>13.7326354980469</c:v>
                </c:pt>
                <c:pt idx="765">
                  <c:v>13.9308052062988</c:v>
                </c:pt>
                <c:pt idx="766">
                  <c:v>13.8857927322388</c:v>
                </c:pt>
                <c:pt idx="767">
                  <c:v>13.960935592651399</c:v>
                </c:pt>
                <c:pt idx="768">
                  <c:v>14.584881782531699</c:v>
                </c:pt>
                <c:pt idx="769">
                  <c:v>15.275026321411101</c:v>
                </c:pt>
                <c:pt idx="770">
                  <c:v>15.827497482299799</c:v>
                </c:pt>
                <c:pt idx="771">
                  <c:v>16.953161239623999</c:v>
                </c:pt>
                <c:pt idx="772">
                  <c:v>17.9233493804932</c:v>
                </c:pt>
                <c:pt idx="773">
                  <c:v>17.3360290527344</c:v>
                </c:pt>
                <c:pt idx="774">
                  <c:v>14.504670143127401</c:v>
                </c:pt>
                <c:pt idx="775">
                  <c:v>12.140140533447299</c:v>
                </c:pt>
                <c:pt idx="776">
                  <c:v>10.141676902771</c:v>
                </c:pt>
                <c:pt idx="777">
                  <c:v>8.1003265380859393</c:v>
                </c:pt>
                <c:pt idx="778">
                  <c:v>7.3027791976928702</c:v>
                </c:pt>
                <c:pt idx="779">
                  <c:v>6.9189219474792498</c:v>
                </c:pt>
                <c:pt idx="780">
                  <c:v>6.8730711936950701</c:v>
                </c:pt>
                <c:pt idx="781">
                  <c:v>6.6628317832946804</c:v>
                </c:pt>
                <c:pt idx="782">
                  <c:v>6.5767335891723597</c:v>
                </c:pt>
                <c:pt idx="783">
                  <c:v>6.8123359680175799</c:v>
                </c:pt>
                <c:pt idx="784">
                  <c:v>6.66449022293091</c:v>
                </c:pt>
                <c:pt idx="785">
                  <c:v>6.2608966827392596</c:v>
                </c:pt>
                <c:pt idx="786">
                  <c:v>5.7444171905517596</c:v>
                </c:pt>
                <c:pt idx="787">
                  <c:v>5.8404135704040501</c:v>
                </c:pt>
                <c:pt idx="788">
                  <c:v>6.0023446083068803</c:v>
                </c:pt>
                <c:pt idx="789">
                  <c:v>6.7640609741211</c:v>
                </c:pt>
                <c:pt idx="790">
                  <c:v>7.8578968048095703</c:v>
                </c:pt>
                <c:pt idx="791">
                  <c:v>7.1237149238586399</c:v>
                </c:pt>
                <c:pt idx="792">
                  <c:v>6.2483687400817898</c:v>
                </c:pt>
                <c:pt idx="793">
                  <c:v>6.4238929748535201</c:v>
                </c:pt>
                <c:pt idx="794">
                  <c:v>6.8427448272705096</c:v>
                </c:pt>
                <c:pt idx="795">
                  <c:v>6.6815342903137198</c:v>
                </c:pt>
                <c:pt idx="796">
                  <c:v>7.5886549949645996</c:v>
                </c:pt>
                <c:pt idx="797">
                  <c:v>7.8427205085754403</c:v>
                </c:pt>
                <c:pt idx="798">
                  <c:v>5.4488863945007298</c:v>
                </c:pt>
                <c:pt idx="799">
                  <c:v>3.4174115657806401</c:v>
                </c:pt>
                <c:pt idx="800">
                  <c:v>2.7658011913299601</c:v>
                </c:pt>
                <c:pt idx="801">
                  <c:v>2.7394993305206299</c:v>
                </c:pt>
                <c:pt idx="802">
                  <c:v>2.8699531555175799</c:v>
                </c:pt>
                <c:pt idx="803">
                  <c:v>3.01991939544678</c:v>
                </c:pt>
                <c:pt idx="804">
                  <c:v>3.10142254829407</c:v>
                </c:pt>
                <c:pt idx="805">
                  <c:v>3.0697777271270801</c:v>
                </c:pt>
                <c:pt idx="806">
                  <c:v>3.0254957675933798</c:v>
                </c:pt>
                <c:pt idx="807">
                  <c:v>2.9611277580261199</c:v>
                </c:pt>
                <c:pt idx="808">
                  <c:v>2.9138939380645801</c:v>
                </c:pt>
                <c:pt idx="809">
                  <c:v>2.8651041984558101</c:v>
                </c:pt>
                <c:pt idx="810">
                  <c:v>2.8163142204284699</c:v>
                </c:pt>
                <c:pt idx="811">
                  <c:v>2.79193139076233</c:v>
                </c:pt>
                <c:pt idx="812">
                  <c:v>2.8130457401275599</c:v>
                </c:pt>
                <c:pt idx="813">
                  <c:v>2.8757181167602499</c:v>
                </c:pt>
                <c:pt idx="814">
                  <c:v>2.8428654670715301</c:v>
                </c:pt>
                <c:pt idx="815">
                  <c:v>2.7525427341461199</c:v>
                </c:pt>
                <c:pt idx="816">
                  <c:v>2.8169467449188201</c:v>
                </c:pt>
                <c:pt idx="817">
                  <c:v>2.9523379802703902</c:v>
                </c:pt>
                <c:pt idx="818">
                  <c:v>3.1366624832153298</c:v>
                </c:pt>
                <c:pt idx="819">
                  <c:v>3.2053651809692401</c:v>
                </c:pt>
                <c:pt idx="820">
                  <c:v>3.2384591102600102</c:v>
                </c:pt>
                <c:pt idx="821">
                  <c:v>3.2077994346618701</c:v>
                </c:pt>
                <c:pt idx="822">
                  <c:v>3.0959417819976802</c:v>
                </c:pt>
                <c:pt idx="823">
                  <c:v>3.00185298919678</c:v>
                </c:pt>
                <c:pt idx="824">
                  <c:v>2.89575171470642</c:v>
                </c:pt>
                <c:pt idx="825">
                  <c:v>2.8630645275115998</c:v>
                </c:pt>
                <c:pt idx="826">
                  <c:v>2.8558669090271001</c:v>
                </c:pt>
                <c:pt idx="827">
                  <c:v>2.9350349903106698</c:v>
                </c:pt>
                <c:pt idx="828">
                  <c:v>3.07192826271057</c:v>
                </c:pt>
                <c:pt idx="829">
                  <c:v>3.2106130123138401</c:v>
                </c:pt>
                <c:pt idx="830">
                  <c:v>3.38786792755127</c:v>
                </c:pt>
                <c:pt idx="831">
                  <c:v>3.6598956584930402</c:v>
                </c:pt>
                <c:pt idx="832">
                  <c:v>3.8815748691558798</c:v>
                </c:pt>
                <c:pt idx="833">
                  <c:v>3.9685506820678702</c:v>
                </c:pt>
                <c:pt idx="834">
                  <c:v>3.9047088623046902</c:v>
                </c:pt>
                <c:pt idx="835">
                  <c:v>3.85981249809265</c:v>
                </c:pt>
                <c:pt idx="836">
                  <c:v>4.0497803688049299</c:v>
                </c:pt>
                <c:pt idx="837">
                  <c:v>4.5629320144653303</c:v>
                </c:pt>
                <c:pt idx="838">
                  <c:v>5.3205761909484899</c:v>
                </c:pt>
                <c:pt idx="839">
                  <c:v>6.2573661804199201</c:v>
                </c:pt>
                <c:pt idx="840">
                  <c:v>7.1154623031616202</c:v>
                </c:pt>
                <c:pt idx="841">
                  <c:v>7.8225793838501003</c:v>
                </c:pt>
                <c:pt idx="842">
                  <c:v>7.63452100753784</c:v>
                </c:pt>
                <c:pt idx="843">
                  <c:v>6.9795823097229004</c:v>
                </c:pt>
                <c:pt idx="844">
                  <c:v>7.1607503890991202</c:v>
                </c:pt>
                <c:pt idx="845">
                  <c:v>7.9596581459045401</c:v>
                </c:pt>
                <c:pt idx="846">
                  <c:v>8.5607633590698207</c:v>
                </c:pt>
                <c:pt idx="847">
                  <c:v>8.9930295944213903</c:v>
                </c:pt>
                <c:pt idx="848">
                  <c:v>9.9704437255859393</c:v>
                </c:pt>
                <c:pt idx="849">
                  <c:v>10.345767021179199</c:v>
                </c:pt>
                <c:pt idx="850">
                  <c:v>11.044589042663601</c:v>
                </c:pt>
                <c:pt idx="851">
                  <c:v>11.9373331069946</c:v>
                </c:pt>
                <c:pt idx="852">
                  <c:v>12.490917205810501</c:v>
                </c:pt>
                <c:pt idx="853">
                  <c:v>12.3304529190063</c:v>
                </c:pt>
                <c:pt idx="854">
                  <c:v>12.4417457580566</c:v>
                </c:pt>
                <c:pt idx="855">
                  <c:v>13.563681602478001</c:v>
                </c:pt>
                <c:pt idx="856">
                  <c:v>14.1284894943237</c:v>
                </c:pt>
                <c:pt idx="857">
                  <c:v>13.420446395874</c:v>
                </c:pt>
                <c:pt idx="858">
                  <c:v>12.462025642395</c:v>
                </c:pt>
                <c:pt idx="859">
                  <c:v>11.637597084045399</c:v>
                </c:pt>
                <c:pt idx="860">
                  <c:v>11.4708137512207</c:v>
                </c:pt>
                <c:pt idx="861">
                  <c:v>11.9363603591919</c:v>
                </c:pt>
                <c:pt idx="862">
                  <c:v>12.6589202880859</c:v>
                </c:pt>
                <c:pt idx="863">
                  <c:v>13.600411415100099</c:v>
                </c:pt>
                <c:pt idx="864">
                  <c:v>14.731032371521</c:v>
                </c:pt>
                <c:pt idx="865">
                  <c:v>16.167280197143601</c:v>
                </c:pt>
                <c:pt idx="866">
                  <c:v>17.5723552703857</c:v>
                </c:pt>
                <c:pt idx="867">
                  <c:v>18.874128341674801</c:v>
                </c:pt>
                <c:pt idx="868">
                  <c:v>20.198284149169901</c:v>
                </c:pt>
                <c:pt idx="869">
                  <c:v>21.354476928710898</c:v>
                </c:pt>
                <c:pt idx="870">
                  <c:v>22.519483566284201</c:v>
                </c:pt>
                <c:pt idx="871">
                  <c:v>23.506858825683601</c:v>
                </c:pt>
                <c:pt idx="872">
                  <c:v>23.403264999389599</c:v>
                </c:pt>
                <c:pt idx="873">
                  <c:v>23.132369995117202</c:v>
                </c:pt>
                <c:pt idx="874">
                  <c:v>24.795120239257798</c:v>
                </c:pt>
                <c:pt idx="875">
                  <c:v>26.078870773315401</c:v>
                </c:pt>
                <c:pt idx="876">
                  <c:v>28.447759628295898</c:v>
                </c:pt>
                <c:pt idx="877">
                  <c:v>32.872909545898402</c:v>
                </c:pt>
                <c:pt idx="878">
                  <c:v>35.561302185058601</c:v>
                </c:pt>
                <c:pt idx="879">
                  <c:v>35.773857116699197</c:v>
                </c:pt>
                <c:pt idx="880">
                  <c:v>33.390209197997997</c:v>
                </c:pt>
                <c:pt idx="881">
                  <c:v>30.6573810577393</c:v>
                </c:pt>
                <c:pt idx="882">
                  <c:v>28.580516815185501</c:v>
                </c:pt>
                <c:pt idx="883">
                  <c:v>26.635173797607401</c:v>
                </c:pt>
                <c:pt idx="884">
                  <c:v>26.164405822753899</c:v>
                </c:pt>
                <c:pt idx="885">
                  <c:v>26.914089202880898</c:v>
                </c:pt>
                <c:pt idx="886">
                  <c:v>26.995191574096701</c:v>
                </c:pt>
                <c:pt idx="887">
                  <c:v>26.579196929931602</c:v>
                </c:pt>
                <c:pt idx="888">
                  <c:v>24.531265258789102</c:v>
                </c:pt>
                <c:pt idx="889">
                  <c:v>21.0317707061768</c:v>
                </c:pt>
                <c:pt idx="890">
                  <c:v>17.283281326293899</c:v>
                </c:pt>
                <c:pt idx="891">
                  <c:v>13.137577056884799</c:v>
                </c:pt>
                <c:pt idx="892">
                  <c:v>11.1426086425781</c:v>
                </c:pt>
                <c:pt idx="893">
                  <c:v>10.4227647781372</c:v>
                </c:pt>
                <c:pt idx="894">
                  <c:v>9.9544658660888707</c:v>
                </c:pt>
                <c:pt idx="895">
                  <c:v>9.5180015563964808</c:v>
                </c:pt>
                <c:pt idx="896">
                  <c:v>9.9209814071655291</c:v>
                </c:pt>
                <c:pt idx="897">
                  <c:v>11.071533203125</c:v>
                </c:pt>
                <c:pt idx="898">
                  <c:v>11.989990234375</c:v>
                </c:pt>
                <c:pt idx="899">
                  <c:v>12.6737565994263</c:v>
                </c:pt>
                <c:pt idx="900">
                  <c:v>13.3934125900269</c:v>
                </c:pt>
                <c:pt idx="901">
                  <c:v>14.240740776061999</c:v>
                </c:pt>
                <c:pt idx="902">
                  <c:v>15.370228767395</c:v>
                </c:pt>
                <c:pt idx="903">
                  <c:v>16.5640659332275</c:v>
                </c:pt>
                <c:pt idx="904">
                  <c:v>17.542594909668001</c:v>
                </c:pt>
                <c:pt idx="905">
                  <c:v>18.313167572021499</c:v>
                </c:pt>
                <c:pt idx="906">
                  <c:v>19.297418594360401</c:v>
                </c:pt>
                <c:pt idx="907">
                  <c:v>20.5762634277344</c:v>
                </c:pt>
                <c:pt idx="908">
                  <c:v>21.926204681396499</c:v>
                </c:pt>
                <c:pt idx="909">
                  <c:v>22.336267471313501</c:v>
                </c:pt>
                <c:pt idx="910">
                  <c:v>21.653669357299801</c:v>
                </c:pt>
                <c:pt idx="911">
                  <c:v>21.119947433471701</c:v>
                </c:pt>
                <c:pt idx="912">
                  <c:v>21.610700607299801</c:v>
                </c:pt>
                <c:pt idx="913">
                  <c:v>22.1307277679443</c:v>
                </c:pt>
                <c:pt idx="914">
                  <c:v>21.9721775054932</c:v>
                </c:pt>
                <c:pt idx="915">
                  <c:v>22.2098503112793</c:v>
                </c:pt>
                <c:pt idx="916">
                  <c:v>22.438959121704102</c:v>
                </c:pt>
                <c:pt idx="917">
                  <c:v>22.284297943115199</c:v>
                </c:pt>
                <c:pt idx="918">
                  <c:v>21.6884460449219</c:v>
                </c:pt>
                <c:pt idx="919">
                  <c:v>21.076095581054702</c:v>
                </c:pt>
                <c:pt idx="920">
                  <c:v>20.8193550109863</c:v>
                </c:pt>
                <c:pt idx="921">
                  <c:v>20.765375137329102</c:v>
                </c:pt>
                <c:pt idx="922">
                  <c:v>21.315097808837901</c:v>
                </c:pt>
                <c:pt idx="923">
                  <c:v>22.2298889160156</c:v>
                </c:pt>
                <c:pt idx="924">
                  <c:v>22.546543121337901</c:v>
                </c:pt>
                <c:pt idx="925">
                  <c:v>22.070529937744102</c:v>
                </c:pt>
                <c:pt idx="926">
                  <c:v>22.973646163940401</c:v>
                </c:pt>
                <c:pt idx="927">
                  <c:v>25.4184894561768</c:v>
                </c:pt>
                <c:pt idx="928">
                  <c:v>28.130353927612301</c:v>
                </c:pt>
                <c:pt idx="929">
                  <c:v>29.372581481933601</c:v>
                </c:pt>
                <c:pt idx="930">
                  <c:v>27.890293121337901</c:v>
                </c:pt>
                <c:pt idx="931">
                  <c:v>26.0492458343506</c:v>
                </c:pt>
                <c:pt idx="932">
                  <c:v>24.9944458007812</c:v>
                </c:pt>
                <c:pt idx="933">
                  <c:v>24.434694290161101</c:v>
                </c:pt>
                <c:pt idx="934">
                  <c:v>24.167840957641602</c:v>
                </c:pt>
                <c:pt idx="935">
                  <c:v>23.978002548217798</c:v>
                </c:pt>
                <c:pt idx="936">
                  <c:v>24.0080890655518</c:v>
                </c:pt>
                <c:pt idx="937">
                  <c:v>24.329790115356399</c:v>
                </c:pt>
                <c:pt idx="938">
                  <c:v>25.406684875488299</c:v>
                </c:pt>
                <c:pt idx="939">
                  <c:v>26.9671230316162</c:v>
                </c:pt>
                <c:pt idx="940">
                  <c:v>28.8365802764893</c:v>
                </c:pt>
                <c:pt idx="941">
                  <c:v>31.729030609130898</c:v>
                </c:pt>
                <c:pt idx="942">
                  <c:v>36.333812713622997</c:v>
                </c:pt>
                <c:pt idx="943">
                  <c:v>40.522407531738303</c:v>
                </c:pt>
                <c:pt idx="944">
                  <c:v>42.659313201904297</c:v>
                </c:pt>
                <c:pt idx="945">
                  <c:v>40.987026214599602</c:v>
                </c:pt>
                <c:pt idx="946">
                  <c:v>33.699626922607401</c:v>
                </c:pt>
                <c:pt idx="947">
                  <c:v>29.002822875976602</c:v>
                </c:pt>
                <c:pt idx="948">
                  <c:v>25.681167602539102</c:v>
                </c:pt>
                <c:pt idx="949">
                  <c:v>25.185356140136701</c:v>
                </c:pt>
                <c:pt idx="950">
                  <c:v>26.1702480316162</c:v>
                </c:pt>
                <c:pt idx="951">
                  <c:v>27.322364807128899</c:v>
                </c:pt>
                <c:pt idx="952">
                  <c:v>27.948545455932599</c:v>
                </c:pt>
                <c:pt idx="953">
                  <c:v>29.899868011474599</c:v>
                </c:pt>
                <c:pt idx="954">
                  <c:v>32.126785278320298</c:v>
                </c:pt>
                <c:pt idx="955">
                  <c:v>33.936862945556598</c:v>
                </c:pt>
                <c:pt idx="956">
                  <c:v>31.268224716186499</c:v>
                </c:pt>
                <c:pt idx="957">
                  <c:v>22.582151412963899</c:v>
                </c:pt>
                <c:pt idx="958">
                  <c:v>22.527347564697301</c:v>
                </c:pt>
                <c:pt idx="959">
                  <c:v>27.968580245971701</c:v>
                </c:pt>
                <c:pt idx="960">
                  <c:v>29.2987766265869</c:v>
                </c:pt>
                <c:pt idx="961">
                  <c:v>34.210453033447301</c:v>
                </c:pt>
                <c:pt idx="962">
                  <c:v>34.1041870117188</c:v>
                </c:pt>
                <c:pt idx="963">
                  <c:v>28.8092861175537</c:v>
                </c:pt>
                <c:pt idx="964">
                  <c:v>20.701124191284201</c:v>
                </c:pt>
                <c:pt idx="965">
                  <c:v>17.6483364105225</c:v>
                </c:pt>
                <c:pt idx="966">
                  <c:v>17.941877365112301</c:v>
                </c:pt>
                <c:pt idx="967">
                  <c:v>18.963274002075199</c:v>
                </c:pt>
                <c:pt idx="968">
                  <c:v>18.960414886474599</c:v>
                </c:pt>
                <c:pt idx="969">
                  <c:v>15.611009597778301</c:v>
                </c:pt>
                <c:pt idx="970">
                  <c:v>13.3958683013916</c:v>
                </c:pt>
                <c:pt idx="971">
                  <c:v>11.4355773925781</c:v>
                </c:pt>
                <c:pt idx="972">
                  <c:v>10.1338491439819</c:v>
                </c:pt>
                <c:pt idx="973">
                  <c:v>10.2985429763794</c:v>
                </c:pt>
                <c:pt idx="974">
                  <c:v>10.4022016525269</c:v>
                </c:pt>
                <c:pt idx="975">
                  <c:v>11.3310699462891</c:v>
                </c:pt>
                <c:pt idx="976">
                  <c:v>12.820315361022899</c:v>
                </c:pt>
                <c:pt idx="977">
                  <c:v>13.6089134216309</c:v>
                </c:pt>
                <c:pt idx="978">
                  <c:v>14.476645469665501</c:v>
                </c:pt>
                <c:pt idx="979">
                  <c:v>15.7977857589722</c:v>
                </c:pt>
                <c:pt idx="980">
                  <c:v>17.036439895629901</c:v>
                </c:pt>
                <c:pt idx="981">
                  <c:v>18.397905349731399</c:v>
                </c:pt>
                <c:pt idx="982">
                  <c:v>19.639497756958001</c:v>
                </c:pt>
                <c:pt idx="983">
                  <c:v>22.359327316284201</c:v>
                </c:pt>
                <c:pt idx="984">
                  <c:v>24.434902191162099</c:v>
                </c:pt>
                <c:pt idx="985">
                  <c:v>26.757448196411101</c:v>
                </c:pt>
                <c:pt idx="986">
                  <c:v>29.901647567748999</c:v>
                </c:pt>
                <c:pt idx="987">
                  <c:v>33.918178558349602</c:v>
                </c:pt>
                <c:pt idx="988">
                  <c:v>38.478263854980497</c:v>
                </c:pt>
                <c:pt idx="989">
                  <c:v>42.315097808837898</c:v>
                </c:pt>
                <c:pt idx="990">
                  <c:v>46.492782592773402</c:v>
                </c:pt>
                <c:pt idx="991">
                  <c:v>51.075817108154297</c:v>
                </c:pt>
                <c:pt idx="992">
                  <c:v>54.374847412109403</c:v>
                </c:pt>
                <c:pt idx="993">
                  <c:v>49.408485412597699</c:v>
                </c:pt>
                <c:pt idx="994">
                  <c:v>36.315494537353501</c:v>
                </c:pt>
                <c:pt idx="995">
                  <c:v>21.2158107757568</c:v>
                </c:pt>
                <c:pt idx="996">
                  <c:v>14.7044830322266</c:v>
                </c:pt>
                <c:pt idx="997">
                  <c:v>11.4735670089722</c:v>
                </c:pt>
                <c:pt idx="998">
                  <c:v>11.261182785034199</c:v>
                </c:pt>
                <c:pt idx="999">
                  <c:v>11.046577453613301</c:v>
                </c:pt>
                <c:pt idx="1000">
                  <c:v>10.220311164856</c:v>
                </c:pt>
                <c:pt idx="1001">
                  <c:v>10.5278673171997</c:v>
                </c:pt>
                <c:pt idx="1002">
                  <c:v>16.466371536254901</c:v>
                </c:pt>
                <c:pt idx="1003">
                  <c:v>23.843654632568398</c:v>
                </c:pt>
                <c:pt idx="1004">
                  <c:v>18.960599899291999</c:v>
                </c:pt>
                <c:pt idx="1005">
                  <c:v>20.690845489501999</c:v>
                </c:pt>
                <c:pt idx="1006">
                  <c:v>22.970201492309599</c:v>
                </c:pt>
                <c:pt idx="1007">
                  <c:v>25.441991806030298</c:v>
                </c:pt>
                <c:pt idx="1008">
                  <c:v>29.0884799957275</c:v>
                </c:pt>
                <c:pt idx="1009">
                  <c:v>26.357019424438501</c:v>
                </c:pt>
                <c:pt idx="1010">
                  <c:v>17.382080078125</c:v>
                </c:pt>
                <c:pt idx="1011">
                  <c:v>13.3403367996216</c:v>
                </c:pt>
                <c:pt idx="1012">
                  <c:v>12.3366584777832</c:v>
                </c:pt>
                <c:pt idx="1013">
                  <c:v>12.714419364929199</c:v>
                </c:pt>
                <c:pt idx="1014">
                  <c:v>14.513099670410201</c:v>
                </c:pt>
                <c:pt idx="1015">
                  <c:v>16.030279159545898</c:v>
                </c:pt>
                <c:pt idx="1016">
                  <c:v>17.025810241699201</c:v>
                </c:pt>
                <c:pt idx="1017">
                  <c:v>17.378929138183601</c:v>
                </c:pt>
                <c:pt idx="1018">
                  <c:v>16.887111663818398</c:v>
                </c:pt>
                <c:pt idx="1019">
                  <c:v>16.5404148101807</c:v>
                </c:pt>
                <c:pt idx="1020">
                  <c:v>16.6780605316162</c:v>
                </c:pt>
                <c:pt idx="1021">
                  <c:v>16.873834609985401</c:v>
                </c:pt>
                <c:pt idx="1022">
                  <c:v>16.832899093627901</c:v>
                </c:pt>
                <c:pt idx="1023">
                  <c:v>16.601512908935501</c:v>
                </c:pt>
                <c:pt idx="1024">
                  <c:v>16.497432708740199</c:v>
                </c:pt>
                <c:pt idx="1025">
                  <c:v>16.7299499511719</c:v>
                </c:pt>
                <c:pt idx="1026">
                  <c:v>17.008457183837901</c:v>
                </c:pt>
                <c:pt idx="1027">
                  <c:v>16.943317413330099</c:v>
                </c:pt>
                <c:pt idx="1028">
                  <c:v>16.807233810424801</c:v>
                </c:pt>
                <c:pt idx="1029">
                  <c:v>16.824268341064499</c:v>
                </c:pt>
                <c:pt idx="1030">
                  <c:v>17.102226257324201</c:v>
                </c:pt>
                <c:pt idx="1031">
                  <c:v>14.762652397155801</c:v>
                </c:pt>
                <c:pt idx="1032">
                  <c:v>11.081563949585</c:v>
                </c:pt>
                <c:pt idx="1033">
                  <c:v>9.1901922225952095</c:v>
                </c:pt>
                <c:pt idx="1034">
                  <c:v>8.5605030059814506</c:v>
                </c:pt>
                <c:pt idx="1035">
                  <c:v>8.9755287170410192</c:v>
                </c:pt>
                <c:pt idx="1036">
                  <c:v>9.6079483032226598</c:v>
                </c:pt>
                <c:pt idx="1037">
                  <c:v>10.169625282287599</c:v>
                </c:pt>
                <c:pt idx="1038">
                  <c:v>10.8747148513794</c:v>
                </c:pt>
                <c:pt idx="1039">
                  <c:v>11.7023620605469</c:v>
                </c:pt>
                <c:pt idx="1040">
                  <c:v>12.756516456604</c:v>
                </c:pt>
                <c:pt idx="1041">
                  <c:v>14.0927276611328</c:v>
                </c:pt>
                <c:pt idx="1042">
                  <c:v>15.374121665954601</c:v>
                </c:pt>
                <c:pt idx="1043">
                  <c:v>16.537425994873001</c:v>
                </c:pt>
                <c:pt idx="1044">
                  <c:v>17.237613677978501</c:v>
                </c:pt>
                <c:pt idx="1045">
                  <c:v>17.400829315185501</c:v>
                </c:pt>
                <c:pt idx="1046">
                  <c:v>17.032850265502901</c:v>
                </c:pt>
                <c:pt idx="1047">
                  <c:v>16.480421066284201</c:v>
                </c:pt>
                <c:pt idx="1048">
                  <c:v>16.130580902099599</c:v>
                </c:pt>
                <c:pt idx="1049">
                  <c:v>15.9225959777832</c:v>
                </c:pt>
                <c:pt idx="1050">
                  <c:v>15.899697303771999</c:v>
                </c:pt>
                <c:pt idx="1051">
                  <c:v>16.3475227355957</c:v>
                </c:pt>
                <c:pt idx="1052">
                  <c:v>17.0056247711182</c:v>
                </c:pt>
                <c:pt idx="1053">
                  <c:v>17.4002075195312</c:v>
                </c:pt>
                <c:pt idx="1054">
                  <c:v>17.440208435058601</c:v>
                </c:pt>
                <c:pt idx="1055">
                  <c:v>17.186494827270501</c:v>
                </c:pt>
                <c:pt idx="1056">
                  <c:v>17.132612228393601</c:v>
                </c:pt>
                <c:pt idx="1057">
                  <c:v>17.6622829437256</c:v>
                </c:pt>
                <c:pt idx="1058">
                  <c:v>17.564437866210898</c:v>
                </c:pt>
                <c:pt idx="1059">
                  <c:v>16.111463546752901</c:v>
                </c:pt>
                <c:pt idx="1060">
                  <c:v>15.9087238311768</c:v>
                </c:pt>
                <c:pt idx="1061">
                  <c:v>18.026973724365199</c:v>
                </c:pt>
                <c:pt idx="1062">
                  <c:v>20.794702529907202</c:v>
                </c:pt>
                <c:pt idx="1063">
                  <c:v>20.980524063110401</c:v>
                </c:pt>
                <c:pt idx="1064">
                  <c:v>20.2797660827637</c:v>
                </c:pt>
                <c:pt idx="1065">
                  <c:v>18.238035202026399</c:v>
                </c:pt>
                <c:pt idx="1066">
                  <c:v>15.767463684081999</c:v>
                </c:pt>
                <c:pt idx="1067">
                  <c:v>13.859688758850099</c:v>
                </c:pt>
                <c:pt idx="1068">
                  <c:v>12.4014682769775</c:v>
                </c:pt>
                <c:pt idx="1069">
                  <c:v>11.343005180358899</c:v>
                </c:pt>
                <c:pt idx="1070">
                  <c:v>11.3957052230835</c:v>
                </c:pt>
                <c:pt idx="1071">
                  <c:v>11.486061096191399</c:v>
                </c:pt>
                <c:pt idx="1072">
                  <c:v>10.799074172973601</c:v>
                </c:pt>
                <c:pt idx="1073">
                  <c:v>10.0744485855103</c:v>
                </c:pt>
                <c:pt idx="1074">
                  <c:v>9.4027395248412997</c:v>
                </c:pt>
                <c:pt idx="1075">
                  <c:v>8.9291896820068395</c:v>
                </c:pt>
                <c:pt idx="1076">
                  <c:v>8.7064838409423793</c:v>
                </c:pt>
                <c:pt idx="1077">
                  <c:v>8.6130046844482404</c:v>
                </c:pt>
                <c:pt idx="1078">
                  <c:v>8.6558046340942401</c:v>
                </c:pt>
                <c:pt idx="1079">
                  <c:v>8.5165004730224592</c:v>
                </c:pt>
                <c:pt idx="1080">
                  <c:v>8.2211666107177699</c:v>
                </c:pt>
                <c:pt idx="1081">
                  <c:v>8.0974969863891602</c:v>
                </c:pt>
                <c:pt idx="1082">
                  <c:v>8.0609807968139595</c:v>
                </c:pt>
                <c:pt idx="1083">
                  <c:v>7.9776411056518599</c:v>
                </c:pt>
                <c:pt idx="1084">
                  <c:v>7.7663874626159703</c:v>
                </c:pt>
                <c:pt idx="1085">
                  <c:v>7.5173664093017596</c:v>
                </c:pt>
                <c:pt idx="1086">
                  <c:v>7.3721671104431197</c:v>
                </c:pt>
                <c:pt idx="1087">
                  <c:v>7.3450479507446298</c:v>
                </c:pt>
                <c:pt idx="1088">
                  <c:v>7.2613048553466797</c:v>
                </c:pt>
                <c:pt idx="1089">
                  <c:v>7.3277397155761701</c:v>
                </c:pt>
                <c:pt idx="1090">
                  <c:v>7.7352457046508798</c:v>
                </c:pt>
                <c:pt idx="1091">
                  <c:v>8.4991388320922905</c:v>
                </c:pt>
                <c:pt idx="1092">
                  <c:v>9.3529291152954102</c:v>
                </c:pt>
                <c:pt idx="1093">
                  <c:v>9.9463806152343803</c:v>
                </c:pt>
                <c:pt idx="1094">
                  <c:v>10.1372985839844</c:v>
                </c:pt>
                <c:pt idx="1095">
                  <c:v>9.7623147964477504</c:v>
                </c:pt>
                <c:pt idx="1096">
                  <c:v>9.3056306838989293</c:v>
                </c:pt>
                <c:pt idx="1097">
                  <c:v>8.8387794494628906</c:v>
                </c:pt>
                <c:pt idx="1098">
                  <c:v>8.3516025543212908</c:v>
                </c:pt>
                <c:pt idx="1099">
                  <c:v>8.1842575073242205</c:v>
                </c:pt>
                <c:pt idx="1100">
                  <c:v>8.4774522781371999</c:v>
                </c:pt>
                <c:pt idx="1101">
                  <c:v>8.7870092391967791</c:v>
                </c:pt>
                <c:pt idx="1102">
                  <c:v>8.4331083297729492</c:v>
                </c:pt>
                <c:pt idx="1103">
                  <c:v>7.7047576904296902</c:v>
                </c:pt>
                <c:pt idx="1104">
                  <c:v>7.1389074325561497</c:v>
                </c:pt>
                <c:pt idx="1105">
                  <c:v>6.86488914489746</c:v>
                </c:pt>
                <c:pt idx="1106">
                  <c:v>6.8342547416687003</c:v>
                </c:pt>
                <c:pt idx="1107">
                  <c:v>7.0090165138244602</c:v>
                </c:pt>
                <c:pt idx="1108">
                  <c:v>7.3991498947143599</c:v>
                </c:pt>
                <c:pt idx="1109">
                  <c:v>7.92545509338379</c:v>
                </c:pt>
                <c:pt idx="1110">
                  <c:v>8.4811639785766602</c:v>
                </c:pt>
                <c:pt idx="1111">
                  <c:v>8.9627103805541992</c:v>
                </c:pt>
                <c:pt idx="1112">
                  <c:v>9.1220350265503001</c:v>
                </c:pt>
                <c:pt idx="1113">
                  <c:v>9.0494937896728498</c:v>
                </c:pt>
                <c:pt idx="1114">
                  <c:v>8.9722089767456001</c:v>
                </c:pt>
                <c:pt idx="1115">
                  <c:v>9.5520782470703107</c:v>
                </c:pt>
                <c:pt idx="1116">
                  <c:v>10.571103096008301</c:v>
                </c:pt>
                <c:pt idx="1117">
                  <c:v>11.113366127014199</c:v>
                </c:pt>
                <c:pt idx="1118">
                  <c:v>11.3163137435913</c:v>
                </c:pt>
                <c:pt idx="1119">
                  <c:v>11.1697387695312</c:v>
                </c:pt>
                <c:pt idx="1120">
                  <c:v>11.1562604904175</c:v>
                </c:pt>
                <c:pt idx="1121">
                  <c:v>11.9483318328857</c:v>
                </c:pt>
                <c:pt idx="1122">
                  <c:v>13.2744131088257</c:v>
                </c:pt>
                <c:pt idx="1123">
                  <c:v>13.3964519500732</c:v>
                </c:pt>
                <c:pt idx="1124">
                  <c:v>12.8719320297241</c:v>
                </c:pt>
                <c:pt idx="1125">
                  <c:v>12.4434595108032</c:v>
                </c:pt>
                <c:pt idx="1126">
                  <c:v>12.458779335021999</c:v>
                </c:pt>
                <c:pt idx="1127">
                  <c:v>12.221791267395</c:v>
                </c:pt>
                <c:pt idx="1128">
                  <c:v>12.8235120773315</c:v>
                </c:pt>
                <c:pt idx="1129">
                  <c:v>15.382409095764199</c:v>
                </c:pt>
                <c:pt idx="1130">
                  <c:v>17.198322296142599</c:v>
                </c:pt>
                <c:pt idx="1131">
                  <c:v>18.172468185424801</c:v>
                </c:pt>
                <c:pt idx="1132">
                  <c:v>18.54323387146</c:v>
                </c:pt>
                <c:pt idx="1133">
                  <c:v>19.342746734619102</c:v>
                </c:pt>
                <c:pt idx="1134">
                  <c:v>20.152296066284201</c:v>
                </c:pt>
                <c:pt idx="1135">
                  <c:v>20.688316345214801</c:v>
                </c:pt>
                <c:pt idx="1136">
                  <c:v>21.443603515625</c:v>
                </c:pt>
                <c:pt idx="1137">
                  <c:v>22.258373260498001</c:v>
                </c:pt>
                <c:pt idx="1138">
                  <c:v>23.217256546020501</c:v>
                </c:pt>
                <c:pt idx="1139">
                  <c:v>24.599056243896499</c:v>
                </c:pt>
                <c:pt idx="1140">
                  <c:v>27.2158393859863</c:v>
                </c:pt>
                <c:pt idx="1141">
                  <c:v>29.3311557769775</c:v>
                </c:pt>
                <c:pt idx="1142">
                  <c:v>32.910884857177699</c:v>
                </c:pt>
                <c:pt idx="1143">
                  <c:v>36.926311492919901</c:v>
                </c:pt>
                <c:pt idx="1144">
                  <c:v>40.2239799499512</c:v>
                </c:pt>
                <c:pt idx="1145">
                  <c:v>43.112220764160199</c:v>
                </c:pt>
                <c:pt idx="1146">
                  <c:v>43.624748229980497</c:v>
                </c:pt>
                <c:pt idx="1147">
                  <c:v>43.2306098937988</c:v>
                </c:pt>
                <c:pt idx="1148">
                  <c:v>42.856124877929702</c:v>
                </c:pt>
                <c:pt idx="1149">
                  <c:v>38.248992919921903</c:v>
                </c:pt>
                <c:pt idx="1150">
                  <c:v>24.391483306884801</c:v>
                </c:pt>
                <c:pt idx="1151">
                  <c:v>18.0757026672363</c:v>
                </c:pt>
                <c:pt idx="1152">
                  <c:v>16.510087966918899</c:v>
                </c:pt>
                <c:pt idx="1153">
                  <c:v>16.761466979980501</c:v>
                </c:pt>
                <c:pt idx="1154">
                  <c:v>16.305171966552699</c:v>
                </c:pt>
                <c:pt idx="1155">
                  <c:v>16.442264556884801</c:v>
                </c:pt>
                <c:pt idx="1156">
                  <c:v>16.695411682128899</c:v>
                </c:pt>
                <c:pt idx="1157">
                  <c:v>17.3040161132812</c:v>
                </c:pt>
                <c:pt idx="1158">
                  <c:v>18.382053375244102</c:v>
                </c:pt>
                <c:pt idx="1159">
                  <c:v>20.590072631835898</c:v>
                </c:pt>
                <c:pt idx="1160">
                  <c:v>23.611125946044901</c:v>
                </c:pt>
                <c:pt idx="1161">
                  <c:v>25.241926193237301</c:v>
                </c:pt>
                <c:pt idx="1162">
                  <c:v>22.196933746337901</c:v>
                </c:pt>
                <c:pt idx="1163">
                  <c:v>21.9890022277832</c:v>
                </c:pt>
                <c:pt idx="1164">
                  <c:v>27.937376022338899</c:v>
                </c:pt>
                <c:pt idx="1165">
                  <c:v>33.9427299499512</c:v>
                </c:pt>
                <c:pt idx="1166">
                  <c:v>30.4080715179443</c:v>
                </c:pt>
                <c:pt idx="1167">
                  <c:v>19.284330368041999</c:v>
                </c:pt>
                <c:pt idx="1168">
                  <c:v>12.853564262390099</c:v>
                </c:pt>
                <c:pt idx="1169">
                  <c:v>8.4678974151611293</c:v>
                </c:pt>
                <c:pt idx="1170">
                  <c:v>5.4353051185607901</c:v>
                </c:pt>
                <c:pt idx="1171">
                  <c:v>5.0256428718566903</c:v>
                </c:pt>
                <c:pt idx="1172">
                  <c:v>5.2069606781005904</c:v>
                </c:pt>
                <c:pt idx="1173">
                  <c:v>5.1705360412597701</c:v>
                </c:pt>
                <c:pt idx="1174">
                  <c:v>4.8436827659606898</c:v>
                </c:pt>
                <c:pt idx="1175">
                  <c:v>4.5321774482727104</c:v>
                </c:pt>
                <c:pt idx="1176">
                  <c:v>4.3964972496032697</c:v>
                </c:pt>
                <c:pt idx="1177">
                  <c:v>4.4373016357421902</c:v>
                </c:pt>
                <c:pt idx="1178">
                  <c:v>4.4233241081237802</c:v>
                </c:pt>
                <c:pt idx="1179">
                  <c:v>4.0576972961425799</c:v>
                </c:pt>
                <c:pt idx="1180">
                  <c:v>3.5694384574890101</c:v>
                </c:pt>
                <c:pt idx="1181">
                  <c:v>3.2329461574554399</c:v>
                </c:pt>
                <c:pt idx="1182">
                  <c:v>3.0497267246246298</c:v>
                </c:pt>
                <c:pt idx="1183">
                  <c:v>2.9504806995391801</c:v>
                </c:pt>
                <c:pt idx="1184">
                  <c:v>2.92969942092896</c:v>
                </c:pt>
                <c:pt idx="1185">
                  <c:v>3.0002682209014901</c:v>
                </c:pt>
                <c:pt idx="1186">
                  <c:v>3.1137986183166499</c:v>
                </c:pt>
                <c:pt idx="1187">
                  <c:v>3.30047702789307</c:v>
                </c:pt>
                <c:pt idx="1188">
                  <c:v>3.56100654602051</c:v>
                </c:pt>
                <c:pt idx="1189">
                  <c:v>3.6963670253753702</c:v>
                </c:pt>
                <c:pt idx="1190">
                  <c:v>3.65159964561462</c:v>
                </c:pt>
                <c:pt idx="1191">
                  <c:v>3.4848592281341602</c:v>
                </c:pt>
                <c:pt idx="1192">
                  <c:v>3.48067307472229</c:v>
                </c:pt>
                <c:pt idx="1193">
                  <c:v>3.72503566741943</c:v>
                </c:pt>
                <c:pt idx="1194">
                  <c:v>3.9217278957366899</c:v>
                </c:pt>
                <c:pt idx="1195">
                  <c:v>4.0169019699096697</c:v>
                </c:pt>
                <c:pt idx="1196">
                  <c:v>4.1771516799926802</c:v>
                </c:pt>
                <c:pt idx="1197">
                  <c:v>4.4386515617370597</c:v>
                </c:pt>
                <c:pt idx="1198">
                  <c:v>4.6771440505981401</c:v>
                </c:pt>
                <c:pt idx="1199">
                  <c:v>4.8059277534484899</c:v>
                </c:pt>
                <c:pt idx="1200">
                  <c:v>4.9470663070678702</c:v>
                </c:pt>
                <c:pt idx="1201">
                  <c:v>4.8180527687072798</c:v>
                </c:pt>
                <c:pt idx="1202">
                  <c:v>4.6278018951415998</c:v>
                </c:pt>
                <c:pt idx="1203">
                  <c:v>4.6492333412170401</c:v>
                </c:pt>
                <c:pt idx="1204">
                  <c:v>4.77415227890015</c:v>
                </c:pt>
                <c:pt idx="1205">
                  <c:v>4.8355078697204599</c:v>
                </c:pt>
                <c:pt idx="1206">
                  <c:v>5.0286784172058097</c:v>
                </c:pt>
                <c:pt idx="1207">
                  <c:v>5.4058933258056596</c:v>
                </c:pt>
                <c:pt idx="1208">
                  <c:v>5.8539047241210902</c:v>
                </c:pt>
                <c:pt idx="1209">
                  <c:v>6.2817897796630904</c:v>
                </c:pt>
                <c:pt idx="1210">
                  <c:v>6.5689272880554199</c:v>
                </c:pt>
                <c:pt idx="1211">
                  <c:v>6.6938519477844203</c:v>
                </c:pt>
                <c:pt idx="1212">
                  <c:v>7.1944580078125</c:v>
                </c:pt>
                <c:pt idx="1213">
                  <c:v>7.6818566322326696</c:v>
                </c:pt>
                <c:pt idx="1214">
                  <c:v>8.4966392517089808</c:v>
                </c:pt>
                <c:pt idx="1215">
                  <c:v>10.6441135406494</c:v>
                </c:pt>
                <c:pt idx="1216">
                  <c:v>12.9742584228516</c:v>
                </c:pt>
                <c:pt idx="1217">
                  <c:v>13.7399578094482</c:v>
                </c:pt>
                <c:pt idx="1218">
                  <c:v>13.441047668456999</c:v>
                </c:pt>
                <c:pt idx="1219">
                  <c:v>12.5900621414185</c:v>
                </c:pt>
                <c:pt idx="1220">
                  <c:v>11.4725904464722</c:v>
                </c:pt>
                <c:pt idx="1221">
                  <c:v>10.5499839782715</c:v>
                </c:pt>
                <c:pt idx="1222">
                  <c:v>10.204145431518601</c:v>
                </c:pt>
                <c:pt idx="1223">
                  <c:v>10.669513702392599</c:v>
                </c:pt>
                <c:pt idx="1224">
                  <c:v>11.613853454589799</c:v>
                </c:pt>
                <c:pt idx="1225">
                  <c:v>11.789384841918899</c:v>
                </c:pt>
                <c:pt idx="1226">
                  <c:v>12.333554267883301</c:v>
                </c:pt>
                <c:pt idx="1227">
                  <c:v>13.1095514297485</c:v>
                </c:pt>
                <c:pt idx="1228">
                  <c:v>11.1915998458862</c:v>
                </c:pt>
                <c:pt idx="1229">
                  <c:v>9.7432060241699201</c:v>
                </c:pt>
                <c:pt idx="1230">
                  <c:v>10.0923099517822</c:v>
                </c:pt>
                <c:pt idx="1231">
                  <c:v>10.9609928131104</c:v>
                </c:pt>
                <c:pt idx="1232">
                  <c:v>10.4726047515869</c:v>
                </c:pt>
                <c:pt idx="1233">
                  <c:v>10.6616125106812</c:v>
                </c:pt>
                <c:pt idx="1234">
                  <c:v>11.697450637817401</c:v>
                </c:pt>
                <c:pt idx="1235">
                  <c:v>14.195340156555201</c:v>
                </c:pt>
                <c:pt idx="1236">
                  <c:v>14.5103454589844</c:v>
                </c:pt>
                <c:pt idx="1237">
                  <c:v>14.255069732666</c:v>
                </c:pt>
                <c:pt idx="1238">
                  <c:v>12.7300662994385</c:v>
                </c:pt>
                <c:pt idx="1239">
                  <c:v>10.154827117919901</c:v>
                </c:pt>
                <c:pt idx="1240">
                  <c:v>10.704995155334499</c:v>
                </c:pt>
                <c:pt idx="1241">
                  <c:v>11.4205331802368</c:v>
                </c:pt>
                <c:pt idx="1242">
                  <c:v>10.881814956665</c:v>
                </c:pt>
                <c:pt idx="1243">
                  <c:v>10.390944480896</c:v>
                </c:pt>
                <c:pt idx="1244">
                  <c:v>9.8328952789306605</c:v>
                </c:pt>
                <c:pt idx="1245">
                  <c:v>10.264660835266101</c:v>
                </c:pt>
                <c:pt idx="1246">
                  <c:v>10.1440620422363</c:v>
                </c:pt>
                <c:pt idx="1247">
                  <c:v>9.2838430404663104</c:v>
                </c:pt>
                <c:pt idx="1248">
                  <c:v>8.2203149795532209</c:v>
                </c:pt>
                <c:pt idx="1249">
                  <c:v>7.1069202423095703</c:v>
                </c:pt>
                <c:pt idx="1250">
                  <c:v>6.1745347976684597</c:v>
                </c:pt>
                <c:pt idx="1251">
                  <c:v>5.6397533416748002</c:v>
                </c:pt>
                <c:pt idx="1252">
                  <c:v>5.46602582931519</c:v>
                </c:pt>
                <c:pt idx="1253">
                  <c:v>5.37994480133057</c:v>
                </c:pt>
                <c:pt idx="1254">
                  <c:v>5.1389789581298801</c:v>
                </c:pt>
                <c:pt idx="1255">
                  <c:v>4.9316420555114702</c:v>
                </c:pt>
                <c:pt idx="1256">
                  <c:v>4.6434440612793004</c:v>
                </c:pt>
                <c:pt idx="1257">
                  <c:v>4.0682339668273899</c:v>
                </c:pt>
                <c:pt idx="1258">
                  <c:v>3.8350341320037802</c:v>
                </c:pt>
                <c:pt idx="1259">
                  <c:v>3.8525807857513401</c:v>
                </c:pt>
                <c:pt idx="1260">
                  <c:v>3.9326472282409699</c:v>
                </c:pt>
                <c:pt idx="1261">
                  <c:v>4.0782346725463903</c:v>
                </c:pt>
                <c:pt idx="1262">
                  <c:v>4.2859005928039604</c:v>
                </c:pt>
                <c:pt idx="1263">
                  <c:v>4.4803042411804199</c:v>
                </c:pt>
                <c:pt idx="1264">
                  <c:v>4.6707963943481401</c:v>
                </c:pt>
                <c:pt idx="1265">
                  <c:v>4.81024122238159</c:v>
                </c:pt>
                <c:pt idx="1266">
                  <c:v>4.82489109039307</c:v>
                </c:pt>
                <c:pt idx="1267">
                  <c:v>4.6885461807251003</c:v>
                </c:pt>
                <c:pt idx="1268">
                  <c:v>4.5897450447082502</c:v>
                </c:pt>
                <c:pt idx="1269">
                  <c:v>4.4815440177917498</c:v>
                </c:pt>
                <c:pt idx="1270">
                  <c:v>4.3670983314514196</c:v>
                </c:pt>
                <c:pt idx="1271">
                  <c:v>4.3513054847717303</c:v>
                </c:pt>
                <c:pt idx="1272">
                  <c:v>4.3876185417175302</c:v>
                </c:pt>
                <c:pt idx="1273">
                  <c:v>4.4500732421875</c:v>
                </c:pt>
                <c:pt idx="1274">
                  <c:v>4.5112199783325204</c:v>
                </c:pt>
                <c:pt idx="1275">
                  <c:v>4.5480461120605504</c:v>
                </c:pt>
                <c:pt idx="1276">
                  <c:v>4.4998207092285201</c:v>
                </c:pt>
                <c:pt idx="1277">
                  <c:v>4.4714016914367702</c:v>
                </c:pt>
                <c:pt idx="1278">
                  <c:v>4.5105247497558603</c:v>
                </c:pt>
                <c:pt idx="1279">
                  <c:v>4.61887407302856</c:v>
                </c:pt>
                <c:pt idx="1280">
                  <c:v>4.7192754745483398</c:v>
                </c:pt>
                <c:pt idx="1281">
                  <c:v>4.7774858474731401</c:v>
                </c:pt>
                <c:pt idx="1282">
                  <c:v>4.8280973434448198</c:v>
                </c:pt>
                <c:pt idx="1283">
                  <c:v>4.9469666481018102</c:v>
                </c:pt>
                <c:pt idx="1284">
                  <c:v>5.1972684860229501</c:v>
                </c:pt>
                <c:pt idx="1285">
                  <c:v>5.5473475456237802</c:v>
                </c:pt>
                <c:pt idx="1286">
                  <c:v>5.9592556953430202</c:v>
                </c:pt>
                <c:pt idx="1287">
                  <c:v>6.4719471931457502</c:v>
                </c:pt>
                <c:pt idx="1288">
                  <c:v>7.11570072174072</c:v>
                </c:pt>
                <c:pt idx="1289">
                  <c:v>7.7648901939392099</c:v>
                </c:pt>
                <c:pt idx="1290">
                  <c:v>8.5186567306518608</c:v>
                </c:pt>
                <c:pt idx="1291">
                  <c:v>9.6451463699340803</c:v>
                </c:pt>
                <c:pt idx="1292">
                  <c:v>10.893303871154799</c:v>
                </c:pt>
                <c:pt idx="1293">
                  <c:v>11.256796836853001</c:v>
                </c:pt>
                <c:pt idx="1294">
                  <c:v>10.317166328430201</c:v>
                </c:pt>
                <c:pt idx="1295">
                  <c:v>9.4727973937988299</c:v>
                </c:pt>
                <c:pt idx="1296">
                  <c:v>8.8194160461425799</c:v>
                </c:pt>
                <c:pt idx="1297">
                  <c:v>8.3339481353759801</c:v>
                </c:pt>
                <c:pt idx="1298">
                  <c:v>10.746588706970201</c:v>
                </c:pt>
                <c:pt idx="1299">
                  <c:v>16.3441982269287</c:v>
                </c:pt>
                <c:pt idx="1300">
                  <c:v>16.526569366455099</c:v>
                </c:pt>
                <c:pt idx="1301">
                  <c:v>13.522289276123001</c:v>
                </c:pt>
                <c:pt idx="1302">
                  <c:v>13.485812187194799</c:v>
                </c:pt>
                <c:pt idx="1303">
                  <c:v>16.721271514892599</c:v>
                </c:pt>
                <c:pt idx="1304">
                  <c:v>19.023628234863299</c:v>
                </c:pt>
                <c:pt idx="1305">
                  <c:v>19.705228805541999</c:v>
                </c:pt>
                <c:pt idx="1306">
                  <c:v>22.723476409912099</c:v>
                </c:pt>
                <c:pt idx="1307">
                  <c:v>25.497785568237301</c:v>
                </c:pt>
                <c:pt idx="1308">
                  <c:v>25.884466171264599</c:v>
                </c:pt>
                <c:pt idx="1309">
                  <c:v>25.7631530761719</c:v>
                </c:pt>
                <c:pt idx="1310">
                  <c:v>26.362005233764599</c:v>
                </c:pt>
                <c:pt idx="1311">
                  <c:v>26.22438621521</c:v>
                </c:pt>
                <c:pt idx="1312">
                  <c:v>25.641698837280298</c:v>
                </c:pt>
                <c:pt idx="1313">
                  <c:v>24.878688812255898</c:v>
                </c:pt>
                <c:pt idx="1314">
                  <c:v>25.479049682617202</c:v>
                </c:pt>
                <c:pt idx="1315">
                  <c:v>26.122005462646499</c:v>
                </c:pt>
                <c:pt idx="1316">
                  <c:v>25.956275939941399</c:v>
                </c:pt>
                <c:pt idx="1317">
                  <c:v>25.9572238922119</c:v>
                </c:pt>
                <c:pt idx="1318">
                  <c:v>25.4270839691162</c:v>
                </c:pt>
                <c:pt idx="1319">
                  <c:v>25.1019611358643</c:v>
                </c:pt>
                <c:pt idx="1320">
                  <c:v>24.043428421020501</c:v>
                </c:pt>
                <c:pt idx="1321">
                  <c:v>23.142633438110401</c:v>
                </c:pt>
                <c:pt idx="1322">
                  <c:v>21.4239807128906</c:v>
                </c:pt>
                <c:pt idx="1323">
                  <c:v>21.185203552246101</c:v>
                </c:pt>
                <c:pt idx="1324">
                  <c:v>22.059206008911101</c:v>
                </c:pt>
                <c:pt idx="1325">
                  <c:v>22.8229866027832</c:v>
                </c:pt>
                <c:pt idx="1326">
                  <c:v>24.05788230896</c:v>
                </c:pt>
                <c:pt idx="1327">
                  <c:v>25.388912200927699</c:v>
                </c:pt>
                <c:pt idx="1328">
                  <c:v>26.967464447021499</c:v>
                </c:pt>
                <c:pt idx="1329">
                  <c:v>28.483762741088899</c:v>
                </c:pt>
                <c:pt idx="1330">
                  <c:v>29.841953277587901</c:v>
                </c:pt>
                <c:pt idx="1331">
                  <c:v>30.980960845947301</c:v>
                </c:pt>
                <c:pt idx="1332">
                  <c:v>30.637245178222699</c:v>
                </c:pt>
                <c:pt idx="1333">
                  <c:v>28.7933349609375</c:v>
                </c:pt>
                <c:pt idx="1334">
                  <c:v>25.597146987915</c:v>
                </c:pt>
                <c:pt idx="1335">
                  <c:v>22.936916351318398</c:v>
                </c:pt>
                <c:pt idx="1336">
                  <c:v>21.720466613769499</c:v>
                </c:pt>
                <c:pt idx="1337">
                  <c:v>21.263679504394499</c:v>
                </c:pt>
                <c:pt idx="1338">
                  <c:v>21.527053833007798</c:v>
                </c:pt>
                <c:pt idx="1339">
                  <c:v>23.309730529785199</c:v>
                </c:pt>
                <c:pt idx="1340">
                  <c:v>26.145591735839801</c:v>
                </c:pt>
                <c:pt idx="1341">
                  <c:v>29.9653930664062</c:v>
                </c:pt>
                <c:pt idx="1342">
                  <c:v>34.252025604247997</c:v>
                </c:pt>
                <c:pt idx="1343">
                  <c:v>38.024181365966797</c:v>
                </c:pt>
                <c:pt idx="1344">
                  <c:v>40.676280975341797</c:v>
                </c:pt>
                <c:pt idx="1345">
                  <c:v>42.135318756103501</c:v>
                </c:pt>
                <c:pt idx="1346">
                  <c:v>43.088214874267599</c:v>
                </c:pt>
                <c:pt idx="1347">
                  <c:v>44.219245910644503</c:v>
                </c:pt>
                <c:pt idx="1348">
                  <c:v>44.114368438720703</c:v>
                </c:pt>
                <c:pt idx="1349">
                  <c:v>40.447940826416001</c:v>
                </c:pt>
                <c:pt idx="1350">
                  <c:v>37.513744354247997</c:v>
                </c:pt>
                <c:pt idx="1351">
                  <c:v>40.407047271728501</c:v>
                </c:pt>
                <c:pt idx="1352">
                  <c:v>38.733966827392599</c:v>
                </c:pt>
                <c:pt idx="1353">
                  <c:v>33.583744049072301</c:v>
                </c:pt>
                <c:pt idx="1354">
                  <c:v>30.217554092407202</c:v>
                </c:pt>
                <c:pt idx="1355">
                  <c:v>27.596765518188501</c:v>
                </c:pt>
                <c:pt idx="1356">
                  <c:v>25.648258209228501</c:v>
                </c:pt>
                <c:pt idx="1357">
                  <c:v>24.0984916687012</c:v>
                </c:pt>
                <c:pt idx="1358">
                  <c:v>20.055547714233398</c:v>
                </c:pt>
                <c:pt idx="1359">
                  <c:v>11.235974311828601</c:v>
                </c:pt>
                <c:pt idx="1360">
                  <c:v>7.5620794296264604</c:v>
                </c:pt>
                <c:pt idx="1361">
                  <c:v>5.8455886840820304</c:v>
                </c:pt>
                <c:pt idx="1362">
                  <c:v>6.6333250999450701</c:v>
                </c:pt>
                <c:pt idx="1363">
                  <c:v>8.7266073226928693</c:v>
                </c:pt>
                <c:pt idx="1364">
                  <c:v>11.273272514343301</c:v>
                </c:pt>
                <c:pt idx="1365">
                  <c:v>12.1399126052856</c:v>
                </c:pt>
                <c:pt idx="1366">
                  <c:v>13.156208038330099</c:v>
                </c:pt>
                <c:pt idx="1367">
                  <c:v>10.952436447143601</c:v>
                </c:pt>
                <c:pt idx="1368">
                  <c:v>6.5485496520996103</c:v>
                </c:pt>
                <c:pt idx="1369">
                  <c:v>6.7438192367553702</c:v>
                </c:pt>
                <c:pt idx="1370">
                  <c:v>8.6210279464721697</c:v>
                </c:pt>
                <c:pt idx="1371">
                  <c:v>10.780352592468301</c:v>
                </c:pt>
                <c:pt idx="1372">
                  <c:v>10.2278480529785</c:v>
                </c:pt>
                <c:pt idx="1373">
                  <c:v>8.9011077880859393</c:v>
                </c:pt>
                <c:pt idx="1374">
                  <c:v>8.6804656982421893</c:v>
                </c:pt>
                <c:pt idx="1375">
                  <c:v>9.5486221313476598</c:v>
                </c:pt>
                <c:pt idx="1376">
                  <c:v>9.2288475036621094</c:v>
                </c:pt>
                <c:pt idx="1377">
                  <c:v>8.5882759094238299</c:v>
                </c:pt>
                <c:pt idx="1378">
                  <c:v>7.62628126144409</c:v>
                </c:pt>
                <c:pt idx="1379">
                  <c:v>6.8037590980529803</c:v>
                </c:pt>
                <c:pt idx="1380">
                  <c:v>6.4027032852172896</c:v>
                </c:pt>
                <c:pt idx="1381">
                  <c:v>6.2110071182251003</c:v>
                </c:pt>
                <c:pt idx="1382">
                  <c:v>6.09755659103394</c:v>
                </c:pt>
                <c:pt idx="1383">
                  <c:v>5.9699835777282697</c:v>
                </c:pt>
                <c:pt idx="1384">
                  <c:v>5.7694396972656197</c:v>
                </c:pt>
                <c:pt idx="1385">
                  <c:v>5.5070171356201199</c:v>
                </c:pt>
                <c:pt idx="1386">
                  <c:v>5.1902947425842303</c:v>
                </c:pt>
                <c:pt idx="1387">
                  <c:v>4.66078758239746</c:v>
                </c:pt>
                <c:pt idx="1388">
                  <c:v>3.8232524394989</c:v>
                </c:pt>
                <c:pt idx="1389">
                  <c:v>3.3872480392456099</c:v>
                </c:pt>
                <c:pt idx="1390">
                  <c:v>3.3276216983795202</c:v>
                </c:pt>
                <c:pt idx="1391">
                  <c:v>3.3209311962127699</c:v>
                </c:pt>
                <c:pt idx="1392">
                  <c:v>3.4575786590576199</c:v>
                </c:pt>
                <c:pt idx="1393">
                  <c:v>3.6183047294616699</c:v>
                </c:pt>
                <c:pt idx="1394">
                  <c:v>3.7275838851928702</c:v>
                </c:pt>
                <c:pt idx="1395">
                  <c:v>3.76196193695068</c:v>
                </c:pt>
                <c:pt idx="1396">
                  <c:v>3.8108866214752202</c:v>
                </c:pt>
                <c:pt idx="1397">
                  <c:v>3.9261410236358598</c:v>
                </c:pt>
                <c:pt idx="1398">
                  <c:v>4.0671930313110396</c:v>
                </c:pt>
                <c:pt idx="1399">
                  <c:v>4.2126603126525897</c:v>
                </c:pt>
                <c:pt idx="1400">
                  <c:v>4.3151164054870597</c:v>
                </c:pt>
                <c:pt idx="1401">
                  <c:v>4.3079991340637198</c:v>
                </c:pt>
                <c:pt idx="1402">
                  <c:v>4.2687015533447301</c:v>
                </c:pt>
                <c:pt idx="1403">
                  <c:v>4.2482128143310502</c:v>
                </c:pt>
                <c:pt idx="1404">
                  <c:v>4.20867824554443</c:v>
                </c:pt>
                <c:pt idx="1405">
                  <c:v>4.2331471443176296</c:v>
                </c:pt>
                <c:pt idx="1406">
                  <c:v>4.5547218322753897</c:v>
                </c:pt>
                <c:pt idx="1407">
                  <c:v>5.36208248138428</c:v>
                </c:pt>
                <c:pt idx="1408">
                  <c:v>6.2554006576538104</c:v>
                </c:pt>
                <c:pt idx="1409">
                  <c:v>6.3053932189941397</c:v>
                </c:pt>
                <c:pt idx="1410">
                  <c:v>6.05692434310913</c:v>
                </c:pt>
                <c:pt idx="1411">
                  <c:v>6.5007348060607901</c:v>
                </c:pt>
                <c:pt idx="1412">
                  <c:v>6.9931225776672399</c:v>
                </c:pt>
                <c:pt idx="1413">
                  <c:v>6.8457007408142099</c:v>
                </c:pt>
                <c:pt idx="1414">
                  <c:v>7.40098333358765</c:v>
                </c:pt>
                <c:pt idx="1415">
                  <c:v>6.2781105041503897</c:v>
                </c:pt>
                <c:pt idx="1416">
                  <c:v>5.9132184982299796</c:v>
                </c:pt>
                <c:pt idx="1417">
                  <c:v>6.0717082023620597</c:v>
                </c:pt>
                <c:pt idx="1418">
                  <c:v>6.2029752731323198</c:v>
                </c:pt>
                <c:pt idx="1419">
                  <c:v>6.2566461563110396</c:v>
                </c:pt>
                <c:pt idx="1420">
                  <c:v>6.52174949645996</c:v>
                </c:pt>
                <c:pt idx="1421">
                  <c:v>6.3250961303711</c:v>
                </c:pt>
                <c:pt idx="1422">
                  <c:v>6.2974834442138699</c:v>
                </c:pt>
                <c:pt idx="1423">
                  <c:v>6.2549357414245597</c:v>
                </c:pt>
                <c:pt idx="1424">
                  <c:v>6.1022839546203604</c:v>
                </c:pt>
                <c:pt idx="1425">
                  <c:v>5.5045938491821298</c:v>
                </c:pt>
                <c:pt idx="1426">
                  <c:v>4.4802227020263699</c:v>
                </c:pt>
                <c:pt idx="1427">
                  <c:v>3.8200736045837398</c:v>
                </c:pt>
                <c:pt idx="1428">
                  <c:v>3.5668103694915798</c:v>
                </c:pt>
                <c:pt idx="1429">
                  <c:v>3.4165608882904102</c:v>
                </c:pt>
                <c:pt idx="1430">
                  <c:v>3.29864597320557</c:v>
                </c:pt>
                <c:pt idx="1431">
                  <c:v>3.2062330245971702</c:v>
                </c:pt>
                <c:pt idx="1432">
                  <c:v>3.1127860546112101</c:v>
                </c:pt>
                <c:pt idx="1433">
                  <c:v>3.0174043178558301</c:v>
                </c:pt>
                <c:pt idx="1434">
                  <c:v>2.93515968322754</c:v>
                </c:pt>
                <c:pt idx="1435">
                  <c:v>2.8730168342590301</c:v>
                </c:pt>
                <c:pt idx="1436">
                  <c:v>2.8663735389709499</c:v>
                </c:pt>
                <c:pt idx="1437">
                  <c:v>2.9283194541931201</c:v>
                </c:pt>
                <c:pt idx="1438">
                  <c:v>2.9637987613678001</c:v>
                </c:pt>
                <c:pt idx="1439">
                  <c:v>2.8726062774658199</c:v>
                </c:pt>
                <c:pt idx="1440">
                  <c:v>2.72253394126892</c:v>
                </c:pt>
                <c:pt idx="1441">
                  <c:v>2.60203981399536</c:v>
                </c:pt>
                <c:pt idx="1442">
                  <c:v>2.6223194599151598</c:v>
                </c:pt>
                <c:pt idx="1443">
                  <c:v>2.6876749992370601</c:v>
                </c:pt>
                <c:pt idx="1444">
                  <c:v>2.6641881465911901</c:v>
                </c:pt>
                <c:pt idx="1445">
                  <c:v>2.6458771228790301</c:v>
                </c:pt>
                <c:pt idx="1446">
                  <c:v>2.6422016620636</c:v>
                </c:pt>
                <c:pt idx="1447">
                  <c:v>2.6828742027282702</c:v>
                </c:pt>
                <c:pt idx="1448">
                  <c:v>2.7218551635742201</c:v>
                </c:pt>
                <c:pt idx="1449">
                  <c:v>2.7648131847381601</c:v>
                </c:pt>
                <c:pt idx="1450">
                  <c:v>2.7985703945159899</c:v>
                </c:pt>
                <c:pt idx="1451">
                  <c:v>2.8528215885162398</c:v>
                </c:pt>
                <c:pt idx="1452">
                  <c:v>3.0428833961486799</c:v>
                </c:pt>
                <c:pt idx="1453">
                  <c:v>3.4784879684448198</c:v>
                </c:pt>
                <c:pt idx="1454">
                  <c:v>3.9054331779479998</c:v>
                </c:pt>
                <c:pt idx="1455">
                  <c:v>4.1369776725768999</c:v>
                </c:pt>
                <c:pt idx="1456">
                  <c:v>4.2493047714233398</c:v>
                </c:pt>
                <c:pt idx="1457">
                  <c:v>4.3199052810668901</c:v>
                </c:pt>
                <c:pt idx="1458">
                  <c:v>4.3220052719116202</c:v>
                </c:pt>
                <c:pt idx="1459">
                  <c:v>4.35855913162231</c:v>
                </c:pt>
                <c:pt idx="1460">
                  <c:v>4.4990181922912598</c:v>
                </c:pt>
                <c:pt idx="1461">
                  <c:v>4.7010245323181197</c:v>
                </c:pt>
                <c:pt idx="1462">
                  <c:v>4.9322566986084002</c:v>
                </c:pt>
                <c:pt idx="1463">
                  <c:v>5.1781048774719203</c:v>
                </c:pt>
                <c:pt idx="1464">
                  <c:v>5.4429292678832999</c:v>
                </c:pt>
                <c:pt idx="1465">
                  <c:v>5.6755948066711399</c:v>
                </c:pt>
                <c:pt idx="1466">
                  <c:v>5.9237036705017099</c:v>
                </c:pt>
                <c:pt idx="1467">
                  <c:v>6.1559910774231001</c:v>
                </c:pt>
                <c:pt idx="1468">
                  <c:v>6.4338526725768999</c:v>
                </c:pt>
                <c:pt idx="1469">
                  <c:v>6.8812632560729998</c:v>
                </c:pt>
                <c:pt idx="1470">
                  <c:v>7.5344099998474103</c:v>
                </c:pt>
                <c:pt idx="1471">
                  <c:v>8.3421955108642596</c:v>
                </c:pt>
                <c:pt idx="1472">
                  <c:v>9.4811697006225604</c:v>
                </c:pt>
                <c:pt idx="1473">
                  <c:v>11.159248352050801</c:v>
                </c:pt>
                <c:pt idx="1474">
                  <c:v>12.393409729003899</c:v>
                </c:pt>
                <c:pt idx="1475">
                  <c:v>12.086256980896</c:v>
                </c:pt>
                <c:pt idx="1476">
                  <c:v>11.3114566802979</c:v>
                </c:pt>
                <c:pt idx="1477">
                  <c:v>11.420859336853001</c:v>
                </c:pt>
                <c:pt idx="1478">
                  <c:v>12.1391696929932</c:v>
                </c:pt>
                <c:pt idx="1479">
                  <c:v>13.5637559890747</c:v>
                </c:pt>
                <c:pt idx="1480">
                  <c:v>16.041021347045898</c:v>
                </c:pt>
                <c:pt idx="1481">
                  <c:v>17.745435714721701</c:v>
                </c:pt>
                <c:pt idx="1482">
                  <c:v>17.236845016479499</c:v>
                </c:pt>
                <c:pt idx="1483">
                  <c:v>16.1548042297363</c:v>
                </c:pt>
                <c:pt idx="1484">
                  <c:v>15.590060234069799</c:v>
                </c:pt>
                <c:pt idx="1485">
                  <c:v>15.2454071044922</c:v>
                </c:pt>
                <c:pt idx="1486">
                  <c:v>15.7071123123169</c:v>
                </c:pt>
                <c:pt idx="1487">
                  <c:v>16.9441032409668</c:v>
                </c:pt>
                <c:pt idx="1488">
                  <c:v>18.260725021362301</c:v>
                </c:pt>
                <c:pt idx="1489">
                  <c:v>18.6175937652588</c:v>
                </c:pt>
                <c:pt idx="1490">
                  <c:v>18.3743686676025</c:v>
                </c:pt>
                <c:pt idx="1491">
                  <c:v>18.033340454101602</c:v>
                </c:pt>
                <c:pt idx="1492">
                  <c:v>17.322681427001999</c:v>
                </c:pt>
                <c:pt idx="1493">
                  <c:v>17.096063613891602</c:v>
                </c:pt>
                <c:pt idx="1494">
                  <c:v>17.6819667816162</c:v>
                </c:pt>
                <c:pt idx="1495">
                  <c:v>19.125736236572301</c:v>
                </c:pt>
                <c:pt idx="1496">
                  <c:v>20.4637851715088</c:v>
                </c:pt>
                <c:pt idx="1497">
                  <c:v>22.1111164093018</c:v>
                </c:pt>
                <c:pt idx="1498">
                  <c:v>24.128181457519499</c:v>
                </c:pt>
                <c:pt idx="1499">
                  <c:v>26.110202789306602</c:v>
                </c:pt>
                <c:pt idx="1500">
                  <c:v>27.7463073730469</c:v>
                </c:pt>
                <c:pt idx="1501">
                  <c:v>29.271192550659201</c:v>
                </c:pt>
                <c:pt idx="1502">
                  <c:v>30.741971969604499</c:v>
                </c:pt>
                <c:pt idx="1503">
                  <c:v>31.3691921234131</c:v>
                </c:pt>
                <c:pt idx="1504">
                  <c:v>32.131416320800803</c:v>
                </c:pt>
                <c:pt idx="1505">
                  <c:v>32.0233345031738</c:v>
                </c:pt>
                <c:pt idx="1506">
                  <c:v>30.213340759277301</c:v>
                </c:pt>
                <c:pt idx="1507">
                  <c:v>28.3048992156982</c:v>
                </c:pt>
                <c:pt idx="1508">
                  <c:v>28.576482772827099</c:v>
                </c:pt>
                <c:pt idx="1509">
                  <c:v>28.496295928955099</c:v>
                </c:pt>
                <c:pt idx="1510">
                  <c:v>28.0225429534912</c:v>
                </c:pt>
                <c:pt idx="1511">
                  <c:v>28.208774566650401</c:v>
                </c:pt>
                <c:pt idx="1512">
                  <c:v>29.7336730957031</c:v>
                </c:pt>
                <c:pt idx="1513">
                  <c:v>31.952884674072301</c:v>
                </c:pt>
                <c:pt idx="1514">
                  <c:v>33.037460327148402</c:v>
                </c:pt>
                <c:pt idx="1515">
                  <c:v>33.778617858886697</c:v>
                </c:pt>
                <c:pt idx="1516">
                  <c:v>34.496868133544901</c:v>
                </c:pt>
                <c:pt idx="1517">
                  <c:v>33.635978698730497</c:v>
                </c:pt>
                <c:pt idx="1518">
                  <c:v>32.940834045410199</c:v>
                </c:pt>
                <c:pt idx="1519">
                  <c:v>33.351188659667997</c:v>
                </c:pt>
                <c:pt idx="1520">
                  <c:v>32.7045707702637</c:v>
                </c:pt>
                <c:pt idx="1521">
                  <c:v>30.193868637085</c:v>
                </c:pt>
                <c:pt idx="1522">
                  <c:v>27.900676727294901</c:v>
                </c:pt>
                <c:pt idx="1523">
                  <c:v>25.164131164550799</c:v>
                </c:pt>
                <c:pt idx="1524">
                  <c:v>23.454246520996101</c:v>
                </c:pt>
                <c:pt idx="1525">
                  <c:v>21.984352111816399</c:v>
                </c:pt>
                <c:pt idx="1526">
                  <c:v>21.277772903442401</c:v>
                </c:pt>
                <c:pt idx="1527">
                  <c:v>22.0287265777588</c:v>
                </c:pt>
                <c:pt idx="1528">
                  <c:v>23.982307434081999</c:v>
                </c:pt>
                <c:pt idx="1529">
                  <c:v>23.541254043579102</c:v>
                </c:pt>
                <c:pt idx="1530">
                  <c:v>21.934015274047901</c:v>
                </c:pt>
                <c:pt idx="1531">
                  <c:v>21.593521118164102</c:v>
                </c:pt>
                <c:pt idx="1532">
                  <c:v>22.8938293457031</c:v>
                </c:pt>
                <c:pt idx="1533">
                  <c:v>24.8978595733643</c:v>
                </c:pt>
                <c:pt idx="1534">
                  <c:v>27.558851242065401</c:v>
                </c:pt>
                <c:pt idx="1535">
                  <c:v>32.486217498779297</c:v>
                </c:pt>
                <c:pt idx="1536">
                  <c:v>34.324871063232401</c:v>
                </c:pt>
                <c:pt idx="1537">
                  <c:v>34.664398193359403</c:v>
                </c:pt>
                <c:pt idx="1538">
                  <c:v>33.319499969482401</c:v>
                </c:pt>
                <c:pt idx="1539">
                  <c:v>32.9620971679688</c:v>
                </c:pt>
                <c:pt idx="1540">
                  <c:v>33.763919830322301</c:v>
                </c:pt>
                <c:pt idx="1541">
                  <c:v>34.027835845947301</c:v>
                </c:pt>
                <c:pt idx="1542">
                  <c:v>33.523441314697301</c:v>
                </c:pt>
                <c:pt idx="1543">
                  <c:v>33.645439147949197</c:v>
                </c:pt>
                <c:pt idx="1544">
                  <c:v>33.941009521484403</c:v>
                </c:pt>
                <c:pt idx="1545">
                  <c:v>34.210662841796903</c:v>
                </c:pt>
                <c:pt idx="1546">
                  <c:v>33.993816375732401</c:v>
                </c:pt>
                <c:pt idx="1547">
                  <c:v>33.291500091552699</c:v>
                </c:pt>
                <c:pt idx="1548">
                  <c:v>33.569732666015597</c:v>
                </c:pt>
                <c:pt idx="1549">
                  <c:v>34.089733123779297</c:v>
                </c:pt>
                <c:pt idx="1550">
                  <c:v>33.505897521972699</c:v>
                </c:pt>
                <c:pt idx="1551">
                  <c:v>31.619827270507798</c:v>
                </c:pt>
                <c:pt idx="1552">
                  <c:v>30.532325744628899</c:v>
                </c:pt>
                <c:pt idx="1553">
                  <c:v>31.114429473876999</c:v>
                </c:pt>
                <c:pt idx="1554">
                  <c:v>30.4007167816162</c:v>
                </c:pt>
                <c:pt idx="1555">
                  <c:v>29.045915603637699</c:v>
                </c:pt>
                <c:pt idx="1556">
                  <c:v>28.3112468719482</c:v>
                </c:pt>
                <c:pt idx="1557">
                  <c:v>28.328815460205099</c:v>
                </c:pt>
                <c:pt idx="1558">
                  <c:v>29.0293064117432</c:v>
                </c:pt>
                <c:pt idx="1559">
                  <c:v>30.281194686889599</c:v>
                </c:pt>
                <c:pt idx="1560">
                  <c:v>31.520061492919901</c:v>
                </c:pt>
                <c:pt idx="1561">
                  <c:v>33.284271240234403</c:v>
                </c:pt>
                <c:pt idx="1562">
                  <c:v>36.025222778320298</c:v>
                </c:pt>
                <c:pt idx="1563">
                  <c:v>39.357078552246101</c:v>
                </c:pt>
                <c:pt idx="1564">
                  <c:v>41.875598907470703</c:v>
                </c:pt>
                <c:pt idx="1565">
                  <c:v>41.744880676269503</c:v>
                </c:pt>
                <c:pt idx="1566">
                  <c:v>41.254341125488303</c:v>
                </c:pt>
                <c:pt idx="1567">
                  <c:v>43.065837860107401</c:v>
                </c:pt>
                <c:pt idx="1568">
                  <c:v>46.639472961425803</c:v>
                </c:pt>
                <c:pt idx="1569">
                  <c:v>50.419036865234403</c:v>
                </c:pt>
                <c:pt idx="1570">
                  <c:v>42.300048828125</c:v>
                </c:pt>
                <c:pt idx="1571">
                  <c:v>24.547388076782202</c:v>
                </c:pt>
                <c:pt idx="1572">
                  <c:v>18.108983993530298</c:v>
                </c:pt>
                <c:pt idx="1573">
                  <c:v>16.768367767333999</c:v>
                </c:pt>
                <c:pt idx="1574">
                  <c:v>18.6441955566406</c:v>
                </c:pt>
                <c:pt idx="1575">
                  <c:v>15.1820154190063</c:v>
                </c:pt>
                <c:pt idx="1576">
                  <c:v>12.98118019104</c:v>
                </c:pt>
                <c:pt idx="1577">
                  <c:v>13.509675025939901</c:v>
                </c:pt>
                <c:pt idx="1578">
                  <c:v>17.642307281494102</c:v>
                </c:pt>
                <c:pt idx="1579">
                  <c:v>19.897380828857401</c:v>
                </c:pt>
                <c:pt idx="1580">
                  <c:v>22.295530319213899</c:v>
                </c:pt>
                <c:pt idx="1581">
                  <c:v>27.718488693237301</c:v>
                </c:pt>
                <c:pt idx="1582">
                  <c:v>35.6106986999512</c:v>
                </c:pt>
                <c:pt idx="1583">
                  <c:v>42.335121154785199</c:v>
                </c:pt>
                <c:pt idx="1584">
                  <c:v>45.454502105712898</c:v>
                </c:pt>
                <c:pt idx="1585">
                  <c:v>44.8520698547363</c:v>
                </c:pt>
                <c:pt idx="1586">
                  <c:v>36.262313842773402</c:v>
                </c:pt>
                <c:pt idx="1587">
                  <c:v>19.0239372253418</c:v>
                </c:pt>
                <c:pt idx="1588">
                  <c:v>13.4343967437744</c:v>
                </c:pt>
                <c:pt idx="1589">
                  <c:v>13.012398719787599</c:v>
                </c:pt>
                <c:pt idx="1590">
                  <c:v>13.5294332504272</c:v>
                </c:pt>
                <c:pt idx="1591">
                  <c:v>13.855806350708001</c:v>
                </c:pt>
                <c:pt idx="1592">
                  <c:v>14.0514726638794</c:v>
                </c:pt>
                <c:pt idx="1593">
                  <c:v>12.8798475265503</c:v>
                </c:pt>
                <c:pt idx="1594">
                  <c:v>8.3252696990966797</c:v>
                </c:pt>
                <c:pt idx="1595">
                  <c:v>5.81939601898193</c:v>
                </c:pt>
                <c:pt idx="1596">
                  <c:v>4.5068416595459002</c:v>
                </c:pt>
                <c:pt idx="1597">
                  <c:v>4.0808396339416504</c:v>
                </c:pt>
                <c:pt idx="1598">
                  <c:v>3.7448816299438499</c:v>
                </c:pt>
                <c:pt idx="1599">
                  <c:v>3.2228012084960902</c:v>
                </c:pt>
                <c:pt idx="1600">
                  <c:v>2.70512914657593</c:v>
                </c:pt>
                <c:pt idx="1601">
                  <c:v>3.3958802223205602</c:v>
                </c:pt>
                <c:pt idx="1602">
                  <c:v>5.2705163955688503</c:v>
                </c:pt>
                <c:pt idx="1603">
                  <c:v>5.65020799636841</c:v>
                </c:pt>
                <c:pt idx="1604">
                  <c:v>5.9578709602356001</c:v>
                </c:pt>
                <c:pt idx="1605">
                  <c:v>6.7249712944030797</c:v>
                </c:pt>
                <c:pt idx="1606">
                  <c:v>7.6415538787841797</c:v>
                </c:pt>
                <c:pt idx="1607">
                  <c:v>8.6095294952392596</c:v>
                </c:pt>
                <c:pt idx="1608">
                  <c:v>8.8983898162841797</c:v>
                </c:pt>
                <c:pt idx="1609">
                  <c:v>9.1555433273315394</c:v>
                </c:pt>
                <c:pt idx="1610">
                  <c:v>9.4147472381591797</c:v>
                </c:pt>
                <c:pt idx="1611">
                  <c:v>9.8195724487304705</c:v>
                </c:pt>
                <c:pt idx="1612">
                  <c:v>10.4931545257568</c:v>
                </c:pt>
                <c:pt idx="1613">
                  <c:v>11.2478494644165</c:v>
                </c:pt>
                <c:pt idx="1614">
                  <c:v>11.9039306640625</c:v>
                </c:pt>
                <c:pt idx="1615">
                  <c:v>12.3109130859375</c:v>
                </c:pt>
                <c:pt idx="1616">
                  <c:v>12.744636535644499</c:v>
                </c:pt>
                <c:pt idx="1617">
                  <c:v>14.226255416870099</c:v>
                </c:pt>
                <c:pt idx="1618">
                  <c:v>17.844661712646499</c:v>
                </c:pt>
                <c:pt idx="1619">
                  <c:v>23.001436233520501</c:v>
                </c:pt>
                <c:pt idx="1620">
                  <c:v>26.004581451416001</c:v>
                </c:pt>
                <c:pt idx="1621">
                  <c:v>25.051708221435501</c:v>
                </c:pt>
                <c:pt idx="1622">
                  <c:v>21.270957946777301</c:v>
                </c:pt>
                <c:pt idx="1623">
                  <c:v>18.162294387817401</c:v>
                </c:pt>
                <c:pt idx="1624">
                  <c:v>15.8690757751465</c:v>
                </c:pt>
                <c:pt idx="1625">
                  <c:v>14.814507484436</c:v>
                </c:pt>
                <c:pt idx="1626">
                  <c:v>13.920284271240201</c:v>
                </c:pt>
                <c:pt idx="1627">
                  <c:v>12.1085252761841</c:v>
                </c:pt>
                <c:pt idx="1628">
                  <c:v>11.2528076171875</c:v>
                </c:pt>
                <c:pt idx="1629">
                  <c:v>11.6414289474487</c:v>
                </c:pt>
                <c:pt idx="1630">
                  <c:v>12.52565574646</c:v>
                </c:pt>
                <c:pt idx="1631">
                  <c:v>14.6726579666138</c:v>
                </c:pt>
                <c:pt idx="1632">
                  <c:v>19.169782638549801</c:v>
                </c:pt>
                <c:pt idx="1633">
                  <c:v>23.164125442504901</c:v>
                </c:pt>
                <c:pt idx="1634">
                  <c:v>26.315759658813501</c:v>
                </c:pt>
                <c:pt idx="1635">
                  <c:v>28.1495151519775</c:v>
                </c:pt>
                <c:pt idx="1636">
                  <c:v>28.203722000122099</c:v>
                </c:pt>
                <c:pt idx="1637">
                  <c:v>27.357793807983398</c:v>
                </c:pt>
                <c:pt idx="1638">
                  <c:v>26.206922531127901</c:v>
                </c:pt>
                <c:pt idx="1639">
                  <c:v>22.605810165405298</c:v>
                </c:pt>
                <c:pt idx="1640">
                  <c:v>19.055177688598601</c:v>
                </c:pt>
                <c:pt idx="1641">
                  <c:v>17.3662109375</c:v>
                </c:pt>
                <c:pt idx="1642">
                  <c:v>16.7063808441162</c:v>
                </c:pt>
                <c:pt idx="1643">
                  <c:v>16.4768180847168</c:v>
                </c:pt>
                <c:pt idx="1644">
                  <c:v>18.012886047363299</c:v>
                </c:pt>
                <c:pt idx="1645">
                  <c:v>20.483800888061499</c:v>
                </c:pt>
                <c:pt idx="1646">
                  <c:v>24.556043624877901</c:v>
                </c:pt>
                <c:pt idx="1647">
                  <c:v>34.189674377441399</c:v>
                </c:pt>
                <c:pt idx="1648">
                  <c:v>42.834598541259801</c:v>
                </c:pt>
                <c:pt idx="1649">
                  <c:v>43.632022857666001</c:v>
                </c:pt>
                <c:pt idx="1650">
                  <c:v>35.782672882080099</c:v>
                </c:pt>
                <c:pt idx="1651">
                  <c:v>28.086786270141602</c:v>
                </c:pt>
                <c:pt idx="1652">
                  <c:v>26.9051322937012</c:v>
                </c:pt>
                <c:pt idx="1653">
                  <c:v>26.726879119873001</c:v>
                </c:pt>
                <c:pt idx="1654">
                  <c:v>23.4463710784912</c:v>
                </c:pt>
                <c:pt idx="1655">
                  <c:v>22.322055816650401</c:v>
                </c:pt>
                <c:pt idx="1656">
                  <c:v>18.8268852233887</c:v>
                </c:pt>
                <c:pt idx="1657">
                  <c:v>10.3430433273315</c:v>
                </c:pt>
                <c:pt idx="1658">
                  <c:v>5.9426579475402797</c:v>
                </c:pt>
                <c:pt idx="1659">
                  <c:v>5.22615766525269</c:v>
                </c:pt>
                <c:pt idx="1660">
                  <c:v>4.6599097251892099</c:v>
                </c:pt>
                <c:pt idx="1661">
                  <c:v>3.87860012054443</c:v>
                </c:pt>
                <c:pt idx="1662">
                  <c:v>3.8108038902282702</c:v>
                </c:pt>
                <c:pt idx="1663">
                  <c:v>3.95951628684998</c:v>
                </c:pt>
                <c:pt idx="1664">
                  <c:v>4.1853079795837402</c:v>
                </c:pt>
                <c:pt idx="1665">
                  <c:v>5.1115956306457502</c:v>
                </c:pt>
                <c:pt idx="1666">
                  <c:v>5.8314900398254403</c:v>
                </c:pt>
                <c:pt idx="1667">
                  <c:v>6.2485113143920898</c:v>
                </c:pt>
                <c:pt idx="1668">
                  <c:v>6.54522609710693</c:v>
                </c:pt>
                <c:pt idx="1669">
                  <c:v>6.63802242279053</c:v>
                </c:pt>
                <c:pt idx="1670">
                  <c:v>6.5764179229736301</c:v>
                </c:pt>
                <c:pt idx="1671">
                  <c:v>6.8342366218566903</c:v>
                </c:pt>
                <c:pt idx="1672">
                  <c:v>7.2207717895507804</c:v>
                </c:pt>
                <c:pt idx="1673">
                  <c:v>7.4892988204956001</c:v>
                </c:pt>
                <c:pt idx="1674">
                  <c:v>7.1563997268676802</c:v>
                </c:pt>
                <c:pt idx="1675">
                  <c:v>6.8170251846313503</c:v>
                </c:pt>
                <c:pt idx="1676">
                  <c:v>6.8610582351684597</c:v>
                </c:pt>
                <c:pt idx="1677">
                  <c:v>7.0238547325134304</c:v>
                </c:pt>
                <c:pt idx="1678">
                  <c:v>7.31972312927246</c:v>
                </c:pt>
                <c:pt idx="1679">
                  <c:v>7.6112546920776403</c:v>
                </c:pt>
                <c:pt idx="1680">
                  <c:v>7.8768692016601598</c:v>
                </c:pt>
                <c:pt idx="1681">
                  <c:v>8.1150245666503906</c:v>
                </c:pt>
                <c:pt idx="1682">
                  <c:v>8.2253351211547905</c:v>
                </c:pt>
                <c:pt idx="1683">
                  <c:v>8.1525640487670898</c:v>
                </c:pt>
                <c:pt idx="1684">
                  <c:v>7.8486557006836</c:v>
                </c:pt>
                <c:pt idx="1685">
                  <c:v>7.3591790199279803</c:v>
                </c:pt>
                <c:pt idx="1686">
                  <c:v>6.8286700248718297</c:v>
                </c:pt>
                <c:pt idx="1687">
                  <c:v>6.5082421302795401</c:v>
                </c:pt>
                <c:pt idx="1688">
                  <c:v>6.3884410858154297</c:v>
                </c:pt>
                <c:pt idx="1689">
                  <c:v>6.4192399978637704</c:v>
                </c:pt>
                <c:pt idx="1690">
                  <c:v>6.5939626693725604</c:v>
                </c:pt>
                <c:pt idx="1691">
                  <c:v>7.0286164283752397</c:v>
                </c:pt>
                <c:pt idx="1692">
                  <c:v>7.6482453346252397</c:v>
                </c:pt>
                <c:pt idx="1693">
                  <c:v>8.3185958862304705</c:v>
                </c:pt>
                <c:pt idx="1694">
                  <c:v>8.8459949493408203</c:v>
                </c:pt>
                <c:pt idx="1695">
                  <c:v>9.4616041183471697</c:v>
                </c:pt>
                <c:pt idx="1696">
                  <c:v>10.219841957092299</c:v>
                </c:pt>
                <c:pt idx="1697">
                  <c:v>10.9144277572632</c:v>
                </c:pt>
                <c:pt idx="1698">
                  <c:v>10.880617141723601</c:v>
                </c:pt>
                <c:pt idx="1699">
                  <c:v>10.897259712219199</c:v>
                </c:pt>
                <c:pt idx="1700">
                  <c:v>10.836774826049799</c:v>
                </c:pt>
                <c:pt idx="1701">
                  <c:v>10.753368377685501</c:v>
                </c:pt>
                <c:pt idx="1702">
                  <c:v>10.692361831665</c:v>
                </c:pt>
                <c:pt idx="1703">
                  <c:v>11.1140956878662</c:v>
                </c:pt>
                <c:pt idx="1704">
                  <c:v>11.7979927062988</c:v>
                </c:pt>
                <c:pt idx="1705">
                  <c:v>12.4357900619507</c:v>
                </c:pt>
                <c:pt idx="1706">
                  <c:v>13.111083984375</c:v>
                </c:pt>
                <c:pt idx="1707">
                  <c:v>14.3958196640015</c:v>
                </c:pt>
                <c:pt idx="1708">
                  <c:v>15.1170244216919</c:v>
                </c:pt>
                <c:pt idx="1709">
                  <c:v>15.7051601409912</c:v>
                </c:pt>
                <c:pt idx="1710">
                  <c:v>16.347047805786101</c:v>
                </c:pt>
                <c:pt idx="1711">
                  <c:v>16.664264678955099</c:v>
                </c:pt>
                <c:pt idx="1712">
                  <c:v>16.116798400878899</c:v>
                </c:pt>
                <c:pt idx="1713">
                  <c:v>14.3321800231934</c:v>
                </c:pt>
                <c:pt idx="1714">
                  <c:v>12.975848197936999</c:v>
                </c:pt>
                <c:pt idx="1715">
                  <c:v>14.2385244369507</c:v>
                </c:pt>
                <c:pt idx="1716">
                  <c:v>17.006586074829102</c:v>
                </c:pt>
                <c:pt idx="1717">
                  <c:v>20.763462066650401</c:v>
                </c:pt>
                <c:pt idx="1718">
                  <c:v>23.936140060424801</c:v>
                </c:pt>
                <c:pt idx="1719">
                  <c:v>26.6163539886475</c:v>
                </c:pt>
                <c:pt idx="1720">
                  <c:v>28.597110748291001</c:v>
                </c:pt>
                <c:pt idx="1721">
                  <c:v>30.7666530609131</c:v>
                </c:pt>
                <c:pt idx="1722">
                  <c:v>31.951553344726602</c:v>
                </c:pt>
                <c:pt idx="1723">
                  <c:v>34.819675445556598</c:v>
                </c:pt>
                <c:pt idx="1724">
                  <c:v>36.453628540039098</c:v>
                </c:pt>
                <c:pt idx="1725">
                  <c:v>34.608200073242202</c:v>
                </c:pt>
                <c:pt idx="1726">
                  <c:v>32.231906890869098</c:v>
                </c:pt>
                <c:pt idx="1727">
                  <c:v>30.7630004882812</c:v>
                </c:pt>
                <c:pt idx="1728">
                  <c:v>30.2849941253662</c:v>
                </c:pt>
                <c:pt idx="1729">
                  <c:v>30.873231887817401</c:v>
                </c:pt>
                <c:pt idx="1730">
                  <c:v>30.927648544311499</c:v>
                </c:pt>
                <c:pt idx="1731">
                  <c:v>30.377294540405298</c:v>
                </c:pt>
                <c:pt idx="1732">
                  <c:v>29.3968410491943</c:v>
                </c:pt>
                <c:pt idx="1733">
                  <c:v>28.601486206054702</c:v>
                </c:pt>
                <c:pt idx="1734">
                  <c:v>28.8011169433594</c:v>
                </c:pt>
                <c:pt idx="1735">
                  <c:v>29.484682083129901</c:v>
                </c:pt>
                <c:pt idx="1736">
                  <c:v>30.1035251617432</c:v>
                </c:pt>
                <c:pt idx="1737">
                  <c:v>30.3437099456787</c:v>
                </c:pt>
                <c:pt idx="1738">
                  <c:v>30.478326797485401</c:v>
                </c:pt>
                <c:pt idx="1739">
                  <c:v>31.4017219543457</c:v>
                </c:pt>
                <c:pt idx="1740">
                  <c:v>33.794704437255902</c:v>
                </c:pt>
                <c:pt idx="1741">
                  <c:v>37.044361114502003</c:v>
                </c:pt>
                <c:pt idx="1742">
                  <c:v>40.496681213378899</c:v>
                </c:pt>
                <c:pt idx="1743">
                  <c:v>42.739742279052699</c:v>
                </c:pt>
                <c:pt idx="1744">
                  <c:v>43.9869194030762</c:v>
                </c:pt>
                <c:pt idx="1745">
                  <c:v>46.850814819335902</c:v>
                </c:pt>
                <c:pt idx="1746">
                  <c:v>53.338283538818402</c:v>
                </c:pt>
                <c:pt idx="1747">
                  <c:v>63.656135559082003</c:v>
                </c:pt>
                <c:pt idx="1748">
                  <c:v>69.267158508300795</c:v>
                </c:pt>
                <c:pt idx="1749">
                  <c:v>67.449157714843807</c:v>
                </c:pt>
                <c:pt idx="1750">
                  <c:v>60.0489501953125</c:v>
                </c:pt>
                <c:pt idx="1751">
                  <c:v>55.027263641357401</c:v>
                </c:pt>
                <c:pt idx="1752">
                  <c:v>50.856010437011697</c:v>
                </c:pt>
                <c:pt idx="1753">
                  <c:v>46.206172943115199</c:v>
                </c:pt>
                <c:pt idx="1754">
                  <c:v>43.657325744628899</c:v>
                </c:pt>
                <c:pt idx="1755">
                  <c:v>43.187526702880902</c:v>
                </c:pt>
                <c:pt idx="1756">
                  <c:v>43.526935577392599</c:v>
                </c:pt>
                <c:pt idx="1757">
                  <c:v>44.292652130127003</c:v>
                </c:pt>
                <c:pt idx="1758">
                  <c:v>45.397701263427699</c:v>
                </c:pt>
                <c:pt idx="1759">
                  <c:v>46.556259155273402</c:v>
                </c:pt>
                <c:pt idx="1760">
                  <c:v>47.205131530761697</c:v>
                </c:pt>
                <c:pt idx="1761">
                  <c:v>46.985069274902301</c:v>
                </c:pt>
                <c:pt idx="1762">
                  <c:v>47.765892028808601</c:v>
                </c:pt>
                <c:pt idx="1763">
                  <c:v>48.545753479003899</c:v>
                </c:pt>
                <c:pt idx="1764">
                  <c:v>50.323394775390597</c:v>
                </c:pt>
                <c:pt idx="1765">
                  <c:v>53.497802734375</c:v>
                </c:pt>
                <c:pt idx="1766">
                  <c:v>57.289199829101598</c:v>
                </c:pt>
                <c:pt idx="1767">
                  <c:v>61.874538421630902</c:v>
                </c:pt>
                <c:pt idx="1768">
                  <c:v>65.355133056640597</c:v>
                </c:pt>
                <c:pt idx="1769">
                  <c:v>62.000926971435497</c:v>
                </c:pt>
                <c:pt idx="1770">
                  <c:v>51.205646514892599</c:v>
                </c:pt>
                <c:pt idx="1771">
                  <c:v>39.2718505859375</c:v>
                </c:pt>
                <c:pt idx="1772">
                  <c:v>33.637168884277301</c:v>
                </c:pt>
                <c:pt idx="1773">
                  <c:v>32.484951019287102</c:v>
                </c:pt>
                <c:pt idx="1774">
                  <c:v>32.899158477783203</c:v>
                </c:pt>
                <c:pt idx="1775">
                  <c:v>34.810329437255902</c:v>
                </c:pt>
                <c:pt idx="1776">
                  <c:v>37.703117370605497</c:v>
                </c:pt>
                <c:pt idx="1777">
                  <c:v>41.098899841308601</c:v>
                </c:pt>
                <c:pt idx="1778">
                  <c:v>44.007694244384801</c:v>
                </c:pt>
                <c:pt idx="1779">
                  <c:v>45.736228942871101</c:v>
                </c:pt>
                <c:pt idx="1780">
                  <c:v>47.140102386474602</c:v>
                </c:pt>
                <c:pt idx="1781">
                  <c:v>48.966060638427699</c:v>
                </c:pt>
                <c:pt idx="1782">
                  <c:v>51.477413177490199</c:v>
                </c:pt>
                <c:pt idx="1783">
                  <c:v>55.261886596679702</c:v>
                </c:pt>
                <c:pt idx="1784">
                  <c:v>59.078556060791001</c:v>
                </c:pt>
                <c:pt idx="1785">
                  <c:v>63.065597534179702</c:v>
                </c:pt>
                <c:pt idx="1786">
                  <c:v>66.920852661132798</c:v>
                </c:pt>
                <c:pt idx="1787">
                  <c:v>70.398048400878906</c:v>
                </c:pt>
                <c:pt idx="1788">
                  <c:v>72.712623596191406</c:v>
                </c:pt>
                <c:pt idx="1789">
                  <c:v>72.047805786132798</c:v>
                </c:pt>
                <c:pt idx="1790">
                  <c:v>69.892532348632798</c:v>
                </c:pt>
                <c:pt idx="1791">
                  <c:v>68.166519165039006</c:v>
                </c:pt>
                <c:pt idx="1792">
                  <c:v>73.050849914550795</c:v>
                </c:pt>
                <c:pt idx="1793">
                  <c:v>82.569236755371094</c:v>
                </c:pt>
                <c:pt idx="1794">
                  <c:v>85.951042175292997</c:v>
                </c:pt>
                <c:pt idx="1795">
                  <c:v>75.173095703125</c:v>
                </c:pt>
                <c:pt idx="1796">
                  <c:v>59.9180908203125</c:v>
                </c:pt>
                <c:pt idx="1797">
                  <c:v>52.844150543212898</c:v>
                </c:pt>
                <c:pt idx="1798">
                  <c:v>44.227817535400398</c:v>
                </c:pt>
                <c:pt idx="1799">
                  <c:v>37.045665740966797</c:v>
                </c:pt>
                <c:pt idx="1800">
                  <c:v>34.033336639404297</c:v>
                </c:pt>
                <c:pt idx="1801">
                  <c:v>30.987632751464801</c:v>
                </c:pt>
                <c:pt idx="1802">
                  <c:v>28.872220993041999</c:v>
                </c:pt>
                <c:pt idx="1803">
                  <c:v>28.230411529541001</c:v>
                </c:pt>
                <c:pt idx="1804">
                  <c:v>28.322315216064499</c:v>
                </c:pt>
                <c:pt idx="1805">
                  <c:v>29.673601150512699</c:v>
                </c:pt>
                <c:pt idx="1806">
                  <c:v>29.678611755371101</c:v>
                </c:pt>
                <c:pt idx="1807">
                  <c:v>25.6583251953125</c:v>
                </c:pt>
                <c:pt idx="1808">
                  <c:v>24.0195713043213</c:v>
                </c:pt>
                <c:pt idx="1809">
                  <c:v>23.4467372894287</c:v>
                </c:pt>
                <c:pt idx="1810">
                  <c:v>22.200481414794901</c:v>
                </c:pt>
                <c:pt idx="1811">
                  <c:v>20.681642532348601</c:v>
                </c:pt>
                <c:pt idx="1812">
                  <c:v>19.7363185882568</c:v>
                </c:pt>
                <c:pt idx="1813">
                  <c:v>19.3746643066406</c:v>
                </c:pt>
                <c:pt idx="1814">
                  <c:v>20.081281661987301</c:v>
                </c:pt>
                <c:pt idx="1815">
                  <c:v>19.109685897827099</c:v>
                </c:pt>
                <c:pt idx="1816">
                  <c:v>18.367607116699201</c:v>
                </c:pt>
                <c:pt idx="1817">
                  <c:v>18.4930229187012</c:v>
                </c:pt>
                <c:pt idx="1818">
                  <c:v>19.521997451782202</c:v>
                </c:pt>
                <c:pt idx="1819">
                  <c:v>21.455816268920898</c:v>
                </c:pt>
                <c:pt idx="1820">
                  <c:v>23.4041233062744</c:v>
                </c:pt>
                <c:pt idx="1821">
                  <c:v>25.4240608215332</c:v>
                </c:pt>
                <c:pt idx="1822">
                  <c:v>28.612735748291001</c:v>
                </c:pt>
                <c:pt idx="1823">
                  <c:v>35.568157196044901</c:v>
                </c:pt>
                <c:pt idx="1824">
                  <c:v>40.845199584960902</c:v>
                </c:pt>
                <c:pt idx="1825">
                  <c:v>40.186660766601598</c:v>
                </c:pt>
                <c:pt idx="1826">
                  <c:v>37.059829711914098</c:v>
                </c:pt>
                <c:pt idx="1827">
                  <c:v>33.438045501708999</c:v>
                </c:pt>
                <c:pt idx="1828">
                  <c:v>30.4995937347412</c:v>
                </c:pt>
                <c:pt idx="1829">
                  <c:v>28.379644393920898</c:v>
                </c:pt>
                <c:pt idx="1830">
                  <c:v>26.8113498687744</c:v>
                </c:pt>
                <c:pt idx="1831">
                  <c:v>25.450233459472699</c:v>
                </c:pt>
                <c:pt idx="1832">
                  <c:v>24.503433227539102</c:v>
                </c:pt>
                <c:pt idx="1833">
                  <c:v>24.129367828369102</c:v>
                </c:pt>
                <c:pt idx="1834">
                  <c:v>24.5254611968994</c:v>
                </c:pt>
                <c:pt idx="1835">
                  <c:v>25.419898986816399</c:v>
                </c:pt>
                <c:pt idx="1836">
                  <c:v>27.080263137817401</c:v>
                </c:pt>
                <c:pt idx="1837">
                  <c:v>28.250329971313501</c:v>
                </c:pt>
                <c:pt idx="1838">
                  <c:v>28.489250183105501</c:v>
                </c:pt>
                <c:pt idx="1839">
                  <c:v>27.539823532104499</c:v>
                </c:pt>
                <c:pt idx="1840">
                  <c:v>25.706602096557599</c:v>
                </c:pt>
                <c:pt idx="1841">
                  <c:v>23.84130859375</c:v>
                </c:pt>
                <c:pt idx="1842">
                  <c:v>22.556308746337901</c:v>
                </c:pt>
                <c:pt idx="1843">
                  <c:v>22.466804504394499</c:v>
                </c:pt>
                <c:pt idx="1844">
                  <c:v>24.661842346191399</c:v>
                </c:pt>
                <c:pt idx="1845">
                  <c:v>27.3279209136963</c:v>
                </c:pt>
                <c:pt idx="1846">
                  <c:v>26.931806564331101</c:v>
                </c:pt>
                <c:pt idx="1847">
                  <c:v>26.1984348297119</c:v>
                </c:pt>
                <c:pt idx="1848">
                  <c:v>25.659093856811499</c:v>
                </c:pt>
                <c:pt idx="1849">
                  <c:v>24.797681808471701</c:v>
                </c:pt>
                <c:pt idx="1850">
                  <c:v>22.6911926269531</c:v>
                </c:pt>
                <c:pt idx="1851">
                  <c:v>20.384283065795898</c:v>
                </c:pt>
                <c:pt idx="1852">
                  <c:v>17.202436447143601</c:v>
                </c:pt>
                <c:pt idx="1853">
                  <c:v>14.742151260376</c:v>
                </c:pt>
                <c:pt idx="1854">
                  <c:v>13.052171707153301</c:v>
                </c:pt>
                <c:pt idx="1855">
                  <c:v>10.268293380737299</c:v>
                </c:pt>
                <c:pt idx="1856">
                  <c:v>8.6654052734375</c:v>
                </c:pt>
                <c:pt idx="1857">
                  <c:v>7.9256672859191903</c:v>
                </c:pt>
                <c:pt idx="1858">
                  <c:v>7.4346141815185502</c:v>
                </c:pt>
                <c:pt idx="1859">
                  <c:v>7.0422263145446804</c:v>
                </c:pt>
                <c:pt idx="1860">
                  <c:v>7.0094199180603001</c:v>
                </c:pt>
                <c:pt idx="1861">
                  <c:v>7.2109789848327601</c:v>
                </c:pt>
                <c:pt idx="1862">
                  <c:v>7.4967527389526403</c:v>
                </c:pt>
                <c:pt idx="1863">
                  <c:v>7.6636986732482901</c:v>
                </c:pt>
                <c:pt idx="1864">
                  <c:v>7.6743545532226598</c:v>
                </c:pt>
                <c:pt idx="1865">
                  <c:v>7.6058144569396999</c:v>
                </c:pt>
                <c:pt idx="1866">
                  <c:v>7.4742126464843803</c:v>
                </c:pt>
                <c:pt idx="1867">
                  <c:v>6.9931640625</c:v>
                </c:pt>
                <c:pt idx="1868">
                  <c:v>6.3552870750427202</c:v>
                </c:pt>
                <c:pt idx="1869">
                  <c:v>5.5163321495056197</c:v>
                </c:pt>
                <c:pt idx="1870">
                  <c:v>4.7061324119567898</c:v>
                </c:pt>
                <c:pt idx="1871">
                  <c:v>4.4923629760742196</c:v>
                </c:pt>
                <c:pt idx="1872">
                  <c:v>4.6372413635253897</c:v>
                </c:pt>
                <c:pt idx="1873">
                  <c:v>4.9182572364807102</c:v>
                </c:pt>
                <c:pt idx="1874">
                  <c:v>5.2404294013976997</c:v>
                </c:pt>
                <c:pt idx="1875">
                  <c:v>5.5541095733642596</c:v>
                </c:pt>
                <c:pt idx="1876">
                  <c:v>5.8930025100707999</c:v>
                </c:pt>
                <c:pt idx="1877">
                  <c:v>6.3094339370727504</c:v>
                </c:pt>
                <c:pt idx="1878">
                  <c:v>6.8329973220825204</c:v>
                </c:pt>
                <c:pt idx="1879">
                  <c:v>7.5241031646728498</c:v>
                </c:pt>
                <c:pt idx="1880">
                  <c:v>8.3173437118530291</c:v>
                </c:pt>
                <c:pt idx="1881">
                  <c:v>8.9474306106567401</c:v>
                </c:pt>
                <c:pt idx="1882">
                  <c:v>9.2782659530639595</c:v>
                </c:pt>
                <c:pt idx="1883">
                  <c:v>9.5097703933715803</c:v>
                </c:pt>
                <c:pt idx="1884">
                  <c:v>9.8214130401611293</c:v>
                </c:pt>
                <c:pt idx="1885">
                  <c:v>10.2836456298828</c:v>
                </c:pt>
                <c:pt idx="1886">
                  <c:v>10.675316810607899</c:v>
                </c:pt>
                <c:pt idx="1887">
                  <c:v>10.751142501831101</c:v>
                </c:pt>
                <c:pt idx="1888">
                  <c:v>10.641028404235801</c:v>
                </c:pt>
                <c:pt idx="1889">
                  <c:v>10.333416938781699</c:v>
                </c:pt>
                <c:pt idx="1890">
                  <c:v>10.037761688232401</c:v>
                </c:pt>
                <c:pt idx="1891">
                  <c:v>10.067066192626999</c:v>
                </c:pt>
                <c:pt idx="1892">
                  <c:v>10.5296831130981</c:v>
                </c:pt>
                <c:pt idx="1893">
                  <c:v>11.0242357254028</c:v>
                </c:pt>
                <c:pt idx="1894">
                  <c:v>11.981361389160201</c:v>
                </c:pt>
                <c:pt idx="1895">
                  <c:v>13.7506723403931</c:v>
                </c:pt>
                <c:pt idx="1896">
                  <c:v>16.700117111206101</c:v>
                </c:pt>
                <c:pt idx="1897">
                  <c:v>21.0007724761963</c:v>
                </c:pt>
                <c:pt idx="1898">
                  <c:v>25.1318969726562</c:v>
                </c:pt>
                <c:pt idx="1899">
                  <c:v>28.5468864440918</c:v>
                </c:pt>
                <c:pt idx="1900">
                  <c:v>30.362913131713899</c:v>
                </c:pt>
                <c:pt idx="1901">
                  <c:v>31.675136566162099</c:v>
                </c:pt>
                <c:pt idx="1902">
                  <c:v>32.431350708007798</c:v>
                </c:pt>
                <c:pt idx="1903">
                  <c:v>33.893619537353501</c:v>
                </c:pt>
                <c:pt idx="1904">
                  <c:v>37.015762329101598</c:v>
                </c:pt>
                <c:pt idx="1905">
                  <c:v>41.286018371582003</c:v>
                </c:pt>
                <c:pt idx="1906">
                  <c:v>44.650321960449197</c:v>
                </c:pt>
                <c:pt idx="1907">
                  <c:v>45.9299507141113</c:v>
                </c:pt>
                <c:pt idx="1908">
                  <c:v>45.855766296386697</c:v>
                </c:pt>
                <c:pt idx="1909">
                  <c:v>47.104412078857401</c:v>
                </c:pt>
                <c:pt idx="1910">
                  <c:v>47.934051513671903</c:v>
                </c:pt>
                <c:pt idx="1911">
                  <c:v>48.564865112304702</c:v>
                </c:pt>
                <c:pt idx="1912">
                  <c:v>49.227149963378899</c:v>
                </c:pt>
                <c:pt idx="1913">
                  <c:v>50.393218994140597</c:v>
                </c:pt>
                <c:pt idx="1914">
                  <c:v>50.86572265625</c:v>
                </c:pt>
                <c:pt idx="1915">
                  <c:v>52.237758636474602</c:v>
                </c:pt>
                <c:pt idx="1916">
                  <c:v>53.506099700927699</c:v>
                </c:pt>
                <c:pt idx="1917">
                  <c:v>53.631526947021499</c:v>
                </c:pt>
                <c:pt idx="1918">
                  <c:v>52.282218933105497</c:v>
                </c:pt>
                <c:pt idx="1919">
                  <c:v>49.650718688964801</c:v>
                </c:pt>
                <c:pt idx="1920">
                  <c:v>48.469200134277301</c:v>
                </c:pt>
                <c:pt idx="1921">
                  <c:v>49.056915283203097</c:v>
                </c:pt>
                <c:pt idx="1922">
                  <c:v>48.374141693115199</c:v>
                </c:pt>
                <c:pt idx="1923">
                  <c:v>47.178779602050803</c:v>
                </c:pt>
                <c:pt idx="1924">
                  <c:v>46.449398040771499</c:v>
                </c:pt>
                <c:pt idx="1925">
                  <c:v>46.283176422119098</c:v>
                </c:pt>
                <c:pt idx="1926">
                  <c:v>46.940509796142599</c:v>
                </c:pt>
                <c:pt idx="1927">
                  <c:v>50.215610504150398</c:v>
                </c:pt>
                <c:pt idx="1928">
                  <c:v>54.775218963622997</c:v>
                </c:pt>
                <c:pt idx="1929">
                  <c:v>58.775009155273402</c:v>
                </c:pt>
                <c:pt idx="1930">
                  <c:v>60.128662109375</c:v>
                </c:pt>
                <c:pt idx="1931">
                  <c:v>57.158397674560497</c:v>
                </c:pt>
                <c:pt idx="1932">
                  <c:v>48.116905212402301</c:v>
                </c:pt>
                <c:pt idx="1933">
                  <c:v>36.902378082275398</c:v>
                </c:pt>
                <c:pt idx="1934">
                  <c:v>33.054756164550803</c:v>
                </c:pt>
                <c:pt idx="1935">
                  <c:v>31.905117034912099</c:v>
                </c:pt>
                <c:pt idx="1936">
                  <c:v>25.934709548950199</c:v>
                </c:pt>
                <c:pt idx="1937">
                  <c:v>25.8517036437988</c:v>
                </c:pt>
                <c:pt idx="1938">
                  <c:v>30.3313903808594</c:v>
                </c:pt>
                <c:pt idx="1939">
                  <c:v>35.135208129882798</c:v>
                </c:pt>
                <c:pt idx="1940">
                  <c:v>37.511024475097699</c:v>
                </c:pt>
                <c:pt idx="1941">
                  <c:v>37.029434204101598</c:v>
                </c:pt>
                <c:pt idx="1942">
                  <c:v>25.3678169250488</c:v>
                </c:pt>
                <c:pt idx="1943">
                  <c:v>18.363277435302699</c:v>
                </c:pt>
                <c:pt idx="1944">
                  <c:v>16.085596084594702</c:v>
                </c:pt>
                <c:pt idx="1945">
                  <c:v>14.5139560699463</c:v>
                </c:pt>
                <c:pt idx="1946">
                  <c:v>13.903660774231</c:v>
                </c:pt>
                <c:pt idx="1947">
                  <c:v>13.7388925552368</c:v>
                </c:pt>
                <c:pt idx="1948">
                  <c:v>12.7626791000366</c:v>
                </c:pt>
                <c:pt idx="1949">
                  <c:v>11.892992973327599</c:v>
                </c:pt>
                <c:pt idx="1950">
                  <c:v>11.1228437423706</c:v>
                </c:pt>
                <c:pt idx="1951">
                  <c:v>10.699281692504901</c:v>
                </c:pt>
                <c:pt idx="1952">
                  <c:v>10.702700614929199</c:v>
                </c:pt>
                <c:pt idx="1953">
                  <c:v>10.870553016662599</c:v>
                </c:pt>
                <c:pt idx="1954">
                  <c:v>11.259498596191399</c:v>
                </c:pt>
                <c:pt idx="1955">
                  <c:v>11.982286453247101</c:v>
                </c:pt>
                <c:pt idx="1956">
                  <c:v>12.6315650939941</c:v>
                </c:pt>
                <c:pt idx="1957">
                  <c:v>13.3014688491821</c:v>
                </c:pt>
                <c:pt idx="1958">
                  <c:v>14.219947814941399</c:v>
                </c:pt>
                <c:pt idx="1959">
                  <c:v>14.9322357177734</c:v>
                </c:pt>
                <c:pt idx="1960">
                  <c:v>15.6786050796509</c:v>
                </c:pt>
                <c:pt idx="1961">
                  <c:v>15.9034996032715</c:v>
                </c:pt>
                <c:pt idx="1962">
                  <c:v>15.414670944213899</c:v>
                </c:pt>
                <c:pt idx="1963">
                  <c:v>14.3702344894409</c:v>
                </c:pt>
                <c:pt idx="1964">
                  <c:v>13.5886478424072</c:v>
                </c:pt>
                <c:pt idx="1965">
                  <c:v>12.4234704971313</c:v>
                </c:pt>
                <c:pt idx="1966">
                  <c:v>11.606341361999499</c:v>
                </c:pt>
                <c:pt idx="1967">
                  <c:v>11.8900203704834</c:v>
                </c:pt>
                <c:pt idx="1968">
                  <c:v>13.266451835632299</c:v>
                </c:pt>
                <c:pt idx="1969">
                  <c:v>15.5960035324097</c:v>
                </c:pt>
                <c:pt idx="1970">
                  <c:v>18.238092422485401</c:v>
                </c:pt>
                <c:pt idx="1971">
                  <c:v>20.2935581207275</c:v>
                </c:pt>
                <c:pt idx="1972">
                  <c:v>21.552661895751999</c:v>
                </c:pt>
                <c:pt idx="1973">
                  <c:v>22.388168334960898</c:v>
                </c:pt>
                <c:pt idx="1974">
                  <c:v>23.383232116699201</c:v>
                </c:pt>
                <c:pt idx="1975">
                  <c:v>24.8912563323975</c:v>
                </c:pt>
                <c:pt idx="1976">
                  <c:v>25.428707122802699</c:v>
                </c:pt>
                <c:pt idx="1977">
                  <c:v>24.608434677123999</c:v>
                </c:pt>
                <c:pt idx="1978">
                  <c:v>20.492509841918899</c:v>
                </c:pt>
                <c:pt idx="1979">
                  <c:v>20.4161281585693</c:v>
                </c:pt>
                <c:pt idx="1980">
                  <c:v>17.607749938964801</c:v>
                </c:pt>
                <c:pt idx="1981">
                  <c:v>20.704774856567401</c:v>
                </c:pt>
                <c:pt idx="1982">
                  <c:v>22.467098236083999</c:v>
                </c:pt>
                <c:pt idx="1983">
                  <c:v>18.011325836181602</c:v>
                </c:pt>
                <c:pt idx="1984">
                  <c:v>14.667432785034199</c:v>
                </c:pt>
                <c:pt idx="1985">
                  <c:v>13.5830068588257</c:v>
                </c:pt>
                <c:pt idx="1986">
                  <c:v>19.429908752441399</c:v>
                </c:pt>
                <c:pt idx="1987">
                  <c:v>24.2475185394287</c:v>
                </c:pt>
                <c:pt idx="1988">
                  <c:v>26.1791477203369</c:v>
                </c:pt>
                <c:pt idx="1989">
                  <c:v>28.473346710205099</c:v>
                </c:pt>
                <c:pt idx="1990">
                  <c:v>23.553468704223601</c:v>
                </c:pt>
                <c:pt idx="1991">
                  <c:v>15.8309106826782</c:v>
                </c:pt>
                <c:pt idx="1992">
                  <c:v>15.8353319168091</c:v>
                </c:pt>
                <c:pt idx="1993">
                  <c:v>17.0983791351318</c:v>
                </c:pt>
                <c:pt idx="1994">
                  <c:v>19.054346084594702</c:v>
                </c:pt>
                <c:pt idx="1995">
                  <c:v>20.640251159668001</c:v>
                </c:pt>
                <c:pt idx="1996">
                  <c:v>20.311721801757798</c:v>
                </c:pt>
                <c:pt idx="1997">
                  <c:v>20.686607360839801</c:v>
                </c:pt>
                <c:pt idx="1998">
                  <c:v>22.475387573242202</c:v>
                </c:pt>
                <c:pt idx="1999">
                  <c:v>24.6964721679688</c:v>
                </c:pt>
                <c:pt idx="2000">
                  <c:v>25.621824264526399</c:v>
                </c:pt>
                <c:pt idx="2001">
                  <c:v>25.8864440917969</c:v>
                </c:pt>
                <c:pt idx="2002">
                  <c:v>24.470788955688501</c:v>
                </c:pt>
                <c:pt idx="2003">
                  <c:v>22.304101943969702</c:v>
                </c:pt>
                <c:pt idx="2004">
                  <c:v>20.646125793456999</c:v>
                </c:pt>
                <c:pt idx="2005">
                  <c:v>19.915042877197301</c:v>
                </c:pt>
                <c:pt idx="2006">
                  <c:v>19.474962234497099</c:v>
                </c:pt>
                <c:pt idx="2007">
                  <c:v>19.378980636596701</c:v>
                </c:pt>
                <c:pt idx="2008">
                  <c:v>19.3623867034912</c:v>
                </c:pt>
                <c:pt idx="2009">
                  <c:v>19.854026794433601</c:v>
                </c:pt>
                <c:pt idx="2010">
                  <c:v>20.997138977050799</c:v>
                </c:pt>
                <c:pt idx="2011">
                  <c:v>22.184736251831101</c:v>
                </c:pt>
                <c:pt idx="2012">
                  <c:v>23.0530300140381</c:v>
                </c:pt>
                <c:pt idx="2013">
                  <c:v>23.932441711425799</c:v>
                </c:pt>
                <c:pt idx="2014">
                  <c:v>24.6949977874756</c:v>
                </c:pt>
                <c:pt idx="2015">
                  <c:v>25.621496200561499</c:v>
                </c:pt>
                <c:pt idx="2016">
                  <c:v>26.993780136108398</c:v>
                </c:pt>
                <c:pt idx="2017">
                  <c:v>28.7236652374268</c:v>
                </c:pt>
                <c:pt idx="2018">
                  <c:v>30.8174228668213</c:v>
                </c:pt>
                <c:pt idx="2019">
                  <c:v>34.1614799499512</c:v>
                </c:pt>
                <c:pt idx="2020">
                  <c:v>36.238327026367202</c:v>
                </c:pt>
                <c:pt idx="2021">
                  <c:v>37.568271636962898</c:v>
                </c:pt>
                <c:pt idx="2022">
                  <c:v>38.0997123718262</c:v>
                </c:pt>
                <c:pt idx="2023">
                  <c:v>37.713768005371101</c:v>
                </c:pt>
                <c:pt idx="2024">
                  <c:v>37.139217376708999</c:v>
                </c:pt>
                <c:pt idx="2025">
                  <c:v>37.319740295410199</c:v>
                </c:pt>
                <c:pt idx="2026">
                  <c:v>38.483432769775398</c:v>
                </c:pt>
                <c:pt idx="2027">
                  <c:v>40.234371185302699</c:v>
                </c:pt>
                <c:pt idx="2028">
                  <c:v>42.166893005371101</c:v>
                </c:pt>
                <c:pt idx="2029">
                  <c:v>44.104728698730497</c:v>
                </c:pt>
                <c:pt idx="2030">
                  <c:v>45.905803680419901</c:v>
                </c:pt>
                <c:pt idx="2031">
                  <c:v>47.217655181884801</c:v>
                </c:pt>
                <c:pt idx="2032">
                  <c:v>47.755401611328097</c:v>
                </c:pt>
                <c:pt idx="2033">
                  <c:v>46.998981475830099</c:v>
                </c:pt>
                <c:pt idx="2034">
                  <c:v>44.193572998046903</c:v>
                </c:pt>
                <c:pt idx="2035">
                  <c:v>39.623455047607401</c:v>
                </c:pt>
                <c:pt idx="2036">
                  <c:v>35.985996246337898</c:v>
                </c:pt>
                <c:pt idx="2037">
                  <c:v>35.443771362304702</c:v>
                </c:pt>
                <c:pt idx="2038">
                  <c:v>37.591171264648402</c:v>
                </c:pt>
                <c:pt idx="2039">
                  <c:v>41.635829925537102</c:v>
                </c:pt>
                <c:pt idx="2040">
                  <c:v>40.6038208007812</c:v>
                </c:pt>
                <c:pt idx="2041">
                  <c:v>30.523176193237301</c:v>
                </c:pt>
                <c:pt idx="2042">
                  <c:v>28.356580734252901</c:v>
                </c:pt>
                <c:pt idx="2043">
                  <c:v>30.289381027221701</c:v>
                </c:pt>
                <c:pt idx="2044">
                  <c:v>29.466220855712901</c:v>
                </c:pt>
                <c:pt idx="2045">
                  <c:v>25.4869785308838</c:v>
                </c:pt>
                <c:pt idx="2046">
                  <c:v>20.314216613769499</c:v>
                </c:pt>
                <c:pt idx="2047">
                  <c:v>15.1951694488525</c:v>
                </c:pt>
                <c:pt idx="2048">
                  <c:v>11.200720787048301</c:v>
                </c:pt>
                <c:pt idx="2049">
                  <c:v>9.4398555755615199</c:v>
                </c:pt>
                <c:pt idx="2050">
                  <c:v>8.8512201309204102</c:v>
                </c:pt>
                <c:pt idx="2051">
                  <c:v>8.4539308547973597</c:v>
                </c:pt>
                <c:pt idx="2052">
                  <c:v>8.3942327499389595</c:v>
                </c:pt>
                <c:pt idx="2053">
                  <c:v>8.70861911773682</c:v>
                </c:pt>
                <c:pt idx="2054">
                  <c:v>8.7126522064209002</c:v>
                </c:pt>
                <c:pt idx="2055">
                  <c:v>8.6705017089843803</c:v>
                </c:pt>
                <c:pt idx="2056">
                  <c:v>9.0017423629760707</c:v>
                </c:pt>
                <c:pt idx="2057">
                  <c:v>9.8541393280029297</c:v>
                </c:pt>
                <c:pt idx="2058">
                  <c:v>11.579740524291999</c:v>
                </c:pt>
                <c:pt idx="2059">
                  <c:v>12.1688795089722</c:v>
                </c:pt>
                <c:pt idx="2060">
                  <c:v>11.1722869873047</c:v>
                </c:pt>
                <c:pt idx="2061">
                  <c:v>10.240735054016101</c:v>
                </c:pt>
                <c:pt idx="2062">
                  <c:v>9.9441003799438494</c:v>
                </c:pt>
                <c:pt idx="2063">
                  <c:v>9.1918115615844709</c:v>
                </c:pt>
                <c:pt idx="2064">
                  <c:v>7.28381299972534</c:v>
                </c:pt>
                <c:pt idx="2065">
                  <c:v>6.1590065956115696</c:v>
                </c:pt>
                <c:pt idx="2066">
                  <c:v>5.9243125915527299</c:v>
                </c:pt>
                <c:pt idx="2067">
                  <c:v>5.9300451278686497</c:v>
                </c:pt>
                <c:pt idx="2068">
                  <c:v>6.3252320289611799</c:v>
                </c:pt>
                <c:pt idx="2069">
                  <c:v>7.1144094467163104</c:v>
                </c:pt>
                <c:pt idx="2070">
                  <c:v>7.6046113967895499</c:v>
                </c:pt>
                <c:pt idx="2071">
                  <c:v>7.2779970169067401</c:v>
                </c:pt>
                <c:pt idx="2072">
                  <c:v>6.0910944938659703</c:v>
                </c:pt>
                <c:pt idx="2073">
                  <c:v>5.2944993972778303</c:v>
                </c:pt>
                <c:pt idx="2074">
                  <c:v>4.9366803169250497</c:v>
                </c:pt>
                <c:pt idx="2075">
                  <c:v>5.0024518966674796</c:v>
                </c:pt>
                <c:pt idx="2076">
                  <c:v>5.4741616249084499</c:v>
                </c:pt>
                <c:pt idx="2077">
                  <c:v>5.9621920585632298</c:v>
                </c:pt>
                <c:pt idx="2078">
                  <c:v>6.5122847557067898</c:v>
                </c:pt>
                <c:pt idx="2079">
                  <c:v>7.2098112106323198</c:v>
                </c:pt>
                <c:pt idx="2080">
                  <c:v>8.2308816909790004</c:v>
                </c:pt>
                <c:pt idx="2081">
                  <c:v>8.9810991287231392</c:v>
                </c:pt>
                <c:pt idx="2082">
                  <c:v>9.0628929138183594</c:v>
                </c:pt>
                <c:pt idx="2083">
                  <c:v>8.5061321258544993</c:v>
                </c:pt>
                <c:pt idx="2084">
                  <c:v>7.83852338790894</c:v>
                </c:pt>
                <c:pt idx="2085">
                  <c:v>7.4915180206298801</c:v>
                </c:pt>
                <c:pt idx="2086">
                  <c:v>7.9926600456237802</c:v>
                </c:pt>
                <c:pt idx="2087">
                  <c:v>8.2000083923339808</c:v>
                </c:pt>
                <c:pt idx="2088">
                  <c:v>7.6602044105529803</c:v>
                </c:pt>
                <c:pt idx="2089">
                  <c:v>7.2412986755371103</c:v>
                </c:pt>
                <c:pt idx="2090">
                  <c:v>6.9936566352844203</c:v>
                </c:pt>
                <c:pt idx="2091">
                  <c:v>7.2823214530944798</c:v>
                </c:pt>
                <c:pt idx="2092">
                  <c:v>8.1430435180663991</c:v>
                </c:pt>
                <c:pt idx="2093">
                  <c:v>8.2854747772216797</c:v>
                </c:pt>
                <c:pt idx="2094">
                  <c:v>8.4159860610961896</c:v>
                </c:pt>
                <c:pt idx="2095">
                  <c:v>8.6406888961791992</c:v>
                </c:pt>
                <c:pt idx="2096">
                  <c:v>8.70477390289307</c:v>
                </c:pt>
                <c:pt idx="2097">
                  <c:v>8.3932437896728498</c:v>
                </c:pt>
                <c:pt idx="2098">
                  <c:v>7.5847034454345703</c:v>
                </c:pt>
                <c:pt idx="2099">
                  <c:v>7.12770795822144</c:v>
                </c:pt>
                <c:pt idx="2100">
                  <c:v>7.0066814422607404</c:v>
                </c:pt>
                <c:pt idx="2101">
                  <c:v>6.9345393180847203</c:v>
                </c:pt>
                <c:pt idx="2102">
                  <c:v>6.9882297515869096</c:v>
                </c:pt>
                <c:pt idx="2103">
                  <c:v>7.3824744224548304</c:v>
                </c:pt>
                <c:pt idx="2104">
                  <c:v>8.1329994201660192</c:v>
                </c:pt>
                <c:pt idx="2105">
                  <c:v>8.6622743606567401</c:v>
                </c:pt>
                <c:pt idx="2106">
                  <c:v>9.0651836395263707</c:v>
                </c:pt>
                <c:pt idx="2107">
                  <c:v>9.0260181427002006</c:v>
                </c:pt>
                <c:pt idx="2108">
                  <c:v>9.3478460311889595</c:v>
                </c:pt>
                <c:pt idx="2109">
                  <c:v>10.0225267410278</c:v>
                </c:pt>
                <c:pt idx="2110">
                  <c:v>10.373609542846699</c:v>
                </c:pt>
                <c:pt idx="2111">
                  <c:v>10.4043264389038</c:v>
                </c:pt>
                <c:pt idx="2112">
                  <c:v>9.8617572784423793</c:v>
                </c:pt>
                <c:pt idx="2113">
                  <c:v>8.6552534103393608</c:v>
                </c:pt>
                <c:pt idx="2114">
                  <c:v>7.2168755531311</c:v>
                </c:pt>
                <c:pt idx="2115">
                  <c:v>7.0843162536621103</c:v>
                </c:pt>
                <c:pt idx="2116">
                  <c:v>7.1961798667907697</c:v>
                </c:pt>
                <c:pt idx="2117">
                  <c:v>7.3100237846374503</c:v>
                </c:pt>
                <c:pt idx="2118">
                  <c:v>7.1981892585754403</c:v>
                </c:pt>
                <c:pt idx="2119">
                  <c:v>7.0337581634521502</c:v>
                </c:pt>
                <c:pt idx="2120">
                  <c:v>7.2915010452270499</c:v>
                </c:pt>
                <c:pt idx="2121">
                  <c:v>7.8744225502014196</c:v>
                </c:pt>
                <c:pt idx="2122">
                  <c:v>8.5046405792236293</c:v>
                </c:pt>
                <c:pt idx="2123">
                  <c:v>9.2365531921386701</c:v>
                </c:pt>
                <c:pt idx="2124">
                  <c:v>9.9833564758300799</c:v>
                </c:pt>
                <c:pt idx="2125">
                  <c:v>10.084657669067401</c:v>
                </c:pt>
                <c:pt idx="2126">
                  <c:v>9.1149177551269496</c:v>
                </c:pt>
                <c:pt idx="2127">
                  <c:v>7.7810244560241699</c:v>
                </c:pt>
                <c:pt idx="2128">
                  <c:v>6.7152862548828098</c:v>
                </c:pt>
                <c:pt idx="2129">
                  <c:v>6.6544499397277797</c:v>
                </c:pt>
                <c:pt idx="2130">
                  <c:v>6.92047166824341</c:v>
                </c:pt>
                <c:pt idx="2131">
                  <c:v>7.1687150001525897</c:v>
                </c:pt>
                <c:pt idx="2132">
                  <c:v>7.2956447601318404</c:v>
                </c:pt>
                <c:pt idx="2133">
                  <c:v>7.7357254028320304</c:v>
                </c:pt>
                <c:pt idx="2134">
                  <c:v>8.9806385040283203</c:v>
                </c:pt>
                <c:pt idx="2135">
                  <c:v>12.2804145812988</c:v>
                </c:pt>
                <c:pt idx="2136">
                  <c:v>18.475791931152301</c:v>
                </c:pt>
                <c:pt idx="2137">
                  <c:v>26.6340236663818</c:v>
                </c:pt>
                <c:pt idx="2138">
                  <c:v>27.578920364379901</c:v>
                </c:pt>
                <c:pt idx="2139">
                  <c:v>21.749635696411101</c:v>
                </c:pt>
                <c:pt idx="2140">
                  <c:v>21.1365070343018</c:v>
                </c:pt>
                <c:pt idx="2141">
                  <c:v>21.637498855590799</c:v>
                </c:pt>
                <c:pt idx="2142">
                  <c:v>23.5209846496582</c:v>
                </c:pt>
                <c:pt idx="2143">
                  <c:v>25.405370712280298</c:v>
                </c:pt>
                <c:pt idx="2144">
                  <c:v>26.929084777831999</c:v>
                </c:pt>
                <c:pt idx="2145">
                  <c:v>27.733894348144499</c:v>
                </c:pt>
                <c:pt idx="2146">
                  <c:v>27.613447189331101</c:v>
                </c:pt>
                <c:pt idx="2147">
                  <c:v>20.141069412231399</c:v>
                </c:pt>
                <c:pt idx="2148">
                  <c:v>13.9164085388184</c:v>
                </c:pt>
                <c:pt idx="2149">
                  <c:v>12.334929466247599</c:v>
                </c:pt>
                <c:pt idx="2150">
                  <c:v>10.0696058273315</c:v>
                </c:pt>
                <c:pt idx="2151">
                  <c:v>9.0004844665527308</c:v>
                </c:pt>
                <c:pt idx="2152">
                  <c:v>8.4513645172119105</c:v>
                </c:pt>
                <c:pt idx="2153">
                  <c:v>9.0070848464965803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894848"/>
        <c:axId val="109105920"/>
      </c:scatterChart>
      <c:scatterChart>
        <c:scatterStyle val="lineMarker"/>
        <c:varyColors val="0"/>
        <c:ser>
          <c:idx val="2"/>
          <c:order val="1"/>
          <c:tx>
            <c:v>Mil epi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969696"/>
              </a:solidFill>
              <a:ln>
                <a:solidFill>
                  <a:srgbClr val="969696"/>
                </a:solidFill>
                <a:prstDash val="solid"/>
              </a:ln>
            </c:spPr>
          </c:marker>
          <c:xVal>
            <c:numRef>
              <c:f>[1]Milwauk_hourly_export_vjun7!$A$75:$A$2234</c:f>
              <c:numCache>
                <c:formatCode>General</c:formatCode>
                <c:ptCount val="2160"/>
                <c:pt idx="0">
                  <c:v>39814</c:v>
                </c:pt>
                <c:pt idx="1">
                  <c:v>39814.041666666664</c:v>
                </c:pt>
                <c:pt idx="2">
                  <c:v>39814.083333333336</c:v>
                </c:pt>
                <c:pt idx="3">
                  <c:v>39814.125</c:v>
                </c:pt>
                <c:pt idx="4">
                  <c:v>39814.166666666664</c:v>
                </c:pt>
                <c:pt idx="5">
                  <c:v>39814.208333333336</c:v>
                </c:pt>
                <c:pt idx="6">
                  <c:v>39814.25</c:v>
                </c:pt>
                <c:pt idx="7">
                  <c:v>39814.291666666664</c:v>
                </c:pt>
                <c:pt idx="8">
                  <c:v>39814.333333333336</c:v>
                </c:pt>
                <c:pt idx="9">
                  <c:v>39814.375</c:v>
                </c:pt>
                <c:pt idx="10">
                  <c:v>39814.416666666664</c:v>
                </c:pt>
                <c:pt idx="11">
                  <c:v>39814.458333333336</c:v>
                </c:pt>
                <c:pt idx="12">
                  <c:v>39814.5</c:v>
                </c:pt>
                <c:pt idx="13">
                  <c:v>39814.541666666664</c:v>
                </c:pt>
                <c:pt idx="14">
                  <c:v>39814.583333333336</c:v>
                </c:pt>
                <c:pt idx="15">
                  <c:v>39814.625</c:v>
                </c:pt>
                <c:pt idx="16">
                  <c:v>39814.666666666664</c:v>
                </c:pt>
                <c:pt idx="17">
                  <c:v>39814.708333333336</c:v>
                </c:pt>
                <c:pt idx="18">
                  <c:v>39814.75</c:v>
                </c:pt>
                <c:pt idx="19">
                  <c:v>39814.791666666664</c:v>
                </c:pt>
                <c:pt idx="20">
                  <c:v>39814.833333333336</c:v>
                </c:pt>
                <c:pt idx="21">
                  <c:v>39814.875</c:v>
                </c:pt>
                <c:pt idx="22">
                  <c:v>39814.916666666664</c:v>
                </c:pt>
                <c:pt idx="23">
                  <c:v>39814.958333333336</c:v>
                </c:pt>
                <c:pt idx="24">
                  <c:v>39815</c:v>
                </c:pt>
                <c:pt idx="25">
                  <c:v>39815.041666666664</c:v>
                </c:pt>
                <c:pt idx="26">
                  <c:v>39815.083333333336</c:v>
                </c:pt>
                <c:pt idx="27">
                  <c:v>39815.125</c:v>
                </c:pt>
                <c:pt idx="28">
                  <c:v>39815.166666666664</c:v>
                </c:pt>
                <c:pt idx="29">
                  <c:v>39815.208333333336</c:v>
                </c:pt>
                <c:pt idx="30">
                  <c:v>39815.25</c:v>
                </c:pt>
                <c:pt idx="31">
                  <c:v>39815.291666666664</c:v>
                </c:pt>
                <c:pt idx="32">
                  <c:v>39815.333333333336</c:v>
                </c:pt>
                <c:pt idx="33">
                  <c:v>39815.375</c:v>
                </c:pt>
                <c:pt idx="34">
                  <c:v>39815.416666666664</c:v>
                </c:pt>
                <c:pt idx="35">
                  <c:v>39815.458333333336</c:v>
                </c:pt>
                <c:pt idx="36">
                  <c:v>39815.5</c:v>
                </c:pt>
                <c:pt idx="37">
                  <c:v>39815.541666666664</c:v>
                </c:pt>
                <c:pt idx="38">
                  <c:v>39815.583333333336</c:v>
                </c:pt>
                <c:pt idx="39">
                  <c:v>39815.625</c:v>
                </c:pt>
                <c:pt idx="40">
                  <c:v>39815.666666666664</c:v>
                </c:pt>
                <c:pt idx="41">
                  <c:v>39815.708333333336</c:v>
                </c:pt>
                <c:pt idx="42">
                  <c:v>39815.75</c:v>
                </c:pt>
                <c:pt idx="43">
                  <c:v>39815.791666666664</c:v>
                </c:pt>
                <c:pt idx="44">
                  <c:v>39815.833333333336</c:v>
                </c:pt>
                <c:pt idx="45">
                  <c:v>39815.875</c:v>
                </c:pt>
                <c:pt idx="46">
                  <c:v>39815.916666666664</c:v>
                </c:pt>
                <c:pt idx="47">
                  <c:v>39815.958333333336</c:v>
                </c:pt>
                <c:pt idx="48">
                  <c:v>39816</c:v>
                </c:pt>
                <c:pt idx="49">
                  <c:v>39816.041666666664</c:v>
                </c:pt>
                <c:pt idx="50">
                  <c:v>39816.083333333336</c:v>
                </c:pt>
                <c:pt idx="51">
                  <c:v>39816.125</c:v>
                </c:pt>
                <c:pt idx="52">
                  <c:v>39816.166666666664</c:v>
                </c:pt>
                <c:pt idx="53">
                  <c:v>39816.208333333336</c:v>
                </c:pt>
                <c:pt idx="54">
                  <c:v>39816.25</c:v>
                </c:pt>
                <c:pt idx="55">
                  <c:v>39816.291666666664</c:v>
                </c:pt>
                <c:pt idx="56">
                  <c:v>39816.333333333336</c:v>
                </c:pt>
                <c:pt idx="57">
                  <c:v>39816.375</c:v>
                </c:pt>
                <c:pt idx="58">
                  <c:v>39816.416666666664</c:v>
                </c:pt>
                <c:pt idx="59">
                  <c:v>39816.458333333336</c:v>
                </c:pt>
                <c:pt idx="60">
                  <c:v>39816.5</c:v>
                </c:pt>
                <c:pt idx="61">
                  <c:v>39816.541666666664</c:v>
                </c:pt>
                <c:pt idx="62">
                  <c:v>39816.583333333336</c:v>
                </c:pt>
                <c:pt idx="63">
                  <c:v>39816.625</c:v>
                </c:pt>
                <c:pt idx="64">
                  <c:v>39816.666666666664</c:v>
                </c:pt>
                <c:pt idx="65">
                  <c:v>39816.708333333336</c:v>
                </c:pt>
                <c:pt idx="66">
                  <c:v>39816.75</c:v>
                </c:pt>
                <c:pt idx="67">
                  <c:v>39816.791666666664</c:v>
                </c:pt>
                <c:pt idx="68">
                  <c:v>39816.833333333336</c:v>
                </c:pt>
                <c:pt idx="69">
                  <c:v>39816.875</c:v>
                </c:pt>
                <c:pt idx="70">
                  <c:v>39816.916666666664</c:v>
                </c:pt>
                <c:pt idx="71">
                  <c:v>39816.958333333336</c:v>
                </c:pt>
                <c:pt idx="72">
                  <c:v>39817</c:v>
                </c:pt>
                <c:pt idx="73">
                  <c:v>39817.041666666664</c:v>
                </c:pt>
                <c:pt idx="74">
                  <c:v>39817.083333333336</c:v>
                </c:pt>
                <c:pt idx="75">
                  <c:v>39817.125</c:v>
                </c:pt>
                <c:pt idx="76">
                  <c:v>39817.166666666664</c:v>
                </c:pt>
                <c:pt idx="77">
                  <c:v>39817.208333333336</c:v>
                </c:pt>
                <c:pt idx="78">
                  <c:v>39817.25</c:v>
                </c:pt>
                <c:pt idx="79">
                  <c:v>39817.291666666664</c:v>
                </c:pt>
                <c:pt idx="80">
                  <c:v>39817.333333333336</c:v>
                </c:pt>
                <c:pt idx="81">
                  <c:v>39817.375</c:v>
                </c:pt>
                <c:pt idx="82">
                  <c:v>39817.416666666664</c:v>
                </c:pt>
                <c:pt idx="83">
                  <c:v>39817.458333333336</c:v>
                </c:pt>
                <c:pt idx="84">
                  <c:v>39817.5</c:v>
                </c:pt>
                <c:pt idx="85">
                  <c:v>39817.541666666664</c:v>
                </c:pt>
                <c:pt idx="86">
                  <c:v>39817.583333333336</c:v>
                </c:pt>
                <c:pt idx="87">
                  <c:v>39817.625</c:v>
                </c:pt>
                <c:pt idx="88">
                  <c:v>39817.666666666664</c:v>
                </c:pt>
                <c:pt idx="89">
                  <c:v>39817.708333333336</c:v>
                </c:pt>
                <c:pt idx="90">
                  <c:v>39817.75</c:v>
                </c:pt>
                <c:pt idx="91">
                  <c:v>39817.791666666664</c:v>
                </c:pt>
                <c:pt idx="92">
                  <c:v>39817.833333333336</c:v>
                </c:pt>
                <c:pt idx="93">
                  <c:v>39817.875</c:v>
                </c:pt>
                <c:pt idx="94">
                  <c:v>39817.916666666664</c:v>
                </c:pt>
                <c:pt idx="95">
                  <c:v>39817.958333333336</c:v>
                </c:pt>
                <c:pt idx="96">
                  <c:v>39818</c:v>
                </c:pt>
                <c:pt idx="97">
                  <c:v>39818.041666666664</c:v>
                </c:pt>
                <c:pt idx="98">
                  <c:v>39818.083333333336</c:v>
                </c:pt>
                <c:pt idx="99">
                  <c:v>39818.125</c:v>
                </c:pt>
                <c:pt idx="100">
                  <c:v>39818.166666666664</c:v>
                </c:pt>
                <c:pt idx="101">
                  <c:v>39818.208333333336</c:v>
                </c:pt>
                <c:pt idx="102">
                  <c:v>39818.25</c:v>
                </c:pt>
                <c:pt idx="103">
                  <c:v>39818.291666666664</c:v>
                </c:pt>
                <c:pt idx="104">
                  <c:v>39818.333333333336</c:v>
                </c:pt>
                <c:pt idx="105">
                  <c:v>39818.375</c:v>
                </c:pt>
                <c:pt idx="106">
                  <c:v>39818.416666666664</c:v>
                </c:pt>
                <c:pt idx="107">
                  <c:v>39818.458333333336</c:v>
                </c:pt>
                <c:pt idx="108">
                  <c:v>39818.5</c:v>
                </c:pt>
                <c:pt idx="109">
                  <c:v>39818.541666666664</c:v>
                </c:pt>
                <c:pt idx="110">
                  <c:v>39818.583333333336</c:v>
                </c:pt>
                <c:pt idx="111">
                  <c:v>39818.625</c:v>
                </c:pt>
                <c:pt idx="112">
                  <c:v>39818.666666666664</c:v>
                </c:pt>
                <c:pt idx="113">
                  <c:v>39818.708333333336</c:v>
                </c:pt>
                <c:pt idx="114">
                  <c:v>39818.75</c:v>
                </c:pt>
                <c:pt idx="115">
                  <c:v>39818.791666666664</c:v>
                </c:pt>
                <c:pt idx="116">
                  <c:v>39818.833333333336</c:v>
                </c:pt>
                <c:pt idx="117">
                  <c:v>39818.875</c:v>
                </c:pt>
                <c:pt idx="118">
                  <c:v>39818.916666666664</c:v>
                </c:pt>
                <c:pt idx="119">
                  <c:v>39818.958333333336</c:v>
                </c:pt>
                <c:pt idx="120">
                  <c:v>39819</c:v>
                </c:pt>
                <c:pt idx="121">
                  <c:v>39819.041666666664</c:v>
                </c:pt>
                <c:pt idx="122">
                  <c:v>39819.083333333336</c:v>
                </c:pt>
                <c:pt idx="123">
                  <c:v>39819.125</c:v>
                </c:pt>
                <c:pt idx="124">
                  <c:v>39819.166666666664</c:v>
                </c:pt>
                <c:pt idx="125">
                  <c:v>39819.208333333336</c:v>
                </c:pt>
                <c:pt idx="126">
                  <c:v>39819.25</c:v>
                </c:pt>
                <c:pt idx="127">
                  <c:v>39819.291666666664</c:v>
                </c:pt>
                <c:pt idx="128">
                  <c:v>39819.333333333336</c:v>
                </c:pt>
                <c:pt idx="129">
                  <c:v>39819.375</c:v>
                </c:pt>
                <c:pt idx="130">
                  <c:v>39819.416666666664</c:v>
                </c:pt>
                <c:pt idx="131">
                  <c:v>39819.458333333336</c:v>
                </c:pt>
                <c:pt idx="132">
                  <c:v>39819.5</c:v>
                </c:pt>
                <c:pt idx="133">
                  <c:v>39819.541666666664</c:v>
                </c:pt>
                <c:pt idx="134">
                  <c:v>39819.583333333336</c:v>
                </c:pt>
                <c:pt idx="135">
                  <c:v>39819.625</c:v>
                </c:pt>
                <c:pt idx="136">
                  <c:v>39819.666666666664</c:v>
                </c:pt>
                <c:pt idx="137">
                  <c:v>39819.708333333336</c:v>
                </c:pt>
                <c:pt idx="138">
                  <c:v>39819.75</c:v>
                </c:pt>
                <c:pt idx="139">
                  <c:v>39819.791666666664</c:v>
                </c:pt>
                <c:pt idx="140">
                  <c:v>39819.833333333336</c:v>
                </c:pt>
                <c:pt idx="141">
                  <c:v>39819.875</c:v>
                </c:pt>
                <c:pt idx="142">
                  <c:v>39819.916666666664</c:v>
                </c:pt>
                <c:pt idx="143">
                  <c:v>39819.958333333336</c:v>
                </c:pt>
                <c:pt idx="144">
                  <c:v>39820</c:v>
                </c:pt>
                <c:pt idx="145">
                  <c:v>39820.041666666664</c:v>
                </c:pt>
                <c:pt idx="146">
                  <c:v>39820.083333333336</c:v>
                </c:pt>
                <c:pt idx="147">
                  <c:v>39820.125</c:v>
                </c:pt>
                <c:pt idx="148">
                  <c:v>39820.166666666664</c:v>
                </c:pt>
                <c:pt idx="149">
                  <c:v>39820.208333333336</c:v>
                </c:pt>
                <c:pt idx="150">
                  <c:v>39820.25</c:v>
                </c:pt>
                <c:pt idx="151">
                  <c:v>39820.291666666664</c:v>
                </c:pt>
                <c:pt idx="152">
                  <c:v>39820.333333333336</c:v>
                </c:pt>
                <c:pt idx="153">
                  <c:v>39820.375</c:v>
                </c:pt>
                <c:pt idx="154">
                  <c:v>39820.416666666664</c:v>
                </c:pt>
                <c:pt idx="155">
                  <c:v>39820.458333333336</c:v>
                </c:pt>
                <c:pt idx="156">
                  <c:v>39820.5</c:v>
                </c:pt>
                <c:pt idx="157">
                  <c:v>39820.541666666664</c:v>
                </c:pt>
                <c:pt idx="158">
                  <c:v>39820.583333333336</c:v>
                </c:pt>
                <c:pt idx="159">
                  <c:v>39820.625</c:v>
                </c:pt>
                <c:pt idx="160">
                  <c:v>39820.666666666664</c:v>
                </c:pt>
                <c:pt idx="161">
                  <c:v>39820.708333333336</c:v>
                </c:pt>
                <c:pt idx="162">
                  <c:v>39820.75</c:v>
                </c:pt>
                <c:pt idx="163">
                  <c:v>39820.791666666664</c:v>
                </c:pt>
                <c:pt idx="164">
                  <c:v>39820.833333333336</c:v>
                </c:pt>
                <c:pt idx="165">
                  <c:v>39820.875</c:v>
                </c:pt>
                <c:pt idx="166">
                  <c:v>39820.916666666664</c:v>
                </c:pt>
                <c:pt idx="167">
                  <c:v>39820.958333333336</c:v>
                </c:pt>
                <c:pt idx="168">
                  <c:v>39821</c:v>
                </c:pt>
                <c:pt idx="169">
                  <c:v>39821.041666666664</c:v>
                </c:pt>
                <c:pt idx="170">
                  <c:v>39821.083333333336</c:v>
                </c:pt>
                <c:pt idx="171">
                  <c:v>39821.125</c:v>
                </c:pt>
                <c:pt idx="172">
                  <c:v>39821.166666666664</c:v>
                </c:pt>
                <c:pt idx="173">
                  <c:v>39821.208333333336</c:v>
                </c:pt>
                <c:pt idx="174">
                  <c:v>39821.25</c:v>
                </c:pt>
                <c:pt idx="175">
                  <c:v>39821.291666666664</c:v>
                </c:pt>
                <c:pt idx="176">
                  <c:v>39821.333333333336</c:v>
                </c:pt>
                <c:pt idx="177">
                  <c:v>39821.375</c:v>
                </c:pt>
                <c:pt idx="178">
                  <c:v>39821.416666666664</c:v>
                </c:pt>
                <c:pt idx="179">
                  <c:v>39821.458333333336</c:v>
                </c:pt>
                <c:pt idx="180">
                  <c:v>39821.5</c:v>
                </c:pt>
                <c:pt idx="181">
                  <c:v>39821.541666666664</c:v>
                </c:pt>
                <c:pt idx="182">
                  <c:v>39821.583333333336</c:v>
                </c:pt>
                <c:pt idx="183">
                  <c:v>39821.625</c:v>
                </c:pt>
                <c:pt idx="184">
                  <c:v>39821.666666666664</c:v>
                </c:pt>
                <c:pt idx="185">
                  <c:v>39821.708333333336</c:v>
                </c:pt>
                <c:pt idx="186">
                  <c:v>39821.75</c:v>
                </c:pt>
                <c:pt idx="187">
                  <c:v>39821.791666666664</c:v>
                </c:pt>
                <c:pt idx="188">
                  <c:v>39821.833333333336</c:v>
                </c:pt>
                <c:pt idx="189">
                  <c:v>39821.875</c:v>
                </c:pt>
                <c:pt idx="190">
                  <c:v>39821.916666666664</c:v>
                </c:pt>
                <c:pt idx="191">
                  <c:v>39821.958333333336</c:v>
                </c:pt>
                <c:pt idx="192">
                  <c:v>39822</c:v>
                </c:pt>
                <c:pt idx="193">
                  <c:v>39822.041666666664</c:v>
                </c:pt>
                <c:pt idx="194">
                  <c:v>39822.083333333336</c:v>
                </c:pt>
                <c:pt idx="195">
                  <c:v>39822.125</c:v>
                </c:pt>
                <c:pt idx="196">
                  <c:v>39822.166666666664</c:v>
                </c:pt>
                <c:pt idx="197">
                  <c:v>39822.208333333336</c:v>
                </c:pt>
                <c:pt idx="198">
                  <c:v>39822.25</c:v>
                </c:pt>
                <c:pt idx="199">
                  <c:v>39822.291666666664</c:v>
                </c:pt>
                <c:pt idx="200">
                  <c:v>39822.333333333336</c:v>
                </c:pt>
                <c:pt idx="201">
                  <c:v>39822.375</c:v>
                </c:pt>
                <c:pt idx="202">
                  <c:v>39822.416666666664</c:v>
                </c:pt>
                <c:pt idx="203">
                  <c:v>39822.458333333336</c:v>
                </c:pt>
                <c:pt idx="204">
                  <c:v>39822.5</c:v>
                </c:pt>
                <c:pt idx="205">
                  <c:v>39822.541666666664</c:v>
                </c:pt>
                <c:pt idx="206">
                  <c:v>39822.583333333336</c:v>
                </c:pt>
                <c:pt idx="207">
                  <c:v>39822.625</c:v>
                </c:pt>
                <c:pt idx="208">
                  <c:v>39822.666666666664</c:v>
                </c:pt>
                <c:pt idx="209">
                  <c:v>39822.708333333336</c:v>
                </c:pt>
                <c:pt idx="210">
                  <c:v>39822.75</c:v>
                </c:pt>
                <c:pt idx="211">
                  <c:v>39822.791666666664</c:v>
                </c:pt>
                <c:pt idx="212">
                  <c:v>39822.833333333336</c:v>
                </c:pt>
                <c:pt idx="213">
                  <c:v>39822.875</c:v>
                </c:pt>
                <c:pt idx="214">
                  <c:v>39822.916666666664</c:v>
                </c:pt>
                <c:pt idx="215">
                  <c:v>39822.958333333336</c:v>
                </c:pt>
                <c:pt idx="216">
                  <c:v>39823</c:v>
                </c:pt>
                <c:pt idx="217">
                  <c:v>39823.041666666664</c:v>
                </c:pt>
                <c:pt idx="218">
                  <c:v>39823.083333333336</c:v>
                </c:pt>
                <c:pt idx="219">
                  <c:v>39823.125</c:v>
                </c:pt>
                <c:pt idx="220">
                  <c:v>39823.166666666664</c:v>
                </c:pt>
                <c:pt idx="221">
                  <c:v>39823.208333333336</c:v>
                </c:pt>
                <c:pt idx="222">
                  <c:v>39823.25</c:v>
                </c:pt>
                <c:pt idx="223">
                  <c:v>39823.291666666664</c:v>
                </c:pt>
                <c:pt idx="224">
                  <c:v>39823.333333333336</c:v>
                </c:pt>
                <c:pt idx="225">
                  <c:v>39823.375</c:v>
                </c:pt>
                <c:pt idx="226">
                  <c:v>39823.416666666664</c:v>
                </c:pt>
                <c:pt idx="227">
                  <c:v>39823.458333333336</c:v>
                </c:pt>
                <c:pt idx="228">
                  <c:v>39823.5</c:v>
                </c:pt>
                <c:pt idx="229">
                  <c:v>39823.541666666664</c:v>
                </c:pt>
                <c:pt idx="230">
                  <c:v>39823.583333333336</c:v>
                </c:pt>
                <c:pt idx="231">
                  <c:v>39823.625</c:v>
                </c:pt>
                <c:pt idx="232">
                  <c:v>39823.666666666664</c:v>
                </c:pt>
                <c:pt idx="233">
                  <c:v>39823.708333333336</c:v>
                </c:pt>
                <c:pt idx="234">
                  <c:v>39823.75</c:v>
                </c:pt>
                <c:pt idx="235">
                  <c:v>39823.791666666664</c:v>
                </c:pt>
                <c:pt idx="236">
                  <c:v>39823.833333333336</c:v>
                </c:pt>
                <c:pt idx="237">
                  <c:v>39823.875</c:v>
                </c:pt>
                <c:pt idx="238">
                  <c:v>39823.916666666664</c:v>
                </c:pt>
                <c:pt idx="239">
                  <c:v>39823.958333333336</c:v>
                </c:pt>
                <c:pt idx="240">
                  <c:v>39824</c:v>
                </c:pt>
                <c:pt idx="241">
                  <c:v>39824.041666666664</c:v>
                </c:pt>
                <c:pt idx="242">
                  <c:v>39824.083333333336</c:v>
                </c:pt>
                <c:pt idx="243">
                  <c:v>39824.125</c:v>
                </c:pt>
                <c:pt idx="244">
                  <c:v>39824.166666666664</c:v>
                </c:pt>
                <c:pt idx="245">
                  <c:v>39824.208333333336</c:v>
                </c:pt>
                <c:pt idx="246">
                  <c:v>39824.25</c:v>
                </c:pt>
                <c:pt idx="247">
                  <c:v>39824.291666666664</c:v>
                </c:pt>
                <c:pt idx="248">
                  <c:v>39824.333333333336</c:v>
                </c:pt>
                <c:pt idx="249">
                  <c:v>39824.375</c:v>
                </c:pt>
                <c:pt idx="250">
                  <c:v>39824.416666666664</c:v>
                </c:pt>
                <c:pt idx="251">
                  <c:v>39824.458333333336</c:v>
                </c:pt>
                <c:pt idx="252">
                  <c:v>39824.5</c:v>
                </c:pt>
                <c:pt idx="253">
                  <c:v>39824.541666666664</c:v>
                </c:pt>
                <c:pt idx="254">
                  <c:v>39824.583333333336</c:v>
                </c:pt>
                <c:pt idx="255">
                  <c:v>39824.625</c:v>
                </c:pt>
                <c:pt idx="256">
                  <c:v>39824.666666666664</c:v>
                </c:pt>
                <c:pt idx="257">
                  <c:v>39824.708333333336</c:v>
                </c:pt>
                <c:pt idx="258">
                  <c:v>39824.75</c:v>
                </c:pt>
                <c:pt idx="259">
                  <c:v>39824.791666666664</c:v>
                </c:pt>
                <c:pt idx="260">
                  <c:v>39824.833333333336</c:v>
                </c:pt>
                <c:pt idx="261">
                  <c:v>39824.875</c:v>
                </c:pt>
                <c:pt idx="262">
                  <c:v>39824.916666666664</c:v>
                </c:pt>
                <c:pt idx="263">
                  <c:v>39824.958333333336</c:v>
                </c:pt>
                <c:pt idx="264">
                  <c:v>39825</c:v>
                </c:pt>
                <c:pt idx="265">
                  <c:v>39825.041666666664</c:v>
                </c:pt>
                <c:pt idx="266">
                  <c:v>39825.083333333336</c:v>
                </c:pt>
                <c:pt idx="267">
                  <c:v>39825.125</c:v>
                </c:pt>
                <c:pt idx="268">
                  <c:v>39825.166666666664</c:v>
                </c:pt>
                <c:pt idx="269">
                  <c:v>39825.208333333336</c:v>
                </c:pt>
                <c:pt idx="270">
                  <c:v>39825.25</c:v>
                </c:pt>
                <c:pt idx="271">
                  <c:v>39825.291666666664</c:v>
                </c:pt>
                <c:pt idx="272">
                  <c:v>39825.333333333336</c:v>
                </c:pt>
                <c:pt idx="273">
                  <c:v>39825.375</c:v>
                </c:pt>
                <c:pt idx="274">
                  <c:v>39825.416666666664</c:v>
                </c:pt>
                <c:pt idx="275">
                  <c:v>39825.458333333336</c:v>
                </c:pt>
                <c:pt idx="276">
                  <c:v>39825.5</c:v>
                </c:pt>
                <c:pt idx="277">
                  <c:v>39825.541666666664</c:v>
                </c:pt>
                <c:pt idx="278">
                  <c:v>39825.583333333336</c:v>
                </c:pt>
                <c:pt idx="279">
                  <c:v>39825.625</c:v>
                </c:pt>
                <c:pt idx="280">
                  <c:v>39825.666666666664</c:v>
                </c:pt>
                <c:pt idx="281">
                  <c:v>39825.708333333336</c:v>
                </c:pt>
                <c:pt idx="282">
                  <c:v>39825.75</c:v>
                </c:pt>
                <c:pt idx="283">
                  <c:v>39825.791666666664</c:v>
                </c:pt>
                <c:pt idx="284">
                  <c:v>39825.833333333336</c:v>
                </c:pt>
                <c:pt idx="285">
                  <c:v>39825.875</c:v>
                </c:pt>
                <c:pt idx="286">
                  <c:v>39825.916666666664</c:v>
                </c:pt>
                <c:pt idx="287">
                  <c:v>39825.958333333336</c:v>
                </c:pt>
                <c:pt idx="288">
                  <c:v>39826</c:v>
                </c:pt>
                <c:pt idx="289">
                  <c:v>39826.041666666664</c:v>
                </c:pt>
                <c:pt idx="290">
                  <c:v>39826.083333333336</c:v>
                </c:pt>
                <c:pt idx="291">
                  <c:v>39826.125</c:v>
                </c:pt>
                <c:pt idx="292">
                  <c:v>39826.166666666664</c:v>
                </c:pt>
                <c:pt idx="293">
                  <c:v>39826.208333333336</c:v>
                </c:pt>
                <c:pt idx="294">
                  <c:v>39826.25</c:v>
                </c:pt>
                <c:pt idx="295">
                  <c:v>39826.291666666664</c:v>
                </c:pt>
                <c:pt idx="296">
                  <c:v>39826.333333333336</c:v>
                </c:pt>
                <c:pt idx="297">
                  <c:v>39826.375</c:v>
                </c:pt>
                <c:pt idx="298">
                  <c:v>39826.416666666664</c:v>
                </c:pt>
                <c:pt idx="299">
                  <c:v>39826.458333333336</c:v>
                </c:pt>
                <c:pt idx="300">
                  <c:v>39826.5</c:v>
                </c:pt>
                <c:pt idx="301">
                  <c:v>39826.541666666664</c:v>
                </c:pt>
                <c:pt idx="302">
                  <c:v>39826.583333333336</c:v>
                </c:pt>
                <c:pt idx="303">
                  <c:v>39826.625</c:v>
                </c:pt>
                <c:pt idx="304">
                  <c:v>39826.666666666664</c:v>
                </c:pt>
                <c:pt idx="305">
                  <c:v>39826.708333333336</c:v>
                </c:pt>
                <c:pt idx="306">
                  <c:v>39826.75</c:v>
                </c:pt>
                <c:pt idx="307">
                  <c:v>39826.791666666664</c:v>
                </c:pt>
                <c:pt idx="308">
                  <c:v>39826.833333333336</c:v>
                </c:pt>
                <c:pt idx="309">
                  <c:v>39826.875</c:v>
                </c:pt>
                <c:pt idx="310">
                  <c:v>39826.916666666664</c:v>
                </c:pt>
                <c:pt idx="311">
                  <c:v>39826.958333333336</c:v>
                </c:pt>
                <c:pt idx="312">
                  <c:v>39827</c:v>
                </c:pt>
                <c:pt idx="313">
                  <c:v>39827.041666666664</c:v>
                </c:pt>
                <c:pt idx="314">
                  <c:v>39827.083333333336</c:v>
                </c:pt>
                <c:pt idx="315">
                  <c:v>39827.125</c:v>
                </c:pt>
                <c:pt idx="316">
                  <c:v>39827.166666666664</c:v>
                </c:pt>
                <c:pt idx="317">
                  <c:v>39827.208333333336</c:v>
                </c:pt>
                <c:pt idx="318">
                  <c:v>39827.25</c:v>
                </c:pt>
                <c:pt idx="319">
                  <c:v>39827.291666666664</c:v>
                </c:pt>
                <c:pt idx="320">
                  <c:v>39827.333333333336</c:v>
                </c:pt>
                <c:pt idx="321">
                  <c:v>39827.375</c:v>
                </c:pt>
                <c:pt idx="322">
                  <c:v>39827.416666666664</c:v>
                </c:pt>
                <c:pt idx="323">
                  <c:v>39827.458333333336</c:v>
                </c:pt>
                <c:pt idx="324">
                  <c:v>39827.5</c:v>
                </c:pt>
                <c:pt idx="325">
                  <c:v>39827.541666666664</c:v>
                </c:pt>
                <c:pt idx="326">
                  <c:v>39827.583333333336</c:v>
                </c:pt>
                <c:pt idx="327">
                  <c:v>39827.625</c:v>
                </c:pt>
                <c:pt idx="328">
                  <c:v>39827.666666666664</c:v>
                </c:pt>
                <c:pt idx="329">
                  <c:v>39827.708333333336</c:v>
                </c:pt>
                <c:pt idx="330">
                  <c:v>39827.75</c:v>
                </c:pt>
                <c:pt idx="331">
                  <c:v>39827.791666666664</c:v>
                </c:pt>
                <c:pt idx="332">
                  <c:v>39827.833333333336</c:v>
                </c:pt>
                <c:pt idx="333">
                  <c:v>39827.875</c:v>
                </c:pt>
                <c:pt idx="334">
                  <c:v>39827.916666666664</c:v>
                </c:pt>
                <c:pt idx="335">
                  <c:v>39827.958333333336</c:v>
                </c:pt>
                <c:pt idx="336">
                  <c:v>39828</c:v>
                </c:pt>
                <c:pt idx="337">
                  <c:v>39828.041666666664</c:v>
                </c:pt>
                <c:pt idx="338">
                  <c:v>39828.083333333336</c:v>
                </c:pt>
                <c:pt idx="339">
                  <c:v>39828.125</c:v>
                </c:pt>
                <c:pt idx="340">
                  <c:v>39828.166666666664</c:v>
                </c:pt>
                <c:pt idx="341">
                  <c:v>39828.208333333336</c:v>
                </c:pt>
                <c:pt idx="342">
                  <c:v>39828.25</c:v>
                </c:pt>
                <c:pt idx="343">
                  <c:v>39828.291666666664</c:v>
                </c:pt>
                <c:pt idx="344">
                  <c:v>39828.333333333336</c:v>
                </c:pt>
                <c:pt idx="345">
                  <c:v>39828.375</c:v>
                </c:pt>
                <c:pt idx="346">
                  <c:v>39828.416666666664</c:v>
                </c:pt>
                <c:pt idx="347">
                  <c:v>39828.458333333336</c:v>
                </c:pt>
                <c:pt idx="348">
                  <c:v>39828.5</c:v>
                </c:pt>
                <c:pt idx="349">
                  <c:v>39828.541666666664</c:v>
                </c:pt>
                <c:pt idx="350">
                  <c:v>39828.583333333336</c:v>
                </c:pt>
                <c:pt idx="351">
                  <c:v>39828.625</c:v>
                </c:pt>
                <c:pt idx="352">
                  <c:v>39828.666666666664</c:v>
                </c:pt>
                <c:pt idx="353">
                  <c:v>39828.708333333336</c:v>
                </c:pt>
                <c:pt idx="354">
                  <c:v>39828.75</c:v>
                </c:pt>
                <c:pt idx="355">
                  <c:v>39828.791666666664</c:v>
                </c:pt>
                <c:pt idx="356">
                  <c:v>39828.833333333336</c:v>
                </c:pt>
                <c:pt idx="357">
                  <c:v>39828.875</c:v>
                </c:pt>
                <c:pt idx="358">
                  <c:v>39828.916666666664</c:v>
                </c:pt>
                <c:pt idx="359">
                  <c:v>39828.958333333336</c:v>
                </c:pt>
                <c:pt idx="360">
                  <c:v>39829</c:v>
                </c:pt>
                <c:pt idx="361">
                  <c:v>39829.041666666664</c:v>
                </c:pt>
                <c:pt idx="362">
                  <c:v>39829.083333333336</c:v>
                </c:pt>
                <c:pt idx="363">
                  <c:v>39829.125</c:v>
                </c:pt>
                <c:pt idx="364">
                  <c:v>39829.166666666664</c:v>
                </c:pt>
                <c:pt idx="365">
                  <c:v>39829.208333333336</c:v>
                </c:pt>
                <c:pt idx="366">
                  <c:v>39829.25</c:v>
                </c:pt>
                <c:pt idx="367">
                  <c:v>39829.291666666664</c:v>
                </c:pt>
                <c:pt idx="368">
                  <c:v>39829.333333333336</c:v>
                </c:pt>
                <c:pt idx="369">
                  <c:v>39829.375</c:v>
                </c:pt>
                <c:pt idx="370">
                  <c:v>39829.416666666664</c:v>
                </c:pt>
                <c:pt idx="371">
                  <c:v>39829.458333333336</c:v>
                </c:pt>
                <c:pt idx="372">
                  <c:v>39829.5</c:v>
                </c:pt>
                <c:pt idx="373">
                  <c:v>39829.541666666664</c:v>
                </c:pt>
                <c:pt idx="374">
                  <c:v>39829.583333333336</c:v>
                </c:pt>
                <c:pt idx="375">
                  <c:v>39829.625</c:v>
                </c:pt>
                <c:pt idx="376">
                  <c:v>39829.666666666664</c:v>
                </c:pt>
                <c:pt idx="377">
                  <c:v>39829.708333333336</c:v>
                </c:pt>
                <c:pt idx="378">
                  <c:v>39829.75</c:v>
                </c:pt>
                <c:pt idx="379">
                  <c:v>39829.791666666664</c:v>
                </c:pt>
                <c:pt idx="380">
                  <c:v>39829.833333333336</c:v>
                </c:pt>
                <c:pt idx="381">
                  <c:v>39829.875</c:v>
                </c:pt>
                <c:pt idx="382">
                  <c:v>39829.916666666664</c:v>
                </c:pt>
                <c:pt idx="383">
                  <c:v>39829.958333333336</c:v>
                </c:pt>
                <c:pt idx="384">
                  <c:v>39830</c:v>
                </c:pt>
                <c:pt idx="385">
                  <c:v>39830.041666666664</c:v>
                </c:pt>
                <c:pt idx="386">
                  <c:v>39830.083333333336</c:v>
                </c:pt>
                <c:pt idx="387">
                  <c:v>39830.125</c:v>
                </c:pt>
                <c:pt idx="388">
                  <c:v>39830.166666666664</c:v>
                </c:pt>
                <c:pt idx="389">
                  <c:v>39830.208333333336</c:v>
                </c:pt>
                <c:pt idx="390">
                  <c:v>39830.25</c:v>
                </c:pt>
                <c:pt idx="391">
                  <c:v>39830.291666666664</c:v>
                </c:pt>
                <c:pt idx="392">
                  <c:v>39830.333333333336</c:v>
                </c:pt>
                <c:pt idx="393">
                  <c:v>39830.375</c:v>
                </c:pt>
                <c:pt idx="394">
                  <c:v>39830.416666666664</c:v>
                </c:pt>
                <c:pt idx="395">
                  <c:v>39830.458333333336</c:v>
                </c:pt>
                <c:pt idx="396">
                  <c:v>39830.5</c:v>
                </c:pt>
                <c:pt idx="397">
                  <c:v>39830.541666666664</c:v>
                </c:pt>
                <c:pt idx="398">
                  <c:v>39830.583333333336</c:v>
                </c:pt>
                <c:pt idx="399">
                  <c:v>39830.625</c:v>
                </c:pt>
                <c:pt idx="400">
                  <c:v>39830.666666666664</c:v>
                </c:pt>
                <c:pt idx="401">
                  <c:v>39830.708333333336</c:v>
                </c:pt>
                <c:pt idx="402">
                  <c:v>39830.75</c:v>
                </c:pt>
                <c:pt idx="403">
                  <c:v>39830.791666666664</c:v>
                </c:pt>
                <c:pt idx="404">
                  <c:v>39830.833333333336</c:v>
                </c:pt>
                <c:pt idx="405">
                  <c:v>39830.875</c:v>
                </c:pt>
                <c:pt idx="406">
                  <c:v>39830.916666666664</c:v>
                </c:pt>
                <c:pt idx="407">
                  <c:v>39830.958333333336</c:v>
                </c:pt>
                <c:pt idx="408">
                  <c:v>39831</c:v>
                </c:pt>
                <c:pt idx="409">
                  <c:v>39831.041666666664</c:v>
                </c:pt>
                <c:pt idx="410">
                  <c:v>39831.083333333336</c:v>
                </c:pt>
                <c:pt idx="411">
                  <c:v>39831.125</c:v>
                </c:pt>
                <c:pt idx="412">
                  <c:v>39831.166666666664</c:v>
                </c:pt>
                <c:pt idx="413">
                  <c:v>39831.208333333336</c:v>
                </c:pt>
                <c:pt idx="414">
                  <c:v>39831.25</c:v>
                </c:pt>
                <c:pt idx="415">
                  <c:v>39831.291666666664</c:v>
                </c:pt>
                <c:pt idx="416">
                  <c:v>39831.333333333336</c:v>
                </c:pt>
                <c:pt idx="417">
                  <c:v>39831.375</c:v>
                </c:pt>
                <c:pt idx="418">
                  <c:v>39831.416666666664</c:v>
                </c:pt>
                <c:pt idx="419">
                  <c:v>39831.458333333336</c:v>
                </c:pt>
                <c:pt idx="420">
                  <c:v>39831.5</c:v>
                </c:pt>
                <c:pt idx="421">
                  <c:v>39831.541666666664</c:v>
                </c:pt>
                <c:pt idx="422">
                  <c:v>39831.583333333336</c:v>
                </c:pt>
                <c:pt idx="423">
                  <c:v>39831.625</c:v>
                </c:pt>
                <c:pt idx="424">
                  <c:v>39831.666666666664</c:v>
                </c:pt>
                <c:pt idx="425">
                  <c:v>39831.708333333336</c:v>
                </c:pt>
                <c:pt idx="426">
                  <c:v>39831.75</c:v>
                </c:pt>
                <c:pt idx="427">
                  <c:v>39831.791666666664</c:v>
                </c:pt>
                <c:pt idx="428">
                  <c:v>39831.833333333336</c:v>
                </c:pt>
                <c:pt idx="429">
                  <c:v>39831.875</c:v>
                </c:pt>
                <c:pt idx="430">
                  <c:v>39831.916666666664</c:v>
                </c:pt>
                <c:pt idx="431">
                  <c:v>39831.958333333336</c:v>
                </c:pt>
                <c:pt idx="432">
                  <c:v>39832</c:v>
                </c:pt>
                <c:pt idx="433">
                  <c:v>39832.041666666664</c:v>
                </c:pt>
                <c:pt idx="434">
                  <c:v>39832.083333333336</c:v>
                </c:pt>
                <c:pt idx="435">
                  <c:v>39832.125</c:v>
                </c:pt>
                <c:pt idx="436">
                  <c:v>39832.166666666664</c:v>
                </c:pt>
                <c:pt idx="437">
                  <c:v>39832.208333333336</c:v>
                </c:pt>
                <c:pt idx="438">
                  <c:v>39832.25</c:v>
                </c:pt>
                <c:pt idx="439">
                  <c:v>39832.291666666664</c:v>
                </c:pt>
                <c:pt idx="440">
                  <c:v>39832.333333333336</c:v>
                </c:pt>
                <c:pt idx="441">
                  <c:v>39832.375</c:v>
                </c:pt>
                <c:pt idx="442">
                  <c:v>39832.416666666664</c:v>
                </c:pt>
                <c:pt idx="443">
                  <c:v>39832.458333333336</c:v>
                </c:pt>
                <c:pt idx="444">
                  <c:v>39832.5</c:v>
                </c:pt>
                <c:pt idx="445">
                  <c:v>39832.541666666664</c:v>
                </c:pt>
                <c:pt idx="446">
                  <c:v>39832.583333333336</c:v>
                </c:pt>
                <c:pt idx="447">
                  <c:v>39832.625</c:v>
                </c:pt>
                <c:pt idx="448">
                  <c:v>39832.666666666664</c:v>
                </c:pt>
                <c:pt idx="449">
                  <c:v>39832.708333333336</c:v>
                </c:pt>
                <c:pt idx="450">
                  <c:v>39832.75</c:v>
                </c:pt>
                <c:pt idx="451">
                  <c:v>39832.791666666664</c:v>
                </c:pt>
                <c:pt idx="452">
                  <c:v>39832.833333333336</c:v>
                </c:pt>
                <c:pt idx="453">
                  <c:v>39832.875</c:v>
                </c:pt>
                <c:pt idx="454">
                  <c:v>39832.916666666664</c:v>
                </c:pt>
                <c:pt idx="455">
                  <c:v>39832.958333333336</c:v>
                </c:pt>
                <c:pt idx="456">
                  <c:v>39833</c:v>
                </c:pt>
                <c:pt idx="457">
                  <c:v>39833.041666666664</c:v>
                </c:pt>
                <c:pt idx="458">
                  <c:v>39833.083333333336</c:v>
                </c:pt>
                <c:pt idx="459">
                  <c:v>39833.125</c:v>
                </c:pt>
                <c:pt idx="460">
                  <c:v>39833.166666666664</c:v>
                </c:pt>
                <c:pt idx="461">
                  <c:v>39833.208333333336</c:v>
                </c:pt>
                <c:pt idx="462">
                  <c:v>39833.25</c:v>
                </c:pt>
                <c:pt idx="463">
                  <c:v>39833.291666666664</c:v>
                </c:pt>
                <c:pt idx="464">
                  <c:v>39833.333333333336</c:v>
                </c:pt>
                <c:pt idx="465">
                  <c:v>39833.375</c:v>
                </c:pt>
                <c:pt idx="466">
                  <c:v>39833.416666666664</c:v>
                </c:pt>
                <c:pt idx="467">
                  <c:v>39833.458333333336</c:v>
                </c:pt>
                <c:pt idx="468">
                  <c:v>39833.5</c:v>
                </c:pt>
                <c:pt idx="469">
                  <c:v>39833.541666666664</c:v>
                </c:pt>
                <c:pt idx="470">
                  <c:v>39833.583333333336</c:v>
                </c:pt>
                <c:pt idx="471">
                  <c:v>39833.625</c:v>
                </c:pt>
                <c:pt idx="472">
                  <c:v>39833.666666666664</c:v>
                </c:pt>
                <c:pt idx="473">
                  <c:v>39833.708333333336</c:v>
                </c:pt>
                <c:pt idx="474">
                  <c:v>39833.75</c:v>
                </c:pt>
                <c:pt idx="475">
                  <c:v>39833.791666666664</c:v>
                </c:pt>
                <c:pt idx="476">
                  <c:v>39833.833333333336</c:v>
                </c:pt>
                <c:pt idx="477">
                  <c:v>39833.875</c:v>
                </c:pt>
                <c:pt idx="478">
                  <c:v>39833.916666666664</c:v>
                </c:pt>
                <c:pt idx="479">
                  <c:v>39833.958333333336</c:v>
                </c:pt>
                <c:pt idx="480">
                  <c:v>39834</c:v>
                </c:pt>
                <c:pt idx="481">
                  <c:v>39834.041666666664</c:v>
                </c:pt>
                <c:pt idx="482">
                  <c:v>39834.083333333336</c:v>
                </c:pt>
                <c:pt idx="483">
                  <c:v>39834.125</c:v>
                </c:pt>
                <c:pt idx="484">
                  <c:v>39834.166666666664</c:v>
                </c:pt>
                <c:pt idx="485">
                  <c:v>39834.208333333336</c:v>
                </c:pt>
                <c:pt idx="486">
                  <c:v>39834.25</c:v>
                </c:pt>
                <c:pt idx="487">
                  <c:v>39834.291666666664</c:v>
                </c:pt>
                <c:pt idx="488">
                  <c:v>39834.333333333336</c:v>
                </c:pt>
                <c:pt idx="489">
                  <c:v>39834.375</c:v>
                </c:pt>
                <c:pt idx="490">
                  <c:v>39834.416666666664</c:v>
                </c:pt>
                <c:pt idx="491">
                  <c:v>39834.458333333336</c:v>
                </c:pt>
                <c:pt idx="492">
                  <c:v>39834.5</c:v>
                </c:pt>
                <c:pt idx="493">
                  <c:v>39834.541666666664</c:v>
                </c:pt>
                <c:pt idx="494">
                  <c:v>39834.583333333336</c:v>
                </c:pt>
                <c:pt idx="495">
                  <c:v>39834.625</c:v>
                </c:pt>
                <c:pt idx="496">
                  <c:v>39834.666666666664</c:v>
                </c:pt>
                <c:pt idx="497">
                  <c:v>39834.708333333336</c:v>
                </c:pt>
                <c:pt idx="498">
                  <c:v>39834.75</c:v>
                </c:pt>
                <c:pt idx="499">
                  <c:v>39834.791666666664</c:v>
                </c:pt>
                <c:pt idx="500">
                  <c:v>39834.833333333336</c:v>
                </c:pt>
                <c:pt idx="501">
                  <c:v>39834.875</c:v>
                </c:pt>
                <c:pt idx="502">
                  <c:v>39834.916666666664</c:v>
                </c:pt>
                <c:pt idx="503">
                  <c:v>39834.958333333336</c:v>
                </c:pt>
                <c:pt idx="504">
                  <c:v>39835</c:v>
                </c:pt>
                <c:pt idx="505">
                  <c:v>39835.041666666664</c:v>
                </c:pt>
                <c:pt idx="506">
                  <c:v>39835.083333333336</c:v>
                </c:pt>
                <c:pt idx="507">
                  <c:v>39835.125</c:v>
                </c:pt>
                <c:pt idx="508">
                  <c:v>39835.166666666664</c:v>
                </c:pt>
                <c:pt idx="509">
                  <c:v>39835.208333333336</c:v>
                </c:pt>
                <c:pt idx="510">
                  <c:v>39835.25</c:v>
                </c:pt>
                <c:pt idx="511">
                  <c:v>39835.291666666664</c:v>
                </c:pt>
                <c:pt idx="512">
                  <c:v>39835.333333333336</c:v>
                </c:pt>
                <c:pt idx="513">
                  <c:v>39835.375</c:v>
                </c:pt>
                <c:pt idx="514">
                  <c:v>39835.416666666664</c:v>
                </c:pt>
                <c:pt idx="515">
                  <c:v>39835.458333333336</c:v>
                </c:pt>
                <c:pt idx="516">
                  <c:v>39835.5</c:v>
                </c:pt>
                <c:pt idx="517">
                  <c:v>39835.541666666664</c:v>
                </c:pt>
                <c:pt idx="518">
                  <c:v>39835.583333333336</c:v>
                </c:pt>
                <c:pt idx="519">
                  <c:v>39835.625</c:v>
                </c:pt>
                <c:pt idx="520">
                  <c:v>39835.666666666664</c:v>
                </c:pt>
                <c:pt idx="521">
                  <c:v>39835.708333333336</c:v>
                </c:pt>
                <c:pt idx="522">
                  <c:v>39835.75</c:v>
                </c:pt>
                <c:pt idx="523">
                  <c:v>39835.791666666664</c:v>
                </c:pt>
                <c:pt idx="524">
                  <c:v>39835.833333333336</c:v>
                </c:pt>
                <c:pt idx="525">
                  <c:v>39835.875</c:v>
                </c:pt>
                <c:pt idx="526">
                  <c:v>39835.916666666664</c:v>
                </c:pt>
                <c:pt idx="527">
                  <c:v>39835.958333333336</c:v>
                </c:pt>
                <c:pt idx="528">
                  <c:v>39836</c:v>
                </c:pt>
                <c:pt idx="529">
                  <c:v>39836.041666666664</c:v>
                </c:pt>
                <c:pt idx="530">
                  <c:v>39836.083333333336</c:v>
                </c:pt>
                <c:pt idx="531">
                  <c:v>39836.125</c:v>
                </c:pt>
                <c:pt idx="532">
                  <c:v>39836.166666666664</c:v>
                </c:pt>
                <c:pt idx="533">
                  <c:v>39836.208333333336</c:v>
                </c:pt>
                <c:pt idx="534">
                  <c:v>39836.25</c:v>
                </c:pt>
                <c:pt idx="535">
                  <c:v>39836.291666666664</c:v>
                </c:pt>
                <c:pt idx="536">
                  <c:v>39836.333333333336</c:v>
                </c:pt>
                <c:pt idx="537">
                  <c:v>39836.375</c:v>
                </c:pt>
                <c:pt idx="538">
                  <c:v>39836.416666666664</c:v>
                </c:pt>
                <c:pt idx="539">
                  <c:v>39836.458333333336</c:v>
                </c:pt>
                <c:pt idx="540">
                  <c:v>39836.5</c:v>
                </c:pt>
                <c:pt idx="541">
                  <c:v>39836.541666666664</c:v>
                </c:pt>
                <c:pt idx="542">
                  <c:v>39836.583333333336</c:v>
                </c:pt>
                <c:pt idx="543">
                  <c:v>39836.625</c:v>
                </c:pt>
                <c:pt idx="544">
                  <c:v>39836.666666666664</c:v>
                </c:pt>
                <c:pt idx="545">
                  <c:v>39836.708333333336</c:v>
                </c:pt>
                <c:pt idx="546">
                  <c:v>39836.75</c:v>
                </c:pt>
                <c:pt idx="547">
                  <c:v>39836.791666666664</c:v>
                </c:pt>
                <c:pt idx="548">
                  <c:v>39836.833333333336</c:v>
                </c:pt>
                <c:pt idx="549">
                  <c:v>39836.875</c:v>
                </c:pt>
                <c:pt idx="550">
                  <c:v>39836.916666666664</c:v>
                </c:pt>
                <c:pt idx="551">
                  <c:v>39836.958333333336</c:v>
                </c:pt>
                <c:pt idx="552">
                  <c:v>39837</c:v>
                </c:pt>
                <c:pt idx="553">
                  <c:v>39837.041666666664</c:v>
                </c:pt>
                <c:pt idx="554">
                  <c:v>39837.083333333336</c:v>
                </c:pt>
                <c:pt idx="555">
                  <c:v>39837.125</c:v>
                </c:pt>
                <c:pt idx="556">
                  <c:v>39837.166666666664</c:v>
                </c:pt>
                <c:pt idx="557">
                  <c:v>39837.208333333336</c:v>
                </c:pt>
                <c:pt idx="558">
                  <c:v>39837.25</c:v>
                </c:pt>
                <c:pt idx="559">
                  <c:v>39837.291666666664</c:v>
                </c:pt>
                <c:pt idx="560">
                  <c:v>39837.333333333336</c:v>
                </c:pt>
                <c:pt idx="561">
                  <c:v>39837.375</c:v>
                </c:pt>
                <c:pt idx="562">
                  <c:v>39837.416666666664</c:v>
                </c:pt>
                <c:pt idx="563">
                  <c:v>39837.458333333336</c:v>
                </c:pt>
                <c:pt idx="564">
                  <c:v>39837.5</c:v>
                </c:pt>
                <c:pt idx="565">
                  <c:v>39837.541666666664</c:v>
                </c:pt>
                <c:pt idx="566">
                  <c:v>39837.583333333336</c:v>
                </c:pt>
                <c:pt idx="567">
                  <c:v>39837.625</c:v>
                </c:pt>
                <c:pt idx="568">
                  <c:v>39837.666666666664</c:v>
                </c:pt>
                <c:pt idx="569">
                  <c:v>39837.708333333336</c:v>
                </c:pt>
                <c:pt idx="570">
                  <c:v>39837.75</c:v>
                </c:pt>
                <c:pt idx="571">
                  <c:v>39837.791666666664</c:v>
                </c:pt>
                <c:pt idx="572">
                  <c:v>39837.833333333336</c:v>
                </c:pt>
                <c:pt idx="573">
                  <c:v>39837.875</c:v>
                </c:pt>
                <c:pt idx="574">
                  <c:v>39837.916666666664</c:v>
                </c:pt>
                <c:pt idx="575">
                  <c:v>39837.958333333336</c:v>
                </c:pt>
                <c:pt idx="576">
                  <c:v>39838</c:v>
                </c:pt>
                <c:pt idx="577">
                  <c:v>39838.041666666664</c:v>
                </c:pt>
                <c:pt idx="578">
                  <c:v>39838.083333333336</c:v>
                </c:pt>
                <c:pt idx="579">
                  <c:v>39838.125</c:v>
                </c:pt>
                <c:pt idx="580">
                  <c:v>39838.166666666664</c:v>
                </c:pt>
                <c:pt idx="581">
                  <c:v>39838.208333333336</c:v>
                </c:pt>
                <c:pt idx="582">
                  <c:v>39838.25</c:v>
                </c:pt>
                <c:pt idx="583">
                  <c:v>39838.291666666664</c:v>
                </c:pt>
                <c:pt idx="584">
                  <c:v>39838.333333333336</c:v>
                </c:pt>
                <c:pt idx="585">
                  <c:v>39838.375</c:v>
                </c:pt>
                <c:pt idx="586">
                  <c:v>39838.416666666664</c:v>
                </c:pt>
                <c:pt idx="587">
                  <c:v>39838.458333333336</c:v>
                </c:pt>
                <c:pt idx="588">
                  <c:v>39838.5</c:v>
                </c:pt>
                <c:pt idx="589">
                  <c:v>39838.541666666664</c:v>
                </c:pt>
                <c:pt idx="590">
                  <c:v>39838.583333333336</c:v>
                </c:pt>
                <c:pt idx="591">
                  <c:v>39838.625</c:v>
                </c:pt>
                <c:pt idx="592">
                  <c:v>39838.666666666664</c:v>
                </c:pt>
                <c:pt idx="593">
                  <c:v>39838.708333333336</c:v>
                </c:pt>
                <c:pt idx="594">
                  <c:v>39838.75</c:v>
                </c:pt>
                <c:pt idx="595">
                  <c:v>39838.791666666664</c:v>
                </c:pt>
                <c:pt idx="596">
                  <c:v>39838.833333333336</c:v>
                </c:pt>
                <c:pt idx="597">
                  <c:v>39838.875</c:v>
                </c:pt>
                <c:pt idx="598">
                  <c:v>39838.916666666664</c:v>
                </c:pt>
                <c:pt idx="599">
                  <c:v>39838.958333333336</c:v>
                </c:pt>
                <c:pt idx="600">
                  <c:v>39839</c:v>
                </c:pt>
                <c:pt idx="601">
                  <c:v>39839.041666666664</c:v>
                </c:pt>
                <c:pt idx="602">
                  <c:v>39839.083333333336</c:v>
                </c:pt>
                <c:pt idx="603">
                  <c:v>39839.125</c:v>
                </c:pt>
                <c:pt idx="604">
                  <c:v>39839.166666666664</c:v>
                </c:pt>
                <c:pt idx="605">
                  <c:v>39839.208333333336</c:v>
                </c:pt>
                <c:pt idx="606">
                  <c:v>39839.25</c:v>
                </c:pt>
                <c:pt idx="607">
                  <c:v>39839.291666666664</c:v>
                </c:pt>
                <c:pt idx="608">
                  <c:v>39839.333333333336</c:v>
                </c:pt>
                <c:pt idx="609">
                  <c:v>39839.375</c:v>
                </c:pt>
                <c:pt idx="610">
                  <c:v>39839.416666666664</c:v>
                </c:pt>
                <c:pt idx="611">
                  <c:v>39839.458333333336</c:v>
                </c:pt>
                <c:pt idx="612">
                  <c:v>39839.5</c:v>
                </c:pt>
                <c:pt idx="613">
                  <c:v>39839.541666666664</c:v>
                </c:pt>
                <c:pt idx="614">
                  <c:v>39839.583333333336</c:v>
                </c:pt>
                <c:pt idx="615">
                  <c:v>39839.625</c:v>
                </c:pt>
                <c:pt idx="616">
                  <c:v>39839.666666666664</c:v>
                </c:pt>
                <c:pt idx="617">
                  <c:v>39839.708333333336</c:v>
                </c:pt>
                <c:pt idx="618">
                  <c:v>39839.75</c:v>
                </c:pt>
                <c:pt idx="619">
                  <c:v>39839.791666666664</c:v>
                </c:pt>
                <c:pt idx="620">
                  <c:v>39839.833333333336</c:v>
                </c:pt>
                <c:pt idx="621">
                  <c:v>39839.875</c:v>
                </c:pt>
                <c:pt idx="622">
                  <c:v>39839.916666666664</c:v>
                </c:pt>
                <c:pt idx="623">
                  <c:v>39839.958333333336</c:v>
                </c:pt>
                <c:pt idx="624">
                  <c:v>39840</c:v>
                </c:pt>
                <c:pt idx="625">
                  <c:v>39840.041666666664</c:v>
                </c:pt>
                <c:pt idx="626">
                  <c:v>39840.083333333336</c:v>
                </c:pt>
                <c:pt idx="627">
                  <c:v>39840.125</c:v>
                </c:pt>
                <c:pt idx="628">
                  <c:v>39840.166666666664</c:v>
                </c:pt>
                <c:pt idx="629">
                  <c:v>39840.208333333336</c:v>
                </c:pt>
                <c:pt idx="630">
                  <c:v>39840.25</c:v>
                </c:pt>
                <c:pt idx="631">
                  <c:v>39840.291666666664</c:v>
                </c:pt>
                <c:pt idx="632">
                  <c:v>39840.333333333336</c:v>
                </c:pt>
                <c:pt idx="633">
                  <c:v>39840.375</c:v>
                </c:pt>
                <c:pt idx="634">
                  <c:v>39840.416666666664</c:v>
                </c:pt>
                <c:pt idx="635">
                  <c:v>39840.458333333336</c:v>
                </c:pt>
                <c:pt idx="636">
                  <c:v>39840.5</c:v>
                </c:pt>
                <c:pt idx="637">
                  <c:v>39840.541666666664</c:v>
                </c:pt>
                <c:pt idx="638">
                  <c:v>39840.583333333336</c:v>
                </c:pt>
                <c:pt idx="639">
                  <c:v>39840.625</c:v>
                </c:pt>
                <c:pt idx="640">
                  <c:v>39840.666666666664</c:v>
                </c:pt>
                <c:pt idx="641">
                  <c:v>39840.708333333336</c:v>
                </c:pt>
                <c:pt idx="642">
                  <c:v>39840.75</c:v>
                </c:pt>
                <c:pt idx="643">
                  <c:v>39840.791666666664</c:v>
                </c:pt>
                <c:pt idx="644">
                  <c:v>39840.833333333336</c:v>
                </c:pt>
                <c:pt idx="645">
                  <c:v>39840.875</c:v>
                </c:pt>
                <c:pt idx="646">
                  <c:v>39840.916666666664</c:v>
                </c:pt>
                <c:pt idx="647">
                  <c:v>39840.958333333336</c:v>
                </c:pt>
                <c:pt idx="648">
                  <c:v>39841</c:v>
                </c:pt>
                <c:pt idx="649">
                  <c:v>39841.041666666664</c:v>
                </c:pt>
                <c:pt idx="650">
                  <c:v>39841.083333333336</c:v>
                </c:pt>
                <c:pt idx="651">
                  <c:v>39841.125</c:v>
                </c:pt>
                <c:pt idx="652">
                  <c:v>39841.166666666664</c:v>
                </c:pt>
                <c:pt idx="653">
                  <c:v>39841.208333333336</c:v>
                </c:pt>
                <c:pt idx="654">
                  <c:v>39841.25</c:v>
                </c:pt>
                <c:pt idx="655">
                  <c:v>39841.291666666664</c:v>
                </c:pt>
                <c:pt idx="656">
                  <c:v>39841.333333333336</c:v>
                </c:pt>
                <c:pt idx="657">
                  <c:v>39841.375</c:v>
                </c:pt>
                <c:pt idx="658">
                  <c:v>39841.416666666664</c:v>
                </c:pt>
                <c:pt idx="659">
                  <c:v>39841.458333333336</c:v>
                </c:pt>
                <c:pt idx="660">
                  <c:v>39841.5</c:v>
                </c:pt>
                <c:pt idx="661">
                  <c:v>39841.541666666664</c:v>
                </c:pt>
                <c:pt idx="662">
                  <c:v>39841.583333333336</c:v>
                </c:pt>
                <c:pt idx="663">
                  <c:v>39841.625</c:v>
                </c:pt>
                <c:pt idx="664">
                  <c:v>39841.666666666664</c:v>
                </c:pt>
                <c:pt idx="665">
                  <c:v>39841.708333333336</c:v>
                </c:pt>
                <c:pt idx="666">
                  <c:v>39841.75</c:v>
                </c:pt>
                <c:pt idx="667">
                  <c:v>39841.791666666664</c:v>
                </c:pt>
                <c:pt idx="668">
                  <c:v>39841.833333333336</c:v>
                </c:pt>
                <c:pt idx="669">
                  <c:v>39841.875</c:v>
                </c:pt>
                <c:pt idx="670">
                  <c:v>39841.916666666664</c:v>
                </c:pt>
                <c:pt idx="671">
                  <c:v>39841.958333333336</c:v>
                </c:pt>
                <c:pt idx="672">
                  <c:v>39842</c:v>
                </c:pt>
                <c:pt idx="673">
                  <c:v>39842.041666666664</c:v>
                </c:pt>
                <c:pt idx="674">
                  <c:v>39842.083333333336</c:v>
                </c:pt>
                <c:pt idx="675">
                  <c:v>39842.125</c:v>
                </c:pt>
                <c:pt idx="676">
                  <c:v>39842.166666666664</c:v>
                </c:pt>
                <c:pt idx="677">
                  <c:v>39842.208333333336</c:v>
                </c:pt>
                <c:pt idx="678">
                  <c:v>39842.25</c:v>
                </c:pt>
                <c:pt idx="679">
                  <c:v>39842.291666666664</c:v>
                </c:pt>
                <c:pt idx="680">
                  <c:v>39842.333333333336</c:v>
                </c:pt>
                <c:pt idx="681">
                  <c:v>39842.375</c:v>
                </c:pt>
                <c:pt idx="682">
                  <c:v>39842.416666666664</c:v>
                </c:pt>
                <c:pt idx="683">
                  <c:v>39842.458333333336</c:v>
                </c:pt>
                <c:pt idx="684">
                  <c:v>39842.5</c:v>
                </c:pt>
                <c:pt idx="685">
                  <c:v>39842.541666666664</c:v>
                </c:pt>
                <c:pt idx="686">
                  <c:v>39842.583333333336</c:v>
                </c:pt>
                <c:pt idx="687">
                  <c:v>39842.625</c:v>
                </c:pt>
                <c:pt idx="688">
                  <c:v>39842.666666666664</c:v>
                </c:pt>
                <c:pt idx="689">
                  <c:v>39842.708333333336</c:v>
                </c:pt>
                <c:pt idx="690">
                  <c:v>39842.75</c:v>
                </c:pt>
                <c:pt idx="691">
                  <c:v>39842.791666666664</c:v>
                </c:pt>
                <c:pt idx="692">
                  <c:v>39842.833333333336</c:v>
                </c:pt>
                <c:pt idx="693">
                  <c:v>39842.875</c:v>
                </c:pt>
                <c:pt idx="694">
                  <c:v>39842.916666666664</c:v>
                </c:pt>
                <c:pt idx="695">
                  <c:v>39842.958333333336</c:v>
                </c:pt>
                <c:pt idx="696">
                  <c:v>39843</c:v>
                </c:pt>
                <c:pt idx="697">
                  <c:v>39843.041666666664</c:v>
                </c:pt>
                <c:pt idx="698">
                  <c:v>39843.083333333336</c:v>
                </c:pt>
                <c:pt idx="699">
                  <c:v>39843.125</c:v>
                </c:pt>
                <c:pt idx="700">
                  <c:v>39843.166666666664</c:v>
                </c:pt>
                <c:pt idx="701">
                  <c:v>39843.208333333336</c:v>
                </c:pt>
                <c:pt idx="702">
                  <c:v>39843.25</c:v>
                </c:pt>
                <c:pt idx="703">
                  <c:v>39843.291666666664</c:v>
                </c:pt>
                <c:pt idx="704">
                  <c:v>39843.333333333336</c:v>
                </c:pt>
                <c:pt idx="705">
                  <c:v>39843.375</c:v>
                </c:pt>
                <c:pt idx="706">
                  <c:v>39843.416666666664</c:v>
                </c:pt>
                <c:pt idx="707">
                  <c:v>39843.458333333336</c:v>
                </c:pt>
                <c:pt idx="708">
                  <c:v>39843.5</c:v>
                </c:pt>
                <c:pt idx="709">
                  <c:v>39843.541666666664</c:v>
                </c:pt>
                <c:pt idx="710">
                  <c:v>39843.583333333336</c:v>
                </c:pt>
                <c:pt idx="711">
                  <c:v>39843.625</c:v>
                </c:pt>
                <c:pt idx="712">
                  <c:v>39843.666666666664</c:v>
                </c:pt>
                <c:pt idx="713">
                  <c:v>39843.708333333336</c:v>
                </c:pt>
                <c:pt idx="714">
                  <c:v>39843.75</c:v>
                </c:pt>
                <c:pt idx="715">
                  <c:v>39843.791666666664</c:v>
                </c:pt>
                <c:pt idx="716">
                  <c:v>39843.833333333336</c:v>
                </c:pt>
                <c:pt idx="717">
                  <c:v>39843.875</c:v>
                </c:pt>
                <c:pt idx="718">
                  <c:v>39843.916666666664</c:v>
                </c:pt>
                <c:pt idx="719">
                  <c:v>39843.958333333336</c:v>
                </c:pt>
                <c:pt idx="720">
                  <c:v>39844</c:v>
                </c:pt>
                <c:pt idx="721">
                  <c:v>39844.041666666664</c:v>
                </c:pt>
                <c:pt idx="722">
                  <c:v>39844.083333333336</c:v>
                </c:pt>
                <c:pt idx="723">
                  <c:v>39844.125</c:v>
                </c:pt>
                <c:pt idx="724">
                  <c:v>39844.166666666664</c:v>
                </c:pt>
                <c:pt idx="725">
                  <c:v>39844.208333333336</c:v>
                </c:pt>
                <c:pt idx="726">
                  <c:v>39844.25</c:v>
                </c:pt>
                <c:pt idx="727">
                  <c:v>39844.291666666664</c:v>
                </c:pt>
                <c:pt idx="728">
                  <c:v>39844.333333333336</c:v>
                </c:pt>
                <c:pt idx="729">
                  <c:v>39844.375</c:v>
                </c:pt>
                <c:pt idx="730">
                  <c:v>39844.416666666664</c:v>
                </c:pt>
                <c:pt idx="731">
                  <c:v>39844.458333333336</c:v>
                </c:pt>
                <c:pt idx="732">
                  <c:v>39844.5</c:v>
                </c:pt>
                <c:pt idx="733">
                  <c:v>39844.541666666664</c:v>
                </c:pt>
                <c:pt idx="734">
                  <c:v>39844.583333333336</c:v>
                </c:pt>
                <c:pt idx="735">
                  <c:v>39844.625</c:v>
                </c:pt>
                <c:pt idx="736">
                  <c:v>39844.666666666664</c:v>
                </c:pt>
                <c:pt idx="737">
                  <c:v>39844.708333333336</c:v>
                </c:pt>
                <c:pt idx="738">
                  <c:v>39844.75</c:v>
                </c:pt>
                <c:pt idx="739">
                  <c:v>39844.791666666664</c:v>
                </c:pt>
                <c:pt idx="740">
                  <c:v>39844.833333333336</c:v>
                </c:pt>
                <c:pt idx="741">
                  <c:v>39844.875</c:v>
                </c:pt>
                <c:pt idx="742">
                  <c:v>39844.916666666664</c:v>
                </c:pt>
                <c:pt idx="743">
                  <c:v>39844.958333333336</c:v>
                </c:pt>
                <c:pt idx="744">
                  <c:v>39845</c:v>
                </c:pt>
                <c:pt idx="745">
                  <c:v>39845.041666666664</c:v>
                </c:pt>
                <c:pt idx="746">
                  <c:v>39845.083333333336</c:v>
                </c:pt>
                <c:pt idx="747">
                  <c:v>39845.125</c:v>
                </c:pt>
                <c:pt idx="748">
                  <c:v>39845.166666666664</c:v>
                </c:pt>
                <c:pt idx="749">
                  <c:v>39845.208333333336</c:v>
                </c:pt>
                <c:pt idx="750">
                  <c:v>39845.25</c:v>
                </c:pt>
                <c:pt idx="751">
                  <c:v>39845.291666666664</c:v>
                </c:pt>
                <c:pt idx="752">
                  <c:v>39845.333333333336</c:v>
                </c:pt>
                <c:pt idx="753">
                  <c:v>39845.375</c:v>
                </c:pt>
                <c:pt idx="754">
                  <c:v>39845.416666666664</c:v>
                </c:pt>
                <c:pt idx="755">
                  <c:v>39845.458333333336</c:v>
                </c:pt>
                <c:pt idx="756">
                  <c:v>39845.5</c:v>
                </c:pt>
                <c:pt idx="757">
                  <c:v>39845.541666666664</c:v>
                </c:pt>
                <c:pt idx="758">
                  <c:v>39845.583333333336</c:v>
                </c:pt>
                <c:pt idx="759">
                  <c:v>39845.625</c:v>
                </c:pt>
                <c:pt idx="760">
                  <c:v>39845.666666666664</c:v>
                </c:pt>
                <c:pt idx="761">
                  <c:v>39845.708333333336</c:v>
                </c:pt>
                <c:pt idx="762">
                  <c:v>39845.75</c:v>
                </c:pt>
                <c:pt idx="763">
                  <c:v>39845.791666666664</c:v>
                </c:pt>
                <c:pt idx="764">
                  <c:v>39845.833333333336</c:v>
                </c:pt>
                <c:pt idx="765">
                  <c:v>39845.875</c:v>
                </c:pt>
                <c:pt idx="766">
                  <c:v>39845.916666666664</c:v>
                </c:pt>
                <c:pt idx="767">
                  <c:v>39845.958333333336</c:v>
                </c:pt>
                <c:pt idx="768">
                  <c:v>39846</c:v>
                </c:pt>
                <c:pt idx="769">
                  <c:v>39846.041666666664</c:v>
                </c:pt>
                <c:pt idx="770">
                  <c:v>39846.083333333336</c:v>
                </c:pt>
                <c:pt idx="771">
                  <c:v>39846.125</c:v>
                </c:pt>
                <c:pt idx="772">
                  <c:v>39846.166666666664</c:v>
                </c:pt>
                <c:pt idx="773">
                  <c:v>39846.208333333336</c:v>
                </c:pt>
                <c:pt idx="774">
                  <c:v>39846.25</c:v>
                </c:pt>
                <c:pt idx="775">
                  <c:v>39846.291666666664</c:v>
                </c:pt>
                <c:pt idx="776">
                  <c:v>39846.333333333336</c:v>
                </c:pt>
                <c:pt idx="777">
                  <c:v>39846.375</c:v>
                </c:pt>
                <c:pt idx="778">
                  <c:v>39846.416666666664</c:v>
                </c:pt>
                <c:pt idx="779">
                  <c:v>39846.458333333336</c:v>
                </c:pt>
                <c:pt idx="780">
                  <c:v>39846.5</c:v>
                </c:pt>
                <c:pt idx="781">
                  <c:v>39846.541666666664</c:v>
                </c:pt>
                <c:pt idx="782">
                  <c:v>39846.583333333336</c:v>
                </c:pt>
                <c:pt idx="783">
                  <c:v>39846.625</c:v>
                </c:pt>
                <c:pt idx="784">
                  <c:v>39846.666666666664</c:v>
                </c:pt>
                <c:pt idx="785">
                  <c:v>39846.708333333336</c:v>
                </c:pt>
                <c:pt idx="786">
                  <c:v>39846.75</c:v>
                </c:pt>
                <c:pt idx="787">
                  <c:v>39846.791666666664</c:v>
                </c:pt>
                <c:pt idx="788">
                  <c:v>39846.833333333336</c:v>
                </c:pt>
                <c:pt idx="789">
                  <c:v>39846.875</c:v>
                </c:pt>
                <c:pt idx="790">
                  <c:v>39846.916666666664</c:v>
                </c:pt>
                <c:pt idx="791">
                  <c:v>39846.958333333336</c:v>
                </c:pt>
                <c:pt idx="792">
                  <c:v>39847</c:v>
                </c:pt>
                <c:pt idx="793">
                  <c:v>39847.041666666664</c:v>
                </c:pt>
                <c:pt idx="794">
                  <c:v>39847.083333333336</c:v>
                </c:pt>
                <c:pt idx="795">
                  <c:v>39847.125</c:v>
                </c:pt>
                <c:pt idx="796">
                  <c:v>39847.166666666664</c:v>
                </c:pt>
                <c:pt idx="797">
                  <c:v>39847.208333333336</c:v>
                </c:pt>
                <c:pt idx="798">
                  <c:v>39847.25</c:v>
                </c:pt>
                <c:pt idx="799">
                  <c:v>39847.291666666664</c:v>
                </c:pt>
                <c:pt idx="800">
                  <c:v>39847.333333333336</c:v>
                </c:pt>
                <c:pt idx="801">
                  <c:v>39847.375</c:v>
                </c:pt>
                <c:pt idx="802">
                  <c:v>39847.416666666664</c:v>
                </c:pt>
                <c:pt idx="803">
                  <c:v>39847.458333333336</c:v>
                </c:pt>
                <c:pt idx="804">
                  <c:v>39847.5</c:v>
                </c:pt>
                <c:pt idx="805">
                  <c:v>39847.541666666664</c:v>
                </c:pt>
                <c:pt idx="806">
                  <c:v>39847.583333333336</c:v>
                </c:pt>
                <c:pt idx="807">
                  <c:v>39847.625</c:v>
                </c:pt>
                <c:pt idx="808">
                  <c:v>39847.666666666664</c:v>
                </c:pt>
                <c:pt idx="809">
                  <c:v>39847.708333333336</c:v>
                </c:pt>
                <c:pt idx="810">
                  <c:v>39847.75</c:v>
                </c:pt>
                <c:pt idx="811">
                  <c:v>39847.791666666664</c:v>
                </c:pt>
                <c:pt idx="812">
                  <c:v>39847.833333333336</c:v>
                </c:pt>
                <c:pt idx="813">
                  <c:v>39847.875</c:v>
                </c:pt>
                <c:pt idx="814">
                  <c:v>39847.916666666664</c:v>
                </c:pt>
                <c:pt idx="815">
                  <c:v>39847.958333333336</c:v>
                </c:pt>
                <c:pt idx="816">
                  <c:v>39848</c:v>
                </c:pt>
                <c:pt idx="817">
                  <c:v>39848.041666666664</c:v>
                </c:pt>
                <c:pt idx="818">
                  <c:v>39848.083333333336</c:v>
                </c:pt>
                <c:pt idx="819">
                  <c:v>39848.125</c:v>
                </c:pt>
                <c:pt idx="820">
                  <c:v>39848.166666666664</c:v>
                </c:pt>
                <c:pt idx="821">
                  <c:v>39848.208333333336</c:v>
                </c:pt>
                <c:pt idx="822">
                  <c:v>39848.25</c:v>
                </c:pt>
                <c:pt idx="823">
                  <c:v>39848.291666666664</c:v>
                </c:pt>
                <c:pt idx="824">
                  <c:v>39848.333333333336</c:v>
                </c:pt>
                <c:pt idx="825">
                  <c:v>39848.375</c:v>
                </c:pt>
                <c:pt idx="826">
                  <c:v>39848.416666666664</c:v>
                </c:pt>
                <c:pt idx="827">
                  <c:v>39848.458333333336</c:v>
                </c:pt>
                <c:pt idx="828">
                  <c:v>39848.5</c:v>
                </c:pt>
                <c:pt idx="829">
                  <c:v>39848.541666666664</c:v>
                </c:pt>
                <c:pt idx="830">
                  <c:v>39848.583333333336</c:v>
                </c:pt>
                <c:pt idx="831">
                  <c:v>39848.625</c:v>
                </c:pt>
                <c:pt idx="832">
                  <c:v>39848.666666666664</c:v>
                </c:pt>
                <c:pt idx="833">
                  <c:v>39848.708333333336</c:v>
                </c:pt>
                <c:pt idx="834">
                  <c:v>39848.75</c:v>
                </c:pt>
                <c:pt idx="835">
                  <c:v>39848.791666666664</c:v>
                </c:pt>
                <c:pt idx="836">
                  <c:v>39848.833333333336</c:v>
                </c:pt>
                <c:pt idx="837">
                  <c:v>39848.875</c:v>
                </c:pt>
                <c:pt idx="838">
                  <c:v>39848.916666666664</c:v>
                </c:pt>
                <c:pt idx="839">
                  <c:v>39848.958333333336</c:v>
                </c:pt>
                <c:pt idx="840">
                  <c:v>39849</c:v>
                </c:pt>
                <c:pt idx="841">
                  <c:v>39849.041666666664</c:v>
                </c:pt>
                <c:pt idx="842">
                  <c:v>39849.083333333336</c:v>
                </c:pt>
                <c:pt idx="843">
                  <c:v>39849.125</c:v>
                </c:pt>
                <c:pt idx="844">
                  <c:v>39849.166666666664</c:v>
                </c:pt>
                <c:pt idx="845">
                  <c:v>39849.208333333336</c:v>
                </c:pt>
                <c:pt idx="846">
                  <c:v>39849.25</c:v>
                </c:pt>
                <c:pt idx="847">
                  <c:v>39849.291666666664</c:v>
                </c:pt>
                <c:pt idx="848">
                  <c:v>39849.333333333336</c:v>
                </c:pt>
                <c:pt idx="849">
                  <c:v>39849.375</c:v>
                </c:pt>
                <c:pt idx="850">
                  <c:v>39849.416666666664</c:v>
                </c:pt>
                <c:pt idx="851">
                  <c:v>39849.458333333336</c:v>
                </c:pt>
                <c:pt idx="852">
                  <c:v>39849.5</c:v>
                </c:pt>
                <c:pt idx="853">
                  <c:v>39849.541666666664</c:v>
                </c:pt>
                <c:pt idx="854">
                  <c:v>39849.583333333336</c:v>
                </c:pt>
                <c:pt idx="855">
                  <c:v>39849.625</c:v>
                </c:pt>
                <c:pt idx="856">
                  <c:v>39849.666666666664</c:v>
                </c:pt>
                <c:pt idx="857">
                  <c:v>39849.708333333336</c:v>
                </c:pt>
                <c:pt idx="858">
                  <c:v>39849.75</c:v>
                </c:pt>
                <c:pt idx="859">
                  <c:v>39849.791666666664</c:v>
                </c:pt>
                <c:pt idx="860">
                  <c:v>39849.833333333336</c:v>
                </c:pt>
                <c:pt idx="861">
                  <c:v>39849.875</c:v>
                </c:pt>
                <c:pt idx="862">
                  <c:v>39849.916666666664</c:v>
                </c:pt>
                <c:pt idx="863">
                  <c:v>39849.958333333336</c:v>
                </c:pt>
                <c:pt idx="864">
                  <c:v>39850</c:v>
                </c:pt>
                <c:pt idx="865">
                  <c:v>39850.041666666664</c:v>
                </c:pt>
                <c:pt idx="866">
                  <c:v>39850.083333333336</c:v>
                </c:pt>
                <c:pt idx="867">
                  <c:v>39850.125</c:v>
                </c:pt>
                <c:pt idx="868">
                  <c:v>39850.166666666664</c:v>
                </c:pt>
                <c:pt idx="869">
                  <c:v>39850.208333333336</c:v>
                </c:pt>
                <c:pt idx="870">
                  <c:v>39850.25</c:v>
                </c:pt>
                <c:pt idx="871">
                  <c:v>39850.291666666664</c:v>
                </c:pt>
                <c:pt idx="872">
                  <c:v>39850.333333333336</c:v>
                </c:pt>
                <c:pt idx="873">
                  <c:v>39850.375</c:v>
                </c:pt>
                <c:pt idx="874">
                  <c:v>39850.416666666664</c:v>
                </c:pt>
                <c:pt idx="875">
                  <c:v>39850.458333333336</c:v>
                </c:pt>
                <c:pt idx="876">
                  <c:v>39850.5</c:v>
                </c:pt>
                <c:pt idx="877">
                  <c:v>39850.541666666664</c:v>
                </c:pt>
                <c:pt idx="878">
                  <c:v>39850.583333333336</c:v>
                </c:pt>
                <c:pt idx="879">
                  <c:v>39850.625</c:v>
                </c:pt>
                <c:pt idx="880">
                  <c:v>39850.666666666664</c:v>
                </c:pt>
                <c:pt idx="881">
                  <c:v>39850.708333333336</c:v>
                </c:pt>
                <c:pt idx="882">
                  <c:v>39850.75</c:v>
                </c:pt>
                <c:pt idx="883">
                  <c:v>39850.791666666664</c:v>
                </c:pt>
                <c:pt idx="884">
                  <c:v>39850.833333333336</c:v>
                </c:pt>
                <c:pt idx="885">
                  <c:v>39850.875</c:v>
                </c:pt>
                <c:pt idx="886">
                  <c:v>39850.916666666664</c:v>
                </c:pt>
                <c:pt idx="887">
                  <c:v>39850.958333333336</c:v>
                </c:pt>
                <c:pt idx="888">
                  <c:v>39851</c:v>
                </c:pt>
                <c:pt idx="889">
                  <c:v>39851.041666666664</c:v>
                </c:pt>
                <c:pt idx="890">
                  <c:v>39851.083333333336</c:v>
                </c:pt>
                <c:pt idx="891">
                  <c:v>39851.125</c:v>
                </c:pt>
                <c:pt idx="892">
                  <c:v>39851.166666666664</c:v>
                </c:pt>
                <c:pt idx="893">
                  <c:v>39851.208333333336</c:v>
                </c:pt>
                <c:pt idx="894">
                  <c:v>39851.25</c:v>
                </c:pt>
                <c:pt idx="895">
                  <c:v>39851.291666666664</c:v>
                </c:pt>
                <c:pt idx="896">
                  <c:v>39851.333333333336</c:v>
                </c:pt>
                <c:pt idx="897">
                  <c:v>39851.375</c:v>
                </c:pt>
                <c:pt idx="898">
                  <c:v>39851.416666666664</c:v>
                </c:pt>
                <c:pt idx="899">
                  <c:v>39851.458333333336</c:v>
                </c:pt>
                <c:pt idx="900">
                  <c:v>39851.5</c:v>
                </c:pt>
                <c:pt idx="901">
                  <c:v>39851.541666666664</c:v>
                </c:pt>
                <c:pt idx="902">
                  <c:v>39851.583333333336</c:v>
                </c:pt>
                <c:pt idx="903">
                  <c:v>39851.625</c:v>
                </c:pt>
                <c:pt idx="904">
                  <c:v>39851.666666666664</c:v>
                </c:pt>
                <c:pt idx="905">
                  <c:v>39851.708333333336</c:v>
                </c:pt>
                <c:pt idx="906">
                  <c:v>39851.75</c:v>
                </c:pt>
                <c:pt idx="907">
                  <c:v>39851.791666666664</c:v>
                </c:pt>
                <c:pt idx="908">
                  <c:v>39851.833333333336</c:v>
                </c:pt>
                <c:pt idx="909">
                  <c:v>39851.875</c:v>
                </c:pt>
                <c:pt idx="910">
                  <c:v>39851.916666666664</c:v>
                </c:pt>
                <c:pt idx="911">
                  <c:v>39851.958333333336</c:v>
                </c:pt>
                <c:pt idx="912">
                  <c:v>39852</c:v>
                </c:pt>
                <c:pt idx="913">
                  <c:v>39852.041666666664</c:v>
                </c:pt>
                <c:pt idx="914">
                  <c:v>39852.083333333336</c:v>
                </c:pt>
                <c:pt idx="915">
                  <c:v>39852.125</c:v>
                </c:pt>
                <c:pt idx="916">
                  <c:v>39852.166666666664</c:v>
                </c:pt>
                <c:pt idx="917">
                  <c:v>39852.208333333336</c:v>
                </c:pt>
                <c:pt idx="918">
                  <c:v>39852.25</c:v>
                </c:pt>
                <c:pt idx="919">
                  <c:v>39852.291666666664</c:v>
                </c:pt>
                <c:pt idx="920">
                  <c:v>39852.333333333336</c:v>
                </c:pt>
                <c:pt idx="921">
                  <c:v>39852.375</c:v>
                </c:pt>
                <c:pt idx="922">
                  <c:v>39852.416666666664</c:v>
                </c:pt>
                <c:pt idx="923">
                  <c:v>39852.458333333336</c:v>
                </c:pt>
                <c:pt idx="924">
                  <c:v>39852.5</c:v>
                </c:pt>
                <c:pt idx="925">
                  <c:v>39852.541666666664</c:v>
                </c:pt>
                <c:pt idx="926">
                  <c:v>39852.583333333336</c:v>
                </c:pt>
                <c:pt idx="927">
                  <c:v>39852.625</c:v>
                </c:pt>
                <c:pt idx="928">
                  <c:v>39852.666666666664</c:v>
                </c:pt>
                <c:pt idx="929">
                  <c:v>39852.708333333336</c:v>
                </c:pt>
                <c:pt idx="930">
                  <c:v>39852.75</c:v>
                </c:pt>
                <c:pt idx="931">
                  <c:v>39852.791666666664</c:v>
                </c:pt>
                <c:pt idx="932">
                  <c:v>39852.833333333336</c:v>
                </c:pt>
                <c:pt idx="933">
                  <c:v>39852.875</c:v>
                </c:pt>
                <c:pt idx="934">
                  <c:v>39852.916666666664</c:v>
                </c:pt>
                <c:pt idx="935">
                  <c:v>39852.958333333336</c:v>
                </c:pt>
                <c:pt idx="936">
                  <c:v>39853</c:v>
                </c:pt>
                <c:pt idx="937">
                  <c:v>39853.041666666664</c:v>
                </c:pt>
                <c:pt idx="938">
                  <c:v>39853.083333333336</c:v>
                </c:pt>
                <c:pt idx="939">
                  <c:v>39853.125</c:v>
                </c:pt>
                <c:pt idx="940">
                  <c:v>39853.166666666664</c:v>
                </c:pt>
                <c:pt idx="941">
                  <c:v>39853.208333333336</c:v>
                </c:pt>
                <c:pt idx="942">
                  <c:v>39853.25</c:v>
                </c:pt>
                <c:pt idx="943">
                  <c:v>39853.291666666664</c:v>
                </c:pt>
                <c:pt idx="944">
                  <c:v>39853.333333333336</c:v>
                </c:pt>
                <c:pt idx="945">
                  <c:v>39853.375</c:v>
                </c:pt>
                <c:pt idx="946">
                  <c:v>39853.416666666664</c:v>
                </c:pt>
                <c:pt idx="947">
                  <c:v>39853.458333333336</c:v>
                </c:pt>
                <c:pt idx="948">
                  <c:v>39853.5</c:v>
                </c:pt>
                <c:pt idx="949">
                  <c:v>39853.541666666664</c:v>
                </c:pt>
                <c:pt idx="950">
                  <c:v>39853.583333333336</c:v>
                </c:pt>
                <c:pt idx="951">
                  <c:v>39853.625</c:v>
                </c:pt>
                <c:pt idx="952">
                  <c:v>39853.666666666664</c:v>
                </c:pt>
                <c:pt idx="953">
                  <c:v>39853.708333333336</c:v>
                </c:pt>
                <c:pt idx="954">
                  <c:v>39853.75</c:v>
                </c:pt>
                <c:pt idx="955">
                  <c:v>39853.791666666664</c:v>
                </c:pt>
                <c:pt idx="956">
                  <c:v>39853.833333333336</c:v>
                </c:pt>
                <c:pt idx="957">
                  <c:v>39853.875</c:v>
                </c:pt>
                <c:pt idx="958">
                  <c:v>39853.916666666664</c:v>
                </c:pt>
                <c:pt idx="959">
                  <c:v>39853.958333333336</c:v>
                </c:pt>
                <c:pt idx="960">
                  <c:v>39854</c:v>
                </c:pt>
                <c:pt idx="961">
                  <c:v>39854.041666666664</c:v>
                </c:pt>
                <c:pt idx="962">
                  <c:v>39854.083333333336</c:v>
                </c:pt>
                <c:pt idx="963">
                  <c:v>39854.125</c:v>
                </c:pt>
                <c:pt idx="964">
                  <c:v>39854.166666666664</c:v>
                </c:pt>
                <c:pt idx="965">
                  <c:v>39854.208333333336</c:v>
                </c:pt>
                <c:pt idx="966">
                  <c:v>39854.25</c:v>
                </c:pt>
                <c:pt idx="967">
                  <c:v>39854.291666666664</c:v>
                </c:pt>
                <c:pt idx="968">
                  <c:v>39854.333333333336</c:v>
                </c:pt>
                <c:pt idx="969">
                  <c:v>39854.375</c:v>
                </c:pt>
                <c:pt idx="970">
                  <c:v>39854.416666666664</c:v>
                </c:pt>
                <c:pt idx="971">
                  <c:v>39854.458333333336</c:v>
                </c:pt>
                <c:pt idx="972">
                  <c:v>39854.5</c:v>
                </c:pt>
                <c:pt idx="973">
                  <c:v>39854.541666666664</c:v>
                </c:pt>
                <c:pt idx="974">
                  <c:v>39854.583333333336</c:v>
                </c:pt>
                <c:pt idx="975">
                  <c:v>39854.625</c:v>
                </c:pt>
                <c:pt idx="976">
                  <c:v>39854.666666666664</c:v>
                </c:pt>
                <c:pt idx="977">
                  <c:v>39854.708333333336</c:v>
                </c:pt>
                <c:pt idx="978">
                  <c:v>39854.75</c:v>
                </c:pt>
                <c:pt idx="979">
                  <c:v>39854.791666666664</c:v>
                </c:pt>
                <c:pt idx="980">
                  <c:v>39854.833333333336</c:v>
                </c:pt>
                <c:pt idx="981">
                  <c:v>39854.875</c:v>
                </c:pt>
                <c:pt idx="982">
                  <c:v>39854.916666666664</c:v>
                </c:pt>
                <c:pt idx="983">
                  <c:v>39854.958333333336</c:v>
                </c:pt>
                <c:pt idx="984">
                  <c:v>39855</c:v>
                </c:pt>
                <c:pt idx="985">
                  <c:v>39855.041666666664</c:v>
                </c:pt>
                <c:pt idx="986">
                  <c:v>39855.083333333336</c:v>
                </c:pt>
                <c:pt idx="987">
                  <c:v>39855.125</c:v>
                </c:pt>
                <c:pt idx="988">
                  <c:v>39855.166666666664</c:v>
                </c:pt>
                <c:pt idx="989">
                  <c:v>39855.208333333336</c:v>
                </c:pt>
                <c:pt idx="990">
                  <c:v>39855.25</c:v>
                </c:pt>
                <c:pt idx="991">
                  <c:v>39855.291666666664</c:v>
                </c:pt>
                <c:pt idx="992">
                  <c:v>39855.333333333336</c:v>
                </c:pt>
                <c:pt idx="993">
                  <c:v>39855.375</c:v>
                </c:pt>
                <c:pt idx="994">
                  <c:v>39855.416666666664</c:v>
                </c:pt>
                <c:pt idx="995">
                  <c:v>39855.458333333336</c:v>
                </c:pt>
                <c:pt idx="996">
                  <c:v>39855.5</c:v>
                </c:pt>
                <c:pt idx="997">
                  <c:v>39855.541666666664</c:v>
                </c:pt>
                <c:pt idx="998">
                  <c:v>39855.583333333336</c:v>
                </c:pt>
                <c:pt idx="999">
                  <c:v>39855.625</c:v>
                </c:pt>
                <c:pt idx="1000">
                  <c:v>39855.666666666664</c:v>
                </c:pt>
                <c:pt idx="1001">
                  <c:v>39855.708333333336</c:v>
                </c:pt>
                <c:pt idx="1002">
                  <c:v>39855.75</c:v>
                </c:pt>
                <c:pt idx="1003">
                  <c:v>39855.791666666664</c:v>
                </c:pt>
                <c:pt idx="1004">
                  <c:v>39855.833333333336</c:v>
                </c:pt>
                <c:pt idx="1005">
                  <c:v>39855.875</c:v>
                </c:pt>
                <c:pt idx="1006">
                  <c:v>39855.916666666664</c:v>
                </c:pt>
                <c:pt idx="1007">
                  <c:v>39855.958333333336</c:v>
                </c:pt>
                <c:pt idx="1008">
                  <c:v>39856</c:v>
                </c:pt>
                <c:pt idx="1009">
                  <c:v>39856.041666666664</c:v>
                </c:pt>
                <c:pt idx="1010">
                  <c:v>39856.083333333336</c:v>
                </c:pt>
                <c:pt idx="1011">
                  <c:v>39856.125</c:v>
                </c:pt>
                <c:pt idx="1012">
                  <c:v>39856.166666666664</c:v>
                </c:pt>
                <c:pt idx="1013">
                  <c:v>39856.208333333336</c:v>
                </c:pt>
                <c:pt idx="1014">
                  <c:v>39856.25</c:v>
                </c:pt>
                <c:pt idx="1015">
                  <c:v>39856.291666666664</c:v>
                </c:pt>
                <c:pt idx="1016">
                  <c:v>39856.333333333336</c:v>
                </c:pt>
                <c:pt idx="1017">
                  <c:v>39856.375</c:v>
                </c:pt>
                <c:pt idx="1018">
                  <c:v>39856.416666666664</c:v>
                </c:pt>
                <c:pt idx="1019">
                  <c:v>39856.458333333336</c:v>
                </c:pt>
                <c:pt idx="1020">
                  <c:v>39856.5</c:v>
                </c:pt>
                <c:pt idx="1021">
                  <c:v>39856.541666666664</c:v>
                </c:pt>
                <c:pt idx="1022">
                  <c:v>39856.583333333336</c:v>
                </c:pt>
                <c:pt idx="1023">
                  <c:v>39856.625</c:v>
                </c:pt>
                <c:pt idx="1024">
                  <c:v>39856.666666666664</c:v>
                </c:pt>
                <c:pt idx="1025">
                  <c:v>39856.708333333336</c:v>
                </c:pt>
                <c:pt idx="1026">
                  <c:v>39856.75</c:v>
                </c:pt>
                <c:pt idx="1027">
                  <c:v>39856.791666666664</c:v>
                </c:pt>
                <c:pt idx="1028">
                  <c:v>39856.833333333336</c:v>
                </c:pt>
                <c:pt idx="1029">
                  <c:v>39856.875</c:v>
                </c:pt>
                <c:pt idx="1030">
                  <c:v>39856.916666666664</c:v>
                </c:pt>
                <c:pt idx="1031">
                  <c:v>39856.958333333336</c:v>
                </c:pt>
                <c:pt idx="1032">
                  <c:v>39857</c:v>
                </c:pt>
                <c:pt idx="1033">
                  <c:v>39857.041666666664</c:v>
                </c:pt>
                <c:pt idx="1034">
                  <c:v>39857.083333333336</c:v>
                </c:pt>
                <c:pt idx="1035">
                  <c:v>39857.125</c:v>
                </c:pt>
                <c:pt idx="1036">
                  <c:v>39857.166666666664</c:v>
                </c:pt>
                <c:pt idx="1037">
                  <c:v>39857.208333333336</c:v>
                </c:pt>
                <c:pt idx="1038">
                  <c:v>39857.25</c:v>
                </c:pt>
                <c:pt idx="1039">
                  <c:v>39857.291666666664</c:v>
                </c:pt>
                <c:pt idx="1040">
                  <c:v>39857.333333333336</c:v>
                </c:pt>
                <c:pt idx="1041">
                  <c:v>39857.375</c:v>
                </c:pt>
                <c:pt idx="1042">
                  <c:v>39857.416666666664</c:v>
                </c:pt>
                <c:pt idx="1043">
                  <c:v>39857.458333333336</c:v>
                </c:pt>
                <c:pt idx="1044">
                  <c:v>39857.5</c:v>
                </c:pt>
                <c:pt idx="1045">
                  <c:v>39857.541666666664</c:v>
                </c:pt>
                <c:pt idx="1046">
                  <c:v>39857.583333333336</c:v>
                </c:pt>
                <c:pt idx="1047">
                  <c:v>39857.625</c:v>
                </c:pt>
                <c:pt idx="1048">
                  <c:v>39857.666666666664</c:v>
                </c:pt>
                <c:pt idx="1049">
                  <c:v>39857.708333333336</c:v>
                </c:pt>
                <c:pt idx="1050">
                  <c:v>39857.75</c:v>
                </c:pt>
                <c:pt idx="1051">
                  <c:v>39857.791666666664</c:v>
                </c:pt>
                <c:pt idx="1052">
                  <c:v>39857.833333333336</c:v>
                </c:pt>
                <c:pt idx="1053">
                  <c:v>39857.875</c:v>
                </c:pt>
                <c:pt idx="1054">
                  <c:v>39857.916666666664</c:v>
                </c:pt>
                <c:pt idx="1055">
                  <c:v>39857.958333333336</c:v>
                </c:pt>
                <c:pt idx="1056">
                  <c:v>39858</c:v>
                </c:pt>
                <c:pt idx="1057">
                  <c:v>39858.041666666664</c:v>
                </c:pt>
                <c:pt idx="1058">
                  <c:v>39858.083333333336</c:v>
                </c:pt>
                <c:pt idx="1059">
                  <c:v>39858.125</c:v>
                </c:pt>
                <c:pt idx="1060">
                  <c:v>39858.166666666664</c:v>
                </c:pt>
                <c:pt idx="1061">
                  <c:v>39858.208333333336</c:v>
                </c:pt>
                <c:pt idx="1062">
                  <c:v>39858.25</c:v>
                </c:pt>
                <c:pt idx="1063">
                  <c:v>39858.291666666664</c:v>
                </c:pt>
                <c:pt idx="1064">
                  <c:v>39858.333333333336</c:v>
                </c:pt>
                <c:pt idx="1065">
                  <c:v>39858.375</c:v>
                </c:pt>
                <c:pt idx="1066">
                  <c:v>39858.416666666664</c:v>
                </c:pt>
                <c:pt idx="1067">
                  <c:v>39858.458333333336</c:v>
                </c:pt>
                <c:pt idx="1068">
                  <c:v>39858.5</c:v>
                </c:pt>
                <c:pt idx="1069">
                  <c:v>39858.541666666664</c:v>
                </c:pt>
                <c:pt idx="1070">
                  <c:v>39858.583333333336</c:v>
                </c:pt>
                <c:pt idx="1071">
                  <c:v>39858.625</c:v>
                </c:pt>
                <c:pt idx="1072">
                  <c:v>39858.666666666664</c:v>
                </c:pt>
                <c:pt idx="1073">
                  <c:v>39858.708333333336</c:v>
                </c:pt>
                <c:pt idx="1074">
                  <c:v>39858.75</c:v>
                </c:pt>
                <c:pt idx="1075">
                  <c:v>39858.791666666664</c:v>
                </c:pt>
                <c:pt idx="1076">
                  <c:v>39858.833333333336</c:v>
                </c:pt>
                <c:pt idx="1077">
                  <c:v>39858.875</c:v>
                </c:pt>
                <c:pt idx="1078">
                  <c:v>39858.916666666664</c:v>
                </c:pt>
                <c:pt idx="1079">
                  <c:v>39858.958333333336</c:v>
                </c:pt>
                <c:pt idx="1080">
                  <c:v>39859</c:v>
                </c:pt>
                <c:pt idx="1081">
                  <c:v>39859.041666666664</c:v>
                </c:pt>
                <c:pt idx="1082">
                  <c:v>39859.083333333336</c:v>
                </c:pt>
                <c:pt idx="1083">
                  <c:v>39859.125</c:v>
                </c:pt>
                <c:pt idx="1084">
                  <c:v>39859.166666666664</c:v>
                </c:pt>
                <c:pt idx="1085">
                  <c:v>39859.208333333336</c:v>
                </c:pt>
                <c:pt idx="1086">
                  <c:v>39859.25</c:v>
                </c:pt>
                <c:pt idx="1087">
                  <c:v>39859.291666666664</c:v>
                </c:pt>
                <c:pt idx="1088">
                  <c:v>39859.333333333336</c:v>
                </c:pt>
                <c:pt idx="1089">
                  <c:v>39859.375</c:v>
                </c:pt>
                <c:pt idx="1090">
                  <c:v>39859.416666666664</c:v>
                </c:pt>
                <c:pt idx="1091">
                  <c:v>39859.458333333336</c:v>
                </c:pt>
                <c:pt idx="1092">
                  <c:v>39859.5</c:v>
                </c:pt>
                <c:pt idx="1093">
                  <c:v>39859.541666666664</c:v>
                </c:pt>
                <c:pt idx="1094">
                  <c:v>39859.583333333336</c:v>
                </c:pt>
                <c:pt idx="1095">
                  <c:v>39859.625</c:v>
                </c:pt>
                <c:pt idx="1096">
                  <c:v>39859.666666666664</c:v>
                </c:pt>
                <c:pt idx="1097">
                  <c:v>39859.708333333336</c:v>
                </c:pt>
                <c:pt idx="1098">
                  <c:v>39859.75</c:v>
                </c:pt>
                <c:pt idx="1099">
                  <c:v>39859.791666666664</c:v>
                </c:pt>
                <c:pt idx="1100">
                  <c:v>39859.833333333336</c:v>
                </c:pt>
                <c:pt idx="1101">
                  <c:v>39859.875</c:v>
                </c:pt>
                <c:pt idx="1102">
                  <c:v>39859.916666666664</c:v>
                </c:pt>
                <c:pt idx="1103">
                  <c:v>39859.958333333336</c:v>
                </c:pt>
                <c:pt idx="1104">
                  <c:v>39860</c:v>
                </c:pt>
                <c:pt idx="1105">
                  <c:v>39860.041666666664</c:v>
                </c:pt>
                <c:pt idx="1106">
                  <c:v>39860.083333333336</c:v>
                </c:pt>
                <c:pt idx="1107">
                  <c:v>39860.125</c:v>
                </c:pt>
                <c:pt idx="1108">
                  <c:v>39860.166666666664</c:v>
                </c:pt>
                <c:pt idx="1109">
                  <c:v>39860.208333333336</c:v>
                </c:pt>
                <c:pt idx="1110">
                  <c:v>39860.25</c:v>
                </c:pt>
                <c:pt idx="1111">
                  <c:v>39860.291666666664</c:v>
                </c:pt>
                <c:pt idx="1112">
                  <c:v>39860.333333333336</c:v>
                </c:pt>
                <c:pt idx="1113">
                  <c:v>39860.375</c:v>
                </c:pt>
                <c:pt idx="1114">
                  <c:v>39860.416666666664</c:v>
                </c:pt>
                <c:pt idx="1115">
                  <c:v>39860.458333333336</c:v>
                </c:pt>
                <c:pt idx="1116">
                  <c:v>39860.5</c:v>
                </c:pt>
                <c:pt idx="1117">
                  <c:v>39860.541666666664</c:v>
                </c:pt>
                <c:pt idx="1118">
                  <c:v>39860.583333333336</c:v>
                </c:pt>
                <c:pt idx="1119">
                  <c:v>39860.625</c:v>
                </c:pt>
                <c:pt idx="1120">
                  <c:v>39860.666666666664</c:v>
                </c:pt>
                <c:pt idx="1121">
                  <c:v>39860.708333333336</c:v>
                </c:pt>
                <c:pt idx="1122">
                  <c:v>39860.75</c:v>
                </c:pt>
                <c:pt idx="1123">
                  <c:v>39860.791666666664</c:v>
                </c:pt>
                <c:pt idx="1124">
                  <c:v>39860.833333333336</c:v>
                </c:pt>
                <c:pt idx="1125">
                  <c:v>39860.875</c:v>
                </c:pt>
                <c:pt idx="1126">
                  <c:v>39860.916666666664</c:v>
                </c:pt>
                <c:pt idx="1127">
                  <c:v>39860.958333333336</c:v>
                </c:pt>
                <c:pt idx="1128">
                  <c:v>39861</c:v>
                </c:pt>
                <c:pt idx="1129">
                  <c:v>39861.041666666664</c:v>
                </c:pt>
                <c:pt idx="1130">
                  <c:v>39861.083333333336</c:v>
                </c:pt>
                <c:pt idx="1131">
                  <c:v>39861.125</c:v>
                </c:pt>
                <c:pt idx="1132">
                  <c:v>39861.166666666664</c:v>
                </c:pt>
                <c:pt idx="1133">
                  <c:v>39861.208333333336</c:v>
                </c:pt>
                <c:pt idx="1134">
                  <c:v>39861.25</c:v>
                </c:pt>
                <c:pt idx="1135">
                  <c:v>39861.291666666664</c:v>
                </c:pt>
                <c:pt idx="1136">
                  <c:v>39861.333333333336</c:v>
                </c:pt>
                <c:pt idx="1137">
                  <c:v>39861.375</c:v>
                </c:pt>
                <c:pt idx="1138">
                  <c:v>39861.416666666664</c:v>
                </c:pt>
                <c:pt idx="1139">
                  <c:v>39861.458333333336</c:v>
                </c:pt>
                <c:pt idx="1140">
                  <c:v>39861.5</c:v>
                </c:pt>
                <c:pt idx="1141">
                  <c:v>39861.541666666664</c:v>
                </c:pt>
                <c:pt idx="1142">
                  <c:v>39861.583333333336</c:v>
                </c:pt>
                <c:pt idx="1143">
                  <c:v>39861.625</c:v>
                </c:pt>
                <c:pt idx="1144">
                  <c:v>39861.666666666664</c:v>
                </c:pt>
                <c:pt idx="1145">
                  <c:v>39861.708333333336</c:v>
                </c:pt>
                <c:pt idx="1146">
                  <c:v>39861.75</c:v>
                </c:pt>
                <c:pt idx="1147">
                  <c:v>39861.791666666664</c:v>
                </c:pt>
                <c:pt idx="1148">
                  <c:v>39861.833333333336</c:v>
                </c:pt>
                <c:pt idx="1149">
                  <c:v>39861.875</c:v>
                </c:pt>
                <c:pt idx="1150">
                  <c:v>39861.916666666664</c:v>
                </c:pt>
                <c:pt idx="1151">
                  <c:v>39861.958333333336</c:v>
                </c:pt>
                <c:pt idx="1152">
                  <c:v>39862</c:v>
                </c:pt>
                <c:pt idx="1153">
                  <c:v>39862.041666666664</c:v>
                </c:pt>
                <c:pt idx="1154">
                  <c:v>39862.083333333336</c:v>
                </c:pt>
                <c:pt idx="1155">
                  <c:v>39862.125</c:v>
                </c:pt>
                <c:pt idx="1156">
                  <c:v>39862.166666666664</c:v>
                </c:pt>
                <c:pt idx="1157">
                  <c:v>39862.208333333336</c:v>
                </c:pt>
                <c:pt idx="1158">
                  <c:v>39862.25</c:v>
                </c:pt>
                <c:pt idx="1159">
                  <c:v>39862.291666666664</c:v>
                </c:pt>
                <c:pt idx="1160">
                  <c:v>39862.333333333336</c:v>
                </c:pt>
                <c:pt idx="1161">
                  <c:v>39862.375</c:v>
                </c:pt>
                <c:pt idx="1162">
                  <c:v>39862.416666666664</c:v>
                </c:pt>
                <c:pt idx="1163">
                  <c:v>39862.458333333336</c:v>
                </c:pt>
                <c:pt idx="1164">
                  <c:v>39862.5</c:v>
                </c:pt>
                <c:pt idx="1165">
                  <c:v>39862.541666666664</c:v>
                </c:pt>
                <c:pt idx="1166">
                  <c:v>39862.583333333336</c:v>
                </c:pt>
                <c:pt idx="1167">
                  <c:v>39862.625</c:v>
                </c:pt>
                <c:pt idx="1168">
                  <c:v>39862.666666666664</c:v>
                </c:pt>
                <c:pt idx="1169">
                  <c:v>39862.708333333336</c:v>
                </c:pt>
                <c:pt idx="1170">
                  <c:v>39862.75</c:v>
                </c:pt>
                <c:pt idx="1171">
                  <c:v>39862.791666666664</c:v>
                </c:pt>
                <c:pt idx="1172">
                  <c:v>39862.833333333336</c:v>
                </c:pt>
                <c:pt idx="1173">
                  <c:v>39862.875</c:v>
                </c:pt>
                <c:pt idx="1174">
                  <c:v>39862.916666666664</c:v>
                </c:pt>
                <c:pt idx="1175">
                  <c:v>39862.958333333336</c:v>
                </c:pt>
                <c:pt idx="1176">
                  <c:v>39863</c:v>
                </c:pt>
                <c:pt idx="1177">
                  <c:v>39863.041666666664</c:v>
                </c:pt>
                <c:pt idx="1178">
                  <c:v>39863.083333333336</c:v>
                </c:pt>
                <c:pt idx="1179">
                  <c:v>39863.125</c:v>
                </c:pt>
                <c:pt idx="1180">
                  <c:v>39863.166666666664</c:v>
                </c:pt>
                <c:pt idx="1181">
                  <c:v>39863.208333333336</c:v>
                </c:pt>
                <c:pt idx="1182">
                  <c:v>39863.25</c:v>
                </c:pt>
                <c:pt idx="1183">
                  <c:v>39863.291666666664</c:v>
                </c:pt>
                <c:pt idx="1184">
                  <c:v>39863.333333333336</c:v>
                </c:pt>
                <c:pt idx="1185">
                  <c:v>39863.375</c:v>
                </c:pt>
                <c:pt idx="1186">
                  <c:v>39863.416666666664</c:v>
                </c:pt>
                <c:pt idx="1187">
                  <c:v>39863.458333333336</c:v>
                </c:pt>
                <c:pt idx="1188">
                  <c:v>39863.5</c:v>
                </c:pt>
                <c:pt idx="1189">
                  <c:v>39863.541666666664</c:v>
                </c:pt>
                <c:pt idx="1190">
                  <c:v>39863.583333333336</c:v>
                </c:pt>
                <c:pt idx="1191">
                  <c:v>39863.625</c:v>
                </c:pt>
                <c:pt idx="1192">
                  <c:v>39863.666666666664</c:v>
                </c:pt>
                <c:pt idx="1193">
                  <c:v>39863.708333333336</c:v>
                </c:pt>
                <c:pt idx="1194">
                  <c:v>39863.75</c:v>
                </c:pt>
                <c:pt idx="1195">
                  <c:v>39863.791666666664</c:v>
                </c:pt>
                <c:pt idx="1196">
                  <c:v>39863.833333333336</c:v>
                </c:pt>
                <c:pt idx="1197">
                  <c:v>39863.875</c:v>
                </c:pt>
                <c:pt idx="1198">
                  <c:v>39863.916666666664</c:v>
                </c:pt>
                <c:pt idx="1199">
                  <c:v>39863.958333333336</c:v>
                </c:pt>
                <c:pt idx="1200">
                  <c:v>39864</c:v>
                </c:pt>
                <c:pt idx="1201">
                  <c:v>39864.041666666664</c:v>
                </c:pt>
                <c:pt idx="1202">
                  <c:v>39864.083333333336</c:v>
                </c:pt>
                <c:pt idx="1203">
                  <c:v>39864.125</c:v>
                </c:pt>
                <c:pt idx="1204">
                  <c:v>39864.166666666664</c:v>
                </c:pt>
                <c:pt idx="1205">
                  <c:v>39864.208333333336</c:v>
                </c:pt>
                <c:pt idx="1206">
                  <c:v>39864.25</c:v>
                </c:pt>
                <c:pt idx="1207">
                  <c:v>39864.291666666664</c:v>
                </c:pt>
                <c:pt idx="1208">
                  <c:v>39864.333333333336</c:v>
                </c:pt>
                <c:pt idx="1209">
                  <c:v>39864.375</c:v>
                </c:pt>
                <c:pt idx="1210">
                  <c:v>39864.416666666664</c:v>
                </c:pt>
                <c:pt idx="1211">
                  <c:v>39864.458333333336</c:v>
                </c:pt>
                <c:pt idx="1212">
                  <c:v>39864.5</c:v>
                </c:pt>
                <c:pt idx="1213">
                  <c:v>39864.541666666664</c:v>
                </c:pt>
                <c:pt idx="1214">
                  <c:v>39864.583333333336</c:v>
                </c:pt>
                <c:pt idx="1215">
                  <c:v>39864.625</c:v>
                </c:pt>
                <c:pt idx="1216">
                  <c:v>39864.666666666664</c:v>
                </c:pt>
                <c:pt idx="1217">
                  <c:v>39864.708333333336</c:v>
                </c:pt>
                <c:pt idx="1218">
                  <c:v>39864.75</c:v>
                </c:pt>
                <c:pt idx="1219">
                  <c:v>39864.791666666664</c:v>
                </c:pt>
                <c:pt idx="1220">
                  <c:v>39864.833333333336</c:v>
                </c:pt>
                <c:pt idx="1221">
                  <c:v>39864.875</c:v>
                </c:pt>
                <c:pt idx="1222">
                  <c:v>39864.916666666664</c:v>
                </c:pt>
                <c:pt idx="1223">
                  <c:v>39864.958333333336</c:v>
                </c:pt>
                <c:pt idx="1224">
                  <c:v>39865</c:v>
                </c:pt>
                <c:pt idx="1225">
                  <c:v>39865.041666666664</c:v>
                </c:pt>
                <c:pt idx="1226">
                  <c:v>39865.083333333336</c:v>
                </c:pt>
                <c:pt idx="1227">
                  <c:v>39865.125</c:v>
                </c:pt>
                <c:pt idx="1228">
                  <c:v>39865.166666666664</c:v>
                </c:pt>
                <c:pt idx="1229">
                  <c:v>39865.208333333336</c:v>
                </c:pt>
                <c:pt idx="1230">
                  <c:v>39865.25</c:v>
                </c:pt>
                <c:pt idx="1231">
                  <c:v>39865.291666666664</c:v>
                </c:pt>
                <c:pt idx="1232">
                  <c:v>39865.333333333336</c:v>
                </c:pt>
                <c:pt idx="1233">
                  <c:v>39865.375</c:v>
                </c:pt>
                <c:pt idx="1234">
                  <c:v>39865.416666666664</c:v>
                </c:pt>
                <c:pt idx="1235">
                  <c:v>39865.458333333336</c:v>
                </c:pt>
                <c:pt idx="1236">
                  <c:v>39865.5</c:v>
                </c:pt>
                <c:pt idx="1237">
                  <c:v>39865.541666666664</c:v>
                </c:pt>
                <c:pt idx="1238">
                  <c:v>39865.583333333336</c:v>
                </c:pt>
                <c:pt idx="1239">
                  <c:v>39865.625</c:v>
                </c:pt>
                <c:pt idx="1240">
                  <c:v>39865.666666666664</c:v>
                </c:pt>
                <c:pt idx="1241">
                  <c:v>39865.708333333336</c:v>
                </c:pt>
                <c:pt idx="1242">
                  <c:v>39865.75</c:v>
                </c:pt>
                <c:pt idx="1243">
                  <c:v>39865.791666666664</c:v>
                </c:pt>
                <c:pt idx="1244">
                  <c:v>39865.833333333336</c:v>
                </c:pt>
                <c:pt idx="1245">
                  <c:v>39865.875</c:v>
                </c:pt>
                <c:pt idx="1246">
                  <c:v>39865.916666666664</c:v>
                </c:pt>
                <c:pt idx="1247">
                  <c:v>39865.958333333336</c:v>
                </c:pt>
                <c:pt idx="1248">
                  <c:v>39866</c:v>
                </c:pt>
                <c:pt idx="1249">
                  <c:v>39866.041666666664</c:v>
                </c:pt>
                <c:pt idx="1250">
                  <c:v>39866.083333333336</c:v>
                </c:pt>
                <c:pt idx="1251">
                  <c:v>39866.125</c:v>
                </c:pt>
                <c:pt idx="1252">
                  <c:v>39866.166666666664</c:v>
                </c:pt>
                <c:pt idx="1253">
                  <c:v>39866.208333333336</c:v>
                </c:pt>
                <c:pt idx="1254">
                  <c:v>39866.25</c:v>
                </c:pt>
                <c:pt idx="1255">
                  <c:v>39866.291666666664</c:v>
                </c:pt>
                <c:pt idx="1256">
                  <c:v>39866.333333333336</c:v>
                </c:pt>
                <c:pt idx="1257">
                  <c:v>39866.375</c:v>
                </c:pt>
                <c:pt idx="1258">
                  <c:v>39866.416666666664</c:v>
                </c:pt>
                <c:pt idx="1259">
                  <c:v>39866.458333333336</c:v>
                </c:pt>
                <c:pt idx="1260">
                  <c:v>39866.5</c:v>
                </c:pt>
                <c:pt idx="1261">
                  <c:v>39866.541666666664</c:v>
                </c:pt>
                <c:pt idx="1262">
                  <c:v>39866.583333333336</c:v>
                </c:pt>
                <c:pt idx="1263">
                  <c:v>39866.625</c:v>
                </c:pt>
                <c:pt idx="1264">
                  <c:v>39866.666666666664</c:v>
                </c:pt>
                <c:pt idx="1265">
                  <c:v>39866.708333333336</c:v>
                </c:pt>
                <c:pt idx="1266">
                  <c:v>39866.75</c:v>
                </c:pt>
                <c:pt idx="1267">
                  <c:v>39866.791666666664</c:v>
                </c:pt>
                <c:pt idx="1268">
                  <c:v>39866.833333333336</c:v>
                </c:pt>
                <c:pt idx="1269">
                  <c:v>39866.875</c:v>
                </c:pt>
                <c:pt idx="1270">
                  <c:v>39866.916666666664</c:v>
                </c:pt>
                <c:pt idx="1271">
                  <c:v>39866.958333333336</c:v>
                </c:pt>
                <c:pt idx="1272">
                  <c:v>39867</c:v>
                </c:pt>
                <c:pt idx="1273">
                  <c:v>39867.041666666664</c:v>
                </c:pt>
                <c:pt idx="1274">
                  <c:v>39867.083333333336</c:v>
                </c:pt>
                <c:pt idx="1275">
                  <c:v>39867.125</c:v>
                </c:pt>
                <c:pt idx="1276">
                  <c:v>39867.166666666664</c:v>
                </c:pt>
                <c:pt idx="1277">
                  <c:v>39867.208333333336</c:v>
                </c:pt>
                <c:pt idx="1278">
                  <c:v>39867.25</c:v>
                </c:pt>
                <c:pt idx="1279">
                  <c:v>39867.291666666664</c:v>
                </c:pt>
                <c:pt idx="1280">
                  <c:v>39867.333333333336</c:v>
                </c:pt>
                <c:pt idx="1281">
                  <c:v>39867.375</c:v>
                </c:pt>
                <c:pt idx="1282">
                  <c:v>39867.416666666664</c:v>
                </c:pt>
                <c:pt idx="1283">
                  <c:v>39867.458333333336</c:v>
                </c:pt>
                <c:pt idx="1284">
                  <c:v>39867.5</c:v>
                </c:pt>
                <c:pt idx="1285">
                  <c:v>39867.541666666664</c:v>
                </c:pt>
                <c:pt idx="1286">
                  <c:v>39867.583333333336</c:v>
                </c:pt>
                <c:pt idx="1287">
                  <c:v>39867.625</c:v>
                </c:pt>
                <c:pt idx="1288">
                  <c:v>39867.666666666664</c:v>
                </c:pt>
                <c:pt idx="1289">
                  <c:v>39867.708333333336</c:v>
                </c:pt>
                <c:pt idx="1290">
                  <c:v>39867.75</c:v>
                </c:pt>
                <c:pt idx="1291">
                  <c:v>39867.791666666664</c:v>
                </c:pt>
                <c:pt idx="1292">
                  <c:v>39867.833333333336</c:v>
                </c:pt>
                <c:pt idx="1293">
                  <c:v>39867.875</c:v>
                </c:pt>
                <c:pt idx="1294">
                  <c:v>39867.916666666664</c:v>
                </c:pt>
                <c:pt idx="1295">
                  <c:v>39867.958333333336</c:v>
                </c:pt>
                <c:pt idx="1296">
                  <c:v>39868</c:v>
                </c:pt>
                <c:pt idx="1297">
                  <c:v>39868.041666666664</c:v>
                </c:pt>
                <c:pt idx="1298">
                  <c:v>39868.083333333336</c:v>
                </c:pt>
                <c:pt idx="1299">
                  <c:v>39868.125</c:v>
                </c:pt>
                <c:pt idx="1300">
                  <c:v>39868.166666666664</c:v>
                </c:pt>
                <c:pt idx="1301">
                  <c:v>39868.208333333336</c:v>
                </c:pt>
                <c:pt idx="1302">
                  <c:v>39868.25</c:v>
                </c:pt>
                <c:pt idx="1303">
                  <c:v>39868.291666666664</c:v>
                </c:pt>
                <c:pt idx="1304">
                  <c:v>39868.333333333336</c:v>
                </c:pt>
                <c:pt idx="1305">
                  <c:v>39868.375</c:v>
                </c:pt>
                <c:pt idx="1306">
                  <c:v>39868.416666666664</c:v>
                </c:pt>
                <c:pt idx="1307">
                  <c:v>39868.458333333336</c:v>
                </c:pt>
                <c:pt idx="1308">
                  <c:v>39868.5</c:v>
                </c:pt>
                <c:pt idx="1309">
                  <c:v>39868.541666666664</c:v>
                </c:pt>
                <c:pt idx="1310">
                  <c:v>39868.583333333336</c:v>
                </c:pt>
                <c:pt idx="1311">
                  <c:v>39868.625</c:v>
                </c:pt>
                <c:pt idx="1312">
                  <c:v>39868.666666666664</c:v>
                </c:pt>
                <c:pt idx="1313">
                  <c:v>39868.708333333336</c:v>
                </c:pt>
                <c:pt idx="1314">
                  <c:v>39868.75</c:v>
                </c:pt>
                <c:pt idx="1315">
                  <c:v>39868.791666666664</c:v>
                </c:pt>
                <c:pt idx="1316">
                  <c:v>39868.833333333336</c:v>
                </c:pt>
                <c:pt idx="1317">
                  <c:v>39868.875</c:v>
                </c:pt>
                <c:pt idx="1318">
                  <c:v>39868.916666666664</c:v>
                </c:pt>
                <c:pt idx="1319">
                  <c:v>39868.958333333336</c:v>
                </c:pt>
                <c:pt idx="1320">
                  <c:v>39869</c:v>
                </c:pt>
                <c:pt idx="1321">
                  <c:v>39869.041666666664</c:v>
                </c:pt>
                <c:pt idx="1322">
                  <c:v>39869.083333333336</c:v>
                </c:pt>
                <c:pt idx="1323">
                  <c:v>39869.125</c:v>
                </c:pt>
                <c:pt idx="1324">
                  <c:v>39869.166666666664</c:v>
                </c:pt>
                <c:pt idx="1325">
                  <c:v>39869.208333333336</c:v>
                </c:pt>
                <c:pt idx="1326">
                  <c:v>39869.25</c:v>
                </c:pt>
                <c:pt idx="1327">
                  <c:v>39869.291666666664</c:v>
                </c:pt>
                <c:pt idx="1328">
                  <c:v>39869.333333333336</c:v>
                </c:pt>
                <c:pt idx="1329">
                  <c:v>39869.375</c:v>
                </c:pt>
                <c:pt idx="1330">
                  <c:v>39869.416666666664</c:v>
                </c:pt>
                <c:pt idx="1331">
                  <c:v>39869.458333333336</c:v>
                </c:pt>
                <c:pt idx="1332">
                  <c:v>39869.5</c:v>
                </c:pt>
                <c:pt idx="1333">
                  <c:v>39869.541666666664</c:v>
                </c:pt>
                <c:pt idx="1334">
                  <c:v>39869.583333333336</c:v>
                </c:pt>
                <c:pt idx="1335">
                  <c:v>39869.625</c:v>
                </c:pt>
                <c:pt idx="1336">
                  <c:v>39869.666666666664</c:v>
                </c:pt>
                <c:pt idx="1337">
                  <c:v>39869.708333333336</c:v>
                </c:pt>
                <c:pt idx="1338">
                  <c:v>39869.75</c:v>
                </c:pt>
                <c:pt idx="1339">
                  <c:v>39869.791666666664</c:v>
                </c:pt>
                <c:pt idx="1340">
                  <c:v>39869.833333333336</c:v>
                </c:pt>
                <c:pt idx="1341">
                  <c:v>39869.875</c:v>
                </c:pt>
                <c:pt idx="1342">
                  <c:v>39869.916666666664</c:v>
                </c:pt>
                <c:pt idx="1343">
                  <c:v>39869.958333333336</c:v>
                </c:pt>
                <c:pt idx="1344">
                  <c:v>39870</c:v>
                </c:pt>
                <c:pt idx="1345">
                  <c:v>39870.041666666664</c:v>
                </c:pt>
                <c:pt idx="1346">
                  <c:v>39870.083333333336</c:v>
                </c:pt>
                <c:pt idx="1347">
                  <c:v>39870.125</c:v>
                </c:pt>
                <c:pt idx="1348">
                  <c:v>39870.166666666664</c:v>
                </c:pt>
                <c:pt idx="1349">
                  <c:v>39870.208333333336</c:v>
                </c:pt>
                <c:pt idx="1350">
                  <c:v>39870.25</c:v>
                </c:pt>
                <c:pt idx="1351">
                  <c:v>39870.291666666664</c:v>
                </c:pt>
                <c:pt idx="1352">
                  <c:v>39870.333333333336</c:v>
                </c:pt>
                <c:pt idx="1353">
                  <c:v>39870.375</c:v>
                </c:pt>
                <c:pt idx="1354">
                  <c:v>39870.416666666664</c:v>
                </c:pt>
                <c:pt idx="1355">
                  <c:v>39870.458333333336</c:v>
                </c:pt>
                <c:pt idx="1356">
                  <c:v>39870.5</c:v>
                </c:pt>
                <c:pt idx="1357">
                  <c:v>39870.541666666664</c:v>
                </c:pt>
                <c:pt idx="1358">
                  <c:v>39870.583333333336</c:v>
                </c:pt>
                <c:pt idx="1359">
                  <c:v>39870.625</c:v>
                </c:pt>
                <c:pt idx="1360">
                  <c:v>39870.666666666664</c:v>
                </c:pt>
                <c:pt idx="1361">
                  <c:v>39870.708333333336</c:v>
                </c:pt>
                <c:pt idx="1362">
                  <c:v>39870.75</c:v>
                </c:pt>
                <c:pt idx="1363">
                  <c:v>39870.791666666664</c:v>
                </c:pt>
                <c:pt idx="1364">
                  <c:v>39870.833333333336</c:v>
                </c:pt>
                <c:pt idx="1365">
                  <c:v>39870.875</c:v>
                </c:pt>
                <c:pt idx="1366">
                  <c:v>39870.916666666664</c:v>
                </c:pt>
                <c:pt idx="1367">
                  <c:v>39870.958333333336</c:v>
                </c:pt>
                <c:pt idx="1368">
                  <c:v>39871</c:v>
                </c:pt>
                <c:pt idx="1369">
                  <c:v>39871.041666666664</c:v>
                </c:pt>
                <c:pt idx="1370">
                  <c:v>39871.083333333336</c:v>
                </c:pt>
                <c:pt idx="1371">
                  <c:v>39871.125</c:v>
                </c:pt>
                <c:pt idx="1372">
                  <c:v>39871.166666666664</c:v>
                </c:pt>
                <c:pt idx="1373">
                  <c:v>39871.208333333336</c:v>
                </c:pt>
                <c:pt idx="1374">
                  <c:v>39871.25</c:v>
                </c:pt>
                <c:pt idx="1375">
                  <c:v>39871.291666666664</c:v>
                </c:pt>
                <c:pt idx="1376">
                  <c:v>39871.333333333336</c:v>
                </c:pt>
                <c:pt idx="1377">
                  <c:v>39871.375</c:v>
                </c:pt>
                <c:pt idx="1378">
                  <c:v>39871.416666666664</c:v>
                </c:pt>
                <c:pt idx="1379">
                  <c:v>39871.458333333336</c:v>
                </c:pt>
                <c:pt idx="1380">
                  <c:v>39871.5</c:v>
                </c:pt>
                <c:pt idx="1381">
                  <c:v>39871.541666666664</c:v>
                </c:pt>
                <c:pt idx="1382">
                  <c:v>39871.583333333336</c:v>
                </c:pt>
                <c:pt idx="1383">
                  <c:v>39871.625</c:v>
                </c:pt>
                <c:pt idx="1384">
                  <c:v>39871.666666666664</c:v>
                </c:pt>
                <c:pt idx="1385">
                  <c:v>39871.708333333336</c:v>
                </c:pt>
                <c:pt idx="1386">
                  <c:v>39871.75</c:v>
                </c:pt>
                <c:pt idx="1387">
                  <c:v>39871.791666666664</c:v>
                </c:pt>
                <c:pt idx="1388">
                  <c:v>39871.833333333336</c:v>
                </c:pt>
                <c:pt idx="1389">
                  <c:v>39871.875</c:v>
                </c:pt>
                <c:pt idx="1390">
                  <c:v>39871.916666666664</c:v>
                </c:pt>
                <c:pt idx="1391">
                  <c:v>39871.958333333336</c:v>
                </c:pt>
                <c:pt idx="1392">
                  <c:v>39872</c:v>
                </c:pt>
                <c:pt idx="1393">
                  <c:v>39872.041666666664</c:v>
                </c:pt>
                <c:pt idx="1394">
                  <c:v>39872.083333333336</c:v>
                </c:pt>
                <c:pt idx="1395">
                  <c:v>39872.125</c:v>
                </c:pt>
                <c:pt idx="1396">
                  <c:v>39872.166666666664</c:v>
                </c:pt>
                <c:pt idx="1397">
                  <c:v>39872.208333333336</c:v>
                </c:pt>
                <c:pt idx="1398">
                  <c:v>39872.25</c:v>
                </c:pt>
                <c:pt idx="1399">
                  <c:v>39872.291666666664</c:v>
                </c:pt>
                <c:pt idx="1400">
                  <c:v>39872.333333333336</c:v>
                </c:pt>
                <c:pt idx="1401">
                  <c:v>39872.375</c:v>
                </c:pt>
                <c:pt idx="1402">
                  <c:v>39872.416666666664</c:v>
                </c:pt>
                <c:pt idx="1403">
                  <c:v>39872.458333333336</c:v>
                </c:pt>
                <c:pt idx="1404">
                  <c:v>39872.5</c:v>
                </c:pt>
                <c:pt idx="1405">
                  <c:v>39872.541666666664</c:v>
                </c:pt>
                <c:pt idx="1406">
                  <c:v>39872.583333333336</c:v>
                </c:pt>
                <c:pt idx="1407">
                  <c:v>39872.625</c:v>
                </c:pt>
                <c:pt idx="1408">
                  <c:v>39872.666666666664</c:v>
                </c:pt>
                <c:pt idx="1409">
                  <c:v>39872.708333333336</c:v>
                </c:pt>
                <c:pt idx="1410">
                  <c:v>39872.75</c:v>
                </c:pt>
                <c:pt idx="1411">
                  <c:v>39872.791666666664</c:v>
                </c:pt>
                <c:pt idx="1412">
                  <c:v>39872.833333333336</c:v>
                </c:pt>
                <c:pt idx="1413">
                  <c:v>39872.875</c:v>
                </c:pt>
                <c:pt idx="1414">
                  <c:v>39872.916666666664</c:v>
                </c:pt>
                <c:pt idx="1415">
                  <c:v>39872.958333333336</c:v>
                </c:pt>
                <c:pt idx="1416">
                  <c:v>39873</c:v>
                </c:pt>
                <c:pt idx="1417">
                  <c:v>39873.041666666664</c:v>
                </c:pt>
                <c:pt idx="1418">
                  <c:v>39873.083333333336</c:v>
                </c:pt>
                <c:pt idx="1419">
                  <c:v>39873.125</c:v>
                </c:pt>
                <c:pt idx="1420">
                  <c:v>39873.166666666664</c:v>
                </c:pt>
                <c:pt idx="1421">
                  <c:v>39873.208333333336</c:v>
                </c:pt>
                <c:pt idx="1422">
                  <c:v>39873.25</c:v>
                </c:pt>
                <c:pt idx="1423">
                  <c:v>39873.291666666664</c:v>
                </c:pt>
                <c:pt idx="1424">
                  <c:v>39873.333333333336</c:v>
                </c:pt>
                <c:pt idx="1425">
                  <c:v>39873.375</c:v>
                </c:pt>
                <c:pt idx="1426">
                  <c:v>39873.416666666664</c:v>
                </c:pt>
                <c:pt idx="1427">
                  <c:v>39873.458333333336</c:v>
                </c:pt>
                <c:pt idx="1428">
                  <c:v>39873.5</c:v>
                </c:pt>
                <c:pt idx="1429">
                  <c:v>39873.541666666664</c:v>
                </c:pt>
                <c:pt idx="1430">
                  <c:v>39873.583333333336</c:v>
                </c:pt>
                <c:pt idx="1431">
                  <c:v>39873.625</c:v>
                </c:pt>
                <c:pt idx="1432">
                  <c:v>39873.666666666664</c:v>
                </c:pt>
                <c:pt idx="1433">
                  <c:v>39873.708333333336</c:v>
                </c:pt>
                <c:pt idx="1434">
                  <c:v>39873.75</c:v>
                </c:pt>
                <c:pt idx="1435">
                  <c:v>39873.791666666664</c:v>
                </c:pt>
                <c:pt idx="1436">
                  <c:v>39873.833333333336</c:v>
                </c:pt>
                <c:pt idx="1437">
                  <c:v>39873.875</c:v>
                </c:pt>
                <c:pt idx="1438">
                  <c:v>39873.916666666664</c:v>
                </c:pt>
                <c:pt idx="1439">
                  <c:v>39873.958333333336</c:v>
                </c:pt>
                <c:pt idx="1440">
                  <c:v>39874</c:v>
                </c:pt>
                <c:pt idx="1441">
                  <c:v>39874.041666666664</c:v>
                </c:pt>
                <c:pt idx="1442">
                  <c:v>39874.083333333336</c:v>
                </c:pt>
                <c:pt idx="1443">
                  <c:v>39874.125</c:v>
                </c:pt>
                <c:pt idx="1444">
                  <c:v>39874.166666666664</c:v>
                </c:pt>
                <c:pt idx="1445">
                  <c:v>39874.208333333336</c:v>
                </c:pt>
                <c:pt idx="1446">
                  <c:v>39874.25</c:v>
                </c:pt>
                <c:pt idx="1447">
                  <c:v>39874.291666666664</c:v>
                </c:pt>
                <c:pt idx="1448">
                  <c:v>39874.333333333336</c:v>
                </c:pt>
                <c:pt idx="1449">
                  <c:v>39874.375</c:v>
                </c:pt>
                <c:pt idx="1450">
                  <c:v>39874.416666666664</c:v>
                </c:pt>
                <c:pt idx="1451">
                  <c:v>39874.458333333336</c:v>
                </c:pt>
                <c:pt idx="1452">
                  <c:v>39874.5</c:v>
                </c:pt>
                <c:pt idx="1453">
                  <c:v>39874.541666666664</c:v>
                </c:pt>
                <c:pt idx="1454">
                  <c:v>39874.583333333336</c:v>
                </c:pt>
                <c:pt idx="1455">
                  <c:v>39874.625</c:v>
                </c:pt>
                <c:pt idx="1456">
                  <c:v>39874.666666666664</c:v>
                </c:pt>
                <c:pt idx="1457">
                  <c:v>39874.708333333336</c:v>
                </c:pt>
                <c:pt idx="1458">
                  <c:v>39874.75</c:v>
                </c:pt>
                <c:pt idx="1459">
                  <c:v>39874.791666666664</c:v>
                </c:pt>
                <c:pt idx="1460">
                  <c:v>39874.833333333336</c:v>
                </c:pt>
                <c:pt idx="1461">
                  <c:v>39874.875</c:v>
                </c:pt>
                <c:pt idx="1462">
                  <c:v>39874.916666666664</c:v>
                </c:pt>
                <c:pt idx="1463">
                  <c:v>39874.958333333336</c:v>
                </c:pt>
                <c:pt idx="1464">
                  <c:v>39875</c:v>
                </c:pt>
                <c:pt idx="1465">
                  <c:v>39875.041666666664</c:v>
                </c:pt>
                <c:pt idx="1466">
                  <c:v>39875.083333333336</c:v>
                </c:pt>
                <c:pt idx="1467">
                  <c:v>39875.125</c:v>
                </c:pt>
                <c:pt idx="1468">
                  <c:v>39875.166666666664</c:v>
                </c:pt>
                <c:pt idx="1469">
                  <c:v>39875.208333333336</c:v>
                </c:pt>
                <c:pt idx="1470">
                  <c:v>39875.25</c:v>
                </c:pt>
                <c:pt idx="1471">
                  <c:v>39875.291666666664</c:v>
                </c:pt>
                <c:pt idx="1472">
                  <c:v>39875.333333333336</c:v>
                </c:pt>
                <c:pt idx="1473">
                  <c:v>39875.375</c:v>
                </c:pt>
                <c:pt idx="1474">
                  <c:v>39875.416666666664</c:v>
                </c:pt>
                <c:pt idx="1475">
                  <c:v>39875.458333333336</c:v>
                </c:pt>
                <c:pt idx="1476">
                  <c:v>39875.5</c:v>
                </c:pt>
                <c:pt idx="1477">
                  <c:v>39875.541666666664</c:v>
                </c:pt>
                <c:pt idx="1478">
                  <c:v>39875.583333333336</c:v>
                </c:pt>
                <c:pt idx="1479">
                  <c:v>39875.625</c:v>
                </c:pt>
                <c:pt idx="1480">
                  <c:v>39875.666666666664</c:v>
                </c:pt>
                <c:pt idx="1481">
                  <c:v>39875.708333333336</c:v>
                </c:pt>
                <c:pt idx="1482">
                  <c:v>39875.75</c:v>
                </c:pt>
                <c:pt idx="1483">
                  <c:v>39875.791666666664</c:v>
                </c:pt>
                <c:pt idx="1484">
                  <c:v>39875.833333333336</c:v>
                </c:pt>
                <c:pt idx="1485">
                  <c:v>39875.875</c:v>
                </c:pt>
                <c:pt idx="1486">
                  <c:v>39875.916666666664</c:v>
                </c:pt>
                <c:pt idx="1487">
                  <c:v>39875.958333333336</c:v>
                </c:pt>
                <c:pt idx="1488">
                  <c:v>39876</c:v>
                </c:pt>
                <c:pt idx="1489">
                  <c:v>39876.041666666664</c:v>
                </c:pt>
                <c:pt idx="1490">
                  <c:v>39876.083333333336</c:v>
                </c:pt>
                <c:pt idx="1491">
                  <c:v>39876.125</c:v>
                </c:pt>
                <c:pt idx="1492">
                  <c:v>39876.166666666664</c:v>
                </c:pt>
                <c:pt idx="1493">
                  <c:v>39876.208333333336</c:v>
                </c:pt>
                <c:pt idx="1494">
                  <c:v>39876.25</c:v>
                </c:pt>
                <c:pt idx="1495">
                  <c:v>39876.291666666664</c:v>
                </c:pt>
                <c:pt idx="1496">
                  <c:v>39876.333333333336</c:v>
                </c:pt>
                <c:pt idx="1497">
                  <c:v>39876.375</c:v>
                </c:pt>
                <c:pt idx="1498">
                  <c:v>39876.416666666664</c:v>
                </c:pt>
                <c:pt idx="1499">
                  <c:v>39876.458333333336</c:v>
                </c:pt>
                <c:pt idx="1500">
                  <c:v>39876.5</c:v>
                </c:pt>
                <c:pt idx="1501">
                  <c:v>39876.541666666664</c:v>
                </c:pt>
                <c:pt idx="1502">
                  <c:v>39876.583333333336</c:v>
                </c:pt>
                <c:pt idx="1503">
                  <c:v>39876.625</c:v>
                </c:pt>
                <c:pt idx="1504">
                  <c:v>39876.666666666664</c:v>
                </c:pt>
                <c:pt idx="1505">
                  <c:v>39876.708333333336</c:v>
                </c:pt>
                <c:pt idx="1506">
                  <c:v>39876.75</c:v>
                </c:pt>
                <c:pt idx="1507">
                  <c:v>39876.791666666664</c:v>
                </c:pt>
                <c:pt idx="1508">
                  <c:v>39876.833333333336</c:v>
                </c:pt>
                <c:pt idx="1509">
                  <c:v>39876.875</c:v>
                </c:pt>
                <c:pt idx="1510">
                  <c:v>39876.916666666664</c:v>
                </c:pt>
                <c:pt idx="1511">
                  <c:v>39876.958333333336</c:v>
                </c:pt>
                <c:pt idx="1512">
                  <c:v>39877</c:v>
                </c:pt>
                <c:pt idx="1513">
                  <c:v>39877.041666666664</c:v>
                </c:pt>
                <c:pt idx="1514">
                  <c:v>39877.083333333336</c:v>
                </c:pt>
                <c:pt idx="1515">
                  <c:v>39877.125</c:v>
                </c:pt>
                <c:pt idx="1516">
                  <c:v>39877.166666666664</c:v>
                </c:pt>
                <c:pt idx="1517">
                  <c:v>39877.208333333336</c:v>
                </c:pt>
                <c:pt idx="1518">
                  <c:v>39877.25</c:v>
                </c:pt>
                <c:pt idx="1519">
                  <c:v>39877.291666666664</c:v>
                </c:pt>
                <c:pt idx="1520">
                  <c:v>39877.333333333336</c:v>
                </c:pt>
                <c:pt idx="1521">
                  <c:v>39877.375</c:v>
                </c:pt>
                <c:pt idx="1522">
                  <c:v>39877.416666666664</c:v>
                </c:pt>
                <c:pt idx="1523">
                  <c:v>39877.458333333336</c:v>
                </c:pt>
                <c:pt idx="1524">
                  <c:v>39877.5</c:v>
                </c:pt>
                <c:pt idx="1525">
                  <c:v>39877.541666666664</c:v>
                </c:pt>
                <c:pt idx="1526">
                  <c:v>39877.583333333336</c:v>
                </c:pt>
                <c:pt idx="1527">
                  <c:v>39877.625</c:v>
                </c:pt>
                <c:pt idx="1528">
                  <c:v>39877.666666666664</c:v>
                </c:pt>
                <c:pt idx="1529">
                  <c:v>39877.708333333336</c:v>
                </c:pt>
                <c:pt idx="1530">
                  <c:v>39877.75</c:v>
                </c:pt>
                <c:pt idx="1531">
                  <c:v>39877.791666666664</c:v>
                </c:pt>
                <c:pt idx="1532">
                  <c:v>39877.833333333336</c:v>
                </c:pt>
                <c:pt idx="1533">
                  <c:v>39877.875</c:v>
                </c:pt>
                <c:pt idx="1534">
                  <c:v>39877.916666666664</c:v>
                </c:pt>
                <c:pt idx="1535">
                  <c:v>39877.958333333336</c:v>
                </c:pt>
                <c:pt idx="1536">
                  <c:v>39878</c:v>
                </c:pt>
                <c:pt idx="1537">
                  <c:v>39878.041666666664</c:v>
                </c:pt>
                <c:pt idx="1538">
                  <c:v>39878.083333333336</c:v>
                </c:pt>
                <c:pt idx="1539">
                  <c:v>39878.125</c:v>
                </c:pt>
                <c:pt idx="1540">
                  <c:v>39878.166666666664</c:v>
                </c:pt>
                <c:pt idx="1541">
                  <c:v>39878.208333333336</c:v>
                </c:pt>
                <c:pt idx="1542">
                  <c:v>39878.25</c:v>
                </c:pt>
                <c:pt idx="1543">
                  <c:v>39878.291666666664</c:v>
                </c:pt>
                <c:pt idx="1544">
                  <c:v>39878.333333333336</c:v>
                </c:pt>
                <c:pt idx="1545">
                  <c:v>39878.375</c:v>
                </c:pt>
                <c:pt idx="1546">
                  <c:v>39878.416666666664</c:v>
                </c:pt>
                <c:pt idx="1547">
                  <c:v>39878.458333333336</c:v>
                </c:pt>
                <c:pt idx="1548">
                  <c:v>39878.5</c:v>
                </c:pt>
                <c:pt idx="1549">
                  <c:v>39878.541666666664</c:v>
                </c:pt>
                <c:pt idx="1550">
                  <c:v>39878.583333333336</c:v>
                </c:pt>
                <c:pt idx="1551">
                  <c:v>39878.625</c:v>
                </c:pt>
                <c:pt idx="1552">
                  <c:v>39878.666666666664</c:v>
                </c:pt>
                <c:pt idx="1553">
                  <c:v>39878.708333333336</c:v>
                </c:pt>
                <c:pt idx="1554">
                  <c:v>39878.75</c:v>
                </c:pt>
                <c:pt idx="1555">
                  <c:v>39878.791666666664</c:v>
                </c:pt>
                <c:pt idx="1556">
                  <c:v>39878.833333333336</c:v>
                </c:pt>
                <c:pt idx="1557">
                  <c:v>39878.875</c:v>
                </c:pt>
                <c:pt idx="1558">
                  <c:v>39878.916666666664</c:v>
                </c:pt>
                <c:pt idx="1559">
                  <c:v>39878.958333333336</c:v>
                </c:pt>
                <c:pt idx="1560">
                  <c:v>39879</c:v>
                </c:pt>
                <c:pt idx="1561">
                  <c:v>39879.041666666664</c:v>
                </c:pt>
                <c:pt idx="1562">
                  <c:v>39879.083333333336</c:v>
                </c:pt>
                <c:pt idx="1563">
                  <c:v>39879.125</c:v>
                </c:pt>
                <c:pt idx="1564">
                  <c:v>39879.166666666664</c:v>
                </c:pt>
                <c:pt idx="1565">
                  <c:v>39879.208333333336</c:v>
                </c:pt>
                <c:pt idx="1566">
                  <c:v>39879.25</c:v>
                </c:pt>
                <c:pt idx="1567">
                  <c:v>39879.291666666664</c:v>
                </c:pt>
                <c:pt idx="1568">
                  <c:v>39879.333333333336</c:v>
                </c:pt>
                <c:pt idx="1569">
                  <c:v>39879.375</c:v>
                </c:pt>
                <c:pt idx="1570">
                  <c:v>39879.416666666664</c:v>
                </c:pt>
                <c:pt idx="1571">
                  <c:v>39879.458333333336</c:v>
                </c:pt>
                <c:pt idx="1572">
                  <c:v>39879.5</c:v>
                </c:pt>
                <c:pt idx="1573">
                  <c:v>39879.541666666664</c:v>
                </c:pt>
                <c:pt idx="1574">
                  <c:v>39879.583333333336</c:v>
                </c:pt>
                <c:pt idx="1575">
                  <c:v>39879.625</c:v>
                </c:pt>
                <c:pt idx="1576">
                  <c:v>39879.666666666664</c:v>
                </c:pt>
                <c:pt idx="1577">
                  <c:v>39879.708333333336</c:v>
                </c:pt>
                <c:pt idx="1578">
                  <c:v>39879.75</c:v>
                </c:pt>
                <c:pt idx="1579">
                  <c:v>39879.791666666664</c:v>
                </c:pt>
                <c:pt idx="1580">
                  <c:v>39879.833333333336</c:v>
                </c:pt>
                <c:pt idx="1581">
                  <c:v>39879.875</c:v>
                </c:pt>
                <c:pt idx="1582">
                  <c:v>39879.916666666664</c:v>
                </c:pt>
                <c:pt idx="1583">
                  <c:v>39879.958333333336</c:v>
                </c:pt>
                <c:pt idx="1584">
                  <c:v>39880</c:v>
                </c:pt>
                <c:pt idx="1585">
                  <c:v>39880.041666666664</c:v>
                </c:pt>
                <c:pt idx="1586">
                  <c:v>39880.083333333336</c:v>
                </c:pt>
                <c:pt idx="1587">
                  <c:v>39880.125</c:v>
                </c:pt>
                <c:pt idx="1588">
                  <c:v>39880.166666666664</c:v>
                </c:pt>
                <c:pt idx="1589">
                  <c:v>39880.208333333336</c:v>
                </c:pt>
                <c:pt idx="1590">
                  <c:v>39880.25</c:v>
                </c:pt>
                <c:pt idx="1591">
                  <c:v>39880.291666666664</c:v>
                </c:pt>
                <c:pt idx="1592">
                  <c:v>39880.333333333336</c:v>
                </c:pt>
                <c:pt idx="1593">
                  <c:v>39880.375</c:v>
                </c:pt>
                <c:pt idx="1594">
                  <c:v>39880.416666666664</c:v>
                </c:pt>
                <c:pt idx="1595">
                  <c:v>39880.458333333336</c:v>
                </c:pt>
                <c:pt idx="1596">
                  <c:v>39880.5</c:v>
                </c:pt>
                <c:pt idx="1597">
                  <c:v>39880.541666666664</c:v>
                </c:pt>
                <c:pt idx="1598">
                  <c:v>39880.583333333336</c:v>
                </c:pt>
                <c:pt idx="1599">
                  <c:v>39880.625</c:v>
                </c:pt>
                <c:pt idx="1600">
                  <c:v>39880.666666666664</c:v>
                </c:pt>
                <c:pt idx="1601">
                  <c:v>39880.708333333336</c:v>
                </c:pt>
                <c:pt idx="1602">
                  <c:v>39880.75</c:v>
                </c:pt>
                <c:pt idx="1603">
                  <c:v>39880.791666666664</c:v>
                </c:pt>
                <c:pt idx="1604">
                  <c:v>39880.833333333336</c:v>
                </c:pt>
                <c:pt idx="1605">
                  <c:v>39880.875</c:v>
                </c:pt>
                <c:pt idx="1606">
                  <c:v>39880.916666666664</c:v>
                </c:pt>
                <c:pt idx="1607">
                  <c:v>39880.958333333336</c:v>
                </c:pt>
                <c:pt idx="1608">
                  <c:v>39881</c:v>
                </c:pt>
                <c:pt idx="1609">
                  <c:v>39881.041666666664</c:v>
                </c:pt>
                <c:pt idx="1610">
                  <c:v>39881.083333333336</c:v>
                </c:pt>
                <c:pt idx="1611">
                  <c:v>39881.125</c:v>
                </c:pt>
                <c:pt idx="1612">
                  <c:v>39881.166666666664</c:v>
                </c:pt>
                <c:pt idx="1613">
                  <c:v>39881.208333333336</c:v>
                </c:pt>
                <c:pt idx="1614">
                  <c:v>39881.25</c:v>
                </c:pt>
                <c:pt idx="1615">
                  <c:v>39881.291666666664</c:v>
                </c:pt>
                <c:pt idx="1616">
                  <c:v>39881.333333333336</c:v>
                </c:pt>
                <c:pt idx="1617">
                  <c:v>39881.375</c:v>
                </c:pt>
                <c:pt idx="1618">
                  <c:v>39881.416666666664</c:v>
                </c:pt>
                <c:pt idx="1619">
                  <c:v>39881.458333333336</c:v>
                </c:pt>
                <c:pt idx="1620">
                  <c:v>39881.5</c:v>
                </c:pt>
                <c:pt idx="1621">
                  <c:v>39881.541666666664</c:v>
                </c:pt>
                <c:pt idx="1622">
                  <c:v>39881.583333333336</c:v>
                </c:pt>
                <c:pt idx="1623">
                  <c:v>39881.625</c:v>
                </c:pt>
                <c:pt idx="1624">
                  <c:v>39881.666666666664</c:v>
                </c:pt>
                <c:pt idx="1625">
                  <c:v>39881.708333333336</c:v>
                </c:pt>
                <c:pt idx="1626">
                  <c:v>39881.75</c:v>
                </c:pt>
                <c:pt idx="1627">
                  <c:v>39881.791666666664</c:v>
                </c:pt>
                <c:pt idx="1628">
                  <c:v>39881.833333333336</c:v>
                </c:pt>
                <c:pt idx="1629">
                  <c:v>39881.875</c:v>
                </c:pt>
                <c:pt idx="1630">
                  <c:v>39881.916666666664</c:v>
                </c:pt>
                <c:pt idx="1631">
                  <c:v>39881.958333333336</c:v>
                </c:pt>
                <c:pt idx="1632">
                  <c:v>39882</c:v>
                </c:pt>
                <c:pt idx="1633">
                  <c:v>39882.041666666664</c:v>
                </c:pt>
                <c:pt idx="1634">
                  <c:v>39882.083333333336</c:v>
                </c:pt>
                <c:pt idx="1635">
                  <c:v>39882.125</c:v>
                </c:pt>
                <c:pt idx="1636">
                  <c:v>39882.166666666664</c:v>
                </c:pt>
                <c:pt idx="1637">
                  <c:v>39882.208333333336</c:v>
                </c:pt>
                <c:pt idx="1638">
                  <c:v>39882.25</c:v>
                </c:pt>
                <c:pt idx="1639">
                  <c:v>39882.291666666664</c:v>
                </c:pt>
                <c:pt idx="1640">
                  <c:v>39882.333333333336</c:v>
                </c:pt>
                <c:pt idx="1641">
                  <c:v>39882.375</c:v>
                </c:pt>
                <c:pt idx="1642">
                  <c:v>39882.416666666664</c:v>
                </c:pt>
                <c:pt idx="1643">
                  <c:v>39882.458333333336</c:v>
                </c:pt>
                <c:pt idx="1644">
                  <c:v>39882.5</c:v>
                </c:pt>
                <c:pt idx="1645">
                  <c:v>39882.541666666664</c:v>
                </c:pt>
                <c:pt idx="1646">
                  <c:v>39882.583333333336</c:v>
                </c:pt>
                <c:pt idx="1647">
                  <c:v>39882.625</c:v>
                </c:pt>
                <c:pt idx="1648">
                  <c:v>39882.666666666664</c:v>
                </c:pt>
                <c:pt idx="1649">
                  <c:v>39882.708333333336</c:v>
                </c:pt>
                <c:pt idx="1650">
                  <c:v>39882.75</c:v>
                </c:pt>
                <c:pt idx="1651">
                  <c:v>39882.791666666664</c:v>
                </c:pt>
                <c:pt idx="1652">
                  <c:v>39882.833333333336</c:v>
                </c:pt>
                <c:pt idx="1653">
                  <c:v>39882.875</c:v>
                </c:pt>
                <c:pt idx="1654">
                  <c:v>39882.916666666664</c:v>
                </c:pt>
                <c:pt idx="1655">
                  <c:v>39882.958333333336</c:v>
                </c:pt>
                <c:pt idx="1656">
                  <c:v>39883</c:v>
                </c:pt>
                <c:pt idx="1657">
                  <c:v>39883.041666666664</c:v>
                </c:pt>
                <c:pt idx="1658">
                  <c:v>39883.083333333336</c:v>
                </c:pt>
                <c:pt idx="1659">
                  <c:v>39883.125</c:v>
                </c:pt>
                <c:pt idx="1660">
                  <c:v>39883.166666666664</c:v>
                </c:pt>
                <c:pt idx="1661">
                  <c:v>39883.208333333336</c:v>
                </c:pt>
                <c:pt idx="1662">
                  <c:v>39883.25</c:v>
                </c:pt>
                <c:pt idx="1663">
                  <c:v>39883.291666666664</c:v>
                </c:pt>
                <c:pt idx="1664">
                  <c:v>39883.333333333336</c:v>
                </c:pt>
                <c:pt idx="1665">
                  <c:v>39883.375</c:v>
                </c:pt>
                <c:pt idx="1666">
                  <c:v>39883.416666666664</c:v>
                </c:pt>
                <c:pt idx="1667">
                  <c:v>39883.458333333336</c:v>
                </c:pt>
                <c:pt idx="1668">
                  <c:v>39883.5</c:v>
                </c:pt>
                <c:pt idx="1669">
                  <c:v>39883.541666666664</c:v>
                </c:pt>
                <c:pt idx="1670">
                  <c:v>39883.583333333336</c:v>
                </c:pt>
                <c:pt idx="1671">
                  <c:v>39883.625</c:v>
                </c:pt>
                <c:pt idx="1672">
                  <c:v>39883.666666666664</c:v>
                </c:pt>
                <c:pt idx="1673">
                  <c:v>39883.708333333336</c:v>
                </c:pt>
                <c:pt idx="1674">
                  <c:v>39883.75</c:v>
                </c:pt>
                <c:pt idx="1675">
                  <c:v>39883.791666666664</c:v>
                </c:pt>
                <c:pt idx="1676">
                  <c:v>39883.833333333336</c:v>
                </c:pt>
                <c:pt idx="1677">
                  <c:v>39883.875</c:v>
                </c:pt>
                <c:pt idx="1678">
                  <c:v>39883.916666666664</c:v>
                </c:pt>
                <c:pt idx="1679">
                  <c:v>39883.958333333336</c:v>
                </c:pt>
                <c:pt idx="1680">
                  <c:v>39884</c:v>
                </c:pt>
                <c:pt idx="1681">
                  <c:v>39884.041666666664</c:v>
                </c:pt>
                <c:pt idx="1682">
                  <c:v>39884.083333333336</c:v>
                </c:pt>
                <c:pt idx="1683">
                  <c:v>39884.125</c:v>
                </c:pt>
                <c:pt idx="1684">
                  <c:v>39884.166666666664</c:v>
                </c:pt>
                <c:pt idx="1685">
                  <c:v>39884.208333333336</c:v>
                </c:pt>
                <c:pt idx="1686">
                  <c:v>39884.25</c:v>
                </c:pt>
                <c:pt idx="1687">
                  <c:v>39884.291666666664</c:v>
                </c:pt>
                <c:pt idx="1688">
                  <c:v>39884.333333333336</c:v>
                </c:pt>
                <c:pt idx="1689">
                  <c:v>39884.375</c:v>
                </c:pt>
                <c:pt idx="1690">
                  <c:v>39884.416666666664</c:v>
                </c:pt>
                <c:pt idx="1691">
                  <c:v>39884.458333333336</c:v>
                </c:pt>
                <c:pt idx="1692">
                  <c:v>39884.5</c:v>
                </c:pt>
                <c:pt idx="1693">
                  <c:v>39884.541666666664</c:v>
                </c:pt>
                <c:pt idx="1694">
                  <c:v>39884.583333333336</c:v>
                </c:pt>
                <c:pt idx="1695">
                  <c:v>39884.625</c:v>
                </c:pt>
                <c:pt idx="1696">
                  <c:v>39884.666666666664</c:v>
                </c:pt>
                <c:pt idx="1697">
                  <c:v>39884.708333333336</c:v>
                </c:pt>
                <c:pt idx="1698">
                  <c:v>39884.75</c:v>
                </c:pt>
                <c:pt idx="1699">
                  <c:v>39884.791666666664</c:v>
                </c:pt>
                <c:pt idx="1700">
                  <c:v>39884.833333333336</c:v>
                </c:pt>
                <c:pt idx="1701">
                  <c:v>39884.875</c:v>
                </c:pt>
                <c:pt idx="1702">
                  <c:v>39884.916666666664</c:v>
                </c:pt>
                <c:pt idx="1703">
                  <c:v>39884.958333333336</c:v>
                </c:pt>
                <c:pt idx="1704">
                  <c:v>39885</c:v>
                </c:pt>
                <c:pt idx="1705">
                  <c:v>39885.041666666664</c:v>
                </c:pt>
                <c:pt idx="1706">
                  <c:v>39885.083333333336</c:v>
                </c:pt>
                <c:pt idx="1707">
                  <c:v>39885.125</c:v>
                </c:pt>
                <c:pt idx="1708">
                  <c:v>39885.166666666664</c:v>
                </c:pt>
                <c:pt idx="1709">
                  <c:v>39885.208333333336</c:v>
                </c:pt>
                <c:pt idx="1710">
                  <c:v>39885.25</c:v>
                </c:pt>
                <c:pt idx="1711">
                  <c:v>39885.291666666664</c:v>
                </c:pt>
                <c:pt idx="1712">
                  <c:v>39885.333333333336</c:v>
                </c:pt>
                <c:pt idx="1713">
                  <c:v>39885.375</c:v>
                </c:pt>
                <c:pt idx="1714">
                  <c:v>39885.416666666664</c:v>
                </c:pt>
                <c:pt idx="1715">
                  <c:v>39885.458333333336</c:v>
                </c:pt>
                <c:pt idx="1716">
                  <c:v>39885.5</c:v>
                </c:pt>
                <c:pt idx="1717">
                  <c:v>39885.541666666664</c:v>
                </c:pt>
                <c:pt idx="1718">
                  <c:v>39885.583333333336</c:v>
                </c:pt>
                <c:pt idx="1719">
                  <c:v>39885.625</c:v>
                </c:pt>
                <c:pt idx="1720">
                  <c:v>39885.666666666664</c:v>
                </c:pt>
                <c:pt idx="1721">
                  <c:v>39885.708333333336</c:v>
                </c:pt>
                <c:pt idx="1722">
                  <c:v>39885.75</c:v>
                </c:pt>
                <c:pt idx="1723">
                  <c:v>39885.791666666664</c:v>
                </c:pt>
                <c:pt idx="1724">
                  <c:v>39885.833333333336</c:v>
                </c:pt>
                <c:pt idx="1725">
                  <c:v>39885.875</c:v>
                </c:pt>
                <c:pt idx="1726">
                  <c:v>39885.916666666664</c:v>
                </c:pt>
                <c:pt idx="1727">
                  <c:v>39885.958333333336</c:v>
                </c:pt>
                <c:pt idx="1728">
                  <c:v>39886</c:v>
                </c:pt>
                <c:pt idx="1729">
                  <c:v>39886.041666666664</c:v>
                </c:pt>
                <c:pt idx="1730">
                  <c:v>39886.083333333336</c:v>
                </c:pt>
                <c:pt idx="1731">
                  <c:v>39886.125</c:v>
                </c:pt>
                <c:pt idx="1732">
                  <c:v>39886.166666666664</c:v>
                </c:pt>
                <c:pt idx="1733">
                  <c:v>39886.208333333336</c:v>
                </c:pt>
                <c:pt idx="1734">
                  <c:v>39886.25</c:v>
                </c:pt>
                <c:pt idx="1735">
                  <c:v>39886.291666666664</c:v>
                </c:pt>
                <c:pt idx="1736">
                  <c:v>39886.333333333336</c:v>
                </c:pt>
                <c:pt idx="1737">
                  <c:v>39886.375</c:v>
                </c:pt>
                <c:pt idx="1738">
                  <c:v>39886.416666666664</c:v>
                </c:pt>
                <c:pt idx="1739">
                  <c:v>39886.458333333336</c:v>
                </c:pt>
                <c:pt idx="1740">
                  <c:v>39886.5</c:v>
                </c:pt>
                <c:pt idx="1741">
                  <c:v>39886.541666666664</c:v>
                </c:pt>
                <c:pt idx="1742">
                  <c:v>39886.583333333336</c:v>
                </c:pt>
                <c:pt idx="1743">
                  <c:v>39886.625</c:v>
                </c:pt>
                <c:pt idx="1744">
                  <c:v>39886.666666666664</c:v>
                </c:pt>
                <c:pt idx="1745">
                  <c:v>39886.708333333336</c:v>
                </c:pt>
                <c:pt idx="1746">
                  <c:v>39886.75</c:v>
                </c:pt>
                <c:pt idx="1747">
                  <c:v>39886.791666666664</c:v>
                </c:pt>
                <c:pt idx="1748">
                  <c:v>39886.833333333336</c:v>
                </c:pt>
                <c:pt idx="1749">
                  <c:v>39886.875</c:v>
                </c:pt>
                <c:pt idx="1750">
                  <c:v>39886.916666666664</c:v>
                </c:pt>
                <c:pt idx="1751">
                  <c:v>39886.958333333336</c:v>
                </c:pt>
                <c:pt idx="1752">
                  <c:v>39887</c:v>
                </c:pt>
                <c:pt idx="1753">
                  <c:v>39887.041666666664</c:v>
                </c:pt>
                <c:pt idx="1754">
                  <c:v>39887.083333333336</c:v>
                </c:pt>
                <c:pt idx="1755">
                  <c:v>39887.125</c:v>
                </c:pt>
                <c:pt idx="1756">
                  <c:v>39887.166666666664</c:v>
                </c:pt>
                <c:pt idx="1757">
                  <c:v>39887.208333333336</c:v>
                </c:pt>
                <c:pt idx="1758">
                  <c:v>39887.25</c:v>
                </c:pt>
                <c:pt idx="1759">
                  <c:v>39887.291666666664</c:v>
                </c:pt>
                <c:pt idx="1760">
                  <c:v>39887.333333333336</c:v>
                </c:pt>
                <c:pt idx="1761">
                  <c:v>39887.375</c:v>
                </c:pt>
                <c:pt idx="1762">
                  <c:v>39887.416666666664</c:v>
                </c:pt>
                <c:pt idx="1763">
                  <c:v>39887.458333333336</c:v>
                </c:pt>
                <c:pt idx="1764">
                  <c:v>39887.5</c:v>
                </c:pt>
                <c:pt idx="1765">
                  <c:v>39887.541666666664</c:v>
                </c:pt>
                <c:pt idx="1766">
                  <c:v>39887.583333333336</c:v>
                </c:pt>
                <c:pt idx="1767">
                  <c:v>39887.625</c:v>
                </c:pt>
                <c:pt idx="1768">
                  <c:v>39887.666666666664</c:v>
                </c:pt>
                <c:pt idx="1769">
                  <c:v>39887.708333333336</c:v>
                </c:pt>
                <c:pt idx="1770">
                  <c:v>39887.75</c:v>
                </c:pt>
                <c:pt idx="1771">
                  <c:v>39887.791666666664</c:v>
                </c:pt>
                <c:pt idx="1772">
                  <c:v>39887.833333333336</c:v>
                </c:pt>
                <c:pt idx="1773">
                  <c:v>39887.875</c:v>
                </c:pt>
                <c:pt idx="1774">
                  <c:v>39887.916666666664</c:v>
                </c:pt>
                <c:pt idx="1775">
                  <c:v>39887.958333333336</c:v>
                </c:pt>
                <c:pt idx="1776">
                  <c:v>39888</c:v>
                </c:pt>
                <c:pt idx="1777">
                  <c:v>39888.041666666664</c:v>
                </c:pt>
                <c:pt idx="1778">
                  <c:v>39888.083333333336</c:v>
                </c:pt>
                <c:pt idx="1779">
                  <c:v>39888.125</c:v>
                </c:pt>
                <c:pt idx="1780">
                  <c:v>39888.166666666664</c:v>
                </c:pt>
                <c:pt idx="1781">
                  <c:v>39888.208333333336</c:v>
                </c:pt>
                <c:pt idx="1782">
                  <c:v>39888.25</c:v>
                </c:pt>
                <c:pt idx="1783">
                  <c:v>39888.291666666664</c:v>
                </c:pt>
                <c:pt idx="1784">
                  <c:v>39888.333333333336</c:v>
                </c:pt>
                <c:pt idx="1785">
                  <c:v>39888.375</c:v>
                </c:pt>
                <c:pt idx="1786">
                  <c:v>39888.416666666664</c:v>
                </c:pt>
                <c:pt idx="1787">
                  <c:v>39888.458333333336</c:v>
                </c:pt>
                <c:pt idx="1788">
                  <c:v>39888.5</c:v>
                </c:pt>
                <c:pt idx="1789">
                  <c:v>39888.541666666664</c:v>
                </c:pt>
                <c:pt idx="1790">
                  <c:v>39888.583333333336</c:v>
                </c:pt>
                <c:pt idx="1791">
                  <c:v>39888.625</c:v>
                </c:pt>
                <c:pt idx="1792">
                  <c:v>39888.666666666664</c:v>
                </c:pt>
                <c:pt idx="1793">
                  <c:v>39888.708333333336</c:v>
                </c:pt>
                <c:pt idx="1794">
                  <c:v>39888.75</c:v>
                </c:pt>
                <c:pt idx="1795">
                  <c:v>39888.791666666664</c:v>
                </c:pt>
                <c:pt idx="1796">
                  <c:v>39888.833333333336</c:v>
                </c:pt>
                <c:pt idx="1797">
                  <c:v>39888.875</c:v>
                </c:pt>
                <c:pt idx="1798">
                  <c:v>39888.916666666664</c:v>
                </c:pt>
                <c:pt idx="1799">
                  <c:v>39888.958333333336</c:v>
                </c:pt>
                <c:pt idx="1800">
                  <c:v>39889</c:v>
                </c:pt>
                <c:pt idx="1801">
                  <c:v>39889.041666666664</c:v>
                </c:pt>
                <c:pt idx="1802">
                  <c:v>39889.083333333336</c:v>
                </c:pt>
                <c:pt idx="1803">
                  <c:v>39889.125</c:v>
                </c:pt>
                <c:pt idx="1804">
                  <c:v>39889.166666666664</c:v>
                </c:pt>
                <c:pt idx="1805">
                  <c:v>39889.208333333336</c:v>
                </c:pt>
                <c:pt idx="1806">
                  <c:v>39889.25</c:v>
                </c:pt>
                <c:pt idx="1807">
                  <c:v>39889.291666666664</c:v>
                </c:pt>
                <c:pt idx="1808">
                  <c:v>39889.333333333336</c:v>
                </c:pt>
                <c:pt idx="1809">
                  <c:v>39889.375</c:v>
                </c:pt>
                <c:pt idx="1810">
                  <c:v>39889.416666666664</c:v>
                </c:pt>
                <c:pt idx="1811">
                  <c:v>39889.458333333336</c:v>
                </c:pt>
                <c:pt idx="1812">
                  <c:v>39889.5</c:v>
                </c:pt>
                <c:pt idx="1813">
                  <c:v>39889.541666666664</c:v>
                </c:pt>
                <c:pt idx="1814">
                  <c:v>39889.583333333336</c:v>
                </c:pt>
                <c:pt idx="1815">
                  <c:v>39889.625</c:v>
                </c:pt>
                <c:pt idx="1816">
                  <c:v>39889.666666666664</c:v>
                </c:pt>
                <c:pt idx="1817">
                  <c:v>39889.708333333336</c:v>
                </c:pt>
                <c:pt idx="1818">
                  <c:v>39889.75</c:v>
                </c:pt>
                <c:pt idx="1819">
                  <c:v>39889.791666666664</c:v>
                </c:pt>
                <c:pt idx="1820">
                  <c:v>39889.833333333336</c:v>
                </c:pt>
                <c:pt idx="1821">
                  <c:v>39889.875</c:v>
                </c:pt>
                <c:pt idx="1822">
                  <c:v>39889.916666666664</c:v>
                </c:pt>
                <c:pt idx="1823">
                  <c:v>39889.958333333336</c:v>
                </c:pt>
                <c:pt idx="1824">
                  <c:v>39890</c:v>
                </c:pt>
                <c:pt idx="1825">
                  <c:v>39890.041666666664</c:v>
                </c:pt>
                <c:pt idx="1826">
                  <c:v>39890.083333333336</c:v>
                </c:pt>
                <c:pt idx="1827">
                  <c:v>39890.125</c:v>
                </c:pt>
                <c:pt idx="1828">
                  <c:v>39890.166666666664</c:v>
                </c:pt>
                <c:pt idx="1829">
                  <c:v>39890.208333333336</c:v>
                </c:pt>
                <c:pt idx="1830">
                  <c:v>39890.25</c:v>
                </c:pt>
                <c:pt idx="1831">
                  <c:v>39890.291666666664</c:v>
                </c:pt>
                <c:pt idx="1832">
                  <c:v>39890.333333333336</c:v>
                </c:pt>
                <c:pt idx="1833">
                  <c:v>39890.375</c:v>
                </c:pt>
                <c:pt idx="1834">
                  <c:v>39890.416666666664</c:v>
                </c:pt>
                <c:pt idx="1835">
                  <c:v>39890.458333333336</c:v>
                </c:pt>
                <c:pt idx="1836">
                  <c:v>39890.5</c:v>
                </c:pt>
                <c:pt idx="1837">
                  <c:v>39890.541666666664</c:v>
                </c:pt>
                <c:pt idx="1838">
                  <c:v>39890.583333333336</c:v>
                </c:pt>
                <c:pt idx="1839">
                  <c:v>39890.625</c:v>
                </c:pt>
                <c:pt idx="1840">
                  <c:v>39890.666666666664</c:v>
                </c:pt>
                <c:pt idx="1841">
                  <c:v>39890.708333333336</c:v>
                </c:pt>
                <c:pt idx="1842">
                  <c:v>39890.75</c:v>
                </c:pt>
                <c:pt idx="1843">
                  <c:v>39890.791666666664</c:v>
                </c:pt>
                <c:pt idx="1844">
                  <c:v>39890.833333333336</c:v>
                </c:pt>
                <c:pt idx="1845">
                  <c:v>39890.875</c:v>
                </c:pt>
                <c:pt idx="1846">
                  <c:v>39890.916666666664</c:v>
                </c:pt>
                <c:pt idx="1847">
                  <c:v>39890.958333333336</c:v>
                </c:pt>
                <c:pt idx="1848">
                  <c:v>39891</c:v>
                </c:pt>
                <c:pt idx="1849">
                  <c:v>39891.041666666664</c:v>
                </c:pt>
                <c:pt idx="1850">
                  <c:v>39891.083333333336</c:v>
                </c:pt>
                <c:pt idx="1851">
                  <c:v>39891.125</c:v>
                </c:pt>
                <c:pt idx="1852">
                  <c:v>39891.166666666664</c:v>
                </c:pt>
                <c:pt idx="1853">
                  <c:v>39891.208333333336</c:v>
                </c:pt>
                <c:pt idx="1854">
                  <c:v>39891.25</c:v>
                </c:pt>
                <c:pt idx="1855">
                  <c:v>39891.291666666664</c:v>
                </c:pt>
                <c:pt idx="1856">
                  <c:v>39891.333333333336</c:v>
                </c:pt>
                <c:pt idx="1857">
                  <c:v>39891.375</c:v>
                </c:pt>
                <c:pt idx="1858">
                  <c:v>39891.416666666664</c:v>
                </c:pt>
                <c:pt idx="1859">
                  <c:v>39891.458333333336</c:v>
                </c:pt>
                <c:pt idx="1860">
                  <c:v>39891.5</c:v>
                </c:pt>
                <c:pt idx="1861">
                  <c:v>39891.541666666664</c:v>
                </c:pt>
                <c:pt idx="1862">
                  <c:v>39891.583333333336</c:v>
                </c:pt>
                <c:pt idx="1863">
                  <c:v>39891.625</c:v>
                </c:pt>
                <c:pt idx="1864">
                  <c:v>39891.666666666664</c:v>
                </c:pt>
                <c:pt idx="1865">
                  <c:v>39891.708333333336</c:v>
                </c:pt>
                <c:pt idx="1866">
                  <c:v>39891.75</c:v>
                </c:pt>
                <c:pt idx="1867">
                  <c:v>39891.791666666664</c:v>
                </c:pt>
                <c:pt idx="1868">
                  <c:v>39891.833333333336</c:v>
                </c:pt>
                <c:pt idx="1869">
                  <c:v>39891.875</c:v>
                </c:pt>
                <c:pt idx="1870">
                  <c:v>39891.916666666664</c:v>
                </c:pt>
                <c:pt idx="1871">
                  <c:v>39891.958333333336</c:v>
                </c:pt>
                <c:pt idx="1872">
                  <c:v>39892</c:v>
                </c:pt>
                <c:pt idx="1873">
                  <c:v>39892.041666666664</c:v>
                </c:pt>
                <c:pt idx="1874">
                  <c:v>39892.083333333336</c:v>
                </c:pt>
                <c:pt idx="1875">
                  <c:v>39892.125</c:v>
                </c:pt>
                <c:pt idx="1876">
                  <c:v>39892.166666666664</c:v>
                </c:pt>
                <c:pt idx="1877">
                  <c:v>39892.208333333336</c:v>
                </c:pt>
                <c:pt idx="1878">
                  <c:v>39892.25</c:v>
                </c:pt>
                <c:pt idx="1879">
                  <c:v>39892.291666666664</c:v>
                </c:pt>
                <c:pt idx="1880">
                  <c:v>39892.333333333336</c:v>
                </c:pt>
                <c:pt idx="1881">
                  <c:v>39892.375</c:v>
                </c:pt>
                <c:pt idx="1882">
                  <c:v>39892.416666666664</c:v>
                </c:pt>
                <c:pt idx="1883">
                  <c:v>39892.458333333336</c:v>
                </c:pt>
                <c:pt idx="1884">
                  <c:v>39892.5</c:v>
                </c:pt>
                <c:pt idx="1885">
                  <c:v>39892.541666666664</c:v>
                </c:pt>
                <c:pt idx="1886">
                  <c:v>39892.583333333336</c:v>
                </c:pt>
                <c:pt idx="1887">
                  <c:v>39892.625</c:v>
                </c:pt>
                <c:pt idx="1888">
                  <c:v>39892.666666666664</c:v>
                </c:pt>
                <c:pt idx="1889">
                  <c:v>39892.708333333336</c:v>
                </c:pt>
                <c:pt idx="1890">
                  <c:v>39892.75</c:v>
                </c:pt>
                <c:pt idx="1891">
                  <c:v>39892.791666666664</c:v>
                </c:pt>
                <c:pt idx="1892">
                  <c:v>39892.833333333336</c:v>
                </c:pt>
                <c:pt idx="1893">
                  <c:v>39892.875</c:v>
                </c:pt>
                <c:pt idx="1894">
                  <c:v>39892.916666666664</c:v>
                </c:pt>
                <c:pt idx="1895">
                  <c:v>39892.958333333336</c:v>
                </c:pt>
                <c:pt idx="1896">
                  <c:v>39893</c:v>
                </c:pt>
                <c:pt idx="1897">
                  <c:v>39893.041666666664</c:v>
                </c:pt>
                <c:pt idx="1898">
                  <c:v>39893.083333333336</c:v>
                </c:pt>
                <c:pt idx="1899">
                  <c:v>39893.125</c:v>
                </c:pt>
                <c:pt idx="1900">
                  <c:v>39893.166666666664</c:v>
                </c:pt>
                <c:pt idx="1901">
                  <c:v>39893.208333333336</c:v>
                </c:pt>
                <c:pt idx="1902">
                  <c:v>39893.25</c:v>
                </c:pt>
                <c:pt idx="1903">
                  <c:v>39893.291666666664</c:v>
                </c:pt>
                <c:pt idx="1904">
                  <c:v>39893.333333333336</c:v>
                </c:pt>
                <c:pt idx="1905">
                  <c:v>39893.375</c:v>
                </c:pt>
                <c:pt idx="1906">
                  <c:v>39893.416666666664</c:v>
                </c:pt>
                <c:pt idx="1907">
                  <c:v>39893.458333333336</c:v>
                </c:pt>
                <c:pt idx="1908">
                  <c:v>39893.5</c:v>
                </c:pt>
                <c:pt idx="1909">
                  <c:v>39893.541666666664</c:v>
                </c:pt>
                <c:pt idx="1910">
                  <c:v>39893.583333333336</c:v>
                </c:pt>
                <c:pt idx="1911">
                  <c:v>39893.625</c:v>
                </c:pt>
                <c:pt idx="1912">
                  <c:v>39893.666666666664</c:v>
                </c:pt>
                <c:pt idx="1913">
                  <c:v>39893.708333333336</c:v>
                </c:pt>
                <c:pt idx="1914">
                  <c:v>39893.75</c:v>
                </c:pt>
                <c:pt idx="1915">
                  <c:v>39893.791666666664</c:v>
                </c:pt>
                <c:pt idx="1916">
                  <c:v>39893.833333333336</c:v>
                </c:pt>
                <c:pt idx="1917">
                  <c:v>39893.875</c:v>
                </c:pt>
                <c:pt idx="1918">
                  <c:v>39893.916666666664</c:v>
                </c:pt>
                <c:pt idx="1919">
                  <c:v>39893.958333333336</c:v>
                </c:pt>
                <c:pt idx="1920">
                  <c:v>39894</c:v>
                </c:pt>
                <c:pt idx="1921">
                  <c:v>39894.041666666664</c:v>
                </c:pt>
                <c:pt idx="1922">
                  <c:v>39894.083333333336</c:v>
                </c:pt>
                <c:pt idx="1923">
                  <c:v>39894.125</c:v>
                </c:pt>
                <c:pt idx="1924">
                  <c:v>39894.166666666664</c:v>
                </c:pt>
                <c:pt idx="1925">
                  <c:v>39894.208333333336</c:v>
                </c:pt>
                <c:pt idx="1926">
                  <c:v>39894.25</c:v>
                </c:pt>
                <c:pt idx="1927">
                  <c:v>39894.291666666664</c:v>
                </c:pt>
                <c:pt idx="1928">
                  <c:v>39894.333333333336</c:v>
                </c:pt>
                <c:pt idx="1929">
                  <c:v>39894.375</c:v>
                </c:pt>
                <c:pt idx="1930">
                  <c:v>39894.416666666664</c:v>
                </c:pt>
                <c:pt idx="1931">
                  <c:v>39894.458333333336</c:v>
                </c:pt>
                <c:pt idx="1932">
                  <c:v>39894.5</c:v>
                </c:pt>
                <c:pt idx="1933">
                  <c:v>39894.541666666664</c:v>
                </c:pt>
                <c:pt idx="1934">
                  <c:v>39894.583333333336</c:v>
                </c:pt>
                <c:pt idx="1935">
                  <c:v>39894.625</c:v>
                </c:pt>
                <c:pt idx="1936">
                  <c:v>39894.666666666664</c:v>
                </c:pt>
                <c:pt idx="1937">
                  <c:v>39894.708333333336</c:v>
                </c:pt>
                <c:pt idx="1938">
                  <c:v>39894.75</c:v>
                </c:pt>
                <c:pt idx="1939">
                  <c:v>39894.791666666664</c:v>
                </c:pt>
                <c:pt idx="1940">
                  <c:v>39894.833333333336</c:v>
                </c:pt>
                <c:pt idx="1941">
                  <c:v>39894.875</c:v>
                </c:pt>
                <c:pt idx="1942">
                  <c:v>39894.916666666664</c:v>
                </c:pt>
                <c:pt idx="1943">
                  <c:v>39894.958333333336</c:v>
                </c:pt>
                <c:pt idx="1944">
                  <c:v>39895</c:v>
                </c:pt>
                <c:pt idx="1945">
                  <c:v>39895.041666666664</c:v>
                </c:pt>
                <c:pt idx="1946">
                  <c:v>39895.083333333336</c:v>
                </c:pt>
                <c:pt idx="1947">
                  <c:v>39895.125</c:v>
                </c:pt>
                <c:pt idx="1948">
                  <c:v>39895.166666666664</c:v>
                </c:pt>
                <c:pt idx="1949">
                  <c:v>39895.208333333336</c:v>
                </c:pt>
                <c:pt idx="1950">
                  <c:v>39895.25</c:v>
                </c:pt>
                <c:pt idx="1951">
                  <c:v>39895.291666666664</c:v>
                </c:pt>
                <c:pt idx="1952">
                  <c:v>39895.333333333336</c:v>
                </c:pt>
                <c:pt idx="1953">
                  <c:v>39895.375</c:v>
                </c:pt>
                <c:pt idx="1954">
                  <c:v>39895.416666666664</c:v>
                </c:pt>
                <c:pt idx="1955">
                  <c:v>39895.458333333336</c:v>
                </c:pt>
                <c:pt idx="1956">
                  <c:v>39895.5</c:v>
                </c:pt>
                <c:pt idx="1957">
                  <c:v>39895.541666666664</c:v>
                </c:pt>
                <c:pt idx="1958">
                  <c:v>39895.583333333336</c:v>
                </c:pt>
                <c:pt idx="1959">
                  <c:v>39895.625</c:v>
                </c:pt>
                <c:pt idx="1960">
                  <c:v>39895.666666666664</c:v>
                </c:pt>
                <c:pt idx="1961">
                  <c:v>39895.708333333336</c:v>
                </c:pt>
                <c:pt idx="1962">
                  <c:v>39895.75</c:v>
                </c:pt>
                <c:pt idx="1963">
                  <c:v>39895.791666666664</c:v>
                </c:pt>
                <c:pt idx="1964">
                  <c:v>39895.833333333336</c:v>
                </c:pt>
                <c:pt idx="1965">
                  <c:v>39895.875</c:v>
                </c:pt>
                <c:pt idx="1966">
                  <c:v>39895.916666666664</c:v>
                </c:pt>
                <c:pt idx="1967">
                  <c:v>39895.958333333336</c:v>
                </c:pt>
                <c:pt idx="1968">
                  <c:v>39896</c:v>
                </c:pt>
                <c:pt idx="1969">
                  <c:v>39896.041666666664</c:v>
                </c:pt>
                <c:pt idx="1970">
                  <c:v>39896.083333333336</c:v>
                </c:pt>
                <c:pt idx="1971">
                  <c:v>39896.125</c:v>
                </c:pt>
                <c:pt idx="1972">
                  <c:v>39896.166666666664</c:v>
                </c:pt>
                <c:pt idx="1973">
                  <c:v>39896.208333333336</c:v>
                </c:pt>
                <c:pt idx="1974">
                  <c:v>39896.25</c:v>
                </c:pt>
                <c:pt idx="1975">
                  <c:v>39896.291666666664</c:v>
                </c:pt>
                <c:pt idx="1976">
                  <c:v>39896.333333333336</c:v>
                </c:pt>
                <c:pt idx="1977">
                  <c:v>39896.375</c:v>
                </c:pt>
                <c:pt idx="1978">
                  <c:v>39896.416666666664</c:v>
                </c:pt>
                <c:pt idx="1979">
                  <c:v>39896.458333333336</c:v>
                </c:pt>
                <c:pt idx="1980">
                  <c:v>39896.5</c:v>
                </c:pt>
                <c:pt idx="1981">
                  <c:v>39896.541666666664</c:v>
                </c:pt>
                <c:pt idx="1982">
                  <c:v>39896.583333333336</c:v>
                </c:pt>
                <c:pt idx="1983">
                  <c:v>39896.625</c:v>
                </c:pt>
                <c:pt idx="1984">
                  <c:v>39896.666666666664</c:v>
                </c:pt>
                <c:pt idx="1985">
                  <c:v>39896.708333333336</c:v>
                </c:pt>
                <c:pt idx="1986">
                  <c:v>39896.75</c:v>
                </c:pt>
                <c:pt idx="1987">
                  <c:v>39896.791666666664</c:v>
                </c:pt>
                <c:pt idx="1988">
                  <c:v>39896.833333333336</c:v>
                </c:pt>
                <c:pt idx="1989">
                  <c:v>39896.875</c:v>
                </c:pt>
                <c:pt idx="1990">
                  <c:v>39896.916666666664</c:v>
                </c:pt>
                <c:pt idx="1991">
                  <c:v>39896.958333333336</c:v>
                </c:pt>
                <c:pt idx="1992">
                  <c:v>39897</c:v>
                </c:pt>
                <c:pt idx="1993">
                  <c:v>39897.041666666664</c:v>
                </c:pt>
                <c:pt idx="1994">
                  <c:v>39897.083333333336</c:v>
                </c:pt>
                <c:pt idx="1995">
                  <c:v>39897.125</c:v>
                </c:pt>
                <c:pt idx="1996">
                  <c:v>39897.166666666664</c:v>
                </c:pt>
                <c:pt idx="1997">
                  <c:v>39897.208333333336</c:v>
                </c:pt>
                <c:pt idx="1998">
                  <c:v>39897.25</c:v>
                </c:pt>
                <c:pt idx="1999">
                  <c:v>39897.291666666664</c:v>
                </c:pt>
                <c:pt idx="2000">
                  <c:v>39897.333333333336</c:v>
                </c:pt>
                <c:pt idx="2001">
                  <c:v>39897.375</c:v>
                </c:pt>
                <c:pt idx="2002">
                  <c:v>39897.416666666664</c:v>
                </c:pt>
                <c:pt idx="2003">
                  <c:v>39897.458333333336</c:v>
                </c:pt>
                <c:pt idx="2004">
                  <c:v>39897.5</c:v>
                </c:pt>
                <c:pt idx="2005">
                  <c:v>39897.541666666664</c:v>
                </c:pt>
                <c:pt idx="2006">
                  <c:v>39897.583333333336</c:v>
                </c:pt>
                <c:pt idx="2007">
                  <c:v>39897.625</c:v>
                </c:pt>
                <c:pt idx="2008">
                  <c:v>39897.666666666664</c:v>
                </c:pt>
                <c:pt idx="2009">
                  <c:v>39897.708333333336</c:v>
                </c:pt>
                <c:pt idx="2010">
                  <c:v>39897.75</c:v>
                </c:pt>
                <c:pt idx="2011">
                  <c:v>39897.791666666664</c:v>
                </c:pt>
                <c:pt idx="2012">
                  <c:v>39897.833333333336</c:v>
                </c:pt>
                <c:pt idx="2013">
                  <c:v>39897.875</c:v>
                </c:pt>
                <c:pt idx="2014">
                  <c:v>39897.916666666664</c:v>
                </c:pt>
                <c:pt idx="2015">
                  <c:v>39897.958333333336</c:v>
                </c:pt>
                <c:pt idx="2016">
                  <c:v>39898</c:v>
                </c:pt>
                <c:pt idx="2017">
                  <c:v>39898.041666666664</c:v>
                </c:pt>
                <c:pt idx="2018">
                  <c:v>39898.083333333336</c:v>
                </c:pt>
                <c:pt idx="2019">
                  <c:v>39898.125</c:v>
                </c:pt>
                <c:pt idx="2020">
                  <c:v>39898.166666666664</c:v>
                </c:pt>
                <c:pt idx="2021">
                  <c:v>39898.208333333336</c:v>
                </c:pt>
                <c:pt idx="2022">
                  <c:v>39898.25</c:v>
                </c:pt>
                <c:pt idx="2023">
                  <c:v>39898.291666666664</c:v>
                </c:pt>
                <c:pt idx="2024">
                  <c:v>39898.333333333336</c:v>
                </c:pt>
                <c:pt idx="2025">
                  <c:v>39898.375</c:v>
                </c:pt>
                <c:pt idx="2026">
                  <c:v>39898.416666666664</c:v>
                </c:pt>
                <c:pt idx="2027">
                  <c:v>39898.458333333336</c:v>
                </c:pt>
                <c:pt idx="2028">
                  <c:v>39898.5</c:v>
                </c:pt>
                <c:pt idx="2029">
                  <c:v>39898.541666666664</c:v>
                </c:pt>
                <c:pt idx="2030">
                  <c:v>39898.583333333336</c:v>
                </c:pt>
                <c:pt idx="2031">
                  <c:v>39898.625</c:v>
                </c:pt>
                <c:pt idx="2032">
                  <c:v>39898.666666666664</c:v>
                </c:pt>
                <c:pt idx="2033">
                  <c:v>39898.708333333336</c:v>
                </c:pt>
                <c:pt idx="2034">
                  <c:v>39898.75</c:v>
                </c:pt>
                <c:pt idx="2035">
                  <c:v>39898.791666666664</c:v>
                </c:pt>
                <c:pt idx="2036">
                  <c:v>39898.833333333336</c:v>
                </c:pt>
                <c:pt idx="2037">
                  <c:v>39898.875</c:v>
                </c:pt>
                <c:pt idx="2038">
                  <c:v>39898.916666666664</c:v>
                </c:pt>
                <c:pt idx="2039">
                  <c:v>39898.958333333336</c:v>
                </c:pt>
                <c:pt idx="2040">
                  <c:v>39899</c:v>
                </c:pt>
                <c:pt idx="2041">
                  <c:v>39899.041666666664</c:v>
                </c:pt>
                <c:pt idx="2042">
                  <c:v>39899.083333333336</c:v>
                </c:pt>
                <c:pt idx="2043">
                  <c:v>39899.125</c:v>
                </c:pt>
                <c:pt idx="2044">
                  <c:v>39899.166666666664</c:v>
                </c:pt>
                <c:pt idx="2045">
                  <c:v>39899.208333333336</c:v>
                </c:pt>
                <c:pt idx="2046">
                  <c:v>39899.25</c:v>
                </c:pt>
                <c:pt idx="2047">
                  <c:v>39899.291666666664</c:v>
                </c:pt>
                <c:pt idx="2048">
                  <c:v>39899.333333333336</c:v>
                </c:pt>
                <c:pt idx="2049">
                  <c:v>39899.375</c:v>
                </c:pt>
                <c:pt idx="2050">
                  <c:v>39899.416666666664</c:v>
                </c:pt>
                <c:pt idx="2051">
                  <c:v>39899.458333333336</c:v>
                </c:pt>
                <c:pt idx="2052">
                  <c:v>39899.5</c:v>
                </c:pt>
                <c:pt idx="2053">
                  <c:v>39899.541666666664</c:v>
                </c:pt>
                <c:pt idx="2054">
                  <c:v>39899.583333333336</c:v>
                </c:pt>
                <c:pt idx="2055">
                  <c:v>39899.625</c:v>
                </c:pt>
                <c:pt idx="2056">
                  <c:v>39899.666666666664</c:v>
                </c:pt>
                <c:pt idx="2057">
                  <c:v>39899.708333333336</c:v>
                </c:pt>
                <c:pt idx="2058">
                  <c:v>39899.75</c:v>
                </c:pt>
                <c:pt idx="2059">
                  <c:v>39899.791666666664</c:v>
                </c:pt>
                <c:pt idx="2060">
                  <c:v>39899.833333333336</c:v>
                </c:pt>
                <c:pt idx="2061">
                  <c:v>39899.875</c:v>
                </c:pt>
                <c:pt idx="2062">
                  <c:v>39899.916666666664</c:v>
                </c:pt>
                <c:pt idx="2063">
                  <c:v>39899.958333333336</c:v>
                </c:pt>
                <c:pt idx="2064">
                  <c:v>39900</c:v>
                </c:pt>
                <c:pt idx="2065">
                  <c:v>39900.041666666664</c:v>
                </c:pt>
                <c:pt idx="2066">
                  <c:v>39900.083333333336</c:v>
                </c:pt>
                <c:pt idx="2067">
                  <c:v>39900.125</c:v>
                </c:pt>
                <c:pt idx="2068">
                  <c:v>39900.166666666664</c:v>
                </c:pt>
                <c:pt idx="2069">
                  <c:v>39900.208333333336</c:v>
                </c:pt>
                <c:pt idx="2070">
                  <c:v>39900.25</c:v>
                </c:pt>
                <c:pt idx="2071">
                  <c:v>39900.291666666664</c:v>
                </c:pt>
                <c:pt idx="2072">
                  <c:v>39900.333333333336</c:v>
                </c:pt>
                <c:pt idx="2073">
                  <c:v>39900.375</c:v>
                </c:pt>
                <c:pt idx="2074">
                  <c:v>39900.416666666664</c:v>
                </c:pt>
                <c:pt idx="2075">
                  <c:v>39900.458333333336</c:v>
                </c:pt>
                <c:pt idx="2076">
                  <c:v>39900.5</c:v>
                </c:pt>
                <c:pt idx="2077">
                  <c:v>39900.541666666664</c:v>
                </c:pt>
                <c:pt idx="2078">
                  <c:v>39900.583333333336</c:v>
                </c:pt>
                <c:pt idx="2079">
                  <c:v>39900.625</c:v>
                </c:pt>
                <c:pt idx="2080">
                  <c:v>39900.666666666664</c:v>
                </c:pt>
                <c:pt idx="2081">
                  <c:v>39900.708333333336</c:v>
                </c:pt>
                <c:pt idx="2082">
                  <c:v>39900.75</c:v>
                </c:pt>
                <c:pt idx="2083">
                  <c:v>39900.791666666664</c:v>
                </c:pt>
                <c:pt idx="2084">
                  <c:v>39900.833333333336</c:v>
                </c:pt>
                <c:pt idx="2085">
                  <c:v>39900.875</c:v>
                </c:pt>
                <c:pt idx="2086">
                  <c:v>39900.916666666664</c:v>
                </c:pt>
                <c:pt idx="2087">
                  <c:v>39900.958333333336</c:v>
                </c:pt>
                <c:pt idx="2088">
                  <c:v>39901</c:v>
                </c:pt>
                <c:pt idx="2089">
                  <c:v>39901.041666666664</c:v>
                </c:pt>
                <c:pt idx="2090">
                  <c:v>39901.083333333336</c:v>
                </c:pt>
                <c:pt idx="2091">
                  <c:v>39901.125</c:v>
                </c:pt>
                <c:pt idx="2092">
                  <c:v>39901.166666666664</c:v>
                </c:pt>
                <c:pt idx="2093">
                  <c:v>39901.208333333336</c:v>
                </c:pt>
                <c:pt idx="2094">
                  <c:v>39901.25</c:v>
                </c:pt>
                <c:pt idx="2095">
                  <c:v>39901.291666666664</c:v>
                </c:pt>
                <c:pt idx="2096">
                  <c:v>39901.333333333336</c:v>
                </c:pt>
                <c:pt idx="2097">
                  <c:v>39901.375</c:v>
                </c:pt>
                <c:pt idx="2098">
                  <c:v>39901.416666666664</c:v>
                </c:pt>
                <c:pt idx="2099">
                  <c:v>39901.458333333336</c:v>
                </c:pt>
                <c:pt idx="2100">
                  <c:v>39901.5</c:v>
                </c:pt>
                <c:pt idx="2101">
                  <c:v>39901.541666666664</c:v>
                </c:pt>
                <c:pt idx="2102">
                  <c:v>39901.583333333336</c:v>
                </c:pt>
                <c:pt idx="2103">
                  <c:v>39901.625</c:v>
                </c:pt>
                <c:pt idx="2104">
                  <c:v>39901.666666666664</c:v>
                </c:pt>
                <c:pt idx="2105">
                  <c:v>39901.708333333336</c:v>
                </c:pt>
                <c:pt idx="2106">
                  <c:v>39901.75</c:v>
                </c:pt>
                <c:pt idx="2107">
                  <c:v>39901.791666666664</c:v>
                </c:pt>
                <c:pt idx="2108">
                  <c:v>39901.833333333336</c:v>
                </c:pt>
                <c:pt idx="2109">
                  <c:v>39901.875</c:v>
                </c:pt>
                <c:pt idx="2110">
                  <c:v>39901.916666666664</c:v>
                </c:pt>
                <c:pt idx="2111">
                  <c:v>39901.958333333336</c:v>
                </c:pt>
                <c:pt idx="2112">
                  <c:v>39902</c:v>
                </c:pt>
                <c:pt idx="2113">
                  <c:v>39902.041666666664</c:v>
                </c:pt>
                <c:pt idx="2114">
                  <c:v>39902.083333333336</c:v>
                </c:pt>
                <c:pt idx="2115">
                  <c:v>39902.125</c:v>
                </c:pt>
                <c:pt idx="2116">
                  <c:v>39902.166666666664</c:v>
                </c:pt>
                <c:pt idx="2117">
                  <c:v>39902.208333333336</c:v>
                </c:pt>
                <c:pt idx="2118">
                  <c:v>39902.25</c:v>
                </c:pt>
                <c:pt idx="2119">
                  <c:v>39902.291666666664</c:v>
                </c:pt>
                <c:pt idx="2120">
                  <c:v>39902.333333333336</c:v>
                </c:pt>
                <c:pt idx="2121">
                  <c:v>39902.375</c:v>
                </c:pt>
                <c:pt idx="2122">
                  <c:v>39902.416666666664</c:v>
                </c:pt>
                <c:pt idx="2123">
                  <c:v>39902.458333333336</c:v>
                </c:pt>
                <c:pt idx="2124">
                  <c:v>39902.5</c:v>
                </c:pt>
                <c:pt idx="2125">
                  <c:v>39902.541666666664</c:v>
                </c:pt>
                <c:pt idx="2126">
                  <c:v>39902.583333333336</c:v>
                </c:pt>
                <c:pt idx="2127">
                  <c:v>39902.625</c:v>
                </c:pt>
                <c:pt idx="2128">
                  <c:v>39902.666666666664</c:v>
                </c:pt>
                <c:pt idx="2129">
                  <c:v>39902.708333333336</c:v>
                </c:pt>
                <c:pt idx="2130">
                  <c:v>39902.75</c:v>
                </c:pt>
                <c:pt idx="2131">
                  <c:v>39902.791666666664</c:v>
                </c:pt>
                <c:pt idx="2132">
                  <c:v>39902.833333333336</c:v>
                </c:pt>
                <c:pt idx="2133">
                  <c:v>39902.875</c:v>
                </c:pt>
                <c:pt idx="2134">
                  <c:v>39902.916666666664</c:v>
                </c:pt>
                <c:pt idx="2135">
                  <c:v>39902.958333333336</c:v>
                </c:pt>
                <c:pt idx="2136">
                  <c:v>39903</c:v>
                </c:pt>
                <c:pt idx="2137">
                  <c:v>39903.041666666664</c:v>
                </c:pt>
                <c:pt idx="2138">
                  <c:v>39903.083333333336</c:v>
                </c:pt>
                <c:pt idx="2139">
                  <c:v>39903.125</c:v>
                </c:pt>
                <c:pt idx="2140">
                  <c:v>39903.166666666664</c:v>
                </c:pt>
                <c:pt idx="2141">
                  <c:v>39903.208333333336</c:v>
                </c:pt>
                <c:pt idx="2142">
                  <c:v>39903.25</c:v>
                </c:pt>
                <c:pt idx="2143">
                  <c:v>39903.291666666664</c:v>
                </c:pt>
                <c:pt idx="2144">
                  <c:v>39903.333333333336</c:v>
                </c:pt>
                <c:pt idx="2145">
                  <c:v>39903.375</c:v>
                </c:pt>
                <c:pt idx="2146">
                  <c:v>39903.416666666664</c:v>
                </c:pt>
                <c:pt idx="2147">
                  <c:v>39903.458333333336</c:v>
                </c:pt>
                <c:pt idx="2148">
                  <c:v>39903.5</c:v>
                </c:pt>
                <c:pt idx="2149">
                  <c:v>39903.541666666664</c:v>
                </c:pt>
                <c:pt idx="2150">
                  <c:v>39903.583333333336</c:v>
                </c:pt>
                <c:pt idx="2151">
                  <c:v>39903.625</c:v>
                </c:pt>
                <c:pt idx="2152">
                  <c:v>39903.666666666664</c:v>
                </c:pt>
                <c:pt idx="2153">
                  <c:v>39903.708333333336</c:v>
                </c:pt>
                <c:pt idx="2154">
                  <c:v>39903.75</c:v>
                </c:pt>
                <c:pt idx="2155">
                  <c:v>39903.791666666664</c:v>
                </c:pt>
                <c:pt idx="2156">
                  <c:v>39903.833333333336</c:v>
                </c:pt>
                <c:pt idx="2157">
                  <c:v>39903.875</c:v>
                </c:pt>
                <c:pt idx="2158">
                  <c:v>39903.916666666664</c:v>
                </c:pt>
                <c:pt idx="2159">
                  <c:v>39903.958333333336</c:v>
                </c:pt>
              </c:numCache>
            </c:numRef>
          </c:xVal>
          <c:yVal>
            <c:numRef>
              <c:f>[1]Milwauk_hourly_export_vjun7!$D$75:$D$2234</c:f>
              <c:numCache>
                <c:formatCode>General</c:formatCode>
                <c:ptCount val="216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1</c:v>
                </c:pt>
                <c:pt idx="153">
                  <c:v>1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  <c:pt idx="162">
                  <c:v>1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1</c:v>
                </c:pt>
                <c:pt idx="167">
                  <c:v>1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1</c:v>
                </c:pt>
                <c:pt idx="262">
                  <c:v>1</c:v>
                </c:pt>
                <c:pt idx="263">
                  <c:v>1</c:v>
                </c:pt>
                <c:pt idx="264">
                  <c:v>1</c:v>
                </c:pt>
                <c:pt idx="265">
                  <c:v>1</c:v>
                </c:pt>
                <c:pt idx="266">
                  <c:v>1</c:v>
                </c:pt>
                <c:pt idx="267">
                  <c:v>1</c:v>
                </c:pt>
                <c:pt idx="268">
                  <c:v>1</c:v>
                </c:pt>
                <c:pt idx="269">
                  <c:v>1</c:v>
                </c:pt>
                <c:pt idx="270">
                  <c:v>1</c:v>
                </c:pt>
                <c:pt idx="271">
                  <c:v>1</c:v>
                </c:pt>
                <c:pt idx="272">
                  <c:v>1</c:v>
                </c:pt>
                <c:pt idx="273">
                  <c:v>1</c:v>
                </c:pt>
                <c:pt idx="274">
                  <c:v>1</c:v>
                </c:pt>
                <c:pt idx="275">
                  <c:v>1</c:v>
                </c:pt>
                <c:pt idx="276">
                  <c:v>1</c:v>
                </c:pt>
                <c:pt idx="277">
                  <c:v>1</c:v>
                </c:pt>
                <c:pt idx="278">
                  <c:v>1</c:v>
                </c:pt>
                <c:pt idx="279">
                  <c:v>1</c:v>
                </c:pt>
                <c:pt idx="280">
                  <c:v>1</c:v>
                </c:pt>
                <c:pt idx="281">
                  <c:v>1</c:v>
                </c:pt>
                <c:pt idx="282">
                  <c:v>1</c:v>
                </c:pt>
                <c:pt idx="283">
                  <c:v>1</c:v>
                </c:pt>
                <c:pt idx="284">
                  <c:v>1</c:v>
                </c:pt>
                <c:pt idx="285">
                  <c:v>1</c:v>
                </c:pt>
                <c:pt idx="286">
                  <c:v>1</c:v>
                </c:pt>
                <c:pt idx="287">
                  <c:v>1</c:v>
                </c:pt>
                <c:pt idx="288">
                  <c:v>1</c:v>
                </c:pt>
                <c:pt idx="289">
                  <c:v>1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1</c:v>
                </c:pt>
                <c:pt idx="499">
                  <c:v>1</c:v>
                </c:pt>
                <c:pt idx="500">
                  <c:v>1</c:v>
                </c:pt>
                <c:pt idx="501">
                  <c:v>1</c:v>
                </c:pt>
                <c:pt idx="502">
                  <c:v>1</c:v>
                </c:pt>
                <c:pt idx="503">
                  <c:v>1</c:v>
                </c:pt>
                <c:pt idx="504">
                  <c:v>1</c:v>
                </c:pt>
                <c:pt idx="505">
                  <c:v>1</c:v>
                </c:pt>
                <c:pt idx="506">
                  <c:v>1</c:v>
                </c:pt>
                <c:pt idx="507">
                  <c:v>1</c:v>
                </c:pt>
                <c:pt idx="508">
                  <c:v>1</c:v>
                </c:pt>
                <c:pt idx="509">
                  <c:v>1</c:v>
                </c:pt>
                <c:pt idx="510">
                  <c:v>1</c:v>
                </c:pt>
                <c:pt idx="511">
                  <c:v>1</c:v>
                </c:pt>
                <c:pt idx="512">
                  <c:v>1</c:v>
                </c:pt>
                <c:pt idx="513">
                  <c:v>1</c:v>
                </c:pt>
                <c:pt idx="514">
                  <c:v>1</c:v>
                </c:pt>
                <c:pt idx="515">
                  <c:v>1</c:v>
                </c:pt>
                <c:pt idx="516">
                  <c:v>1</c:v>
                </c:pt>
                <c:pt idx="517">
                  <c:v>1</c:v>
                </c:pt>
                <c:pt idx="518">
                  <c:v>1</c:v>
                </c:pt>
                <c:pt idx="519">
                  <c:v>1</c:v>
                </c:pt>
                <c:pt idx="520">
                  <c:v>1</c:v>
                </c:pt>
                <c:pt idx="521">
                  <c:v>1</c:v>
                </c:pt>
                <c:pt idx="522">
                  <c:v>1</c:v>
                </c:pt>
                <c:pt idx="523">
                  <c:v>1</c:v>
                </c:pt>
                <c:pt idx="524">
                  <c:v>1</c:v>
                </c:pt>
                <c:pt idx="525">
                  <c:v>1</c:v>
                </c:pt>
                <c:pt idx="526">
                  <c:v>1</c:v>
                </c:pt>
                <c:pt idx="527">
                  <c:v>1</c:v>
                </c:pt>
                <c:pt idx="528">
                  <c:v>1</c:v>
                </c:pt>
                <c:pt idx="529">
                  <c:v>1</c:v>
                </c:pt>
                <c:pt idx="530">
                  <c:v>1</c:v>
                </c:pt>
                <c:pt idx="531">
                  <c:v>1</c:v>
                </c:pt>
                <c:pt idx="532">
                  <c:v>1</c:v>
                </c:pt>
                <c:pt idx="533">
                  <c:v>1</c:v>
                </c:pt>
                <c:pt idx="534">
                  <c:v>1</c:v>
                </c:pt>
                <c:pt idx="535">
                  <c:v>1</c:v>
                </c:pt>
                <c:pt idx="536">
                  <c:v>1</c:v>
                </c:pt>
                <c:pt idx="537">
                  <c:v>1</c:v>
                </c:pt>
                <c:pt idx="538">
                  <c:v>1</c:v>
                </c:pt>
                <c:pt idx="539">
                  <c:v>1</c:v>
                </c:pt>
                <c:pt idx="540">
                  <c:v>1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1</c:v>
                </c:pt>
                <c:pt idx="632">
                  <c:v>1</c:v>
                </c:pt>
                <c:pt idx="633">
                  <c:v>1</c:v>
                </c:pt>
                <c:pt idx="634">
                  <c:v>1</c:v>
                </c:pt>
                <c:pt idx="635">
                  <c:v>1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1</c:v>
                </c:pt>
                <c:pt idx="652">
                  <c:v>1</c:v>
                </c:pt>
                <c:pt idx="653">
                  <c:v>1</c:v>
                </c:pt>
                <c:pt idx="654">
                  <c:v>1</c:v>
                </c:pt>
                <c:pt idx="655">
                  <c:v>1</c:v>
                </c:pt>
                <c:pt idx="656">
                  <c:v>1</c:v>
                </c:pt>
                <c:pt idx="657">
                  <c:v>1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1</c:v>
                </c:pt>
                <c:pt idx="863">
                  <c:v>1</c:v>
                </c:pt>
                <c:pt idx="864">
                  <c:v>1</c:v>
                </c:pt>
                <c:pt idx="865">
                  <c:v>1</c:v>
                </c:pt>
                <c:pt idx="866">
                  <c:v>1</c:v>
                </c:pt>
                <c:pt idx="867">
                  <c:v>1</c:v>
                </c:pt>
                <c:pt idx="868">
                  <c:v>1</c:v>
                </c:pt>
                <c:pt idx="869">
                  <c:v>1</c:v>
                </c:pt>
                <c:pt idx="870">
                  <c:v>1</c:v>
                </c:pt>
                <c:pt idx="871">
                  <c:v>1</c:v>
                </c:pt>
                <c:pt idx="872">
                  <c:v>1</c:v>
                </c:pt>
                <c:pt idx="873">
                  <c:v>1</c:v>
                </c:pt>
                <c:pt idx="874">
                  <c:v>1</c:v>
                </c:pt>
                <c:pt idx="875">
                  <c:v>1</c:v>
                </c:pt>
                <c:pt idx="876">
                  <c:v>1</c:v>
                </c:pt>
                <c:pt idx="877">
                  <c:v>1</c:v>
                </c:pt>
                <c:pt idx="878">
                  <c:v>1</c:v>
                </c:pt>
                <c:pt idx="879">
                  <c:v>1</c:v>
                </c:pt>
                <c:pt idx="880">
                  <c:v>1</c:v>
                </c:pt>
                <c:pt idx="881">
                  <c:v>1</c:v>
                </c:pt>
                <c:pt idx="882">
                  <c:v>1</c:v>
                </c:pt>
                <c:pt idx="883">
                  <c:v>1</c:v>
                </c:pt>
                <c:pt idx="884">
                  <c:v>1</c:v>
                </c:pt>
                <c:pt idx="885">
                  <c:v>1</c:v>
                </c:pt>
                <c:pt idx="886">
                  <c:v>1</c:v>
                </c:pt>
                <c:pt idx="887">
                  <c:v>1</c:v>
                </c:pt>
                <c:pt idx="888">
                  <c:v>1</c:v>
                </c:pt>
                <c:pt idx="889">
                  <c:v>1</c:v>
                </c:pt>
                <c:pt idx="890">
                  <c:v>1</c:v>
                </c:pt>
                <c:pt idx="891">
                  <c:v>1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1</c:v>
                </c:pt>
                <c:pt idx="911">
                  <c:v>1</c:v>
                </c:pt>
                <c:pt idx="912">
                  <c:v>1</c:v>
                </c:pt>
                <c:pt idx="913">
                  <c:v>1</c:v>
                </c:pt>
                <c:pt idx="914">
                  <c:v>1</c:v>
                </c:pt>
                <c:pt idx="915">
                  <c:v>1</c:v>
                </c:pt>
                <c:pt idx="916">
                  <c:v>1</c:v>
                </c:pt>
                <c:pt idx="917">
                  <c:v>1</c:v>
                </c:pt>
                <c:pt idx="918">
                  <c:v>1</c:v>
                </c:pt>
                <c:pt idx="919">
                  <c:v>1</c:v>
                </c:pt>
                <c:pt idx="920">
                  <c:v>1</c:v>
                </c:pt>
                <c:pt idx="921">
                  <c:v>1</c:v>
                </c:pt>
                <c:pt idx="922">
                  <c:v>1</c:v>
                </c:pt>
                <c:pt idx="923">
                  <c:v>1</c:v>
                </c:pt>
                <c:pt idx="924">
                  <c:v>1</c:v>
                </c:pt>
                <c:pt idx="925">
                  <c:v>1</c:v>
                </c:pt>
                <c:pt idx="926">
                  <c:v>1</c:v>
                </c:pt>
                <c:pt idx="927">
                  <c:v>1</c:v>
                </c:pt>
                <c:pt idx="928">
                  <c:v>1</c:v>
                </c:pt>
                <c:pt idx="929">
                  <c:v>1</c:v>
                </c:pt>
                <c:pt idx="930">
                  <c:v>1</c:v>
                </c:pt>
                <c:pt idx="931">
                  <c:v>1</c:v>
                </c:pt>
                <c:pt idx="932">
                  <c:v>1</c:v>
                </c:pt>
                <c:pt idx="933">
                  <c:v>1</c:v>
                </c:pt>
                <c:pt idx="934">
                  <c:v>1</c:v>
                </c:pt>
                <c:pt idx="935">
                  <c:v>1</c:v>
                </c:pt>
                <c:pt idx="936">
                  <c:v>1</c:v>
                </c:pt>
                <c:pt idx="937">
                  <c:v>1</c:v>
                </c:pt>
                <c:pt idx="938">
                  <c:v>1</c:v>
                </c:pt>
                <c:pt idx="939">
                  <c:v>1</c:v>
                </c:pt>
                <c:pt idx="940">
                  <c:v>1</c:v>
                </c:pt>
                <c:pt idx="941">
                  <c:v>1</c:v>
                </c:pt>
                <c:pt idx="942">
                  <c:v>1</c:v>
                </c:pt>
                <c:pt idx="943">
                  <c:v>1</c:v>
                </c:pt>
                <c:pt idx="944">
                  <c:v>1</c:v>
                </c:pt>
                <c:pt idx="945">
                  <c:v>1</c:v>
                </c:pt>
                <c:pt idx="946">
                  <c:v>1</c:v>
                </c:pt>
                <c:pt idx="947">
                  <c:v>1</c:v>
                </c:pt>
                <c:pt idx="948">
                  <c:v>1</c:v>
                </c:pt>
                <c:pt idx="949">
                  <c:v>1</c:v>
                </c:pt>
                <c:pt idx="950">
                  <c:v>1</c:v>
                </c:pt>
                <c:pt idx="951">
                  <c:v>1</c:v>
                </c:pt>
                <c:pt idx="952">
                  <c:v>1</c:v>
                </c:pt>
                <c:pt idx="953">
                  <c:v>1</c:v>
                </c:pt>
                <c:pt idx="954">
                  <c:v>1</c:v>
                </c:pt>
                <c:pt idx="955">
                  <c:v>1</c:v>
                </c:pt>
                <c:pt idx="956">
                  <c:v>1</c:v>
                </c:pt>
                <c:pt idx="957">
                  <c:v>1</c:v>
                </c:pt>
                <c:pt idx="958">
                  <c:v>1</c:v>
                </c:pt>
                <c:pt idx="959">
                  <c:v>1</c:v>
                </c:pt>
                <c:pt idx="960">
                  <c:v>1</c:v>
                </c:pt>
                <c:pt idx="961">
                  <c:v>1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1</c:v>
                </c:pt>
                <c:pt idx="1147">
                  <c:v>1</c:v>
                </c:pt>
                <c:pt idx="1148">
                  <c:v>1</c:v>
                </c:pt>
                <c:pt idx="1149">
                  <c:v>1</c:v>
                </c:pt>
                <c:pt idx="1150">
                  <c:v>1</c:v>
                </c:pt>
                <c:pt idx="1151">
                  <c:v>1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1</c:v>
                </c:pt>
                <c:pt idx="1307">
                  <c:v>1</c:v>
                </c:pt>
                <c:pt idx="1308">
                  <c:v>1</c:v>
                </c:pt>
                <c:pt idx="1309">
                  <c:v>1</c:v>
                </c:pt>
                <c:pt idx="1310">
                  <c:v>1</c:v>
                </c:pt>
                <c:pt idx="1311">
                  <c:v>1</c:v>
                </c:pt>
                <c:pt idx="1312">
                  <c:v>1</c:v>
                </c:pt>
                <c:pt idx="1313">
                  <c:v>1</c:v>
                </c:pt>
                <c:pt idx="1314">
                  <c:v>1</c:v>
                </c:pt>
                <c:pt idx="1315">
                  <c:v>1</c:v>
                </c:pt>
                <c:pt idx="1316">
                  <c:v>1</c:v>
                </c:pt>
                <c:pt idx="1317">
                  <c:v>1</c:v>
                </c:pt>
                <c:pt idx="1318">
                  <c:v>1</c:v>
                </c:pt>
                <c:pt idx="1319">
                  <c:v>1</c:v>
                </c:pt>
                <c:pt idx="1320">
                  <c:v>1</c:v>
                </c:pt>
                <c:pt idx="1321">
                  <c:v>1</c:v>
                </c:pt>
                <c:pt idx="1322">
                  <c:v>1</c:v>
                </c:pt>
                <c:pt idx="1323">
                  <c:v>1</c:v>
                </c:pt>
                <c:pt idx="1324">
                  <c:v>1</c:v>
                </c:pt>
                <c:pt idx="1325">
                  <c:v>1</c:v>
                </c:pt>
                <c:pt idx="1326">
                  <c:v>1</c:v>
                </c:pt>
                <c:pt idx="1327">
                  <c:v>1</c:v>
                </c:pt>
                <c:pt idx="1328">
                  <c:v>1</c:v>
                </c:pt>
                <c:pt idx="1329">
                  <c:v>1</c:v>
                </c:pt>
                <c:pt idx="1330">
                  <c:v>1</c:v>
                </c:pt>
                <c:pt idx="1331">
                  <c:v>1</c:v>
                </c:pt>
                <c:pt idx="1332">
                  <c:v>1</c:v>
                </c:pt>
                <c:pt idx="1333">
                  <c:v>1</c:v>
                </c:pt>
                <c:pt idx="1334">
                  <c:v>1</c:v>
                </c:pt>
                <c:pt idx="1335">
                  <c:v>1</c:v>
                </c:pt>
                <c:pt idx="1336">
                  <c:v>1</c:v>
                </c:pt>
                <c:pt idx="1337">
                  <c:v>1</c:v>
                </c:pt>
                <c:pt idx="1338">
                  <c:v>1</c:v>
                </c:pt>
                <c:pt idx="1339">
                  <c:v>1</c:v>
                </c:pt>
                <c:pt idx="1340">
                  <c:v>1</c:v>
                </c:pt>
                <c:pt idx="1341">
                  <c:v>1</c:v>
                </c:pt>
                <c:pt idx="1342">
                  <c:v>1</c:v>
                </c:pt>
                <c:pt idx="1343">
                  <c:v>1</c:v>
                </c:pt>
                <c:pt idx="1344">
                  <c:v>1</c:v>
                </c:pt>
                <c:pt idx="1345">
                  <c:v>1</c:v>
                </c:pt>
                <c:pt idx="1346">
                  <c:v>1</c:v>
                </c:pt>
                <c:pt idx="1347">
                  <c:v>1</c:v>
                </c:pt>
                <c:pt idx="1348">
                  <c:v>1</c:v>
                </c:pt>
                <c:pt idx="1349">
                  <c:v>1</c:v>
                </c:pt>
                <c:pt idx="1350">
                  <c:v>1</c:v>
                </c:pt>
                <c:pt idx="1351">
                  <c:v>1</c:v>
                </c:pt>
                <c:pt idx="1352">
                  <c:v>1</c:v>
                </c:pt>
                <c:pt idx="1353">
                  <c:v>1</c:v>
                </c:pt>
                <c:pt idx="1354">
                  <c:v>1</c:v>
                </c:pt>
                <c:pt idx="1355">
                  <c:v>1</c:v>
                </c:pt>
                <c:pt idx="1356">
                  <c:v>1</c:v>
                </c:pt>
                <c:pt idx="1357">
                  <c:v>1</c:v>
                </c:pt>
                <c:pt idx="1358">
                  <c:v>1</c:v>
                </c:pt>
                <c:pt idx="1359">
                  <c:v>1</c:v>
                </c:pt>
                <c:pt idx="1360">
                  <c:v>1</c:v>
                </c:pt>
                <c:pt idx="1361">
                  <c:v>1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1</c:v>
                </c:pt>
                <c:pt idx="1514">
                  <c:v>1</c:v>
                </c:pt>
                <c:pt idx="1515">
                  <c:v>1</c:v>
                </c:pt>
                <c:pt idx="1516">
                  <c:v>1</c:v>
                </c:pt>
                <c:pt idx="1517">
                  <c:v>1</c:v>
                </c:pt>
                <c:pt idx="1518">
                  <c:v>1</c:v>
                </c:pt>
                <c:pt idx="1519">
                  <c:v>1</c:v>
                </c:pt>
                <c:pt idx="1520">
                  <c:v>1</c:v>
                </c:pt>
                <c:pt idx="1521">
                  <c:v>1</c:v>
                </c:pt>
                <c:pt idx="1522">
                  <c:v>1</c:v>
                </c:pt>
                <c:pt idx="1523">
                  <c:v>1</c:v>
                </c:pt>
                <c:pt idx="1524">
                  <c:v>1</c:v>
                </c:pt>
                <c:pt idx="1525">
                  <c:v>1</c:v>
                </c:pt>
                <c:pt idx="1526">
                  <c:v>1</c:v>
                </c:pt>
                <c:pt idx="1527">
                  <c:v>1</c:v>
                </c:pt>
                <c:pt idx="1528">
                  <c:v>1</c:v>
                </c:pt>
                <c:pt idx="1529">
                  <c:v>1</c:v>
                </c:pt>
                <c:pt idx="1530">
                  <c:v>1</c:v>
                </c:pt>
                <c:pt idx="1531">
                  <c:v>1</c:v>
                </c:pt>
                <c:pt idx="1532">
                  <c:v>1</c:v>
                </c:pt>
                <c:pt idx="1533">
                  <c:v>1</c:v>
                </c:pt>
                <c:pt idx="1534">
                  <c:v>1</c:v>
                </c:pt>
                <c:pt idx="1535">
                  <c:v>1</c:v>
                </c:pt>
                <c:pt idx="1536">
                  <c:v>1</c:v>
                </c:pt>
                <c:pt idx="1537">
                  <c:v>1</c:v>
                </c:pt>
                <c:pt idx="1538">
                  <c:v>1</c:v>
                </c:pt>
                <c:pt idx="1539">
                  <c:v>1</c:v>
                </c:pt>
                <c:pt idx="1540">
                  <c:v>1</c:v>
                </c:pt>
                <c:pt idx="1541">
                  <c:v>1</c:v>
                </c:pt>
                <c:pt idx="1542">
                  <c:v>1</c:v>
                </c:pt>
                <c:pt idx="1543">
                  <c:v>1</c:v>
                </c:pt>
                <c:pt idx="1544">
                  <c:v>1</c:v>
                </c:pt>
                <c:pt idx="1545">
                  <c:v>1</c:v>
                </c:pt>
                <c:pt idx="1546">
                  <c:v>1</c:v>
                </c:pt>
                <c:pt idx="1547">
                  <c:v>1</c:v>
                </c:pt>
                <c:pt idx="1548">
                  <c:v>1</c:v>
                </c:pt>
                <c:pt idx="1549">
                  <c:v>1</c:v>
                </c:pt>
                <c:pt idx="1550">
                  <c:v>1</c:v>
                </c:pt>
                <c:pt idx="1551">
                  <c:v>1</c:v>
                </c:pt>
                <c:pt idx="1552">
                  <c:v>1</c:v>
                </c:pt>
                <c:pt idx="1553">
                  <c:v>1</c:v>
                </c:pt>
                <c:pt idx="1554">
                  <c:v>1</c:v>
                </c:pt>
                <c:pt idx="1555">
                  <c:v>1</c:v>
                </c:pt>
                <c:pt idx="1556">
                  <c:v>1</c:v>
                </c:pt>
                <c:pt idx="1557">
                  <c:v>1</c:v>
                </c:pt>
                <c:pt idx="1558">
                  <c:v>1</c:v>
                </c:pt>
                <c:pt idx="1559">
                  <c:v>1</c:v>
                </c:pt>
                <c:pt idx="1560">
                  <c:v>1</c:v>
                </c:pt>
                <c:pt idx="1561">
                  <c:v>1</c:v>
                </c:pt>
                <c:pt idx="1562">
                  <c:v>1</c:v>
                </c:pt>
                <c:pt idx="1563">
                  <c:v>1</c:v>
                </c:pt>
                <c:pt idx="1564">
                  <c:v>1</c:v>
                </c:pt>
                <c:pt idx="1565">
                  <c:v>1</c:v>
                </c:pt>
                <c:pt idx="1566">
                  <c:v>1</c:v>
                </c:pt>
                <c:pt idx="1567">
                  <c:v>1</c:v>
                </c:pt>
                <c:pt idx="1568">
                  <c:v>1</c:v>
                </c:pt>
                <c:pt idx="1569">
                  <c:v>1</c:v>
                </c:pt>
                <c:pt idx="1570">
                  <c:v>1</c:v>
                </c:pt>
                <c:pt idx="1571">
                  <c:v>1</c:v>
                </c:pt>
                <c:pt idx="1572">
                  <c:v>1</c:v>
                </c:pt>
                <c:pt idx="1573">
                  <c:v>1</c:v>
                </c:pt>
                <c:pt idx="1574">
                  <c:v>1</c:v>
                </c:pt>
                <c:pt idx="1575">
                  <c:v>1</c:v>
                </c:pt>
                <c:pt idx="1576">
                  <c:v>1</c:v>
                </c:pt>
                <c:pt idx="1577">
                  <c:v>1</c:v>
                </c:pt>
                <c:pt idx="1578">
                  <c:v>1</c:v>
                </c:pt>
                <c:pt idx="1579">
                  <c:v>1</c:v>
                </c:pt>
                <c:pt idx="1580">
                  <c:v>1</c:v>
                </c:pt>
                <c:pt idx="1581">
                  <c:v>1</c:v>
                </c:pt>
                <c:pt idx="1582">
                  <c:v>1</c:v>
                </c:pt>
                <c:pt idx="1583">
                  <c:v>1</c:v>
                </c:pt>
                <c:pt idx="1584">
                  <c:v>1</c:v>
                </c:pt>
                <c:pt idx="1585">
                  <c:v>1</c:v>
                </c:pt>
                <c:pt idx="1586">
                  <c:v>1</c:v>
                </c:pt>
                <c:pt idx="1587">
                  <c:v>1</c:v>
                </c:pt>
                <c:pt idx="1588">
                  <c:v>1</c:v>
                </c:pt>
                <c:pt idx="1589">
                  <c:v>1</c:v>
                </c:pt>
                <c:pt idx="1590">
                  <c:v>1</c:v>
                </c:pt>
                <c:pt idx="1591">
                  <c:v>1</c:v>
                </c:pt>
                <c:pt idx="1592">
                  <c:v>1</c:v>
                </c:pt>
                <c:pt idx="1593">
                  <c:v>1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1</c:v>
                </c:pt>
                <c:pt idx="1746">
                  <c:v>1</c:v>
                </c:pt>
                <c:pt idx="1747">
                  <c:v>1</c:v>
                </c:pt>
                <c:pt idx="1748">
                  <c:v>1</c:v>
                </c:pt>
                <c:pt idx="1749">
                  <c:v>1</c:v>
                </c:pt>
                <c:pt idx="1750">
                  <c:v>1</c:v>
                </c:pt>
                <c:pt idx="1751">
                  <c:v>1</c:v>
                </c:pt>
                <c:pt idx="1752">
                  <c:v>1</c:v>
                </c:pt>
                <c:pt idx="1753">
                  <c:v>1</c:v>
                </c:pt>
                <c:pt idx="1754">
                  <c:v>1</c:v>
                </c:pt>
                <c:pt idx="1755">
                  <c:v>1</c:v>
                </c:pt>
                <c:pt idx="1756">
                  <c:v>1</c:v>
                </c:pt>
                <c:pt idx="1757">
                  <c:v>1</c:v>
                </c:pt>
                <c:pt idx="1758">
                  <c:v>1</c:v>
                </c:pt>
                <c:pt idx="1759">
                  <c:v>1</c:v>
                </c:pt>
                <c:pt idx="1760">
                  <c:v>1</c:v>
                </c:pt>
                <c:pt idx="1761">
                  <c:v>1</c:v>
                </c:pt>
                <c:pt idx="1762">
                  <c:v>1</c:v>
                </c:pt>
                <c:pt idx="1763">
                  <c:v>1</c:v>
                </c:pt>
                <c:pt idx="1764">
                  <c:v>1</c:v>
                </c:pt>
                <c:pt idx="1765">
                  <c:v>1</c:v>
                </c:pt>
                <c:pt idx="1766">
                  <c:v>1</c:v>
                </c:pt>
                <c:pt idx="1767">
                  <c:v>1</c:v>
                </c:pt>
                <c:pt idx="1768">
                  <c:v>1</c:v>
                </c:pt>
                <c:pt idx="1769">
                  <c:v>1</c:v>
                </c:pt>
                <c:pt idx="1770">
                  <c:v>1</c:v>
                </c:pt>
                <c:pt idx="1771">
                  <c:v>1</c:v>
                </c:pt>
                <c:pt idx="1772">
                  <c:v>1</c:v>
                </c:pt>
                <c:pt idx="1773">
                  <c:v>1</c:v>
                </c:pt>
                <c:pt idx="1774">
                  <c:v>1</c:v>
                </c:pt>
                <c:pt idx="1775">
                  <c:v>1</c:v>
                </c:pt>
                <c:pt idx="1776">
                  <c:v>1</c:v>
                </c:pt>
                <c:pt idx="1777">
                  <c:v>1</c:v>
                </c:pt>
                <c:pt idx="1778">
                  <c:v>1</c:v>
                </c:pt>
                <c:pt idx="1779">
                  <c:v>1</c:v>
                </c:pt>
                <c:pt idx="1780">
                  <c:v>1</c:v>
                </c:pt>
                <c:pt idx="1781">
                  <c:v>1</c:v>
                </c:pt>
                <c:pt idx="1782">
                  <c:v>1</c:v>
                </c:pt>
                <c:pt idx="1783">
                  <c:v>1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1</c:v>
                </c:pt>
                <c:pt idx="1802">
                  <c:v>1</c:v>
                </c:pt>
                <c:pt idx="1803">
                  <c:v>1</c:v>
                </c:pt>
                <c:pt idx="1804">
                  <c:v>1</c:v>
                </c:pt>
                <c:pt idx="1805">
                  <c:v>1</c:v>
                </c:pt>
                <c:pt idx="1806">
                  <c:v>1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1</c:v>
                </c:pt>
                <c:pt idx="1911">
                  <c:v>1</c:v>
                </c:pt>
                <c:pt idx="1912">
                  <c:v>1</c:v>
                </c:pt>
                <c:pt idx="1913">
                  <c:v>1</c:v>
                </c:pt>
                <c:pt idx="1914">
                  <c:v>1</c:v>
                </c:pt>
                <c:pt idx="1915">
                  <c:v>1</c:v>
                </c:pt>
                <c:pt idx="1916">
                  <c:v>1</c:v>
                </c:pt>
                <c:pt idx="1917">
                  <c:v>1</c:v>
                </c:pt>
                <c:pt idx="1918">
                  <c:v>1</c:v>
                </c:pt>
                <c:pt idx="1919">
                  <c:v>1</c:v>
                </c:pt>
                <c:pt idx="1920">
                  <c:v>1</c:v>
                </c:pt>
                <c:pt idx="1921">
                  <c:v>1</c:v>
                </c:pt>
                <c:pt idx="1922">
                  <c:v>1</c:v>
                </c:pt>
                <c:pt idx="1923">
                  <c:v>1</c:v>
                </c:pt>
                <c:pt idx="1924">
                  <c:v>1</c:v>
                </c:pt>
                <c:pt idx="1925">
                  <c:v>1</c:v>
                </c:pt>
                <c:pt idx="1926">
                  <c:v>1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108224"/>
        <c:axId val="108901120"/>
      </c:scatterChart>
      <c:valAx>
        <c:axId val="108894848"/>
        <c:scaling>
          <c:orientation val="minMax"/>
          <c:max val="39904"/>
          <c:min val="39814"/>
        </c:scaling>
        <c:delete val="0"/>
        <c:axPos val="b"/>
        <c:numFmt formatCode="[$-409]d\-mmm;@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9105920"/>
        <c:crosses val="autoZero"/>
        <c:crossBetween val="midCat"/>
        <c:majorUnit val="7"/>
      </c:valAx>
      <c:valAx>
        <c:axId val="109105920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PM</a:t>
                </a:r>
                <a:r>
                  <a:rPr lang="en-US" sz="1400" baseline="-25000"/>
                  <a:t>2.5</a:t>
                </a:r>
                <a:r>
                  <a:rPr lang="en-US" sz="1400"/>
                  <a:t> (µg m</a:t>
                </a:r>
                <a:r>
                  <a:rPr lang="en-US" sz="1400" baseline="30000"/>
                  <a:t>-3</a:t>
                </a:r>
                <a:r>
                  <a:rPr lang="en-US" sz="1400"/>
                  <a:t>)</a:t>
                </a:r>
              </a:p>
            </c:rich>
          </c:tx>
          <c:layout>
            <c:manualLayout>
              <c:xMode val="edge"/>
              <c:yMode val="edge"/>
              <c:x val="7.7417549997429022E-3"/>
              <c:y val="0.29701155171945526"/>
            </c:manualLayout>
          </c:layout>
          <c:overlay val="0"/>
        </c:title>
        <c:numFmt formatCode="0.0;_ࠀ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8894848"/>
        <c:crosses val="autoZero"/>
        <c:crossBetween val="midCat"/>
      </c:valAx>
      <c:valAx>
        <c:axId val="109108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08901120"/>
        <c:crosses val="autoZero"/>
        <c:crossBetween val="midCat"/>
      </c:valAx>
      <c:valAx>
        <c:axId val="108901120"/>
        <c:scaling>
          <c:orientation val="minMax"/>
          <c:max val="1.1000000000000001"/>
          <c:min val="0.5"/>
        </c:scaling>
        <c:delete val="0"/>
        <c:axPos val="r"/>
        <c:numFmt formatCode="General" sourceLinked="1"/>
        <c:majorTickMark val="none"/>
        <c:minorTickMark val="none"/>
        <c:tickLblPos val="none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9108224"/>
        <c:crosses val="max"/>
        <c:crossBetween val="midCat"/>
      </c:valAx>
      <c:spPr>
        <a:noFill/>
        <a:ln w="3175">
          <a:solidFill>
            <a:srgbClr val="00000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9.9797738552823353E-2"/>
          <c:y val="5.0724637681159424E-2"/>
          <c:w val="0.4230424160966999"/>
          <c:h val="5.6137055350811212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Milwaukee</a:t>
            </a:r>
          </a:p>
        </c:rich>
      </c:tx>
      <c:layout/>
      <c:overlay val="0"/>
    </c:title>
    <c:autoTitleDeleted val="0"/>
    <c:plotArea>
      <c:layout/>
      <c:barChart>
        <c:barDir val="bar"/>
        <c:grouping val="stacked"/>
        <c:varyColors val="0"/>
        <c:ser>
          <c:idx val="1"/>
          <c:order val="0"/>
          <c:tx>
            <c:strRef>
              <c:f>Sheet1!$B$14</c:f>
              <c:strCache>
                <c:ptCount val="1"/>
                <c:pt idx="0">
                  <c:v>hom. hydrol.</c:v>
                </c:pt>
              </c:strCache>
            </c:strRef>
          </c:tx>
          <c:invertIfNegative val="0"/>
          <c:cat>
            <c:numRef>
              <c:f>Sheet1!$A$15:$A$24</c:f>
              <c:numCache>
                <c:formatCode>General</c:formatCode>
                <c:ptCount val="10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  <c:pt idx="8">
                  <c:v>2</c:v>
                </c:pt>
                <c:pt idx="9">
                  <c:v>1</c:v>
                </c:pt>
              </c:numCache>
            </c:numRef>
          </c:cat>
          <c:val>
            <c:numRef>
              <c:f>Sheet1!$B$15:$B$24</c:f>
              <c:numCache>
                <c:formatCode>0.000</c:formatCode>
                <c:ptCount val="10"/>
                <c:pt idx="0">
                  <c:v>1.52933254153132E-2</c:v>
                </c:pt>
                <c:pt idx="1">
                  <c:v>1.8520080807424601E-2</c:v>
                </c:pt>
                <c:pt idx="2">
                  <c:v>2.0132632204176298E-2</c:v>
                </c:pt>
                <c:pt idx="3">
                  <c:v>2.0195439721577699E-2</c:v>
                </c:pt>
                <c:pt idx="4">
                  <c:v>1.93105455684454E-2</c:v>
                </c:pt>
                <c:pt idx="5">
                  <c:v>1.6913784129930401E-2</c:v>
                </c:pt>
                <c:pt idx="6">
                  <c:v>1.39685887238979E-2</c:v>
                </c:pt>
                <c:pt idx="7">
                  <c:v>1.0172971099768001E-2</c:v>
                </c:pt>
                <c:pt idx="8">
                  <c:v>1.0172971099768001E-2</c:v>
                </c:pt>
                <c:pt idx="9">
                  <c:v>8.6650029373550302E-3</c:v>
                </c:pt>
              </c:numCache>
            </c:numRef>
          </c:val>
        </c:ser>
        <c:ser>
          <c:idx val="2"/>
          <c:order val="1"/>
          <c:tx>
            <c:strRef>
              <c:f>Sheet1!$C$14</c:f>
              <c:strCache>
                <c:ptCount val="1"/>
                <c:pt idx="0">
                  <c:v>OH+NO2</c:v>
                </c:pt>
              </c:strCache>
            </c:strRef>
          </c:tx>
          <c:invertIfNegative val="0"/>
          <c:cat>
            <c:numRef>
              <c:f>Sheet1!$A$15:$A$24</c:f>
              <c:numCache>
                <c:formatCode>General</c:formatCode>
                <c:ptCount val="10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  <c:pt idx="8">
                  <c:v>2</c:v>
                </c:pt>
                <c:pt idx="9">
                  <c:v>1</c:v>
                </c:pt>
              </c:numCache>
            </c:numRef>
          </c:cat>
          <c:val>
            <c:numRef>
              <c:f>Sheet1!$C$15:$C$24</c:f>
              <c:numCache>
                <c:formatCode>0.000</c:formatCode>
                <c:ptCount val="10"/>
                <c:pt idx="0">
                  <c:v>2.6714564631090398E-2</c:v>
                </c:pt>
                <c:pt idx="1">
                  <c:v>3.0246512343387499E-2</c:v>
                </c:pt>
                <c:pt idx="2">
                  <c:v>3.3853943248259903E-2</c:v>
                </c:pt>
                <c:pt idx="3">
                  <c:v>3.73986170765662E-2</c:v>
                </c:pt>
                <c:pt idx="4">
                  <c:v>4.1159752111368797E-2</c:v>
                </c:pt>
                <c:pt idx="5">
                  <c:v>4.5650788863109103E-2</c:v>
                </c:pt>
                <c:pt idx="6">
                  <c:v>5.0605106264501099E-2</c:v>
                </c:pt>
                <c:pt idx="7">
                  <c:v>6.3367283990719503E-2</c:v>
                </c:pt>
                <c:pt idx="8">
                  <c:v>6.3367283990719503E-2</c:v>
                </c:pt>
                <c:pt idx="9">
                  <c:v>7.4753454292343494E-2</c:v>
                </c:pt>
              </c:numCache>
            </c:numRef>
          </c:val>
        </c:ser>
        <c:ser>
          <c:idx val="3"/>
          <c:order val="2"/>
          <c:tx>
            <c:strRef>
              <c:f>Sheet1!$D$14</c:f>
              <c:strCache>
                <c:ptCount val="1"/>
                <c:pt idx="0">
                  <c:v>het. hydrol.</c:v>
                </c:pt>
              </c:strCache>
            </c:strRef>
          </c:tx>
          <c:invertIfNegative val="0"/>
          <c:cat>
            <c:numRef>
              <c:f>Sheet1!$A$15:$A$24</c:f>
              <c:numCache>
                <c:formatCode>General</c:formatCode>
                <c:ptCount val="10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  <c:pt idx="8">
                  <c:v>2</c:v>
                </c:pt>
                <c:pt idx="9">
                  <c:v>1</c:v>
                </c:pt>
              </c:numCache>
            </c:numRef>
          </c:cat>
          <c:val>
            <c:numRef>
              <c:f>Sheet1!$D$15:$D$24</c:f>
              <c:numCache>
                <c:formatCode>0.000</c:formatCode>
                <c:ptCount val="10"/>
                <c:pt idx="0">
                  <c:v>4.65837550236659E-2</c:v>
                </c:pt>
                <c:pt idx="1">
                  <c:v>5.5547693067285298E-2</c:v>
                </c:pt>
                <c:pt idx="2">
                  <c:v>6.1969646589327201E-2</c:v>
                </c:pt>
                <c:pt idx="3">
                  <c:v>6.3531506821345798E-2</c:v>
                </c:pt>
                <c:pt idx="4">
                  <c:v>6.1583776334106798E-2</c:v>
                </c:pt>
                <c:pt idx="5">
                  <c:v>5.6984417076566103E-2</c:v>
                </c:pt>
                <c:pt idx="6">
                  <c:v>5.19757133178654E-2</c:v>
                </c:pt>
                <c:pt idx="7">
                  <c:v>4.1585656241299299E-2</c:v>
                </c:pt>
                <c:pt idx="8">
                  <c:v>4.1585656241299299E-2</c:v>
                </c:pt>
                <c:pt idx="9">
                  <c:v>3.4839183109048703E-2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0802688"/>
        <c:axId val="120804864"/>
      </c:barChart>
      <c:catAx>
        <c:axId val="120802688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layer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0804864"/>
        <c:crosses val="autoZero"/>
        <c:auto val="1"/>
        <c:lblAlgn val="ctr"/>
        <c:lblOffset val="100"/>
        <c:noMultiLvlLbl val="0"/>
      </c:catAx>
      <c:valAx>
        <c:axId val="120804864"/>
        <c:scaling>
          <c:orientation val="minMax"/>
          <c:max val="0.15"/>
        </c:scaling>
        <c:delete val="0"/>
        <c:axPos val="t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Average HNO3 production in ppb/hr</a:t>
                </a:r>
              </a:p>
            </c:rich>
          </c:tx>
          <c:layout/>
          <c:overlay val="0"/>
        </c:title>
        <c:numFmt formatCode="0.000" sourceLinked="1"/>
        <c:majorTickMark val="out"/>
        <c:minorTickMark val="none"/>
        <c:tickLblPos val="nextTo"/>
        <c:crossAx val="1208026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Mayville</a:t>
            </a:r>
          </a:p>
        </c:rich>
      </c:tx>
      <c:layout/>
      <c:overlay val="0"/>
    </c:title>
    <c:autoTitleDeleted val="0"/>
    <c:plotArea>
      <c:layout/>
      <c:barChart>
        <c:barDir val="bar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hom. hydrol.</c:v>
                </c:pt>
              </c:strCache>
            </c:strRef>
          </c:tx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  <c:pt idx="8">
                  <c:v>2</c:v>
                </c:pt>
                <c:pt idx="9">
                  <c:v>1</c:v>
                </c:pt>
              </c:numCache>
            </c:numRef>
          </c:cat>
          <c:val>
            <c:numRef>
              <c:f>Sheet1!$B$2:$B$11</c:f>
              <c:numCache>
                <c:formatCode>0.000</c:formatCode>
                <c:ptCount val="10"/>
                <c:pt idx="0">
                  <c:v>1.01867417317865E-2</c:v>
                </c:pt>
                <c:pt idx="1">
                  <c:v>1.3897620635730801E-2</c:v>
                </c:pt>
                <c:pt idx="2">
                  <c:v>1.7944465656612601E-2</c:v>
                </c:pt>
                <c:pt idx="3">
                  <c:v>2.1801988677494302E-2</c:v>
                </c:pt>
                <c:pt idx="4">
                  <c:v>2.4654494431554499E-2</c:v>
                </c:pt>
                <c:pt idx="5">
                  <c:v>2.5011990533642701E-2</c:v>
                </c:pt>
                <c:pt idx="6">
                  <c:v>2.2731604965197199E-2</c:v>
                </c:pt>
                <c:pt idx="7">
                  <c:v>1.8079424408352699E-2</c:v>
                </c:pt>
                <c:pt idx="8">
                  <c:v>1.2835049178654301E-2</c:v>
                </c:pt>
                <c:pt idx="9">
                  <c:v>9.7220822227378403E-3</c:v>
                </c:pt>
              </c:numCache>
            </c:numRef>
          </c:val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OH+NO2</c:v>
                </c:pt>
              </c:strCache>
            </c:strRef>
          </c:tx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  <c:pt idx="8">
                  <c:v>2</c:v>
                </c:pt>
                <c:pt idx="9">
                  <c:v>1</c:v>
                </c:pt>
              </c:numCache>
            </c:numRef>
          </c:cat>
          <c:val>
            <c:numRef>
              <c:f>Sheet1!$C$2:$C$11</c:f>
              <c:numCache>
                <c:formatCode>0.000</c:formatCode>
                <c:ptCount val="10"/>
                <c:pt idx="0">
                  <c:v>1.70029475174014E-2</c:v>
                </c:pt>
                <c:pt idx="1">
                  <c:v>2.0470560148491902E-2</c:v>
                </c:pt>
                <c:pt idx="2">
                  <c:v>2.3330843849187901E-2</c:v>
                </c:pt>
                <c:pt idx="3">
                  <c:v>2.5925206752204201E-2</c:v>
                </c:pt>
                <c:pt idx="4">
                  <c:v>2.7982011352668201E-2</c:v>
                </c:pt>
                <c:pt idx="5">
                  <c:v>2.9708244864501201E-2</c:v>
                </c:pt>
                <c:pt idx="6">
                  <c:v>3.1146323433874801E-2</c:v>
                </c:pt>
                <c:pt idx="7">
                  <c:v>3.2809867749419998E-2</c:v>
                </c:pt>
                <c:pt idx="8">
                  <c:v>3.4807962877030203E-2</c:v>
                </c:pt>
                <c:pt idx="9">
                  <c:v>3.7520084918793398E-2</c:v>
                </c:pt>
              </c:numCache>
            </c:numRef>
          </c:val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het. hydrol.</c:v>
                </c:pt>
              </c:strCache>
            </c:strRef>
          </c:tx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  <c:pt idx="8">
                  <c:v>2</c:v>
                </c:pt>
                <c:pt idx="9">
                  <c:v>1</c:v>
                </c:pt>
              </c:numCache>
            </c:numRef>
          </c:cat>
          <c:val>
            <c:numRef>
              <c:f>Sheet1!$D$2:$D$11</c:f>
              <c:numCache>
                <c:formatCode>0.000</c:formatCode>
                <c:ptCount val="10"/>
                <c:pt idx="0">
                  <c:v>3.9843559563619603E-2</c:v>
                </c:pt>
                <c:pt idx="1">
                  <c:v>5.4407294593967502E-2</c:v>
                </c:pt>
                <c:pt idx="2">
                  <c:v>6.6156440445475695E-2</c:v>
                </c:pt>
                <c:pt idx="3">
                  <c:v>7.6696120937355006E-2</c:v>
                </c:pt>
                <c:pt idx="4">
                  <c:v>8.7127450589326999E-2</c:v>
                </c:pt>
                <c:pt idx="5">
                  <c:v>9.2339559044083405E-2</c:v>
                </c:pt>
                <c:pt idx="6">
                  <c:v>9.46895709512766E-2</c:v>
                </c:pt>
                <c:pt idx="7">
                  <c:v>9.5351696983758505E-2</c:v>
                </c:pt>
                <c:pt idx="8">
                  <c:v>9.5283081484918097E-2</c:v>
                </c:pt>
                <c:pt idx="9">
                  <c:v>9.3306071925753895E-2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0823168"/>
        <c:axId val="120837632"/>
      </c:barChart>
      <c:catAx>
        <c:axId val="120823168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layer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0837632"/>
        <c:crosses val="autoZero"/>
        <c:auto val="1"/>
        <c:lblAlgn val="ctr"/>
        <c:lblOffset val="100"/>
        <c:noMultiLvlLbl val="0"/>
      </c:catAx>
      <c:valAx>
        <c:axId val="120837632"/>
        <c:scaling>
          <c:orientation val="minMax"/>
          <c:max val="0.15"/>
        </c:scaling>
        <c:delete val="0"/>
        <c:axPos val="t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Average</a:t>
                </a:r>
                <a:r>
                  <a:rPr lang="en-US" baseline="0"/>
                  <a:t> HNO3 production in ppb/hr</a:t>
                </a:r>
                <a:endParaRPr lang="en-US"/>
              </a:p>
            </c:rich>
          </c:tx>
          <c:layout/>
          <c:overlay val="0"/>
        </c:title>
        <c:numFmt formatCode="0.000" sourceLinked="1"/>
        <c:majorTickMark val="out"/>
        <c:minorTickMark val="none"/>
        <c:tickLblPos val="nextTo"/>
        <c:crossAx val="1208231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b="0"/>
              <a:t>Direct CMAQ</a:t>
            </a:r>
            <a:r>
              <a:rPr lang="en-US" sz="1400" b="0" baseline="0"/>
              <a:t> Sensitivities to Emissions versus ISORROPIA Model Hybrid of Modeled and Measured Values </a:t>
            </a:r>
          </a:p>
          <a:p>
            <a:pPr>
              <a:defRPr/>
            </a:pPr>
            <a:r>
              <a:rPr lang="en-US" sz="1400" b="0" baseline="0"/>
              <a:t>(During hours with &gt; 27 µg m</a:t>
            </a:r>
            <a:r>
              <a:rPr lang="en-US" sz="1400" b="0" baseline="30000"/>
              <a:t>-3</a:t>
            </a:r>
            <a:r>
              <a:rPr lang="en-US" sz="1400" b="0" baseline="0"/>
              <a:t> measured PM2.5)</a:t>
            </a:r>
            <a:endParaRPr lang="en-US" sz="1400" b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Sheet1!$H$15</c:f>
              <c:strCache>
                <c:ptCount val="1"/>
                <c:pt idx="0">
                  <c:v>Milwauk CMAQ</c:v>
                </c:pt>
              </c:strCache>
            </c:strRef>
          </c:tx>
          <c:spPr>
            <a:solidFill>
              <a:srgbClr val="C00000">
                <a:alpha val="25000"/>
              </a:srgbClr>
            </a:solidFill>
          </c:spPr>
          <c:invertIfNegative val="0"/>
          <c:cat>
            <c:strRef>
              <c:f>Sheet1!$G$16:$G$21</c:f>
              <c:strCache>
                <c:ptCount val="6"/>
                <c:pt idx="0">
                  <c:v>30% NOx</c:v>
                </c:pt>
                <c:pt idx="1">
                  <c:v>30% NH3</c:v>
                </c:pt>
                <c:pt idx="2">
                  <c:v>2015 Proxy</c:v>
                </c:pt>
                <c:pt idx="3">
                  <c:v>2015 Proxy + 30% NOx</c:v>
                </c:pt>
                <c:pt idx="4">
                  <c:v>2015 Proxy + 30% NH3</c:v>
                </c:pt>
                <c:pt idx="5">
                  <c:v>2015 Proxy + 30% NOx, 30% NH3</c:v>
                </c:pt>
              </c:strCache>
            </c:strRef>
          </c:cat>
          <c:val>
            <c:numRef>
              <c:f>Sheet1!$H$16:$H$17</c:f>
              <c:numCache>
                <c:formatCode>General</c:formatCode>
                <c:ptCount val="2"/>
                <c:pt idx="0">
                  <c:v>1.0000000000000009</c:v>
                </c:pt>
                <c:pt idx="1">
                  <c:v>18.999999999999993</c:v>
                </c:pt>
              </c:numCache>
            </c:numRef>
          </c:val>
        </c:ser>
        <c:ser>
          <c:idx val="1"/>
          <c:order val="1"/>
          <c:tx>
            <c:strRef>
              <c:f>Sheet1!$I$15</c:f>
              <c:strCache>
                <c:ptCount val="1"/>
                <c:pt idx="0">
                  <c:v>Milwauk Hybrid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Sheet1!$G$16:$G$21</c:f>
              <c:strCache>
                <c:ptCount val="6"/>
                <c:pt idx="0">
                  <c:v>30% NOx</c:v>
                </c:pt>
                <c:pt idx="1">
                  <c:v>30% NH3</c:v>
                </c:pt>
                <c:pt idx="2">
                  <c:v>2015 Proxy</c:v>
                </c:pt>
                <c:pt idx="3">
                  <c:v>2015 Proxy + 30% NOx</c:v>
                </c:pt>
                <c:pt idx="4">
                  <c:v>2015 Proxy + 30% NH3</c:v>
                </c:pt>
                <c:pt idx="5">
                  <c:v>2015 Proxy + 30% NOx, 30% NH3</c:v>
                </c:pt>
              </c:strCache>
            </c:strRef>
          </c:cat>
          <c:val>
            <c:numRef>
              <c:f>Sheet1!$I$16:$I$17</c:f>
              <c:numCache>
                <c:formatCode>General</c:formatCode>
                <c:ptCount val="2"/>
                <c:pt idx="0">
                  <c:v>2.0000000000000018</c:v>
                </c:pt>
                <c:pt idx="1">
                  <c:v>19.999999999999996</c:v>
                </c:pt>
              </c:numCache>
            </c:numRef>
          </c:val>
        </c:ser>
        <c:ser>
          <c:idx val="2"/>
          <c:order val="2"/>
          <c:tx>
            <c:strRef>
              <c:f>Sheet1!$J$15</c:f>
              <c:strCache>
                <c:ptCount val="1"/>
                <c:pt idx="0">
                  <c:v>Mayville CMAQ</c:v>
                </c:pt>
              </c:strCache>
            </c:strRef>
          </c:tx>
          <c:spPr>
            <a:solidFill>
              <a:srgbClr val="0070C0">
                <a:alpha val="25000"/>
              </a:srgbClr>
            </a:solidFill>
          </c:spPr>
          <c:invertIfNegative val="0"/>
          <c:cat>
            <c:strRef>
              <c:f>Sheet1!$G$16:$G$21</c:f>
              <c:strCache>
                <c:ptCount val="6"/>
                <c:pt idx="0">
                  <c:v>30% NOx</c:v>
                </c:pt>
                <c:pt idx="1">
                  <c:v>30% NH3</c:v>
                </c:pt>
                <c:pt idx="2">
                  <c:v>2015 Proxy</c:v>
                </c:pt>
                <c:pt idx="3">
                  <c:v>2015 Proxy + 30% NOx</c:v>
                </c:pt>
                <c:pt idx="4">
                  <c:v>2015 Proxy + 30% NH3</c:v>
                </c:pt>
                <c:pt idx="5">
                  <c:v>2015 Proxy + 30% NOx, 30% NH3</c:v>
                </c:pt>
              </c:strCache>
            </c:strRef>
          </c:cat>
          <c:val>
            <c:numRef>
              <c:f>Sheet1!$J$16:$J$17</c:f>
              <c:numCache>
                <c:formatCode>General</c:formatCode>
                <c:ptCount val="2"/>
                <c:pt idx="0">
                  <c:v>6.0000000000000053</c:v>
                </c:pt>
                <c:pt idx="1">
                  <c:v>14.000000000000002</c:v>
                </c:pt>
              </c:numCache>
            </c:numRef>
          </c:val>
        </c:ser>
        <c:ser>
          <c:idx val="3"/>
          <c:order val="3"/>
          <c:tx>
            <c:strRef>
              <c:f>Sheet1!$K$15</c:f>
              <c:strCache>
                <c:ptCount val="1"/>
                <c:pt idx="0">
                  <c:v>Mayville Hybrid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Sheet1!$G$16:$G$21</c:f>
              <c:strCache>
                <c:ptCount val="6"/>
                <c:pt idx="0">
                  <c:v>30% NOx</c:v>
                </c:pt>
                <c:pt idx="1">
                  <c:v>30% NH3</c:v>
                </c:pt>
                <c:pt idx="2">
                  <c:v>2015 Proxy</c:v>
                </c:pt>
                <c:pt idx="3">
                  <c:v>2015 Proxy + 30% NOx</c:v>
                </c:pt>
                <c:pt idx="4">
                  <c:v>2015 Proxy + 30% NH3</c:v>
                </c:pt>
                <c:pt idx="5">
                  <c:v>2015 Proxy + 30% NOx, 30% NH3</c:v>
                </c:pt>
              </c:strCache>
            </c:strRef>
          </c:cat>
          <c:val>
            <c:numRef>
              <c:f>Sheet1!$K$16:$K$17</c:f>
              <c:numCache>
                <c:formatCode>General</c:formatCode>
                <c:ptCount val="2"/>
                <c:pt idx="0">
                  <c:v>3.0000000000000027</c:v>
                </c:pt>
                <c:pt idx="1">
                  <c:v>20.999999999999996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3"/>
        <c:axId val="121988992"/>
        <c:axId val="121990528"/>
      </c:barChart>
      <c:catAx>
        <c:axId val="1219889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800"/>
            </a:pPr>
            <a:endParaRPr lang="en-US"/>
          </a:p>
        </c:txPr>
        <c:crossAx val="121990528"/>
        <c:crosses val="autoZero"/>
        <c:auto val="1"/>
        <c:lblAlgn val="ctr"/>
        <c:lblOffset val="100"/>
        <c:noMultiLvlLbl val="0"/>
      </c:catAx>
      <c:valAx>
        <c:axId val="12199052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Reduction in Inorganic PM (%)</a:t>
                </a:r>
              </a:p>
            </c:rich>
          </c:tx>
          <c:layout>
            <c:manualLayout>
              <c:xMode val="edge"/>
              <c:yMode val="edge"/>
              <c:x val="1.812688821752266E-2"/>
              <c:y val="0.2191708250628205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219889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0.13441</cdr:x>
      <cdr:y>0.13855</cdr:y>
    </cdr:from>
    <cdr:to>
      <cdr:x>0.82198</cdr:x>
      <cdr:y>0.23855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80518" y="485648"/>
          <a:ext cx="5527500" cy="350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J-I      J-II             J-III</a:t>
          </a:r>
          <a:r>
            <a:rPr lang="en-US" sz="1100" baseline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      J-IV            F-I   F-II        F-III        F-IV           M-I        M-II III   M-IV</a:t>
          </a:r>
          <a:endParaRPr lang="en-US" sz="110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endParaRPr lang="en-US"/>
          </a:p>
        </p:txBody>
      </p:sp>
      <p:sp>
        <p:nvSpPr>
          <p:cNvPr id="319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319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fld id="{BE8A1C58-DC57-478C-8B53-21742A2D31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fld id="{5FEB680B-3303-4974-BE48-6DF9710670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228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33662D-1284-4ECF-B4BF-7FA86C0C5EAA}" type="slidenum">
              <a:rPr lang="en-US"/>
              <a:pPr/>
              <a:t>1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E5F7F8-CABD-476E-BCCF-3602F3917740}" type="slidenum">
              <a:rPr lang="en-US"/>
              <a:pPr/>
              <a:t>30</a:t>
            </a:fld>
            <a:endParaRPr lang="en-US"/>
          </a:p>
        </p:txBody>
      </p:sp>
      <p:sp>
        <p:nvSpPr>
          <p:cNvPr id="160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60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CFED02-D2D5-48B2-9EA8-1C2BCF1853EC}" type="slidenum">
              <a:rPr lang="en-US"/>
              <a:pPr/>
              <a:t>31</a:t>
            </a:fld>
            <a:endParaRPr lang="en-US"/>
          </a:p>
        </p:txBody>
      </p:sp>
      <p:sp>
        <p:nvSpPr>
          <p:cNvPr id="161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61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23B3E6-14F6-4CFF-98BE-35166D696CF5}" type="slidenum">
              <a:rPr lang="en-US"/>
              <a:pPr/>
              <a:t>32</a:t>
            </a:fld>
            <a:endParaRPr lang="en-US"/>
          </a:p>
        </p:txBody>
      </p:sp>
      <p:sp>
        <p:nvSpPr>
          <p:cNvPr id="162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627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tIns="48326" bIns="4832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281826-4709-43F4-8D66-876243F618BC}" type="slidenum">
              <a:rPr lang="en-US"/>
              <a:pPr/>
              <a:t>33</a:t>
            </a:fld>
            <a:endParaRPr lang="en-US"/>
          </a:p>
        </p:txBody>
      </p:sp>
      <p:sp>
        <p:nvSpPr>
          <p:cNvPr id="163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63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tIns="48326" bIns="4832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424AC7-6A38-4D22-862E-2DAD3120E6F3}" type="slidenum">
              <a:rPr lang="en-US"/>
              <a:pPr/>
              <a:t>34</a:t>
            </a:fld>
            <a:endParaRPr lang="en-US"/>
          </a:p>
        </p:txBody>
      </p:sp>
      <p:sp>
        <p:nvSpPr>
          <p:cNvPr id="164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64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tIns="48326" bIns="4832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D21479-37EF-448A-82CC-03DF251426C2}" type="slidenum">
              <a:rPr lang="en-US"/>
              <a:pPr/>
              <a:t>35</a:t>
            </a:fld>
            <a:endParaRPr lang="en-US"/>
          </a:p>
        </p:txBody>
      </p:sp>
      <p:sp>
        <p:nvSpPr>
          <p:cNvPr id="167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D2896D-2F44-4405-BC04-D38E08A74C2E}" type="slidenum">
              <a:rPr lang="en-US"/>
              <a:pPr/>
              <a:t>36</a:t>
            </a:fld>
            <a:endParaRPr lang="en-US"/>
          </a:p>
        </p:txBody>
      </p:sp>
      <p:sp>
        <p:nvSpPr>
          <p:cNvPr id="154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57A8BD-60A1-4FCF-ABAF-93B647CB362D}" type="slidenum">
              <a:rPr lang="en-US"/>
              <a:pPr/>
              <a:t>37</a:t>
            </a:fld>
            <a:endParaRPr lang="en-US"/>
          </a:p>
        </p:txBody>
      </p:sp>
      <p:sp>
        <p:nvSpPr>
          <p:cNvPr id="166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665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BA6310-C00D-4E34-90F3-B9BC07BEEEBE}" type="slidenum">
              <a:rPr lang="en-US"/>
              <a:pPr/>
              <a:t>38</a:t>
            </a:fld>
            <a:endParaRPr lang="en-US"/>
          </a:p>
        </p:txBody>
      </p:sp>
      <p:sp>
        <p:nvSpPr>
          <p:cNvPr id="166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667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2A5182-6268-4526-B67F-15662B2EAD26}" type="slidenum">
              <a:rPr lang="en-US"/>
              <a:pPr/>
              <a:t>39</a:t>
            </a:fld>
            <a:endParaRPr lang="en-US"/>
          </a:p>
        </p:txBody>
      </p:sp>
      <p:sp>
        <p:nvSpPr>
          <p:cNvPr id="166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669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81EBB0-109A-4D9E-8D6F-533E44BA51E0}" type="slidenum">
              <a:rPr lang="en-US"/>
              <a:pPr/>
              <a:t>2</a:t>
            </a:fld>
            <a:endParaRPr lang="en-US"/>
          </a:p>
        </p:txBody>
      </p:sp>
      <p:sp>
        <p:nvSpPr>
          <p:cNvPr id="164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A675AE-8E23-4906-B9D5-C6FE40B16212}" type="slidenum">
              <a:rPr lang="en-US"/>
              <a:pPr/>
              <a:t>40</a:t>
            </a:fld>
            <a:endParaRPr lang="en-US"/>
          </a:p>
        </p:txBody>
      </p:sp>
      <p:sp>
        <p:nvSpPr>
          <p:cNvPr id="167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67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7A2424-9CB1-4A00-B4EF-1E16C1ABC84E}" type="slidenum">
              <a:rPr lang="en-US"/>
              <a:pPr/>
              <a:t>41</a:t>
            </a:fld>
            <a:endParaRPr lang="en-US"/>
          </a:p>
        </p:txBody>
      </p:sp>
      <p:sp>
        <p:nvSpPr>
          <p:cNvPr id="167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67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2F9286-E8D1-40B1-9614-9D3258AB34C1}" type="slidenum">
              <a:rPr lang="en-US"/>
              <a:pPr/>
              <a:t>42</a:t>
            </a:fld>
            <a:endParaRPr lang="en-US"/>
          </a:p>
        </p:txBody>
      </p:sp>
      <p:sp>
        <p:nvSpPr>
          <p:cNvPr id="165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E89089-1EB7-4A8B-ADB8-84CF1CDDE802}" type="slidenum">
              <a:rPr lang="en-US"/>
              <a:pPr/>
              <a:t>43</a:t>
            </a:fld>
            <a:endParaRPr lang="en-US"/>
          </a:p>
        </p:txBody>
      </p:sp>
      <p:sp>
        <p:nvSpPr>
          <p:cNvPr id="160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60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0EC5AA-1CE4-4114-AF2C-3B521B6D1D27}" type="slidenum">
              <a:rPr lang="en-US"/>
              <a:pPr/>
              <a:t>44</a:t>
            </a:fld>
            <a:endParaRPr lang="en-US"/>
          </a:p>
        </p:txBody>
      </p:sp>
      <p:sp>
        <p:nvSpPr>
          <p:cNvPr id="160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606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64FE94-EFEC-4B9C-9EB6-E576D192A03A}" type="slidenum">
              <a:rPr lang="en-US"/>
              <a:pPr/>
              <a:t>45</a:t>
            </a:fld>
            <a:endParaRPr lang="en-US"/>
          </a:p>
        </p:txBody>
      </p:sp>
      <p:sp>
        <p:nvSpPr>
          <p:cNvPr id="80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237FD3-C8DF-4631-9447-D01902725618}" type="slidenum">
              <a:rPr lang="en-US"/>
              <a:pPr/>
              <a:t>46</a:t>
            </a:fld>
            <a:endParaRPr lang="en-US"/>
          </a:p>
        </p:txBody>
      </p:sp>
      <p:sp>
        <p:nvSpPr>
          <p:cNvPr id="116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DC1EF5-8143-4DE8-9940-8B0FBC0B2989}" type="slidenum">
              <a:rPr lang="en-US"/>
              <a:pPr/>
              <a:t>47</a:t>
            </a:fld>
            <a:endParaRPr lang="en-US"/>
          </a:p>
        </p:txBody>
      </p:sp>
      <p:sp>
        <p:nvSpPr>
          <p:cNvPr id="91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DCEEDA-DC7E-4244-9B33-FC7B43668004}" type="slidenum">
              <a:rPr lang="en-US"/>
              <a:pPr/>
              <a:t>48</a:t>
            </a:fld>
            <a:endParaRPr lang="en-US"/>
          </a:p>
        </p:txBody>
      </p:sp>
      <p:sp>
        <p:nvSpPr>
          <p:cNvPr id="130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30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BAA303-8E4C-49BA-80F2-516D77B2BBFB}" type="slidenum">
              <a:rPr lang="en-US"/>
              <a:pPr/>
              <a:t>49</a:t>
            </a:fld>
            <a:endParaRPr lang="en-US"/>
          </a:p>
        </p:txBody>
      </p:sp>
      <p:sp>
        <p:nvSpPr>
          <p:cNvPr id="148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8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B9FFB6-31AD-400B-B1BA-D88AAADA56DE}" type="slidenum">
              <a:rPr lang="en-US"/>
              <a:pPr/>
              <a:t>3</a:t>
            </a:fld>
            <a:endParaRPr lang="en-US"/>
          </a:p>
        </p:txBody>
      </p:sp>
      <p:sp>
        <p:nvSpPr>
          <p:cNvPr id="153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D50C01-0B79-4E8F-A524-537001DC4339}" type="slidenum">
              <a:rPr lang="en-US"/>
              <a:pPr/>
              <a:t>50</a:t>
            </a:fld>
            <a:endParaRPr lang="en-US"/>
          </a:p>
        </p:txBody>
      </p:sp>
      <p:sp>
        <p:nvSpPr>
          <p:cNvPr id="149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9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D66232-F1D7-4DB7-8B24-2456CA1164D3}" type="slidenum">
              <a:rPr lang="en-US"/>
              <a:pPr/>
              <a:t>51</a:t>
            </a:fld>
            <a:endParaRPr lang="en-US"/>
          </a:p>
        </p:txBody>
      </p:sp>
      <p:sp>
        <p:nvSpPr>
          <p:cNvPr id="149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9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76CE78-9F02-488D-924E-12FE896C2E8D}" type="slidenum">
              <a:rPr lang="en-US"/>
              <a:pPr/>
              <a:t>52</a:t>
            </a:fld>
            <a:endParaRPr lang="en-US"/>
          </a:p>
        </p:txBody>
      </p:sp>
      <p:sp>
        <p:nvSpPr>
          <p:cNvPr id="149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9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86754E-2B04-48A0-8D63-F81D940E1B56}" type="slidenum">
              <a:rPr lang="en-US"/>
              <a:pPr/>
              <a:t>53</a:t>
            </a:fld>
            <a:endParaRPr lang="en-US"/>
          </a:p>
        </p:txBody>
      </p:sp>
      <p:sp>
        <p:nvSpPr>
          <p:cNvPr id="150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50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D6674B-B9BE-4B20-A06A-E8CD05F805F8}" type="slidenum">
              <a:rPr lang="en-US"/>
              <a:pPr/>
              <a:t>54</a:t>
            </a:fld>
            <a:endParaRPr lang="en-US"/>
          </a:p>
        </p:txBody>
      </p:sp>
      <p:sp>
        <p:nvSpPr>
          <p:cNvPr id="153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53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C0EB58-C6DC-40A9-91E6-BE6423F8E86E}" type="slidenum">
              <a:rPr lang="en-US"/>
              <a:pPr/>
              <a:t>55</a:t>
            </a:fld>
            <a:endParaRPr lang="en-US"/>
          </a:p>
        </p:txBody>
      </p:sp>
      <p:sp>
        <p:nvSpPr>
          <p:cNvPr id="153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53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30B89D-EA88-44A2-B50B-063029117476}" type="slidenum">
              <a:rPr lang="en-US"/>
              <a:pPr/>
              <a:t>7</a:t>
            </a:fld>
            <a:endParaRPr lang="en-US"/>
          </a:p>
        </p:txBody>
      </p:sp>
      <p:sp>
        <p:nvSpPr>
          <p:cNvPr id="159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592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953C9F-AD0D-43AD-A964-8FEB6B109D5B}" type="slidenum">
              <a:rPr lang="en-US"/>
              <a:pPr/>
              <a:t>9</a:t>
            </a:fld>
            <a:endParaRPr lang="en-US"/>
          </a:p>
        </p:txBody>
      </p:sp>
      <p:sp>
        <p:nvSpPr>
          <p:cNvPr id="158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586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673DD2-169E-4ABC-85A0-D03EC2FC890D}" type="slidenum">
              <a:rPr lang="en-US"/>
              <a:pPr/>
              <a:t>16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673DD2-169E-4ABC-85A0-D03EC2FC890D}" type="slidenum">
              <a:rPr lang="en-US"/>
              <a:pPr/>
              <a:t>24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10E50C-4ABA-4E61-A816-42EBDF768B4D}" type="slidenum">
              <a:rPr lang="en-US"/>
              <a:pPr/>
              <a:t>28</a:t>
            </a:fld>
            <a:endParaRPr lang="en-US"/>
          </a:p>
        </p:txBody>
      </p:sp>
      <p:sp>
        <p:nvSpPr>
          <p:cNvPr id="159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59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FFE8A-871C-4551-AB28-97F2F3865048}" type="slidenum">
              <a:rPr lang="en-US"/>
              <a:pPr/>
              <a:t>29</a:t>
            </a:fld>
            <a:endParaRPr lang="en-US"/>
          </a:p>
        </p:txBody>
      </p:sp>
      <p:sp>
        <p:nvSpPr>
          <p:cNvPr id="160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60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 9, 2010</a:t>
            </a:r>
            <a:endParaRPr 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IDNR Workgroup - Stanier</a:t>
            </a:r>
            <a:endParaRPr lang="en-US"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1BC91-433C-4A0F-8FC7-2E71B17221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22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 9, 2010</a:t>
            </a:r>
            <a:endParaRPr 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IDNR Workgroup - Stanier</a:t>
            </a:r>
            <a:endParaRPr lang="en-US"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2C73D5-E78E-4D4D-AF77-F00B31DFFE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85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 9, 2010</a:t>
            </a:r>
            <a:endParaRPr 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IDNR Workgroup - Stanier</a:t>
            </a:r>
            <a:endParaRPr lang="en-US"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87EEB8-FEE8-4E2E-AF96-4C2577B784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10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76200"/>
            <a:ext cx="82296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828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Sept 9, 2010</a:t>
            </a:r>
            <a:endParaRPr lang="en-US">
              <a:latin typeface="Time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4267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IDNR Workgroup - Stanier</a:t>
            </a:r>
            <a:endParaRPr lang="en-US"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64770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fld id="{769FA30C-91DF-4607-9D5B-042C765560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74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C89B98-9E90-4300-AABE-D5300840DC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74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7CADCB-79BA-4006-992B-35A8934C94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7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7759EB1-D2AB-4B1B-BE2E-70AF4448F2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66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6177CA-7414-4D97-81BC-B9564FBA0A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14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7CBA708-82EA-4DE6-86F2-BBFCC24BAE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15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989F039-D4C7-4DD9-A651-4081C8945F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52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641018F-EE6B-48D2-9A3B-1313AFC5F0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87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 9, 2010</a:t>
            </a:r>
            <a:endParaRPr 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IDNR Workgroup - Stanier</a:t>
            </a:r>
            <a:endParaRPr lang="en-US"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F5953-8701-40C4-95E1-10D0115D44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90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29AFEE-7FF3-44FE-B9A2-DB8965F3B3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2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8E63CE0-279B-47D5-BF69-9C5E4DA955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2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0F40AE6-C3F8-4716-8C7D-AF7FEF0D06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89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C66578-2DC4-41AA-8FCA-C24B4EF2DE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61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96FAB18-A7AD-42D3-A7C6-6D694B0F7A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15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 9,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28CC7-236D-4652-9170-B59488BFD2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89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 9,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FF849-6232-4B89-9C59-7326E01A7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61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 9,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E41F1-C827-48D1-9640-D7ED8D616F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82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 9, 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A757E-353D-4DEB-8277-92C2054D3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62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 9, 2009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8C3FB-9A65-4B79-8505-4AF1D2B73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66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 9, 2010</a:t>
            </a:r>
            <a:endParaRPr 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IDNR Workgroup - Stanier</a:t>
            </a:r>
            <a:endParaRPr lang="en-US"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83FA6-3081-4EAD-BE77-13A5CFB17B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895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 9, 2009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490AC-B86C-47F5-8305-CFC82B510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98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 9, 2009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96B0E-AC09-4F8F-AF8B-9FD63EAB5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59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 9, 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92886-E972-48C4-8E6F-DE8C5390F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249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 9, 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8FC0A-05CD-488F-9860-EE61350792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08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 9,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279EC-1AAC-46F6-A895-1222102281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933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 9,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A8CB6-73BB-413D-BB67-1C9CAF290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59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3260EA-6CAB-4D12-AA10-6A5500FB55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908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7C6230-5746-41FD-BB52-7A9ACC5906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3580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C9E6AF-8CF1-45AE-B0F0-EE4FC79157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628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47D7C4-8966-47CE-A399-5443F5D58A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707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 9, 2010</a:t>
            </a:r>
            <a:endParaRPr lang="en-US">
              <a:latin typeface="Time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IDNR Workgroup - Stanier</a:t>
            </a:r>
            <a:endParaRPr lang="en-US"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DDBFF5-2FA7-48CF-B390-8B244B6ECD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880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9E3DF6-DA79-42E3-B82E-99F4352AA5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8353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0A9667-0EB9-4DFF-8D54-E9CB8B713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15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E2D6A6-566F-4BE4-B6DC-B032DAFF58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10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D2CB02-4E76-48E6-A909-D6F47C1462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94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34CB3C-A8EC-4B6D-96D5-D721CD305D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4838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774325-79D9-4011-9B8E-BD63A00CD6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244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A5162D-D7A2-4BDF-8FD1-0814D95F7C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2364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Jan 9,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Understanding PM Iowa - Stanier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0CE6D-A994-4348-8EF4-A5A0AFC9C0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109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Jan 9,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Understanding PM Iowa - Stanier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6A7B3-52DC-4085-A617-FE3936CC1D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176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Jan 9,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Understanding PM Iowa - Stanier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C7029-09A4-408C-BD60-B8FE9B853E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0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 9, 2010</a:t>
            </a:r>
            <a:endParaRPr lang="en-US">
              <a:latin typeface="Times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IDNR Workgroup - Stanier</a:t>
            </a:r>
            <a:endParaRPr lang="en-US">
              <a:latin typeface="Times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0D1CB-93C6-4542-B1F0-C4349DAFD2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566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Jan 9, 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Understanding PM Iowa - Stanier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48BE0-A0B7-4F71-9703-829F2D9488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350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Jan 9, 2009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Understanding PM Iowa - Stanier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13939-04AE-4AAD-98C4-FDC17EEE84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6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Jan 9, 2009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Understanding PM Iowa - Stanier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12EDF-A11A-4C2E-AFAF-AF0EBCD212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909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Jan 9, 2009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Understanding PM Iowa - Stanier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436FDF-EDF7-4F19-B900-80B40395FC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093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Jan 9, 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Understanding PM Iowa - Stanier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73C46C-D9C9-4019-BC98-BFE2249C1E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807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Jan 9, 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Understanding PM Iowa - Stanier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F574E-CD54-43BA-9EED-69101E032F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982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Jan 9,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Understanding PM Iowa - Stanier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3D88-C672-4081-94D6-0F43C9E5F9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789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Jan 9,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Understanding PM Iowa - Stanier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4567FB-4D9A-41C7-8CF8-0BB99A1BD9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010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Jan 9,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D595A-2AA0-47D9-999F-4CB6503DF9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688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Jan 9,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5BC984-B4CE-4475-B0A7-914A23DF7C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74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 9, 2010</a:t>
            </a:r>
            <a:endParaRPr lang="en-US">
              <a:latin typeface="Time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IDNR Workgroup - Stanier</a:t>
            </a:r>
            <a:endParaRPr lang="en-US"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6F27AE-5B54-410F-A3A6-BA209F6B8E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402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Jan 9,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65CCF-941D-4E8F-A46A-45CCC47C3F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284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Jan 9, 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D48C71-C950-4B5E-8EA7-3C594D493A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858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Jan 9, 2009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97D76D-4F39-4678-9BF7-8452EA384A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808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Jan 9, 2009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3E7F1-9835-4316-9687-3C01E11199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631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Jan 9, 2009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9EF67-2A2C-4FFF-8086-9C58AFB185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17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Jan 9, 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D0E24E-F721-4C34-BE02-BE1B49F425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045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Jan 9, 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335A2-33CC-453F-A89C-932639FC6A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278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Jan 9,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E429D-8D81-411D-B4BD-50337FEB8D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60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Jan 9,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1208B-B834-4F14-87AD-20AB01F626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8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 9, 2010</a:t>
            </a:r>
            <a:endParaRPr lang="en-US">
              <a:latin typeface="Times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IDNR Workgroup - Stanier</a:t>
            </a:r>
            <a:endParaRPr lang="en-US">
              <a:latin typeface="Time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44705-1FAD-44CF-BA61-15506F54AE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75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 9, 2010</a:t>
            </a:r>
            <a:endParaRPr lang="en-US">
              <a:latin typeface="Time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IDNR Workgroup - Stanier</a:t>
            </a:r>
            <a:endParaRPr lang="en-US"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35B2E5-5429-4456-A85F-6597088C64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6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 9, 2010</a:t>
            </a:r>
            <a:endParaRPr lang="en-US">
              <a:latin typeface="Time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IDNR Workgroup - Stanier</a:t>
            </a:r>
            <a:endParaRPr lang="en-US"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05CF7-AE83-4AAA-9C78-99524AFE54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4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22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Sept 9, 2010</a:t>
            </a:r>
            <a:endParaRPr lang="en-US">
              <a:latin typeface="Times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47700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IDNR Workgroup - Stanier</a:t>
            </a:r>
            <a:endParaRPr lang="en-US">
              <a:latin typeface="Times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770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fld id="{2B497EE2-DDB9-4D2A-9718-E22E5B49CF0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726" r:id="rId12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98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fld id="{F3886E59-E9C3-44A4-92A9-BDA1D9E6A47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725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570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Jan 9,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CC78ED-B72C-4149-A58E-2BD155AB1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30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0A97F346-F809-4E56-BF8C-E898E70C45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92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92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r>
              <a:rPr lang="en-US"/>
              <a:t>Jan 9, 2009</a:t>
            </a:r>
          </a:p>
        </p:txBody>
      </p:sp>
      <p:sp>
        <p:nvSpPr>
          <p:cNvPr id="1092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r>
              <a:rPr lang="en-US"/>
              <a:t>Understanding PM Iowa - Stanier</a:t>
            </a:r>
          </a:p>
        </p:txBody>
      </p:sp>
      <p:sp>
        <p:nvSpPr>
          <p:cNvPr id="1092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83EF0CE9-2383-429F-88B0-7A4686E55A5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+mn-ea"/>
              </a:defRPr>
            </a:lvl1pPr>
          </a:lstStyle>
          <a:p>
            <a:r>
              <a:rPr lang="en-US"/>
              <a:t>Jan 9, 2009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+mn-ea"/>
              </a:defRPr>
            </a:lvl1pPr>
          </a:lstStyle>
          <a:p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ea typeface="+mn-ea"/>
              </a:defRPr>
            </a:lvl1pPr>
          </a:lstStyle>
          <a:p>
            <a:fld id="{AF655F9F-95B3-4313-A292-2483812FFE1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mailto:charles-stanier@uiowa.ed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3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4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28343" r="19919" b="43512"/>
          <a:stretch>
            <a:fillRect/>
          </a:stretch>
        </p:blipFill>
        <p:spPr bwMode="auto">
          <a:xfrm>
            <a:off x="0" y="457200"/>
            <a:ext cx="9144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304800"/>
            <a:ext cx="9144000" cy="342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739775"/>
            <a:ext cx="8915400" cy="1470025"/>
          </a:xfrm>
        </p:spPr>
        <p:txBody>
          <a:bodyPr/>
          <a:lstStyle/>
          <a:p>
            <a:r>
              <a:rPr lang="en-US" sz="3600" dirty="0"/>
              <a:t>Understanding fine particle episodes in the Upper Midwest during the 2009 LADCO Winter Nitrate Study using CMAQ and </a:t>
            </a:r>
            <a:r>
              <a:rPr lang="en-US" sz="3600" dirty="0" err="1"/>
              <a:t>CAMx</a:t>
            </a:r>
            <a:r>
              <a:rPr lang="en-US" sz="3600" dirty="0"/>
              <a:t>: model performance, processes, and response to emissions controls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652044"/>
            <a:ext cx="7086600" cy="1752600"/>
          </a:xfrm>
        </p:spPr>
        <p:txBody>
          <a:bodyPr/>
          <a:lstStyle/>
          <a:p>
            <a:pPr algn="l"/>
            <a:r>
              <a:rPr lang="en-US" sz="2800" dirty="0"/>
              <a:t>Charles </a:t>
            </a:r>
            <a:r>
              <a:rPr lang="en-US" sz="2800" dirty="0" err="1"/>
              <a:t>Stanier</a:t>
            </a:r>
            <a:r>
              <a:rPr lang="en-US" sz="2800" dirty="0"/>
              <a:t> – University of Iowa</a:t>
            </a:r>
          </a:p>
          <a:p>
            <a:pPr algn="l"/>
            <a:r>
              <a:rPr lang="en-US" sz="2800" dirty="0">
                <a:hlinkClick r:id="rId4"/>
              </a:rPr>
              <a:t>charles-stanier@uiowa.edu</a:t>
            </a:r>
            <a:endParaRPr lang="en-US" sz="2800" dirty="0"/>
          </a:p>
          <a:p>
            <a:pPr algn="l"/>
            <a:r>
              <a:rPr lang="en-US" sz="2800" dirty="0"/>
              <a:t>319-335-1399</a:t>
            </a:r>
          </a:p>
        </p:txBody>
      </p:sp>
      <p:pic>
        <p:nvPicPr>
          <p:cNvPr id="2052" name="Picture 4" descr="OriginalIIHR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795713"/>
            <a:ext cx="2362200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greg_bann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714875"/>
            <a:ext cx="4267200" cy="79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748213" y="5267325"/>
            <a:ext cx="43672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 Narrow" pitchFamily="34" charset="0"/>
              </a:rPr>
              <a:t>CENTER FOR GLOBAL AND REGIONAL ENVIRONMENTAL RESEARCH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0" t="5174" r="11944" b="54882"/>
          <a:stretch/>
        </p:blipFill>
        <p:spPr bwMode="auto">
          <a:xfrm>
            <a:off x="152400" y="1752600"/>
            <a:ext cx="5287498" cy="30675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2226662" y="2971800"/>
            <a:ext cx="1066800" cy="75853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" y="87822"/>
            <a:ext cx="5545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j-lt"/>
              </a:rPr>
              <a:t>Urban-Rural Contrast During Episodes </a:t>
            </a:r>
            <a:endParaRPr lang="en-US" i="1" dirty="0">
              <a:latin typeface="+mj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791200" y="1505565"/>
            <a:ext cx="3276600" cy="3200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400" dirty="0" smtClean="0"/>
              <a:t>Some excess in total nitrate, but nitrate and ammonium appear predominantly regional.  </a:t>
            </a:r>
          </a:p>
          <a:p>
            <a:endParaRPr lang="en-US" sz="2400" dirty="0"/>
          </a:p>
          <a:p>
            <a:pPr algn="l"/>
            <a:r>
              <a:rPr lang="en-US" sz="2400" dirty="0" smtClean="0"/>
              <a:t>For aerosol species, urban excess of OC during episodes is significant.</a:t>
            </a:r>
            <a:endParaRPr lang="en-US" sz="2400" dirty="0"/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3511215" y="2986269"/>
            <a:ext cx="1066800" cy="75853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8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8965651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4787" y="76200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400" i="1" dirty="0" smtClean="0"/>
              <a:t>Meteorology</a:t>
            </a:r>
            <a:endParaRPr lang="en-US" sz="24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5029200"/>
            <a:ext cx="8610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dirty="0">
                <a:latin typeface="+mj-lt"/>
              </a:rPr>
              <a:t>E</a:t>
            </a:r>
            <a:r>
              <a:rPr lang="en-US" sz="1800" dirty="0" smtClean="0">
                <a:latin typeface="+mj-lt"/>
              </a:rPr>
              <a:t>pisodes began </a:t>
            </a:r>
            <a:r>
              <a:rPr lang="en-US" sz="1800" dirty="0">
                <a:latin typeface="+mj-lt"/>
              </a:rPr>
              <a:t>under similar synoptic </a:t>
            </a:r>
            <a:r>
              <a:rPr lang="en-US" sz="1800" dirty="0" smtClean="0">
                <a:latin typeface="+mj-lt"/>
              </a:rPr>
              <a:t>conditions – arrival </a:t>
            </a:r>
            <a:r>
              <a:rPr lang="en-US" sz="1800" dirty="0">
                <a:latin typeface="+mj-lt"/>
              </a:rPr>
              <a:t>of a surface low pressure system. </a:t>
            </a:r>
            <a:endParaRPr lang="en-US" sz="1800" dirty="0" smtClean="0"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>
                <a:latin typeface="+mj-lt"/>
              </a:rPr>
              <a:t>Episodes </a:t>
            </a:r>
            <a:r>
              <a:rPr lang="en-US" sz="1800" dirty="0">
                <a:latin typeface="+mj-lt"/>
              </a:rPr>
              <a:t>were marked by inversions with warm, moist air and low wind speeds. </a:t>
            </a:r>
            <a:endParaRPr lang="en-US" sz="1800" dirty="0" smtClean="0"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>
                <a:latin typeface="+mj-lt"/>
              </a:rPr>
              <a:t>Snow </a:t>
            </a:r>
            <a:r>
              <a:rPr lang="en-US" sz="1800" dirty="0">
                <a:latin typeface="+mj-lt"/>
              </a:rPr>
              <a:t>cover and fog </a:t>
            </a:r>
            <a:r>
              <a:rPr lang="en-US" sz="1800" dirty="0" smtClean="0">
                <a:latin typeface="+mj-lt"/>
              </a:rPr>
              <a:t>were </a:t>
            </a:r>
            <a:r>
              <a:rPr lang="en-US" sz="1800" dirty="0">
                <a:latin typeface="+mj-lt"/>
              </a:rPr>
              <a:t>both correlated with </a:t>
            </a:r>
            <a:r>
              <a:rPr lang="en-US" sz="1800" dirty="0" smtClean="0">
                <a:latin typeface="+mj-lt"/>
              </a:rPr>
              <a:t>episode occurrence.  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>
                <a:latin typeface="+mj-lt"/>
              </a:rPr>
              <a:t>Regional </a:t>
            </a:r>
            <a:r>
              <a:rPr lang="en-US" sz="1800" dirty="0">
                <a:latin typeface="+mj-lt"/>
              </a:rPr>
              <a:t>snow cover was present over southeastern Wisconsin and northern Illinois at the onset of late winter episodes and usually melted by </a:t>
            </a:r>
            <a:r>
              <a:rPr lang="en-US" sz="1800" dirty="0" smtClean="0">
                <a:latin typeface="+mj-lt"/>
              </a:rPr>
              <a:t>episode end.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1600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3200" dirty="0" smtClean="0"/>
              <a:t>Model Configuration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609600"/>
            <a:ext cx="4114800" cy="4525963"/>
          </a:xfrm>
        </p:spPr>
        <p:txBody>
          <a:bodyPr/>
          <a:lstStyle/>
          <a:p>
            <a:r>
              <a:rPr lang="en-US" sz="1600" dirty="0" smtClean="0"/>
              <a:t>Community </a:t>
            </a:r>
            <a:r>
              <a:rPr lang="en-US" sz="1600" dirty="0" err="1"/>
              <a:t>Multiscale</a:t>
            </a:r>
            <a:r>
              <a:rPr lang="en-US" sz="1600" dirty="0"/>
              <a:t> Air Quality Model (CMAQ) </a:t>
            </a:r>
            <a:r>
              <a:rPr lang="en-US" sz="1600" dirty="0" smtClean="0"/>
              <a:t>v4.7.1</a:t>
            </a:r>
          </a:p>
          <a:p>
            <a:pPr lvl="1"/>
            <a:r>
              <a:rPr lang="en-US" sz="1000" dirty="0" smtClean="0"/>
              <a:t>CB05 </a:t>
            </a:r>
            <a:r>
              <a:rPr lang="en-US" sz="1000" dirty="0"/>
              <a:t>gas phase </a:t>
            </a:r>
            <a:r>
              <a:rPr lang="en-US" sz="1000" dirty="0" smtClean="0"/>
              <a:t>/ AERO5 </a:t>
            </a:r>
            <a:r>
              <a:rPr lang="en-US" sz="1000" dirty="0"/>
              <a:t>aerosol module </a:t>
            </a:r>
            <a:endParaRPr lang="en-US" sz="1000" dirty="0" smtClean="0"/>
          </a:p>
          <a:p>
            <a:pPr lvl="1"/>
            <a:r>
              <a:rPr lang="en-US" sz="1000" dirty="0" smtClean="0"/>
              <a:t>ACM2 </a:t>
            </a:r>
            <a:r>
              <a:rPr lang="en-US" sz="1000" dirty="0"/>
              <a:t>PBL </a:t>
            </a:r>
            <a:r>
              <a:rPr lang="en-US" sz="1000" dirty="0" smtClean="0"/>
              <a:t>closure</a:t>
            </a:r>
          </a:p>
          <a:p>
            <a:pPr lvl="1"/>
            <a:r>
              <a:rPr lang="en-US" sz="1000" dirty="0" smtClean="0"/>
              <a:t>Mass-conserving advection</a:t>
            </a:r>
          </a:p>
          <a:p>
            <a:pPr lvl="1"/>
            <a:r>
              <a:rPr lang="en-US" sz="1000" dirty="0" smtClean="0"/>
              <a:t>14 vertical layers</a:t>
            </a:r>
            <a:endParaRPr lang="en-US" sz="1400" dirty="0"/>
          </a:p>
          <a:p>
            <a:r>
              <a:rPr lang="en-US" sz="1600" dirty="0" smtClean="0"/>
              <a:t>LADCO’s </a:t>
            </a:r>
            <a:r>
              <a:rPr lang="en-US" sz="1600" dirty="0"/>
              <a:t>12 km regional modeling </a:t>
            </a:r>
            <a:r>
              <a:rPr lang="en-US" sz="1600" dirty="0" smtClean="0"/>
              <a:t>grid</a:t>
            </a:r>
          </a:p>
          <a:p>
            <a:pPr lvl="1"/>
            <a:r>
              <a:rPr lang="en-US" sz="1000" dirty="0" smtClean="0"/>
              <a:t>Hourly </a:t>
            </a:r>
            <a:r>
              <a:rPr lang="en-US" sz="1000" dirty="0"/>
              <a:t>boundary conditions </a:t>
            </a:r>
            <a:r>
              <a:rPr lang="en-US" sz="1000" dirty="0" smtClean="0"/>
              <a:t>from </a:t>
            </a:r>
            <a:r>
              <a:rPr lang="en-US" sz="1000" dirty="0"/>
              <a:t>a 36 km simulation (with the same configuration) covering the continental United States. </a:t>
            </a:r>
            <a:endParaRPr lang="en-US" sz="1000" dirty="0" smtClean="0"/>
          </a:p>
          <a:p>
            <a:r>
              <a:rPr lang="en-US" sz="1600" dirty="0" smtClean="0"/>
              <a:t>Meteorology</a:t>
            </a:r>
          </a:p>
          <a:p>
            <a:pPr lvl="1"/>
            <a:r>
              <a:rPr lang="en-US" sz="1000" dirty="0" smtClean="0"/>
              <a:t>WRF </a:t>
            </a:r>
            <a:r>
              <a:rPr lang="en-US" sz="1000" dirty="0"/>
              <a:t>3.1.1 with the RPO configuration selected by Iowa DNR, SESARM, and </a:t>
            </a:r>
            <a:r>
              <a:rPr lang="en-US" sz="1000" dirty="0" smtClean="0"/>
              <a:t>LADCO</a:t>
            </a:r>
          </a:p>
          <a:p>
            <a:pPr lvl="1"/>
            <a:r>
              <a:rPr lang="en-US" sz="1000" dirty="0" smtClean="0"/>
              <a:t>ACM2 </a:t>
            </a:r>
            <a:r>
              <a:rPr lang="en-US" sz="1000" dirty="0"/>
              <a:t>PBL </a:t>
            </a:r>
            <a:r>
              <a:rPr lang="en-US" sz="1000" dirty="0" smtClean="0"/>
              <a:t>closure</a:t>
            </a:r>
          </a:p>
          <a:p>
            <a:pPr lvl="1"/>
            <a:r>
              <a:rPr lang="en-US" sz="1000" dirty="0" err="1" smtClean="0"/>
              <a:t>Pleim-Xu</a:t>
            </a:r>
            <a:r>
              <a:rPr lang="en-US" sz="1000" dirty="0" smtClean="0"/>
              <a:t> </a:t>
            </a:r>
            <a:r>
              <a:rPr lang="en-US" sz="1000" dirty="0"/>
              <a:t>land surface </a:t>
            </a:r>
            <a:r>
              <a:rPr lang="en-US" sz="1000" dirty="0" smtClean="0"/>
              <a:t>module</a:t>
            </a:r>
          </a:p>
          <a:p>
            <a:pPr lvl="1"/>
            <a:r>
              <a:rPr lang="en-US" sz="1000" dirty="0" smtClean="0"/>
              <a:t>RRTM radiation</a:t>
            </a:r>
          </a:p>
          <a:p>
            <a:pPr lvl="1"/>
            <a:r>
              <a:rPr lang="en-US" sz="1000" dirty="0" smtClean="0"/>
              <a:t>Morrison microphysics</a:t>
            </a:r>
          </a:p>
          <a:p>
            <a:pPr lvl="1"/>
            <a:r>
              <a:rPr lang="en-US" sz="1000" dirty="0" err="1" smtClean="0"/>
              <a:t>Kain</a:t>
            </a:r>
            <a:r>
              <a:rPr lang="en-US" sz="1000" dirty="0" smtClean="0"/>
              <a:t>-Fritsch cumulus</a:t>
            </a:r>
          </a:p>
          <a:p>
            <a:pPr lvl="1"/>
            <a:r>
              <a:rPr lang="en-US" sz="1000" dirty="0" smtClean="0"/>
              <a:t>Boundary </a:t>
            </a:r>
            <a:r>
              <a:rPr lang="en-US" sz="1000" dirty="0"/>
              <a:t>meteorology from the North American Regional Reanalysis 3-hourly </a:t>
            </a:r>
            <a:endParaRPr lang="en-US" sz="1000" dirty="0" smtClean="0"/>
          </a:p>
          <a:p>
            <a:pPr lvl="1"/>
            <a:r>
              <a:rPr lang="en-US" sz="1000" dirty="0" smtClean="0"/>
              <a:t>Analysis </a:t>
            </a:r>
            <a:r>
              <a:rPr lang="en-US" sz="1000" dirty="0"/>
              <a:t>nudging on NARR above the PBL (no direct observational nudging</a:t>
            </a:r>
            <a:r>
              <a:rPr lang="en-US" sz="1000" dirty="0" smtClean="0"/>
              <a:t>)</a:t>
            </a:r>
            <a:endParaRPr lang="en-US" sz="1400" dirty="0"/>
          </a:p>
          <a:p>
            <a:r>
              <a:rPr lang="en-US" sz="1600" dirty="0" smtClean="0"/>
              <a:t>Emissions</a:t>
            </a:r>
          </a:p>
          <a:p>
            <a:pPr lvl="1"/>
            <a:r>
              <a:rPr lang="en-US" sz="1000" dirty="0" smtClean="0"/>
              <a:t>LADCO’s </a:t>
            </a:r>
            <a:r>
              <a:rPr lang="en-US" sz="1000" dirty="0"/>
              <a:t>2008 emissions </a:t>
            </a:r>
            <a:r>
              <a:rPr lang="en-US" sz="1000" dirty="0" smtClean="0"/>
              <a:t>inventory used </a:t>
            </a:r>
            <a:r>
              <a:rPr lang="en-US" sz="1000" dirty="0"/>
              <a:t>for 12km </a:t>
            </a:r>
            <a:r>
              <a:rPr lang="en-US" sz="1000" dirty="0" smtClean="0"/>
              <a:t>domain.</a:t>
            </a:r>
          </a:p>
          <a:p>
            <a:pPr lvl="1"/>
            <a:r>
              <a:rPr lang="en-US" sz="1000" dirty="0" smtClean="0"/>
              <a:t>Day-specific </a:t>
            </a:r>
            <a:r>
              <a:rPr lang="en-US" sz="1000" dirty="0"/>
              <a:t>biomass burning emissions from MODIS fire detection products. </a:t>
            </a:r>
            <a:endParaRPr lang="en-US" sz="1000" dirty="0" smtClean="0"/>
          </a:p>
          <a:p>
            <a:pPr lvl="1"/>
            <a:r>
              <a:rPr lang="en-US" sz="1000" dirty="0" smtClean="0"/>
              <a:t>NEI </a:t>
            </a:r>
            <a:r>
              <a:rPr lang="en-US" sz="1000" dirty="0"/>
              <a:t>with day- specific biomass burning will be used for 36 km continental simulations.</a:t>
            </a:r>
          </a:p>
          <a:p>
            <a:endParaRPr lang="en-US" sz="1000" dirty="0"/>
          </a:p>
        </p:txBody>
      </p:sp>
      <p:pic>
        <p:nvPicPr>
          <p:cNvPr id="1026" name="Picture 2" descr="revised_4k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5101" r="2669"/>
          <a:stretch/>
        </p:blipFill>
        <p:spPr bwMode="auto">
          <a:xfrm>
            <a:off x="4281056" y="1066800"/>
            <a:ext cx="4724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5"/>
          <p:cNvSpPr txBox="1">
            <a:spLocks/>
          </p:cNvSpPr>
          <p:nvPr/>
        </p:nvSpPr>
        <p:spPr bwMode="auto">
          <a:xfrm>
            <a:off x="4274129" y="5295900"/>
            <a:ext cx="4114800" cy="98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dirty="0" smtClean="0"/>
              <a:t>Process Analysis</a:t>
            </a:r>
          </a:p>
          <a:p>
            <a:pPr lvl="1"/>
            <a:r>
              <a:rPr lang="en-US" sz="1000" dirty="0" smtClean="0"/>
              <a:t>Chemical and process rates stored for all layers up to 550 m, with focus on </a:t>
            </a:r>
            <a:r>
              <a:rPr lang="en-US" sz="1000" dirty="0" err="1" smtClean="0"/>
              <a:t>NOy</a:t>
            </a:r>
            <a:r>
              <a:rPr lang="en-US" sz="1000" dirty="0" smtClean="0"/>
              <a:t> processing and N2O5 heterogeneous chemistry</a:t>
            </a:r>
            <a:endParaRPr lang="en-US" sz="1400" dirty="0" smtClean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6871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3"/>
          <p:cNvSpPr>
            <a:spLocks noGrp="1"/>
          </p:cNvSpPr>
          <p:nvPr>
            <p:ph type="title"/>
          </p:nvPr>
        </p:nvSpPr>
        <p:spPr>
          <a:xfrm>
            <a:off x="99129" y="-228600"/>
            <a:ext cx="8712200" cy="1143000"/>
          </a:xfrm>
        </p:spPr>
        <p:txBody>
          <a:bodyPr/>
          <a:lstStyle/>
          <a:p>
            <a:pPr algn="l"/>
            <a:r>
              <a:rPr lang="en-US" sz="2400" i="1" dirty="0" smtClean="0">
                <a:solidFill>
                  <a:schemeClr val="tx1"/>
                </a:solidFill>
              </a:rPr>
              <a:t>Model Skill</a:t>
            </a: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6789325"/>
              </p:ext>
            </p:extLst>
          </p:nvPr>
        </p:nvGraphicFramePr>
        <p:xfrm>
          <a:off x="550068" y="2971800"/>
          <a:ext cx="8060531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824669"/>
              </p:ext>
            </p:extLst>
          </p:nvPr>
        </p:nvGraphicFramePr>
        <p:xfrm>
          <a:off x="1905000" y="228600"/>
          <a:ext cx="60960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Network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Species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Observed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Model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AQS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Ozone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29.8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35.0</a:t>
                      </a:r>
                      <a:endParaRPr lang="en-US" sz="1600" dirty="0"/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Improve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PM</a:t>
                      </a:r>
                      <a:r>
                        <a:rPr lang="en-US" sz="1600" baseline="-25000" dirty="0" smtClean="0"/>
                        <a:t>2.5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7.0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8.6</a:t>
                      </a:r>
                      <a:endParaRPr lang="en-US" sz="1600" dirty="0"/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SO</a:t>
                      </a:r>
                      <a:r>
                        <a:rPr lang="en-US" sz="1600" baseline="-25000" dirty="0" smtClean="0"/>
                        <a:t>4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2.6</a:t>
                      </a:r>
                      <a:endParaRPr lang="en-US" sz="1600" dirty="0"/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PM</a:t>
                      </a:r>
                      <a:r>
                        <a:rPr lang="en-US" sz="1600" baseline="-25000" dirty="0" smtClean="0"/>
                        <a:t>2.5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15.4</a:t>
                      </a:r>
                      <a:endParaRPr lang="en-US" sz="1600" dirty="0"/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</a:t>
                      </a:r>
                      <a:r>
                        <a:rPr lang="en-US" sz="1600" baseline="-25000" dirty="0" smtClean="0"/>
                        <a:t>3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3.0</a:t>
                      </a:r>
                      <a:endParaRPr lang="en-US" sz="1600" dirty="0"/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NH</a:t>
                      </a:r>
                      <a:r>
                        <a:rPr lang="en-US" sz="1600" baseline="-25000" dirty="0" smtClean="0"/>
                        <a:t>4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2.0</a:t>
                      </a:r>
                      <a:endParaRPr lang="en-US" sz="1600" dirty="0"/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SO</a:t>
                      </a:r>
                      <a:r>
                        <a:rPr lang="en-US" sz="1600" baseline="-25000" dirty="0" smtClean="0"/>
                        <a:t>4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3.6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873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3" y="228600"/>
            <a:ext cx="7892737" cy="580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82550" y="-47625"/>
            <a:ext cx="87122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400" i="1" dirty="0" smtClean="0">
                <a:solidFill>
                  <a:schemeClr val="tx1"/>
                </a:solidFill>
              </a:rPr>
              <a:t>Model Skill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5581471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>
                <a:latin typeface="+mj-lt"/>
              </a:rPr>
              <a:t>Total ammonia </a:t>
            </a:r>
            <a:r>
              <a:rPr lang="en-US" sz="1800" dirty="0" err="1" smtClean="0">
                <a:latin typeface="+mj-lt"/>
              </a:rPr>
              <a:t>underprediction</a:t>
            </a:r>
            <a:r>
              <a:rPr lang="en-US" sz="1800" dirty="0" smtClean="0">
                <a:latin typeface="+mj-lt"/>
              </a:rPr>
              <a:t> during almost all periods and sites.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>
                <a:latin typeface="+mj-lt"/>
              </a:rPr>
              <a:t>Shows as deficit in gas phase ammonia.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>
                <a:latin typeface="+mj-lt"/>
              </a:rPr>
              <a:t>Nitrate </a:t>
            </a:r>
            <a:r>
              <a:rPr lang="en-US" sz="1800" dirty="0" err="1" smtClean="0">
                <a:latin typeface="+mj-lt"/>
              </a:rPr>
              <a:t>underprediction</a:t>
            </a:r>
            <a:r>
              <a:rPr lang="en-US" sz="1800" dirty="0" smtClean="0">
                <a:latin typeface="+mj-lt"/>
              </a:rPr>
              <a:t> during episodes.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>
                <a:latin typeface="+mj-lt"/>
              </a:rPr>
              <a:t>Systematic OC </a:t>
            </a:r>
            <a:r>
              <a:rPr lang="en-US" sz="1800" dirty="0" err="1" smtClean="0">
                <a:latin typeface="+mj-lt"/>
              </a:rPr>
              <a:t>underprediction</a:t>
            </a:r>
            <a:r>
              <a:rPr lang="en-US" sz="1800" dirty="0" smtClean="0">
                <a:latin typeface="+mj-lt"/>
              </a:rPr>
              <a:t> (not shown) but offset by CMAQ other inorganics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0184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6FDF-EDF7-4F19-B900-80B40395FC6F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562490"/>
              </p:ext>
            </p:extLst>
          </p:nvPr>
        </p:nvGraphicFramePr>
        <p:xfrm>
          <a:off x="914400" y="304800"/>
          <a:ext cx="4876800" cy="62407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0852"/>
                <a:gridCol w="1787548"/>
                <a:gridCol w="2438400"/>
              </a:tblGrid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 dirty="0">
                          <a:effectLst/>
                        </a:rPr>
                        <a:t>Reaction</a:t>
                      </a:r>
                      <a:endParaRPr lang="en-US" sz="1050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Reactants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Products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 dirty="0">
                          <a:effectLst/>
                        </a:rPr>
                        <a:t>R1</a:t>
                      </a:r>
                      <a:endParaRPr lang="en-US" sz="1050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 dirty="0">
                          <a:effectLst/>
                        </a:rPr>
                        <a:t>NO</a:t>
                      </a:r>
                      <a:r>
                        <a:rPr lang="en-US" sz="1050" kern="50" baseline="-25000" dirty="0">
                          <a:effectLst/>
                        </a:rPr>
                        <a:t>2</a:t>
                      </a:r>
                      <a:r>
                        <a:rPr lang="en-US" sz="1050" kern="50" dirty="0">
                          <a:effectLst/>
                        </a:rPr>
                        <a:t> + </a:t>
                      </a:r>
                      <a:r>
                        <a:rPr lang="en-US" sz="1050" kern="50" dirty="0" err="1">
                          <a:effectLst/>
                        </a:rPr>
                        <a:t>hν</a:t>
                      </a:r>
                      <a:endParaRPr lang="en-US" sz="1050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 + O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R3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 dirty="0">
                          <a:effectLst/>
                        </a:rPr>
                        <a:t>O</a:t>
                      </a:r>
                      <a:r>
                        <a:rPr lang="en-US" sz="1050" kern="50" baseline="-25000" dirty="0">
                          <a:effectLst/>
                        </a:rPr>
                        <a:t>3</a:t>
                      </a:r>
                      <a:r>
                        <a:rPr lang="en-US" sz="1050" kern="50" dirty="0">
                          <a:effectLst/>
                        </a:rPr>
                        <a:t> + NO</a:t>
                      </a:r>
                      <a:endParaRPr lang="en-US" sz="1050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R4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 dirty="0">
                          <a:effectLst/>
                        </a:rPr>
                        <a:t>O + NO</a:t>
                      </a:r>
                      <a:r>
                        <a:rPr lang="en-US" sz="1050" kern="50" baseline="-25000" dirty="0">
                          <a:effectLst/>
                        </a:rPr>
                        <a:t>2</a:t>
                      </a:r>
                      <a:endParaRPr lang="en-US" sz="1050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R5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O + NO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 dirty="0">
                          <a:effectLst/>
                        </a:rPr>
                        <a:t>NO</a:t>
                      </a:r>
                      <a:r>
                        <a:rPr lang="en-US" sz="1050" kern="50" baseline="-25000" dirty="0">
                          <a:effectLst/>
                        </a:rPr>
                        <a:t>3</a:t>
                      </a:r>
                      <a:endParaRPr lang="en-US" sz="1050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R6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O + NO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 dirty="0">
                          <a:effectLst/>
                        </a:rPr>
                        <a:t>NO</a:t>
                      </a:r>
                      <a:r>
                        <a:rPr lang="en-US" sz="1050" kern="50" baseline="-25000" dirty="0">
                          <a:effectLst/>
                        </a:rPr>
                        <a:t>2</a:t>
                      </a:r>
                      <a:endParaRPr lang="en-US" sz="1050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R7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r>
                        <a:rPr lang="en-US" sz="1050" kern="50">
                          <a:effectLst/>
                        </a:rPr>
                        <a:t> + O</a:t>
                      </a:r>
                      <a:r>
                        <a:rPr lang="en-US" sz="1050" kern="50" baseline="-25000">
                          <a:effectLst/>
                        </a:rPr>
                        <a:t>3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</a:t>
                      </a:r>
                      <a:r>
                        <a:rPr lang="en-US" sz="1050" kern="50" baseline="-25000">
                          <a:effectLst/>
                        </a:rPr>
                        <a:t>3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R14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</a:t>
                      </a:r>
                      <a:r>
                        <a:rPr lang="en-US" sz="1050" kern="50" baseline="-25000">
                          <a:effectLst/>
                        </a:rPr>
                        <a:t>3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r>
                        <a:rPr lang="en-US" sz="1050" kern="50">
                          <a:effectLst/>
                        </a:rPr>
                        <a:t> + O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R15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</a:t>
                      </a:r>
                      <a:r>
                        <a:rPr lang="en-US" sz="1050" kern="50" baseline="-25000">
                          <a:effectLst/>
                        </a:rPr>
                        <a:t>3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 dirty="0">
                          <a:effectLst/>
                        </a:rPr>
                        <a:t>NO</a:t>
                      </a:r>
                      <a:endParaRPr lang="en-US" sz="1050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R16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r>
                        <a:rPr lang="en-US" sz="1050" kern="50">
                          <a:effectLst/>
                        </a:rPr>
                        <a:t> + NO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 dirty="0">
                          <a:effectLst/>
                        </a:rPr>
                        <a:t>2 NO</a:t>
                      </a:r>
                      <a:r>
                        <a:rPr lang="en-US" sz="1050" kern="50" baseline="-25000" dirty="0">
                          <a:effectLst/>
                        </a:rPr>
                        <a:t>2</a:t>
                      </a:r>
                      <a:endParaRPr lang="en-US" sz="1050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R17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</a:t>
                      </a:r>
                      <a:r>
                        <a:rPr lang="en-US" sz="1050" kern="50" baseline="-25000">
                          <a:effectLst/>
                        </a:rPr>
                        <a:t>3 </a:t>
                      </a:r>
                      <a:r>
                        <a:rPr lang="en-US" sz="1050" kern="50">
                          <a:effectLst/>
                        </a:rPr>
                        <a:t>+ NO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 + NO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R18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</a:t>
                      </a:r>
                      <a:r>
                        <a:rPr lang="en-US" sz="1050" kern="50" baseline="-25000">
                          <a:effectLst/>
                        </a:rPr>
                        <a:t>3</a:t>
                      </a:r>
                      <a:r>
                        <a:rPr lang="en-US" sz="1050" kern="50">
                          <a:effectLst/>
                        </a:rPr>
                        <a:t> + NO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r>
                        <a:rPr lang="en-US" sz="1050" kern="50">
                          <a:effectLst/>
                        </a:rPr>
                        <a:t>O</a:t>
                      </a:r>
                      <a:r>
                        <a:rPr lang="en-US" sz="1050" kern="50" baseline="-25000">
                          <a:effectLst/>
                        </a:rPr>
                        <a:t>5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R19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r>
                        <a:rPr lang="en-US" sz="1050" kern="50">
                          <a:effectLst/>
                        </a:rPr>
                        <a:t>O</a:t>
                      </a:r>
                      <a:r>
                        <a:rPr lang="en-US" sz="1050" kern="50" baseline="-25000">
                          <a:effectLst/>
                        </a:rPr>
                        <a:t>5</a:t>
                      </a:r>
                      <a:r>
                        <a:rPr lang="en-US" sz="1050" kern="50">
                          <a:effectLst/>
                        </a:rPr>
                        <a:t> + H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r>
                        <a:rPr lang="en-US" sz="1050" kern="50">
                          <a:effectLst/>
                        </a:rPr>
                        <a:t>O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2 HNO</a:t>
                      </a:r>
                      <a:r>
                        <a:rPr lang="en-US" sz="1050" kern="50" baseline="-25000">
                          <a:effectLst/>
                        </a:rPr>
                        <a:t>3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R20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r>
                        <a:rPr lang="en-US" sz="1050" kern="50">
                          <a:effectLst/>
                        </a:rPr>
                        <a:t>O</a:t>
                      </a:r>
                      <a:r>
                        <a:rPr lang="en-US" sz="1050" kern="50" baseline="-25000">
                          <a:effectLst/>
                        </a:rPr>
                        <a:t>5</a:t>
                      </a:r>
                      <a:r>
                        <a:rPr lang="en-US" sz="1050" kern="50">
                          <a:effectLst/>
                        </a:rPr>
                        <a:t> + H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r>
                        <a:rPr lang="en-US" sz="1050" kern="50">
                          <a:effectLst/>
                        </a:rPr>
                        <a:t>O + H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r>
                        <a:rPr lang="en-US" sz="1050" kern="50">
                          <a:effectLst/>
                        </a:rPr>
                        <a:t>O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 dirty="0">
                          <a:effectLst/>
                        </a:rPr>
                        <a:t>2 HNO</a:t>
                      </a:r>
                      <a:r>
                        <a:rPr lang="en-US" sz="1050" kern="50" baseline="-25000" dirty="0">
                          <a:effectLst/>
                        </a:rPr>
                        <a:t>3</a:t>
                      </a:r>
                      <a:endParaRPr lang="en-US" sz="1050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R21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r>
                        <a:rPr lang="en-US" sz="1050" kern="50">
                          <a:effectLst/>
                        </a:rPr>
                        <a:t>O</a:t>
                      </a:r>
                      <a:r>
                        <a:rPr lang="en-US" sz="1050" kern="50" baseline="-25000">
                          <a:effectLst/>
                        </a:rPr>
                        <a:t>5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</a:t>
                      </a:r>
                      <a:r>
                        <a:rPr lang="en-US" sz="1050" kern="50" baseline="-25000">
                          <a:effectLst/>
                        </a:rPr>
                        <a:t>3</a:t>
                      </a:r>
                      <a:r>
                        <a:rPr lang="en-US" sz="1050" kern="50">
                          <a:effectLst/>
                        </a:rPr>
                        <a:t> + NO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R22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 + NO + O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2 NO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R23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 + NO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r>
                        <a:rPr lang="en-US" sz="1050" kern="50">
                          <a:effectLst/>
                        </a:rPr>
                        <a:t> + H2O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 dirty="0">
                          <a:effectLst/>
                        </a:rPr>
                        <a:t>HONO</a:t>
                      </a:r>
                      <a:endParaRPr lang="en-US" sz="1050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R24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 + OH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HONO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R25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HONO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 + OH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R26 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OH + HONO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R27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HONO + HONO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 + NO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R28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r>
                        <a:rPr lang="en-US" sz="1050" kern="50">
                          <a:effectLst/>
                        </a:rPr>
                        <a:t> + OH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HNO</a:t>
                      </a:r>
                      <a:r>
                        <a:rPr lang="en-US" sz="1050" kern="50" baseline="-25000">
                          <a:effectLst/>
                        </a:rPr>
                        <a:t>3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R29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OH + HNO</a:t>
                      </a:r>
                      <a:r>
                        <a:rPr lang="en-US" sz="1050" kern="50" baseline="-25000">
                          <a:effectLst/>
                        </a:rPr>
                        <a:t>3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 dirty="0">
                          <a:effectLst/>
                        </a:rPr>
                        <a:t>NO</a:t>
                      </a:r>
                      <a:r>
                        <a:rPr lang="en-US" sz="1050" kern="50" baseline="-25000" dirty="0">
                          <a:effectLst/>
                        </a:rPr>
                        <a:t>3</a:t>
                      </a:r>
                      <a:endParaRPr lang="en-US" sz="1050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R30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HO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r>
                        <a:rPr lang="en-US" sz="1050" kern="50">
                          <a:effectLst/>
                        </a:rPr>
                        <a:t> + NO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OH + NO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R31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HO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r>
                        <a:rPr lang="en-US" sz="1050" kern="50">
                          <a:effectLst/>
                        </a:rPr>
                        <a:t> + NO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PNA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R32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PNA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 dirty="0">
                          <a:effectLst/>
                        </a:rPr>
                        <a:t>HO</a:t>
                      </a:r>
                      <a:r>
                        <a:rPr lang="en-US" sz="1050" kern="50" baseline="-25000" dirty="0">
                          <a:effectLst/>
                        </a:rPr>
                        <a:t>2</a:t>
                      </a:r>
                      <a:r>
                        <a:rPr lang="en-US" sz="1050" kern="50" dirty="0">
                          <a:effectLst/>
                        </a:rPr>
                        <a:t> + NO</a:t>
                      </a:r>
                      <a:r>
                        <a:rPr lang="en-US" sz="1050" kern="50" baseline="-25000" dirty="0">
                          <a:effectLst/>
                        </a:rPr>
                        <a:t>2</a:t>
                      </a:r>
                      <a:endParaRPr lang="en-US" sz="1050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R33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OH + PNA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 dirty="0">
                          <a:effectLst/>
                        </a:rPr>
                        <a:t>NO</a:t>
                      </a:r>
                      <a:r>
                        <a:rPr lang="en-US" sz="1050" kern="50" baseline="-25000" dirty="0">
                          <a:effectLst/>
                        </a:rPr>
                        <a:t>2</a:t>
                      </a:r>
                      <a:endParaRPr lang="en-US" sz="1050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R46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</a:t>
                      </a:r>
                      <a:r>
                        <a:rPr lang="en-US" sz="1050" kern="50" baseline="-25000">
                          <a:effectLst/>
                        </a:rPr>
                        <a:t>3</a:t>
                      </a:r>
                      <a:r>
                        <a:rPr lang="en-US" sz="1050" kern="50">
                          <a:effectLst/>
                        </a:rPr>
                        <a:t> + O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 dirty="0">
                          <a:effectLst/>
                        </a:rPr>
                        <a:t>NO</a:t>
                      </a:r>
                      <a:r>
                        <a:rPr lang="en-US" sz="1050" kern="50" baseline="-25000" dirty="0">
                          <a:effectLst/>
                        </a:rPr>
                        <a:t>2</a:t>
                      </a:r>
                      <a:endParaRPr lang="en-US" sz="1050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R47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</a:t>
                      </a:r>
                      <a:r>
                        <a:rPr lang="en-US" sz="1050" kern="50" baseline="-25000">
                          <a:effectLst/>
                        </a:rPr>
                        <a:t>3</a:t>
                      </a:r>
                      <a:r>
                        <a:rPr lang="en-US" sz="1050" kern="50">
                          <a:effectLst/>
                        </a:rPr>
                        <a:t> + OH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 dirty="0">
                          <a:effectLst/>
                        </a:rPr>
                        <a:t>HO</a:t>
                      </a:r>
                      <a:r>
                        <a:rPr lang="en-US" sz="1050" kern="50" baseline="-25000" dirty="0">
                          <a:effectLst/>
                        </a:rPr>
                        <a:t>2</a:t>
                      </a:r>
                      <a:r>
                        <a:rPr lang="en-US" sz="1050" kern="50" dirty="0">
                          <a:effectLst/>
                        </a:rPr>
                        <a:t> + NO</a:t>
                      </a:r>
                      <a:r>
                        <a:rPr lang="en-US" sz="1050" kern="50" baseline="-25000" dirty="0">
                          <a:effectLst/>
                        </a:rPr>
                        <a:t>2</a:t>
                      </a:r>
                      <a:endParaRPr lang="en-US" sz="1050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R48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</a:t>
                      </a:r>
                      <a:r>
                        <a:rPr lang="en-US" sz="1050" kern="50" baseline="-25000">
                          <a:effectLst/>
                        </a:rPr>
                        <a:t>3</a:t>
                      </a:r>
                      <a:r>
                        <a:rPr lang="en-US" sz="1050" kern="50">
                          <a:effectLst/>
                        </a:rPr>
                        <a:t> + HO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HNO</a:t>
                      </a:r>
                      <a:r>
                        <a:rPr lang="en-US" sz="1050" kern="50" baseline="-25000">
                          <a:effectLst/>
                        </a:rPr>
                        <a:t>3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R49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</a:t>
                      </a:r>
                      <a:r>
                        <a:rPr lang="en-US" sz="1050" kern="50" baseline="-25000">
                          <a:effectLst/>
                        </a:rPr>
                        <a:t>3</a:t>
                      </a:r>
                      <a:r>
                        <a:rPr lang="en-US" sz="1050" kern="50">
                          <a:effectLst/>
                        </a:rPr>
                        <a:t> + O</a:t>
                      </a:r>
                      <a:r>
                        <a:rPr lang="en-US" sz="1050" kern="50" baseline="-25000">
                          <a:effectLst/>
                        </a:rPr>
                        <a:t>3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R50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NO</a:t>
                      </a:r>
                      <a:r>
                        <a:rPr lang="en-US" sz="1050" kern="50" baseline="-25000">
                          <a:effectLst/>
                        </a:rPr>
                        <a:t>3</a:t>
                      </a:r>
                      <a:r>
                        <a:rPr lang="en-US" sz="1050" kern="50">
                          <a:effectLst/>
                        </a:rPr>
                        <a:t> + NO</a:t>
                      </a:r>
                      <a:r>
                        <a:rPr lang="en-US" sz="1050" kern="50" baseline="-25000">
                          <a:effectLst/>
                        </a:rPr>
                        <a:t>3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2 NO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R51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PNA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 dirty="0">
                          <a:effectLst/>
                        </a:rPr>
                        <a:t>0.61HO</a:t>
                      </a:r>
                      <a:r>
                        <a:rPr lang="en-US" sz="1050" kern="50" baseline="-25000" dirty="0">
                          <a:effectLst/>
                        </a:rPr>
                        <a:t>2</a:t>
                      </a:r>
                      <a:r>
                        <a:rPr lang="en-US" sz="1050" kern="50" dirty="0">
                          <a:effectLst/>
                        </a:rPr>
                        <a:t> + 0.61NO</a:t>
                      </a:r>
                      <a:r>
                        <a:rPr lang="en-US" sz="1050" kern="50" baseline="-25000" dirty="0">
                          <a:effectLst/>
                        </a:rPr>
                        <a:t>2</a:t>
                      </a:r>
                      <a:r>
                        <a:rPr lang="en-US" sz="1050" kern="50" dirty="0">
                          <a:effectLst/>
                        </a:rPr>
                        <a:t> + 0.39OH + 0.39NO</a:t>
                      </a:r>
                      <a:r>
                        <a:rPr lang="en-US" sz="1050" kern="50" baseline="-25000" dirty="0">
                          <a:effectLst/>
                        </a:rPr>
                        <a:t>3</a:t>
                      </a:r>
                      <a:endParaRPr lang="en-US" sz="1050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R52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HNO</a:t>
                      </a:r>
                      <a:r>
                        <a:rPr lang="en-US" sz="1050" kern="50" baseline="-25000">
                          <a:effectLst/>
                        </a:rPr>
                        <a:t>3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OH + NO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R53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N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r>
                        <a:rPr lang="en-US" sz="1050" kern="50">
                          <a:effectLst/>
                        </a:rPr>
                        <a:t>O</a:t>
                      </a:r>
                      <a:r>
                        <a:rPr lang="en-US" sz="1050" kern="50" baseline="-25000">
                          <a:effectLst/>
                        </a:rPr>
                        <a:t>5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 dirty="0">
                          <a:effectLst/>
                        </a:rPr>
                        <a:t>NO</a:t>
                      </a:r>
                      <a:r>
                        <a:rPr lang="en-US" sz="1050" kern="50" baseline="-25000" dirty="0">
                          <a:effectLst/>
                        </a:rPr>
                        <a:t>2</a:t>
                      </a:r>
                      <a:r>
                        <a:rPr lang="en-US" sz="1050" kern="50" dirty="0">
                          <a:effectLst/>
                        </a:rPr>
                        <a:t> + NO</a:t>
                      </a:r>
                      <a:r>
                        <a:rPr lang="en-US" sz="1050" kern="50" baseline="-25000" dirty="0">
                          <a:effectLst/>
                        </a:rPr>
                        <a:t>3</a:t>
                      </a:r>
                      <a:endParaRPr lang="en-US" sz="1050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R89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PAN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C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r>
                        <a:rPr lang="en-US" sz="1050" kern="50">
                          <a:effectLst/>
                        </a:rPr>
                        <a:t>O</a:t>
                      </a:r>
                      <a:r>
                        <a:rPr lang="en-US" sz="1050" kern="50" baseline="-25000">
                          <a:effectLst/>
                        </a:rPr>
                        <a:t>3</a:t>
                      </a:r>
                      <a:r>
                        <a:rPr lang="en-US" sz="1050" kern="50">
                          <a:effectLst/>
                        </a:rPr>
                        <a:t> + NO</a:t>
                      </a:r>
                      <a:r>
                        <a:rPr lang="en-US" sz="1050" kern="50" baseline="-25000">
                          <a:effectLst/>
                        </a:rPr>
                        <a:t>2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  <a:tr h="1565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R90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>
                          <a:effectLst/>
                        </a:rPr>
                        <a:t>PAN</a:t>
                      </a:r>
                      <a:endParaRPr lang="en-US" sz="1050" kern="5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50" dirty="0">
                          <a:effectLst/>
                        </a:rPr>
                        <a:t>C</a:t>
                      </a:r>
                      <a:r>
                        <a:rPr lang="en-US" sz="1050" kern="50" baseline="-25000" dirty="0">
                          <a:effectLst/>
                        </a:rPr>
                        <a:t>2</a:t>
                      </a:r>
                      <a:r>
                        <a:rPr lang="en-US" sz="1050" kern="50" dirty="0">
                          <a:effectLst/>
                        </a:rPr>
                        <a:t>O</a:t>
                      </a:r>
                      <a:r>
                        <a:rPr lang="en-US" sz="1050" kern="50" baseline="-25000" dirty="0">
                          <a:effectLst/>
                        </a:rPr>
                        <a:t>3</a:t>
                      </a:r>
                      <a:r>
                        <a:rPr lang="en-US" sz="1050" kern="50" dirty="0">
                          <a:effectLst/>
                        </a:rPr>
                        <a:t> + NO</a:t>
                      </a:r>
                      <a:r>
                        <a:rPr lang="en-US" sz="1050" kern="50" baseline="-25000" dirty="0">
                          <a:effectLst/>
                        </a:rPr>
                        <a:t>2</a:t>
                      </a:r>
                      <a:endParaRPr lang="en-US" sz="1050" kern="5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45871" marR="45871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91200" y="381000"/>
            <a:ext cx="14302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Integrated</a:t>
            </a:r>
          </a:p>
          <a:p>
            <a:r>
              <a:rPr lang="en-US" dirty="0" smtClean="0"/>
              <a:t>Reaction </a:t>
            </a:r>
          </a:p>
          <a:p>
            <a:r>
              <a:rPr lang="en-US" dirty="0" smtClean="0"/>
              <a:t>Rate </a:t>
            </a:r>
          </a:p>
          <a:p>
            <a:r>
              <a:rPr lang="en-US" dirty="0" smtClean="0"/>
              <a:t>Analysis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83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219200" y="-76200"/>
            <a:ext cx="9144000" cy="990600"/>
          </a:xfrm>
        </p:spPr>
        <p:txBody>
          <a:bodyPr/>
          <a:lstStyle/>
          <a:p>
            <a:r>
              <a:rPr lang="en-US" sz="2400" i="1" dirty="0" smtClean="0"/>
              <a:t>Nitrate formation analysis by process analysis</a:t>
            </a:r>
            <a:endParaRPr lang="en-US" sz="2400" i="1" dirty="0"/>
          </a:p>
        </p:txBody>
      </p:sp>
      <p:sp>
        <p:nvSpPr>
          <p:cNvPr id="875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45259" y="1266970"/>
            <a:ext cx="8229600" cy="44196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 smtClean="0"/>
              <a:t>NO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+ OH </a:t>
            </a:r>
            <a:r>
              <a:rPr lang="en-US" sz="2800" dirty="0" smtClean="0">
                <a:sym typeface="Symbol" pitchFamily="18" charset="2"/>
              </a:rPr>
              <a:t></a:t>
            </a:r>
            <a:r>
              <a:rPr lang="en-US" sz="2800" dirty="0" smtClean="0"/>
              <a:t> HNO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			(R1)</a:t>
            </a:r>
          </a:p>
          <a:p>
            <a:pPr>
              <a:buFontTx/>
              <a:buNone/>
            </a:pPr>
            <a:endParaRPr lang="en-US" sz="2800" dirty="0" smtClean="0"/>
          </a:p>
          <a:p>
            <a:pPr>
              <a:buFontTx/>
              <a:buNone/>
            </a:pPr>
            <a:endParaRPr lang="en-US" sz="2800" dirty="0" smtClean="0"/>
          </a:p>
          <a:p>
            <a:pPr>
              <a:buFontTx/>
              <a:buNone/>
            </a:pPr>
            <a:r>
              <a:rPr lang="pt-BR" sz="2800" dirty="0" smtClean="0"/>
              <a:t>NO</a:t>
            </a:r>
            <a:r>
              <a:rPr lang="pt-BR" sz="2800" baseline="-25000" dirty="0" smtClean="0"/>
              <a:t>2</a:t>
            </a:r>
            <a:r>
              <a:rPr lang="pt-BR" sz="2800" dirty="0" smtClean="0"/>
              <a:t> + O</a:t>
            </a:r>
            <a:r>
              <a:rPr lang="pt-BR" sz="2800" baseline="-25000" dirty="0" smtClean="0"/>
              <a:t>3</a:t>
            </a:r>
            <a:r>
              <a:rPr lang="pt-BR" sz="2800" dirty="0" smtClean="0"/>
              <a:t> </a:t>
            </a:r>
            <a:r>
              <a:rPr lang="en-US" sz="2800" dirty="0" smtClean="0">
                <a:sym typeface="Symbol" pitchFamily="18" charset="2"/>
              </a:rPr>
              <a:t></a:t>
            </a:r>
            <a:r>
              <a:rPr lang="pt-BR" sz="2800" dirty="0" smtClean="0"/>
              <a:t> NO</a:t>
            </a:r>
            <a:r>
              <a:rPr lang="pt-BR" sz="2800" baseline="-25000" dirty="0" smtClean="0"/>
              <a:t>3</a:t>
            </a:r>
            <a:r>
              <a:rPr lang="pt-BR" sz="2800" dirty="0" smtClean="0"/>
              <a:t> + O</a:t>
            </a:r>
            <a:r>
              <a:rPr lang="pt-BR" sz="2800" baseline="-25000" dirty="0" smtClean="0"/>
              <a:t>2</a:t>
            </a:r>
            <a:r>
              <a:rPr lang="pt-BR" sz="2800" dirty="0" smtClean="0"/>
              <a:t>			(R2)</a:t>
            </a:r>
          </a:p>
          <a:p>
            <a:pPr>
              <a:buFontTx/>
              <a:buNone/>
            </a:pPr>
            <a:r>
              <a:rPr lang="it-IT" sz="2800" dirty="0" smtClean="0"/>
              <a:t>NO</a:t>
            </a:r>
            <a:r>
              <a:rPr lang="it-IT" sz="2800" baseline="-25000" dirty="0" smtClean="0"/>
              <a:t>3</a:t>
            </a:r>
            <a:r>
              <a:rPr lang="it-IT" sz="2800" dirty="0" smtClean="0"/>
              <a:t>+NO</a:t>
            </a:r>
            <a:r>
              <a:rPr lang="it-IT" sz="2800" baseline="-25000" dirty="0" smtClean="0"/>
              <a:t>2</a:t>
            </a:r>
            <a:r>
              <a:rPr lang="it-IT" sz="2800" dirty="0" smtClean="0"/>
              <a:t> </a:t>
            </a:r>
            <a:r>
              <a:rPr lang="en-US" sz="2800" dirty="0" smtClean="0"/>
              <a:t>↔</a:t>
            </a:r>
            <a:r>
              <a:rPr lang="it-IT" sz="2800" dirty="0" smtClean="0"/>
              <a:t> N</a:t>
            </a:r>
            <a:r>
              <a:rPr lang="it-IT" sz="2800" baseline="-25000" dirty="0" smtClean="0"/>
              <a:t>2</a:t>
            </a:r>
            <a:r>
              <a:rPr lang="it-IT" sz="2800" dirty="0" smtClean="0"/>
              <a:t>O</a:t>
            </a:r>
            <a:r>
              <a:rPr lang="it-IT" sz="2800" baseline="-25000" dirty="0" smtClean="0"/>
              <a:t>5</a:t>
            </a:r>
            <a:r>
              <a:rPr lang="it-IT" sz="2800" dirty="0" smtClean="0"/>
              <a:t>			(R3)</a:t>
            </a:r>
          </a:p>
          <a:p>
            <a:pPr>
              <a:buFontTx/>
              <a:buNone/>
            </a:pPr>
            <a:r>
              <a:rPr lang="it-IT" sz="2800" dirty="0" smtClean="0"/>
              <a:t>N</a:t>
            </a:r>
            <a:r>
              <a:rPr lang="it-IT" sz="2800" baseline="-25000" dirty="0" smtClean="0"/>
              <a:t>2</a:t>
            </a:r>
            <a:r>
              <a:rPr lang="it-IT" sz="2800" dirty="0" smtClean="0"/>
              <a:t>O</a:t>
            </a:r>
            <a:r>
              <a:rPr lang="it-IT" sz="2800" baseline="-25000" dirty="0" smtClean="0"/>
              <a:t>5</a:t>
            </a:r>
            <a:r>
              <a:rPr lang="it-IT" sz="2800" dirty="0" smtClean="0"/>
              <a:t> </a:t>
            </a:r>
            <a:r>
              <a:rPr lang="en-US" sz="2800" dirty="0" smtClean="0">
                <a:sym typeface="Symbol" pitchFamily="18" charset="2"/>
              </a:rPr>
              <a:t></a:t>
            </a:r>
            <a:r>
              <a:rPr lang="it-IT" sz="2800" dirty="0" smtClean="0"/>
              <a:t> NO</a:t>
            </a:r>
            <a:r>
              <a:rPr lang="it-IT" sz="2800" baseline="-25000" dirty="0" smtClean="0"/>
              <a:t>2</a:t>
            </a:r>
            <a:r>
              <a:rPr lang="it-IT" sz="2800" dirty="0" smtClean="0"/>
              <a:t> + NO</a:t>
            </a:r>
            <a:r>
              <a:rPr lang="it-IT" sz="2800" baseline="-25000" dirty="0" smtClean="0"/>
              <a:t>3</a:t>
            </a:r>
            <a:r>
              <a:rPr lang="it-IT" sz="2800" dirty="0" smtClean="0"/>
              <a:t>			(R4)</a:t>
            </a:r>
            <a:endParaRPr lang="en-US" sz="2800" dirty="0" smtClean="0"/>
          </a:p>
          <a:p>
            <a:pPr>
              <a:buFontTx/>
              <a:buNone/>
            </a:pPr>
            <a:r>
              <a:rPr lang="en-US" sz="2800" dirty="0" smtClean="0"/>
              <a:t>NO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 + VOC</a:t>
            </a:r>
            <a:r>
              <a:rPr lang="en-US" sz="2800" dirty="0" smtClean="0">
                <a:sym typeface="Symbol" pitchFamily="18" charset="2"/>
              </a:rPr>
              <a:t></a:t>
            </a:r>
            <a:r>
              <a:rPr lang="en-US" sz="2800" dirty="0" smtClean="0"/>
              <a:t> organic products	(R5)</a:t>
            </a:r>
          </a:p>
          <a:p>
            <a:pPr>
              <a:buFontTx/>
              <a:buNone/>
            </a:pPr>
            <a:r>
              <a:rPr lang="en-US" sz="2800" dirty="0" smtClean="0"/>
              <a:t>N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</a:t>
            </a:r>
            <a:r>
              <a:rPr lang="en-US" sz="2800" baseline="-25000" dirty="0" smtClean="0"/>
              <a:t>5</a:t>
            </a:r>
            <a:r>
              <a:rPr lang="en-US" sz="2800" dirty="0" smtClean="0"/>
              <a:t> + H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 </a:t>
            </a:r>
            <a:r>
              <a:rPr lang="en-US" sz="2800" dirty="0" smtClean="0">
                <a:sym typeface="Symbol" pitchFamily="18" charset="2"/>
              </a:rPr>
              <a:t></a:t>
            </a:r>
            <a:r>
              <a:rPr lang="en-US" sz="2800" dirty="0" smtClean="0"/>
              <a:t> 2HNO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			(R6)</a:t>
            </a:r>
            <a:endParaRPr lang="en-US" sz="2800" dirty="0"/>
          </a:p>
        </p:txBody>
      </p:sp>
      <p:sp>
        <p:nvSpPr>
          <p:cNvPr id="875525" name="Freeform 5"/>
          <p:cNvSpPr>
            <a:spLocks/>
          </p:cNvSpPr>
          <p:nvPr/>
        </p:nvSpPr>
        <p:spPr bwMode="auto">
          <a:xfrm>
            <a:off x="2622988" y="5154778"/>
            <a:ext cx="545220" cy="655470"/>
          </a:xfrm>
          <a:custGeom>
            <a:avLst/>
            <a:gdLst>
              <a:gd name="T0" fmla="*/ 336 w 384"/>
              <a:gd name="T1" fmla="*/ 576 h 576"/>
              <a:gd name="T2" fmla="*/ 336 w 384"/>
              <a:gd name="T3" fmla="*/ 528 h 576"/>
              <a:gd name="T4" fmla="*/ 48 w 384"/>
              <a:gd name="T5" fmla="*/ 384 h 576"/>
              <a:gd name="T6" fmla="*/ 48 w 384"/>
              <a:gd name="T7" fmla="*/ 240 h 576"/>
              <a:gd name="T8" fmla="*/ 192 w 384"/>
              <a:gd name="T9" fmla="*/ 48 h 576"/>
              <a:gd name="T10" fmla="*/ 192 w 384"/>
              <a:gd name="T11" fmla="*/ 0 h 576"/>
              <a:gd name="connsiteX0" fmla="*/ 8222 w 8943"/>
              <a:gd name="connsiteY0" fmla="*/ 10000 h 10000"/>
              <a:gd name="connsiteX1" fmla="*/ 8222 w 8943"/>
              <a:gd name="connsiteY1" fmla="*/ 9167 h 10000"/>
              <a:gd name="connsiteX2" fmla="*/ 722 w 8943"/>
              <a:gd name="connsiteY2" fmla="*/ 6667 h 10000"/>
              <a:gd name="connsiteX3" fmla="*/ 722 w 8943"/>
              <a:gd name="connsiteY3" fmla="*/ 4167 h 10000"/>
              <a:gd name="connsiteX4" fmla="*/ 4472 w 8943"/>
              <a:gd name="connsiteY4" fmla="*/ 2708 h 10000"/>
              <a:gd name="connsiteX5" fmla="*/ 4472 w 8943"/>
              <a:gd name="connsiteY5" fmla="*/ 0 h 10000"/>
              <a:gd name="connsiteX0" fmla="*/ 9194 w 10001"/>
              <a:gd name="connsiteY0" fmla="*/ 8906 h 8906"/>
              <a:gd name="connsiteX1" fmla="*/ 9194 w 10001"/>
              <a:gd name="connsiteY1" fmla="*/ 8073 h 8906"/>
              <a:gd name="connsiteX2" fmla="*/ 807 w 10001"/>
              <a:gd name="connsiteY2" fmla="*/ 5573 h 8906"/>
              <a:gd name="connsiteX3" fmla="*/ 807 w 10001"/>
              <a:gd name="connsiteY3" fmla="*/ 3073 h 8906"/>
              <a:gd name="connsiteX4" fmla="*/ 5001 w 10001"/>
              <a:gd name="connsiteY4" fmla="*/ 1614 h 8906"/>
              <a:gd name="connsiteX5" fmla="*/ 6311 w 10001"/>
              <a:gd name="connsiteY5" fmla="*/ 0 h 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1" h="8906">
                <a:moveTo>
                  <a:pt x="9194" y="8906"/>
                </a:moveTo>
                <a:cubicBezTo>
                  <a:pt x="9893" y="8767"/>
                  <a:pt x="10592" y="8628"/>
                  <a:pt x="9194" y="8073"/>
                </a:cubicBezTo>
                <a:cubicBezTo>
                  <a:pt x="7796" y="7517"/>
                  <a:pt x="2205" y="6406"/>
                  <a:pt x="807" y="5573"/>
                </a:cubicBezTo>
                <a:cubicBezTo>
                  <a:pt x="-590" y="4739"/>
                  <a:pt x="108" y="3733"/>
                  <a:pt x="807" y="3073"/>
                </a:cubicBezTo>
                <a:cubicBezTo>
                  <a:pt x="1506" y="2413"/>
                  <a:pt x="4302" y="2309"/>
                  <a:pt x="5001" y="1614"/>
                </a:cubicBezTo>
                <a:cubicBezTo>
                  <a:pt x="5699" y="920"/>
                  <a:pt x="6661" y="69"/>
                  <a:pt x="6311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5526" name="Text Box 6"/>
          <p:cNvSpPr txBox="1">
            <a:spLocks noChangeArrowheads="1"/>
          </p:cNvSpPr>
          <p:nvPr/>
        </p:nvSpPr>
        <p:spPr bwMode="auto">
          <a:xfrm>
            <a:off x="2150958" y="5811835"/>
            <a:ext cx="60515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RH and composition dependent accommodation</a:t>
            </a:r>
          </a:p>
          <a:p>
            <a:r>
              <a:rPr lang="en-US" dirty="0"/>
              <a:t>coefficient, uncertain</a:t>
            </a:r>
          </a:p>
        </p:txBody>
      </p:sp>
      <p:sp>
        <p:nvSpPr>
          <p:cNvPr id="875527" name="Rectangle 7"/>
          <p:cNvSpPr>
            <a:spLocks noChangeArrowheads="1"/>
          </p:cNvSpPr>
          <p:nvPr/>
        </p:nvSpPr>
        <p:spPr bwMode="auto">
          <a:xfrm>
            <a:off x="228600" y="1136795"/>
            <a:ext cx="6934200" cy="762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5529" name="Text Box 9"/>
          <p:cNvSpPr txBox="1">
            <a:spLocks noChangeArrowheads="1"/>
          </p:cNvSpPr>
          <p:nvPr/>
        </p:nvSpPr>
        <p:spPr bwMode="auto">
          <a:xfrm>
            <a:off x="7162801" y="910860"/>
            <a:ext cx="198119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Daytime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Averages 0.075 ppb/</a:t>
            </a:r>
            <a:r>
              <a:rPr lang="en-US" sz="2000" dirty="0" err="1" smtClean="0">
                <a:solidFill>
                  <a:srgbClr val="FF0000"/>
                </a:solidFill>
              </a:rPr>
              <a:t>hr</a:t>
            </a:r>
            <a:r>
              <a:rPr lang="en-US" sz="2000" dirty="0" smtClean="0">
                <a:solidFill>
                  <a:srgbClr val="FF0000"/>
                </a:solidFill>
              </a:rPr>
              <a:t> in surface layer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75530" name="Rectangle 10"/>
          <p:cNvSpPr>
            <a:spLocks noChangeArrowheads="1"/>
          </p:cNvSpPr>
          <p:nvPr/>
        </p:nvSpPr>
        <p:spPr bwMode="auto">
          <a:xfrm>
            <a:off x="254289" y="2743200"/>
            <a:ext cx="6908511" cy="266700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5531" name="Text Box 11"/>
          <p:cNvSpPr txBox="1">
            <a:spLocks noChangeArrowheads="1"/>
          </p:cNvSpPr>
          <p:nvPr/>
        </p:nvSpPr>
        <p:spPr bwMode="auto">
          <a:xfrm>
            <a:off x="7162801" y="2944303"/>
            <a:ext cx="176202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Nighttime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Averages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0.044 ppb/</a:t>
            </a:r>
            <a:r>
              <a:rPr lang="en-US" sz="2000" dirty="0" err="1" smtClean="0">
                <a:solidFill>
                  <a:srgbClr val="0000FF"/>
                </a:solidFill>
              </a:rPr>
              <a:t>hr</a:t>
            </a:r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in surface layer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3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9, 2009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Understanding PM Iowa - Stanier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6FDF-EDF7-4F19-B900-80B40395FC6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292734"/>
            <a:ext cx="2926080" cy="3136265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92733"/>
            <a:ext cx="2926080" cy="3136265"/>
          </a:xfrm>
          <a:prstGeom prst="rect">
            <a:avLst/>
          </a:prstGeom>
          <a:noFill/>
        </p:spPr>
      </p:pic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107196304"/>
              </p:ext>
            </p:extLst>
          </p:nvPr>
        </p:nvGraphicFramePr>
        <p:xfrm>
          <a:off x="381000" y="3276600"/>
          <a:ext cx="4572000" cy="2787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482730480"/>
              </p:ext>
            </p:extLst>
          </p:nvPr>
        </p:nvGraphicFramePr>
        <p:xfrm>
          <a:off x="4572000" y="340821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2109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686800" cy="1143000"/>
          </a:xfrm>
        </p:spPr>
        <p:txBody>
          <a:bodyPr/>
          <a:lstStyle/>
          <a:p>
            <a:r>
              <a:rPr lang="en-US" sz="3200" b="1" dirty="0" smtClean="0">
                <a:cs typeface="Corbel"/>
              </a:rPr>
              <a:t>Emissions Sensitivity: Emissions Scenarios</a:t>
            </a:r>
            <a:endParaRPr lang="en-US" sz="3200" dirty="0">
              <a:cs typeface="Corbel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7200" y="838200"/>
            <a:ext cx="8001000" cy="54102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30% </a:t>
            </a:r>
            <a:r>
              <a:rPr lang="en-US" sz="2400" dirty="0" err="1" smtClean="0"/>
              <a:t>NO</a:t>
            </a:r>
            <a:r>
              <a:rPr lang="en-US" sz="2400" baseline="-25000" dirty="0" err="1" smtClean="0"/>
              <a:t>x</a:t>
            </a:r>
            <a:r>
              <a:rPr lang="en-US" sz="2400" dirty="0" smtClean="0"/>
              <a:t> from base case</a:t>
            </a:r>
          </a:p>
          <a:p>
            <a:r>
              <a:rPr lang="en-US" sz="2400" dirty="0" smtClean="0"/>
              <a:t>30% NH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from base case</a:t>
            </a:r>
          </a:p>
          <a:p>
            <a:r>
              <a:rPr lang="en-US" sz="2400" dirty="0" smtClean="0"/>
              <a:t>2015 Proxy Case</a:t>
            </a:r>
          </a:p>
          <a:p>
            <a:pPr lvl="1"/>
            <a:r>
              <a:rPr lang="en-US" sz="2000" dirty="0">
                <a:latin typeface="Corbel"/>
                <a:cs typeface="Corbel"/>
              </a:rPr>
              <a:t>Simulate near-term changes in mobile </a:t>
            </a:r>
            <a:r>
              <a:rPr lang="en-US" sz="2000" dirty="0" err="1">
                <a:latin typeface="Corbel"/>
                <a:cs typeface="Corbel"/>
              </a:rPr>
              <a:t>NO</a:t>
            </a:r>
            <a:r>
              <a:rPr lang="en-US" sz="2000" baseline="-25000" dirty="0" err="1">
                <a:latin typeface="Corbel"/>
                <a:cs typeface="Corbel"/>
              </a:rPr>
              <a:t>x</a:t>
            </a:r>
            <a:r>
              <a:rPr lang="en-US" sz="2000" dirty="0">
                <a:latin typeface="Corbel"/>
                <a:cs typeface="Corbel"/>
              </a:rPr>
              <a:t> &amp; simulate approximation of implementation of Cross State Air Pollution Rule (CSAPR) effect on coal-fired power plant </a:t>
            </a:r>
            <a:r>
              <a:rPr lang="en-US" sz="2000" dirty="0" err="1">
                <a:latin typeface="Corbel"/>
                <a:cs typeface="Corbel"/>
              </a:rPr>
              <a:t>NO</a:t>
            </a:r>
            <a:r>
              <a:rPr lang="en-US" sz="2000" baseline="-25000" dirty="0" err="1">
                <a:latin typeface="Corbel"/>
                <a:cs typeface="Corbel"/>
              </a:rPr>
              <a:t>x</a:t>
            </a:r>
            <a:r>
              <a:rPr lang="en-US" sz="2000" dirty="0">
                <a:latin typeface="Corbel"/>
                <a:cs typeface="Corbel"/>
              </a:rPr>
              <a:t> &amp; </a:t>
            </a:r>
            <a:r>
              <a:rPr lang="en-US" sz="2000" dirty="0" err="1">
                <a:latin typeface="Corbel"/>
                <a:cs typeface="Corbel"/>
              </a:rPr>
              <a:t>SO</a:t>
            </a:r>
            <a:r>
              <a:rPr lang="en-US" sz="2000" baseline="-25000" dirty="0" err="1">
                <a:latin typeface="Corbel"/>
                <a:cs typeface="Corbel"/>
              </a:rPr>
              <a:t>x</a:t>
            </a:r>
            <a:r>
              <a:rPr lang="en-US" sz="2000" dirty="0">
                <a:latin typeface="Corbel"/>
                <a:cs typeface="Corbel"/>
              </a:rPr>
              <a:t> </a:t>
            </a:r>
            <a:r>
              <a:rPr lang="en-US" sz="2000" dirty="0" smtClean="0">
                <a:latin typeface="Corbel"/>
                <a:cs typeface="Corbel"/>
              </a:rPr>
              <a:t>emissions</a:t>
            </a:r>
            <a:endParaRPr lang="en-US" sz="2400" dirty="0" smtClean="0"/>
          </a:p>
          <a:p>
            <a:pPr marL="457200" lvl="1" indent="0">
              <a:buNone/>
            </a:pPr>
            <a:r>
              <a:rPr lang="en-US" sz="2000" dirty="0" smtClean="0"/>
              <a:t>-</a:t>
            </a:r>
            <a:r>
              <a:rPr lang="en-US" sz="2000" dirty="0"/>
              <a:t>70% EGU </a:t>
            </a:r>
            <a:r>
              <a:rPr lang="en-US" sz="2000" dirty="0" smtClean="0"/>
              <a:t>SO</a:t>
            </a:r>
            <a:r>
              <a:rPr lang="en-US" sz="2000" baseline="-25000" dirty="0" smtClean="0"/>
              <a:t>2</a:t>
            </a:r>
            <a:endParaRPr lang="en-US" sz="2000" baseline="-25000" dirty="0"/>
          </a:p>
          <a:p>
            <a:pPr marL="457200" lvl="1" indent="0">
              <a:buNone/>
            </a:pPr>
            <a:r>
              <a:rPr lang="en-US" sz="2000" dirty="0" smtClean="0"/>
              <a:t>-</a:t>
            </a:r>
            <a:r>
              <a:rPr lang="en-US" sz="2000" dirty="0"/>
              <a:t>10% </a:t>
            </a:r>
            <a:r>
              <a:rPr lang="en-US" sz="2000" dirty="0" smtClean="0"/>
              <a:t>EGU </a:t>
            </a:r>
            <a:r>
              <a:rPr lang="en-US" sz="2000" dirty="0" err="1" smtClean="0"/>
              <a:t>NO</a:t>
            </a:r>
            <a:r>
              <a:rPr lang="en-US" sz="2000" baseline="-25000" dirty="0" err="1" smtClean="0"/>
              <a:t>x</a:t>
            </a:r>
            <a:endParaRPr lang="en-US" sz="2000" baseline="-25000" dirty="0" smtClean="0"/>
          </a:p>
          <a:p>
            <a:pPr marL="457200" lvl="1" indent="0">
              <a:buNone/>
            </a:pPr>
            <a:r>
              <a:rPr lang="en-US" sz="2000" dirty="0" smtClean="0"/>
              <a:t>-</a:t>
            </a:r>
            <a:r>
              <a:rPr lang="en-US" sz="2000" dirty="0"/>
              <a:t>30% </a:t>
            </a:r>
            <a:r>
              <a:rPr lang="en-US" sz="2000" dirty="0" smtClean="0"/>
              <a:t>mobile </a:t>
            </a:r>
            <a:r>
              <a:rPr lang="en-US" sz="2000" dirty="0" err="1" smtClean="0"/>
              <a:t>NO</a:t>
            </a:r>
            <a:r>
              <a:rPr lang="en-US" sz="2000" baseline="-25000" dirty="0" err="1" smtClean="0"/>
              <a:t>x</a:t>
            </a:r>
            <a:endParaRPr lang="en-US" sz="2100" baseline="-25000" dirty="0">
              <a:latin typeface="Corbel"/>
              <a:cs typeface="Corbel"/>
            </a:endParaRPr>
          </a:p>
          <a:p>
            <a:pPr marL="355600" indent="-298450"/>
            <a:r>
              <a:rPr lang="en-US" dirty="0" smtClean="0">
                <a:latin typeface="Corbel"/>
                <a:cs typeface="Corbel"/>
              </a:rPr>
              <a:t>Additional scenarios: add all-sector reductions to the 2015 Proxy Case</a:t>
            </a:r>
          </a:p>
          <a:p>
            <a:pPr marL="457200" lvl="1" indent="0">
              <a:buNone/>
            </a:pPr>
            <a:r>
              <a:rPr lang="en-US" dirty="0" smtClean="0">
                <a:latin typeface="Corbel"/>
                <a:cs typeface="Corbel"/>
              </a:rPr>
              <a:t>- 30% NH</a:t>
            </a:r>
            <a:r>
              <a:rPr lang="en-US" baseline="-25000" dirty="0" smtClean="0">
                <a:latin typeface="Corbel"/>
                <a:cs typeface="Corbel"/>
              </a:rPr>
              <a:t>3</a:t>
            </a:r>
          </a:p>
          <a:p>
            <a:pPr marL="457200" lvl="1" indent="0">
              <a:buNone/>
            </a:pPr>
            <a:r>
              <a:rPr lang="en-US" dirty="0" smtClean="0">
                <a:latin typeface="Corbel"/>
                <a:cs typeface="Corbel"/>
              </a:rPr>
              <a:t>- 30% </a:t>
            </a:r>
            <a:r>
              <a:rPr lang="en-US" dirty="0" err="1" smtClean="0">
                <a:latin typeface="Corbel"/>
                <a:cs typeface="Corbel"/>
              </a:rPr>
              <a:t>NO</a:t>
            </a:r>
            <a:r>
              <a:rPr lang="en-US" baseline="-25000" dirty="0" err="1" smtClean="0">
                <a:latin typeface="Corbel"/>
                <a:cs typeface="Corbel"/>
              </a:rPr>
              <a:t>x</a:t>
            </a:r>
            <a:endParaRPr lang="en-US" baseline="-25000" dirty="0" smtClean="0">
              <a:latin typeface="Corbel"/>
              <a:cs typeface="Corbel"/>
            </a:endParaRPr>
          </a:p>
          <a:p>
            <a:pPr marL="457200" lvl="1" indent="0">
              <a:buNone/>
            </a:pPr>
            <a:r>
              <a:rPr lang="en-US" dirty="0">
                <a:latin typeface="Corbel"/>
                <a:cs typeface="Corbel"/>
              </a:rPr>
              <a:t>- 30% </a:t>
            </a:r>
            <a:r>
              <a:rPr lang="en-US" dirty="0" smtClean="0">
                <a:latin typeface="Corbel"/>
                <a:cs typeface="Corbel"/>
              </a:rPr>
              <a:t>NH</a:t>
            </a:r>
            <a:r>
              <a:rPr lang="en-US" baseline="-25000" dirty="0" smtClean="0">
                <a:latin typeface="Corbel"/>
                <a:cs typeface="Corbel"/>
              </a:rPr>
              <a:t>3</a:t>
            </a:r>
            <a:r>
              <a:rPr lang="en-US" dirty="0" smtClean="0">
                <a:latin typeface="Corbel"/>
                <a:cs typeface="Corbel"/>
              </a:rPr>
              <a:t> &amp; - </a:t>
            </a:r>
            <a:r>
              <a:rPr lang="en-US" dirty="0">
                <a:latin typeface="Corbel"/>
                <a:cs typeface="Corbel"/>
              </a:rPr>
              <a:t>30% </a:t>
            </a:r>
            <a:r>
              <a:rPr lang="en-US" dirty="0" err="1" smtClean="0">
                <a:latin typeface="Corbel"/>
                <a:cs typeface="Corbel"/>
              </a:rPr>
              <a:t>NO</a:t>
            </a:r>
            <a:r>
              <a:rPr lang="en-US" baseline="-25000" dirty="0" err="1" smtClean="0">
                <a:latin typeface="Corbel"/>
                <a:cs typeface="Corbel"/>
              </a:rPr>
              <a:t>x</a:t>
            </a:r>
            <a:endParaRPr lang="en-US" baseline="-25000" dirty="0">
              <a:latin typeface="Corbel"/>
              <a:cs typeface="Corbel"/>
            </a:endParaRPr>
          </a:p>
          <a:p>
            <a:pPr marL="457200" lvl="1" indent="0">
              <a:buNone/>
            </a:pPr>
            <a:endParaRPr lang="en-US" dirty="0" smtClean="0">
              <a:latin typeface="Corbel"/>
              <a:cs typeface="Corbel"/>
            </a:endParaRPr>
          </a:p>
          <a:p>
            <a:pPr lvl="1">
              <a:buFontTx/>
              <a:buChar char="-"/>
            </a:pPr>
            <a:endParaRPr lang="en-US" dirty="0" smtClean="0">
              <a:latin typeface="Corbel"/>
              <a:cs typeface="Corbel"/>
            </a:endParaRPr>
          </a:p>
          <a:p>
            <a:pPr marL="755650" lvl="1" indent="-29845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1738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Emissions Sensitivity Methods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r>
                  <a:rPr lang="en-US" dirty="0" smtClean="0"/>
                  <a:t>Direct Sensitivity</a:t>
                </a:r>
              </a:p>
              <a:p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9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900" b="0" i="1" smtClean="0">
                              <a:latin typeface="Cambria Math"/>
                            </a:rPr>
                            <m:t>𝐼𝑛𝑜𝑟𝑔𝑎𝑛𝑖𝑐</m:t>
                          </m:r>
                          <m:r>
                            <a:rPr lang="en-US" sz="2900" b="0" i="1" smtClean="0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9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900" b="0" i="1" smtClean="0">
                                  <a:latin typeface="Cambria Math"/>
                                </a:rPr>
                                <m:t>𝑃𝑀</m:t>
                              </m:r>
                            </m:e>
                            <m:sub>
                              <m:r>
                                <a:rPr lang="en-US" sz="2900" b="0" i="1" smtClean="0">
                                  <a:latin typeface="Cambria Math"/>
                                </a:rPr>
                                <m:t>2.5</m:t>
                              </m:r>
                            </m:sub>
                          </m:sSub>
                          <m:r>
                            <a:rPr lang="en-US" sz="29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900" b="0" i="1" smtClean="0">
                              <a:latin typeface="Cambria Math"/>
                            </a:rPr>
                            <m:t>𝑖𝑛</m:t>
                          </m:r>
                          <m:r>
                            <a:rPr lang="en-US" sz="29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900" b="0" i="1" smtClean="0">
                              <a:latin typeface="Cambria Math"/>
                            </a:rPr>
                            <m:t>𝑠𝑒𝑛𝑠𝑖𝑡𝑖𝑣𝑖𝑡𝑦</m:t>
                          </m:r>
                          <m:r>
                            <a:rPr lang="en-US" sz="29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900" b="0" i="1" smtClean="0">
                              <a:latin typeface="Cambria Math"/>
                            </a:rPr>
                            <m:t>𝐶𝑀𝐴𝑄</m:t>
                          </m:r>
                          <m:r>
                            <a:rPr lang="en-US" sz="29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900" b="0" i="1" smtClean="0">
                              <a:latin typeface="Cambria Math"/>
                            </a:rPr>
                            <m:t>𝑟𝑢𝑛</m:t>
                          </m:r>
                        </m:num>
                        <m:den>
                          <m:r>
                            <a:rPr lang="en-US" sz="2900" i="1">
                              <a:latin typeface="Cambria Math"/>
                            </a:rPr>
                            <m:t>𝐼𝑛𝑜𝑟𝑔𝑎𝑛𝑖𝑐</m:t>
                          </m:r>
                          <m:r>
                            <a:rPr lang="en-US" sz="2900" i="1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9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900" b="0" i="1" smtClean="0">
                                  <a:latin typeface="Cambria Math"/>
                                </a:rPr>
                                <m:t>𝑃𝑀</m:t>
                              </m:r>
                            </m:e>
                            <m:sub>
                              <m:r>
                                <a:rPr lang="en-US" sz="2900" b="0" i="1" smtClean="0">
                                  <a:latin typeface="Cambria Math"/>
                                </a:rPr>
                                <m:t>2.5</m:t>
                              </m:r>
                            </m:sub>
                          </m:sSub>
                          <m:r>
                            <a:rPr lang="en-US" sz="2900" i="1">
                              <a:latin typeface="Cambria Math"/>
                            </a:rPr>
                            <m:t>  </m:t>
                          </m:r>
                          <m:r>
                            <a:rPr lang="en-US" sz="2900" i="1">
                              <a:latin typeface="Cambria Math"/>
                            </a:rPr>
                            <m:t>𝑖𝑛</m:t>
                          </m:r>
                          <m:r>
                            <a:rPr lang="en-US" sz="2900" i="1">
                              <a:latin typeface="Cambria Math"/>
                            </a:rPr>
                            <m:t> </m:t>
                          </m:r>
                          <m:r>
                            <a:rPr lang="en-US" sz="2900" b="0" i="1" smtClean="0">
                              <a:latin typeface="Cambria Math"/>
                            </a:rPr>
                            <m:t>𝑏𝑎𝑠𝑒</m:t>
                          </m:r>
                          <m:r>
                            <a:rPr lang="en-US" sz="2900" i="1">
                              <a:latin typeface="Cambria Math"/>
                            </a:rPr>
                            <m:t> </m:t>
                          </m:r>
                          <m:r>
                            <a:rPr lang="en-US" sz="2900" i="1">
                              <a:latin typeface="Cambria Math"/>
                            </a:rPr>
                            <m:t>𝐶𝑀𝐴𝑄</m:t>
                          </m:r>
                          <m:r>
                            <a:rPr lang="en-US" sz="2900" i="1">
                              <a:latin typeface="Cambria Math"/>
                            </a:rPr>
                            <m:t> </m:t>
                          </m:r>
                          <m:r>
                            <a:rPr lang="en-US" sz="2900" i="1">
                              <a:latin typeface="Cambria Math"/>
                            </a:rPr>
                            <m:t>𝑟𝑢𝑛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Hybrid Box Model Sensitivity</a:t>
                </a:r>
              </a:p>
              <a:p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𝑆𝑒𝑛𝑠𝑖𝑡𝑖𝑣𝑖𝑡𝑦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𝑐𝑎𝑠𝑒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𝑖𝑛𝑜𝑟𝑔𝑎𝑛𝑖𝑐</m:t>
                          </m:r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𝑃𝑀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2.5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r>
                            <a:rPr lang="en-US" i="1">
                              <a:latin typeface="Cambria Math"/>
                            </a:rPr>
                            <m:t>𝑖𝑛</m:t>
                          </m:r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𝑝𝑟𝑒𝑑𝑖𝑐𝑡𝑒𝑑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𝑏𝑦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𝐼𝑆𝑂𝑅𝑅𝑂𝑃𝐼𝐴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𝐼</m:t>
                          </m:r>
                          <m:r>
                            <a:rPr lang="en-US" i="1">
                              <a:latin typeface="Cambria Math"/>
                            </a:rPr>
                            <m:t>𝑛𝑜𝑟𝑔𝑎𝑛𝑖𝑐</m:t>
                          </m:r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𝑃𝑀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2.5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 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𝑓𝑟𝑜𝑚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𝐼𝑆𝑂𝑅𝑅𝑂𝑃𝐼𝐴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𝑤𝑖𝑡h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𝑎𝑙𝑙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𝑚𝑒𝑎𝑠𝑢𝑟𝑒𝑑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𝑖𝑛𝑝𝑢𝑡𝑠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 smtClean="0"/>
              </a:p>
              <a:p>
                <a:pPr lvl="1"/>
                <a:r>
                  <a:rPr lang="en-US" dirty="0" smtClean="0"/>
                  <a:t>Input to sensitivity case box model?</a:t>
                </a:r>
              </a:p>
              <a:p>
                <a:pPr lvl="1"/>
                <a:r>
                  <a:rPr lang="en-US" dirty="0" smtClean="0"/>
                  <a:t>Measured T and RH</a:t>
                </a:r>
              </a:p>
              <a:p>
                <a:pPr lvl="1"/>
                <a:r>
                  <a:rPr lang="en-US" dirty="0" smtClean="0"/>
                  <a:t>Measured total sulfate, ammonia, and nitrate x fractional reduction in these species predicted by CMAQ model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15" t="-2156" b="-2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894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 9, 2010</a:t>
            </a:r>
            <a:endParaRPr lang="en-US">
              <a:latin typeface="Times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IDNR Workgroup - Stanier</a:t>
            </a:r>
            <a:endParaRPr lang="en-US">
              <a:latin typeface="Times" charset="0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B2D35-F402-46CA-A604-8519FD18B792}" type="slidenum">
              <a:rPr lang="en-US"/>
              <a:pPr/>
              <a:t>2</a:t>
            </a:fld>
            <a:endParaRPr lang="en-US"/>
          </a:p>
        </p:txBody>
      </p:sp>
      <p:sp>
        <p:nvSpPr>
          <p:cNvPr id="1644552" name="Rectangle 8"/>
          <p:cNvSpPr>
            <a:spLocks noChangeArrowheads="1"/>
          </p:cNvSpPr>
          <p:nvPr/>
        </p:nvSpPr>
        <p:spPr bwMode="auto">
          <a:xfrm>
            <a:off x="-533400" y="5334000"/>
            <a:ext cx="100584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4546" name="Rectangle 2"/>
          <p:cNvSpPr>
            <a:spLocks noChangeArrowheads="1"/>
          </p:cNvSpPr>
          <p:nvPr/>
        </p:nvSpPr>
        <p:spPr bwMode="auto">
          <a:xfrm>
            <a:off x="457200" y="6172200"/>
            <a:ext cx="838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45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Co-authors and Acknowledgements</a:t>
            </a:r>
            <a:endParaRPr lang="en-US" dirty="0"/>
          </a:p>
        </p:txBody>
      </p:sp>
      <p:sp>
        <p:nvSpPr>
          <p:cNvPr id="16445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057275"/>
            <a:ext cx="4038600" cy="4419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 smtClean="0"/>
              <a:t>University of Iowa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600" dirty="0" smtClean="0"/>
              <a:t>Scott </a:t>
            </a:r>
            <a:r>
              <a:rPr lang="en-US" sz="1600" dirty="0" err="1" smtClean="0"/>
              <a:t>Spak</a:t>
            </a:r>
            <a:endParaRPr lang="en-US" sz="1600" dirty="0" smtClean="0"/>
          </a:p>
          <a:p>
            <a:pPr lvl="1">
              <a:lnSpc>
                <a:spcPct val="80000"/>
              </a:lnSpc>
            </a:pPr>
            <a:r>
              <a:rPr lang="en-US" sz="1600" dirty="0" smtClean="0"/>
              <a:t>Gregory </a:t>
            </a:r>
            <a:r>
              <a:rPr lang="en-US" sz="1600" dirty="0"/>
              <a:t>Carmichael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Charles </a:t>
            </a:r>
            <a:r>
              <a:rPr lang="en-US" sz="1600" dirty="0" err="1"/>
              <a:t>Stanier</a:t>
            </a: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en-US" sz="1600" dirty="0" err="1" smtClean="0"/>
              <a:t>Jaemeen</a:t>
            </a:r>
            <a:r>
              <a:rPr lang="en-US" sz="1600" dirty="0" smtClean="0"/>
              <a:t> </a:t>
            </a:r>
            <a:r>
              <a:rPr lang="en-US" sz="1600" dirty="0" err="1" smtClean="0"/>
              <a:t>Baek</a:t>
            </a: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en-US" sz="1600" dirty="0" smtClean="0"/>
              <a:t>Sang </a:t>
            </a:r>
            <a:r>
              <a:rPr lang="en-US" sz="1600" dirty="0" err="1" smtClean="0"/>
              <a:t>Rin</a:t>
            </a:r>
            <a:r>
              <a:rPr lang="en-US" sz="1600" dirty="0" smtClean="0"/>
              <a:t> Lee</a:t>
            </a:r>
          </a:p>
          <a:p>
            <a:pPr lvl="1">
              <a:lnSpc>
                <a:spcPct val="80000"/>
              </a:lnSpc>
            </a:pPr>
            <a:r>
              <a:rPr lang="en-US" sz="1600" dirty="0" err="1" smtClean="0"/>
              <a:t>Yoo</a:t>
            </a:r>
            <a:r>
              <a:rPr lang="en-US" sz="1600" dirty="0" smtClean="0"/>
              <a:t> Jung Kim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Timothy </a:t>
            </a:r>
            <a:r>
              <a:rPr lang="en-US" sz="1600" dirty="0" err="1" smtClean="0"/>
              <a:t>Rohlf</a:t>
            </a:r>
            <a:endParaRPr lang="en-US" sz="1600" dirty="0" smtClean="0"/>
          </a:p>
          <a:p>
            <a:pPr lvl="1">
              <a:lnSpc>
                <a:spcPct val="80000"/>
              </a:lnSpc>
            </a:pPr>
            <a:r>
              <a:rPr lang="en-US" sz="1600" dirty="0" err="1" smtClean="0"/>
              <a:t>Sinan</a:t>
            </a:r>
            <a:r>
              <a:rPr lang="en-US" sz="1600" dirty="0" smtClean="0"/>
              <a:t> </a:t>
            </a:r>
            <a:r>
              <a:rPr lang="en-US" sz="1600" dirty="0" err="1" smtClean="0"/>
              <a:t>Sousan</a:t>
            </a:r>
            <a:endParaRPr lang="en-US" sz="1600" dirty="0" smtClean="0"/>
          </a:p>
          <a:p>
            <a:pPr lvl="1">
              <a:lnSpc>
                <a:spcPct val="80000"/>
              </a:lnSpc>
            </a:pPr>
            <a:r>
              <a:rPr lang="en-US" sz="1600" dirty="0" err="1" smtClean="0"/>
              <a:t>Ashish</a:t>
            </a:r>
            <a:r>
              <a:rPr lang="en-US" sz="1600" dirty="0" smtClean="0"/>
              <a:t> Singh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800" dirty="0" smtClean="0"/>
              <a:t>University of Illinois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600" dirty="0" smtClean="0"/>
              <a:t>Nicole </a:t>
            </a:r>
            <a:r>
              <a:rPr lang="en-US" sz="1600" dirty="0" err="1" smtClean="0"/>
              <a:t>Riemer</a:t>
            </a:r>
            <a:endParaRPr lang="en-US" sz="1600" dirty="0"/>
          </a:p>
          <a:p>
            <a:pPr lvl="1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800" dirty="0" smtClean="0"/>
              <a:t>EPRI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600" dirty="0" smtClean="0"/>
              <a:t>Stephanie Shaw</a:t>
            </a:r>
          </a:p>
          <a:p>
            <a:pPr lvl="1">
              <a:lnSpc>
                <a:spcPct val="80000"/>
              </a:lnSpc>
            </a:pPr>
            <a:r>
              <a:rPr lang="en-US" sz="1600" dirty="0" err="1" smtClean="0"/>
              <a:t>Naresh</a:t>
            </a:r>
            <a:r>
              <a:rPr lang="en-US" sz="1600" dirty="0" smtClean="0"/>
              <a:t> Kumar</a:t>
            </a:r>
            <a:endParaRPr lang="en-US" sz="1600" dirty="0"/>
          </a:p>
          <a:p>
            <a:pPr lvl="1">
              <a:lnSpc>
                <a:spcPct val="80000"/>
              </a:lnSpc>
            </a:pPr>
            <a:endParaRPr lang="en-US" sz="1400" dirty="0"/>
          </a:p>
        </p:txBody>
      </p:sp>
      <p:sp>
        <p:nvSpPr>
          <p:cNvPr id="1644551" name="Rectangle 7"/>
          <p:cNvSpPr>
            <a:spLocks noChangeArrowheads="1"/>
          </p:cNvSpPr>
          <p:nvPr/>
        </p:nvSpPr>
        <p:spPr bwMode="auto">
          <a:xfrm>
            <a:off x="4114800" y="1047750"/>
            <a:ext cx="4572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latin typeface="Arial" charset="0"/>
              </a:rPr>
              <a:t>Measurements</a:t>
            </a:r>
          </a:p>
          <a:p>
            <a:pPr marL="742950" lvl="1" indent="-285750">
              <a:lnSpc>
                <a:spcPct val="80000"/>
              </a:lnSpc>
              <a:buFontTx/>
              <a:buChar char="–"/>
            </a:pPr>
            <a:r>
              <a:rPr lang="en-US" sz="1600" dirty="0" smtClean="0">
                <a:latin typeface="Arial" charset="0"/>
              </a:rPr>
              <a:t>Eric Edgerton (ARA </a:t>
            </a:r>
            <a:r>
              <a:rPr lang="en-US" sz="1600" dirty="0" err="1" smtClean="0">
                <a:latin typeface="Arial" charset="0"/>
              </a:rPr>
              <a:t>Inc</a:t>
            </a:r>
            <a:r>
              <a:rPr lang="en-US" sz="1600" dirty="0" smtClean="0">
                <a:latin typeface="Arial" charset="0"/>
              </a:rPr>
              <a:t>)</a:t>
            </a:r>
          </a:p>
          <a:p>
            <a:pPr marL="742950" lvl="1" indent="-285750">
              <a:lnSpc>
                <a:spcPct val="80000"/>
              </a:lnSpc>
              <a:buFontTx/>
              <a:buChar char="–"/>
            </a:pPr>
            <a:r>
              <a:rPr lang="en-US" sz="1600" dirty="0" smtClean="0">
                <a:latin typeface="Arial" charset="0"/>
              </a:rPr>
              <a:t>Mike </a:t>
            </a:r>
            <a:r>
              <a:rPr lang="en-US" sz="1600" dirty="0" err="1" smtClean="0">
                <a:latin typeface="Arial" charset="0"/>
              </a:rPr>
              <a:t>Caughey</a:t>
            </a:r>
            <a:r>
              <a:rPr lang="en-US" sz="1600" dirty="0" smtClean="0">
                <a:latin typeface="Arial" charset="0"/>
              </a:rPr>
              <a:t> (ISWS)</a:t>
            </a:r>
            <a:endParaRPr lang="en-US" sz="1600" dirty="0">
              <a:latin typeface="Arial" charset="0"/>
            </a:endParaRPr>
          </a:p>
          <a:p>
            <a:pPr marL="742950" lvl="1" indent="-285750">
              <a:lnSpc>
                <a:spcPct val="80000"/>
              </a:lnSpc>
              <a:buFontTx/>
              <a:buChar char="–"/>
            </a:pPr>
            <a:r>
              <a:rPr lang="en-US" sz="1600" dirty="0">
                <a:latin typeface="Arial" charset="0"/>
              </a:rPr>
              <a:t>Wisconsin DNR staff </a:t>
            </a:r>
          </a:p>
          <a:p>
            <a:pPr marL="742950" lvl="1" indent="-285750">
              <a:lnSpc>
                <a:spcPct val="80000"/>
              </a:lnSpc>
              <a:buFontTx/>
              <a:buChar char="–"/>
            </a:pPr>
            <a:r>
              <a:rPr lang="en-US" sz="1600" dirty="0">
                <a:latin typeface="Arial" charset="0"/>
              </a:rPr>
              <a:t>Joe </a:t>
            </a:r>
            <a:r>
              <a:rPr lang="en-US" sz="1600" dirty="0" err="1">
                <a:latin typeface="Arial" charset="0"/>
              </a:rPr>
              <a:t>Leair</a:t>
            </a:r>
            <a:r>
              <a:rPr lang="en-US" sz="1600" dirty="0">
                <a:latin typeface="Arial" charset="0"/>
              </a:rPr>
              <a:t>, Jerry </a:t>
            </a:r>
            <a:r>
              <a:rPr lang="en-US" sz="1600" dirty="0" err="1">
                <a:latin typeface="Arial" charset="0"/>
              </a:rPr>
              <a:t>Medinger</a:t>
            </a:r>
            <a:r>
              <a:rPr lang="en-US" sz="1600" dirty="0">
                <a:latin typeface="Arial" charset="0"/>
              </a:rPr>
              <a:t>, Dan </a:t>
            </a:r>
            <a:r>
              <a:rPr lang="en-US" sz="1600" dirty="0" err="1">
                <a:latin typeface="Arial" charset="0"/>
              </a:rPr>
              <a:t>Nickolie</a:t>
            </a:r>
            <a:r>
              <a:rPr lang="en-US" sz="1600" dirty="0">
                <a:latin typeface="Arial" charset="0"/>
              </a:rPr>
              <a:t>, Mary </a:t>
            </a:r>
            <a:r>
              <a:rPr lang="en-US" sz="1600" dirty="0" err="1">
                <a:latin typeface="Arial" charset="0"/>
              </a:rPr>
              <a:t>Mertes</a:t>
            </a:r>
            <a:r>
              <a:rPr lang="en-US" sz="1600" dirty="0">
                <a:latin typeface="Arial" charset="0"/>
              </a:rPr>
              <a:t>, Bruce Rodger, and Bart </a:t>
            </a:r>
            <a:r>
              <a:rPr lang="en-US" sz="1600" dirty="0" err="1">
                <a:latin typeface="Arial" charset="0"/>
              </a:rPr>
              <a:t>Sponseller</a:t>
            </a:r>
            <a:endParaRPr lang="en-US" sz="1600" dirty="0">
              <a:latin typeface="Arial" charset="0"/>
            </a:endParaRPr>
          </a:p>
          <a:p>
            <a:pPr marL="742950" lvl="1" indent="-285750">
              <a:lnSpc>
                <a:spcPct val="80000"/>
              </a:lnSpc>
              <a:buFontTx/>
              <a:buChar char="–"/>
            </a:pPr>
            <a:r>
              <a:rPr lang="en-US" sz="1600" dirty="0">
                <a:latin typeface="Arial" charset="0"/>
              </a:rPr>
              <a:t>Site operators by John </a:t>
            </a:r>
            <a:r>
              <a:rPr lang="en-US" sz="1600" dirty="0" err="1">
                <a:latin typeface="Arial" charset="0"/>
              </a:rPr>
              <a:t>Hillery</a:t>
            </a:r>
            <a:r>
              <a:rPr lang="en-US" sz="1600" dirty="0">
                <a:latin typeface="Arial" charset="0"/>
              </a:rPr>
              <a:t>, </a:t>
            </a:r>
            <a:r>
              <a:rPr lang="en-US" sz="1600" dirty="0" err="1">
                <a:latin typeface="Arial" charset="0"/>
              </a:rPr>
              <a:t>Janel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Hanrahan</a:t>
            </a:r>
            <a:r>
              <a:rPr lang="en-US" sz="1600" dirty="0">
                <a:latin typeface="Arial" charset="0"/>
              </a:rPr>
              <a:t>, Laura Carnahan </a:t>
            </a:r>
            <a:endParaRPr lang="en-US" sz="16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sz="1800" dirty="0" smtClean="0">
              <a:latin typeface="Arial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latin typeface="Arial" charset="0"/>
              </a:rPr>
              <a:t>LADCO (Lake Michigan Air Directors Consortium)</a:t>
            </a:r>
          </a:p>
          <a:p>
            <a:pPr marL="742950" lvl="1" indent="-285750">
              <a:lnSpc>
                <a:spcPct val="80000"/>
              </a:lnSpc>
              <a:buFontTx/>
              <a:buChar char="–"/>
            </a:pPr>
            <a:r>
              <a:rPr lang="en-US" sz="1600" dirty="0" smtClean="0">
                <a:latin typeface="Arial" charset="0"/>
              </a:rPr>
              <a:t>Michael </a:t>
            </a:r>
            <a:r>
              <a:rPr lang="en-US" sz="1600" dirty="0" err="1" smtClean="0">
                <a:latin typeface="Arial" charset="0"/>
              </a:rPr>
              <a:t>Koerber</a:t>
            </a:r>
            <a:endParaRPr lang="en-US" sz="1600" dirty="0" smtClean="0">
              <a:latin typeface="Arial" charset="0"/>
            </a:endParaRPr>
          </a:p>
          <a:p>
            <a:pPr marL="742950" lvl="1" indent="-285750">
              <a:lnSpc>
                <a:spcPct val="80000"/>
              </a:lnSpc>
              <a:buFontTx/>
              <a:buChar char="–"/>
            </a:pPr>
            <a:r>
              <a:rPr lang="en-US" sz="1600" dirty="0" smtClean="0">
                <a:latin typeface="Arial" charset="0"/>
              </a:rPr>
              <a:t>Donna </a:t>
            </a:r>
            <a:r>
              <a:rPr lang="en-US" sz="1600" dirty="0" err="1" smtClean="0">
                <a:latin typeface="Arial" charset="0"/>
              </a:rPr>
              <a:t>Kenski</a:t>
            </a:r>
            <a:endParaRPr lang="en-US" sz="1600" dirty="0" smtClean="0">
              <a:latin typeface="Arial" charset="0"/>
            </a:endParaRPr>
          </a:p>
          <a:p>
            <a:pPr marL="742950" lvl="1" indent="-285750">
              <a:lnSpc>
                <a:spcPct val="80000"/>
              </a:lnSpc>
              <a:buFontTx/>
              <a:buChar char="–"/>
            </a:pPr>
            <a:r>
              <a:rPr lang="en-US" sz="1600" dirty="0" smtClean="0">
                <a:latin typeface="Arial" charset="0"/>
              </a:rPr>
              <a:t>Mark Janssen</a:t>
            </a:r>
          </a:p>
          <a:p>
            <a:pPr marL="742950" lvl="1" indent="-285750">
              <a:lnSpc>
                <a:spcPct val="80000"/>
              </a:lnSpc>
              <a:buFontTx/>
              <a:buChar char="–"/>
            </a:pPr>
            <a:r>
              <a:rPr lang="en-US" sz="1600" dirty="0" smtClean="0">
                <a:latin typeface="Arial" charset="0"/>
              </a:rPr>
              <a:t>Abigail Fontaine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1800" dirty="0">
              <a:latin typeface="Arial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latin typeface="Arial" charset="0"/>
              </a:rPr>
              <a:t>Wisconsin DNR</a:t>
            </a:r>
          </a:p>
          <a:p>
            <a:pPr marL="742950" lvl="1" indent="-285750">
              <a:lnSpc>
                <a:spcPct val="80000"/>
              </a:lnSpc>
              <a:buFontTx/>
              <a:buChar char="–"/>
            </a:pPr>
            <a:r>
              <a:rPr lang="en-US" sz="1600" dirty="0" smtClean="0">
                <a:latin typeface="Arial" charset="0"/>
              </a:rPr>
              <a:t>Michael </a:t>
            </a:r>
            <a:r>
              <a:rPr lang="en-US" sz="1600" dirty="0" err="1" smtClean="0">
                <a:latin typeface="Arial" charset="0"/>
              </a:rPr>
              <a:t>Majewski</a:t>
            </a:r>
            <a:endParaRPr lang="en-US" sz="1600" dirty="0" smtClean="0">
              <a:latin typeface="Arial" charset="0"/>
            </a:endParaRPr>
          </a:p>
          <a:p>
            <a:pPr marL="742950" lvl="1" indent="-285750">
              <a:lnSpc>
                <a:spcPct val="80000"/>
              </a:lnSpc>
              <a:buFontTx/>
              <a:buChar char="–"/>
            </a:pPr>
            <a:r>
              <a:rPr lang="en-US" sz="1600" dirty="0" smtClean="0">
                <a:latin typeface="Arial" charset="0"/>
              </a:rPr>
              <a:t>Bill </a:t>
            </a:r>
            <a:r>
              <a:rPr lang="en-US" sz="1600" dirty="0" err="1" smtClean="0">
                <a:latin typeface="Arial" charset="0"/>
              </a:rPr>
              <a:t>Adamski</a:t>
            </a:r>
            <a:endParaRPr lang="en-US" sz="1600" dirty="0" smtClean="0">
              <a:latin typeface="Arial" charset="0"/>
            </a:endParaRPr>
          </a:p>
          <a:p>
            <a:pPr marL="742950" lvl="1" indent="-285750">
              <a:lnSpc>
                <a:spcPct val="80000"/>
              </a:lnSpc>
              <a:buFontTx/>
              <a:buChar char="–"/>
            </a:pPr>
            <a:endParaRPr lang="en-US" sz="1600" dirty="0" smtClean="0">
              <a:latin typeface="Arial" charset="0"/>
            </a:endParaRPr>
          </a:p>
          <a:p>
            <a:pPr marL="742950" lvl="1" indent="-285750">
              <a:lnSpc>
                <a:spcPct val="80000"/>
              </a:lnSpc>
              <a:buFontTx/>
              <a:buChar char="–"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latin typeface="Arial" charset="0"/>
              </a:rPr>
              <a:t>Funding</a:t>
            </a:r>
          </a:p>
          <a:p>
            <a:pPr marL="742950" lvl="1" indent="-285750">
              <a:lnSpc>
                <a:spcPct val="80000"/>
              </a:lnSpc>
              <a:buFontTx/>
              <a:buChar char="–"/>
            </a:pPr>
            <a:r>
              <a:rPr lang="en-US" sz="1600" dirty="0" smtClean="0">
                <a:latin typeface="Arial" charset="0"/>
              </a:rPr>
              <a:t>LADCO</a:t>
            </a:r>
          </a:p>
          <a:p>
            <a:pPr marL="742950" lvl="1" indent="-285750">
              <a:lnSpc>
                <a:spcPct val="80000"/>
              </a:lnSpc>
              <a:buFontTx/>
              <a:buChar char="–"/>
            </a:pPr>
            <a:r>
              <a:rPr lang="en-US" sz="1600" dirty="0" smtClean="0">
                <a:latin typeface="Arial" charset="0"/>
              </a:rPr>
              <a:t>Electric Power Research Institute</a:t>
            </a:r>
          </a:p>
          <a:p>
            <a:pPr>
              <a:lnSpc>
                <a:spcPct val="80000"/>
              </a:lnSpc>
            </a:pPr>
            <a:endParaRPr lang="en-US" sz="1600" dirty="0">
              <a:latin typeface="Arial" charset="0"/>
            </a:endParaRP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endParaRPr lang="en-US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82550" y="-47625"/>
            <a:ext cx="87122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400" i="1" dirty="0" smtClean="0">
                <a:solidFill>
                  <a:schemeClr val="tx1"/>
                </a:solidFill>
              </a:rPr>
              <a:t>Thermodynamic Sensitivity / Model Skill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5984142"/>
              </p:ext>
            </p:extLst>
          </p:nvPr>
        </p:nvGraphicFramePr>
        <p:xfrm>
          <a:off x="704850" y="1371600"/>
          <a:ext cx="7467600" cy="4733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308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7" r="48182" b="19416"/>
          <a:stretch/>
        </p:blipFill>
        <p:spPr>
          <a:xfrm>
            <a:off x="4405745" y="304800"/>
            <a:ext cx="4738255" cy="3105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7" r="48182" b="19416"/>
          <a:stretch/>
        </p:blipFill>
        <p:spPr>
          <a:xfrm>
            <a:off x="34636" y="304800"/>
            <a:ext cx="4738255" cy="310515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1600200" y="1219200"/>
            <a:ext cx="990600" cy="914400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2590800"/>
            <a:ext cx="259079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30%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NO</a:t>
            </a:r>
            <a:r>
              <a:rPr lang="en-US" sz="1600" baseline="-25000" dirty="0" err="1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Cut only reduces TNO</a:t>
            </a:r>
            <a:r>
              <a:rPr lang="en-US" sz="1600" baseline="-25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by less than 12%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2604655"/>
            <a:ext cx="259079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30% NH</a:t>
            </a:r>
            <a:r>
              <a:rPr lang="en-US" sz="1600" baseline="-25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Cut reduces TNH</a:t>
            </a:r>
            <a:r>
              <a:rPr lang="en-US" sz="1600" baseline="-25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by 22% or more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7706" r="50000" b="18975"/>
          <a:stretch/>
        </p:blipFill>
        <p:spPr>
          <a:xfrm>
            <a:off x="4772891" y="3382241"/>
            <a:ext cx="4066309" cy="31344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26886" y="5562600"/>
            <a:ext cx="259079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30% NH</a:t>
            </a:r>
            <a:r>
              <a:rPr lang="en-US" sz="1600" baseline="-25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Cut reduces PM</a:t>
            </a:r>
            <a:r>
              <a:rPr lang="en-US" sz="1600" baseline="-25000" dirty="0" smtClean="0">
                <a:latin typeface="Calibri" pitchFamily="34" charset="0"/>
                <a:cs typeface="Calibri" pitchFamily="34" charset="0"/>
              </a:rPr>
              <a:t>2.5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by 10-15%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7816" r="50000" b="17765"/>
          <a:stretch/>
        </p:blipFill>
        <p:spPr>
          <a:xfrm>
            <a:off x="457200" y="3326670"/>
            <a:ext cx="4191000" cy="32194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20000920">
            <a:off x="768112" y="5132046"/>
            <a:ext cx="762000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PM ↓</a:t>
            </a:r>
          </a:p>
        </p:txBody>
      </p:sp>
      <p:sp>
        <p:nvSpPr>
          <p:cNvPr id="16" name="TextBox 15"/>
          <p:cNvSpPr txBox="1"/>
          <p:nvPr/>
        </p:nvSpPr>
        <p:spPr>
          <a:xfrm rot="20838438">
            <a:off x="2819398" y="5454240"/>
            <a:ext cx="762000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PM ↑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8818" y="76200"/>
            <a:ext cx="25907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Graphing  % Reduction TNO</a:t>
            </a:r>
            <a:r>
              <a:rPr lang="en-US" sz="1600" baseline="-25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Case: 30%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NO</a:t>
            </a:r>
            <a:r>
              <a:rPr lang="en-US" sz="1600" baseline="-25000" dirty="0" err="1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Cut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6800" y="96982"/>
            <a:ext cx="25907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Graphing  % Reduction TNH</a:t>
            </a:r>
            <a:r>
              <a:rPr lang="en-US" sz="1600" baseline="-25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Case: 30% NH</a:t>
            </a:r>
            <a:r>
              <a:rPr lang="en-US" sz="1600" baseline="-25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Cut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8817" y="3326670"/>
            <a:ext cx="25907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Graphing  % Reduction PM</a:t>
            </a:r>
            <a:r>
              <a:rPr lang="en-US" sz="1600" baseline="-25000" dirty="0" smtClean="0">
                <a:latin typeface="Calibri" pitchFamily="34" charset="0"/>
                <a:cs typeface="Calibri" pitchFamily="34" charset="0"/>
              </a:rPr>
              <a:t>2.5</a:t>
            </a:r>
          </a:p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Case: 30%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NO</a:t>
            </a:r>
            <a:r>
              <a:rPr lang="en-US" sz="1600" baseline="-25000" dirty="0" err="1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Cut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76800" y="3326669"/>
            <a:ext cx="25907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Graphing  % Reduction PM</a:t>
            </a:r>
            <a:r>
              <a:rPr lang="en-US" sz="1600" baseline="-25000" dirty="0" smtClean="0">
                <a:latin typeface="Calibri" pitchFamily="34" charset="0"/>
                <a:cs typeface="Calibri" pitchFamily="34" charset="0"/>
              </a:rPr>
              <a:t>2.5</a:t>
            </a:r>
          </a:p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Case: 30% NH</a:t>
            </a:r>
            <a:r>
              <a:rPr lang="en-US" sz="1600" baseline="-25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Cut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51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1018F-EE6B-48D2-9A3B-1313AFC5F063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906888"/>
              </p:ext>
            </p:extLst>
          </p:nvPr>
        </p:nvGraphicFramePr>
        <p:xfrm>
          <a:off x="228600" y="228600"/>
          <a:ext cx="8763000" cy="6207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0"/>
              </a:tblGrid>
              <a:tr h="62385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Conclusions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– A refined conceptual model of wintertime episodes in the Upper Midwest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23852">
                <a:tc>
                  <a:txBody>
                    <a:bodyPr/>
                    <a:lstStyle/>
                    <a:p>
                      <a:pPr lvl="0"/>
                      <a:r>
                        <a:rPr lang="en-US" sz="1800" b="1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Composition:  </a:t>
                      </a: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Confirming results from past studies.  Database of </a:t>
                      </a:r>
                      <a:r>
                        <a:rPr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time-resolved</a:t>
                      </a: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concentrations now available.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891217">
                <a:tc>
                  <a:txBody>
                    <a:bodyPr/>
                    <a:lstStyle/>
                    <a:p>
                      <a:pPr lvl="0"/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Urban-rural contrast:</a:t>
                      </a:r>
                      <a:r>
                        <a:rPr lang="en-US" sz="18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More episodes recorded at urban site. 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Urban primary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pollutant enhancement quantified.  Urban secondary enhancement &lt;20% of inorganic total on average.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23852">
                <a:tc>
                  <a:txBody>
                    <a:bodyPr/>
                    <a:lstStyle/>
                    <a:p>
                      <a:pPr lvl="0"/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Primary sources?</a:t>
                      </a:r>
                      <a:r>
                        <a:rPr lang="en-US" sz="18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 p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rimary OC important.  Role of primary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local </a:t>
                      </a:r>
                      <a:r>
                        <a:rPr lang="en-US" sz="1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r>
                        <a:rPr lang="en-US" sz="1800" b="0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under investigation with CMAQ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950632">
                <a:tc>
                  <a:txBody>
                    <a:bodyPr/>
                    <a:lstStyle/>
                    <a:p>
                      <a:pPr lvl="0"/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Meteorology: 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Meteorology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critical to episode occurrence and prediction. 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Stagnant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low pressure systems, warmer than average temperatures, low wind speeds, low mixing heights.  Snow cover, snow melt, and fog correlated with episodes.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6487">
                <a:tc>
                  <a:txBody>
                    <a:bodyPr/>
                    <a:lstStyle/>
                    <a:p>
                      <a:pPr lvl="0"/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Nitrate formation</a:t>
                      </a:r>
                      <a:r>
                        <a:rPr lang="en-US" sz="18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chemistry: 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Both daytime and nighttime pathways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important.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1585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Sensitivity</a:t>
                      </a:r>
                      <a:r>
                        <a:rPr lang="en-US" sz="18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episodes</a:t>
                      </a: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Direct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modeled sensitivity from CMAQ is fairly accurate despite low NH</a:t>
                      </a:r>
                      <a:r>
                        <a:rPr lang="en-US" sz="18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bias.  System responds to either reductions in total nitrate or total ammonia, but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r>
                        <a:rPr lang="en-US" sz="1800" kern="1200" baseline="-25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controls inefficient at delivering total nitrate reduction in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r>
                        <a:rPr lang="en-US" sz="1800" kern="1200" baseline="-25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source regions.  Impact of local vs. regional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r>
                        <a:rPr lang="en-US" sz="1800" kern="1200" baseline="-25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reductions under investigation.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86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3D Model skill:  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Fairly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skilled, especially on average.  Mixed skill for timing and intensity of individual episodes.  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023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2974975"/>
            <a:ext cx="6400800" cy="1752600"/>
          </a:xfrm>
        </p:spPr>
        <p:txBody>
          <a:bodyPr/>
          <a:lstStyle/>
          <a:p>
            <a:r>
              <a:rPr lang="en-US" dirty="0" smtClean="0"/>
              <a:t>Full reports on LADCO Winter Nitrate Study available </a:t>
            </a:r>
            <a:r>
              <a:rPr lang="en-US" dirty="0" smtClean="0"/>
              <a:t>at ladco.org and on </a:t>
            </a:r>
            <a:r>
              <a:rPr lang="en-US" dirty="0" err="1" smtClean="0"/>
              <a:t>Stanier</a:t>
            </a:r>
            <a:r>
              <a:rPr lang="en-US" dirty="0" smtClean="0"/>
              <a:t> group website</a:t>
            </a:r>
          </a:p>
          <a:p>
            <a:endParaRPr lang="en-US" dirty="0"/>
          </a:p>
          <a:p>
            <a:r>
              <a:rPr lang="en-US" dirty="0" smtClean="0"/>
              <a:t>Questions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25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219200" y="-76200"/>
            <a:ext cx="9144000" cy="990600"/>
          </a:xfrm>
        </p:spPr>
        <p:txBody>
          <a:bodyPr/>
          <a:lstStyle/>
          <a:p>
            <a:r>
              <a:rPr lang="en-US" sz="2400" i="1" dirty="0" smtClean="0"/>
              <a:t>Nitrate formation analysis by process analysis</a:t>
            </a:r>
            <a:endParaRPr lang="en-US" sz="2400" i="1" dirty="0"/>
          </a:p>
        </p:txBody>
      </p:sp>
      <p:sp>
        <p:nvSpPr>
          <p:cNvPr id="875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45259" y="1266970"/>
            <a:ext cx="8229600" cy="44196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 smtClean="0"/>
              <a:t>NO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+ OH </a:t>
            </a:r>
            <a:r>
              <a:rPr lang="en-US" sz="2800" dirty="0" smtClean="0">
                <a:sym typeface="Symbol" pitchFamily="18" charset="2"/>
              </a:rPr>
              <a:t></a:t>
            </a:r>
            <a:r>
              <a:rPr lang="en-US" sz="2800" dirty="0" smtClean="0"/>
              <a:t> HNO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			(R1)</a:t>
            </a:r>
          </a:p>
          <a:p>
            <a:pPr>
              <a:buFontTx/>
              <a:buNone/>
            </a:pPr>
            <a:endParaRPr lang="en-US" sz="2800" dirty="0" smtClean="0"/>
          </a:p>
          <a:p>
            <a:pPr>
              <a:buFontTx/>
              <a:buNone/>
            </a:pPr>
            <a:endParaRPr lang="en-US" sz="2800" dirty="0" smtClean="0"/>
          </a:p>
          <a:p>
            <a:pPr>
              <a:buFontTx/>
              <a:buNone/>
            </a:pPr>
            <a:r>
              <a:rPr lang="pt-BR" sz="2800" dirty="0" smtClean="0"/>
              <a:t>NO</a:t>
            </a:r>
            <a:r>
              <a:rPr lang="pt-BR" sz="2800" baseline="-25000" dirty="0" smtClean="0"/>
              <a:t>2</a:t>
            </a:r>
            <a:r>
              <a:rPr lang="pt-BR" sz="2800" dirty="0" smtClean="0"/>
              <a:t> + O</a:t>
            </a:r>
            <a:r>
              <a:rPr lang="pt-BR" sz="2800" baseline="-25000" dirty="0" smtClean="0"/>
              <a:t>3</a:t>
            </a:r>
            <a:r>
              <a:rPr lang="pt-BR" sz="2800" dirty="0" smtClean="0"/>
              <a:t> </a:t>
            </a:r>
            <a:r>
              <a:rPr lang="en-US" sz="2800" dirty="0" smtClean="0">
                <a:sym typeface="Symbol" pitchFamily="18" charset="2"/>
              </a:rPr>
              <a:t></a:t>
            </a:r>
            <a:r>
              <a:rPr lang="pt-BR" sz="2800" dirty="0" smtClean="0"/>
              <a:t> NO</a:t>
            </a:r>
            <a:r>
              <a:rPr lang="pt-BR" sz="2800" baseline="-25000" dirty="0" smtClean="0"/>
              <a:t>3</a:t>
            </a:r>
            <a:r>
              <a:rPr lang="pt-BR" sz="2800" dirty="0" smtClean="0"/>
              <a:t> + O</a:t>
            </a:r>
            <a:r>
              <a:rPr lang="pt-BR" sz="2800" baseline="-25000" dirty="0" smtClean="0"/>
              <a:t>2</a:t>
            </a:r>
            <a:r>
              <a:rPr lang="pt-BR" sz="2800" dirty="0" smtClean="0"/>
              <a:t>			(R2)</a:t>
            </a:r>
          </a:p>
          <a:p>
            <a:pPr>
              <a:buFontTx/>
              <a:buNone/>
            </a:pPr>
            <a:r>
              <a:rPr lang="it-IT" sz="2800" dirty="0" smtClean="0"/>
              <a:t>NO</a:t>
            </a:r>
            <a:r>
              <a:rPr lang="it-IT" sz="2800" baseline="-25000" dirty="0" smtClean="0"/>
              <a:t>3</a:t>
            </a:r>
            <a:r>
              <a:rPr lang="it-IT" sz="2800" dirty="0" smtClean="0"/>
              <a:t>+NO</a:t>
            </a:r>
            <a:r>
              <a:rPr lang="it-IT" sz="2800" baseline="-25000" dirty="0" smtClean="0"/>
              <a:t>2</a:t>
            </a:r>
            <a:r>
              <a:rPr lang="it-IT" sz="2800" dirty="0" smtClean="0"/>
              <a:t> </a:t>
            </a:r>
            <a:r>
              <a:rPr lang="en-US" sz="2800" dirty="0" smtClean="0"/>
              <a:t>↔</a:t>
            </a:r>
            <a:r>
              <a:rPr lang="it-IT" sz="2800" dirty="0" smtClean="0"/>
              <a:t> N</a:t>
            </a:r>
            <a:r>
              <a:rPr lang="it-IT" sz="2800" baseline="-25000" dirty="0" smtClean="0"/>
              <a:t>2</a:t>
            </a:r>
            <a:r>
              <a:rPr lang="it-IT" sz="2800" dirty="0" smtClean="0"/>
              <a:t>O</a:t>
            </a:r>
            <a:r>
              <a:rPr lang="it-IT" sz="2800" baseline="-25000" dirty="0" smtClean="0"/>
              <a:t>5</a:t>
            </a:r>
            <a:r>
              <a:rPr lang="it-IT" sz="2800" dirty="0" smtClean="0"/>
              <a:t>			(R3)</a:t>
            </a:r>
          </a:p>
          <a:p>
            <a:pPr>
              <a:buFontTx/>
              <a:buNone/>
            </a:pPr>
            <a:r>
              <a:rPr lang="it-IT" sz="2800" dirty="0" smtClean="0"/>
              <a:t>N</a:t>
            </a:r>
            <a:r>
              <a:rPr lang="it-IT" sz="2800" baseline="-25000" dirty="0" smtClean="0"/>
              <a:t>2</a:t>
            </a:r>
            <a:r>
              <a:rPr lang="it-IT" sz="2800" dirty="0" smtClean="0"/>
              <a:t>O</a:t>
            </a:r>
            <a:r>
              <a:rPr lang="it-IT" sz="2800" baseline="-25000" dirty="0" smtClean="0"/>
              <a:t>5</a:t>
            </a:r>
            <a:r>
              <a:rPr lang="it-IT" sz="2800" dirty="0" smtClean="0"/>
              <a:t> </a:t>
            </a:r>
            <a:r>
              <a:rPr lang="en-US" sz="2800" dirty="0" smtClean="0">
                <a:sym typeface="Symbol" pitchFamily="18" charset="2"/>
              </a:rPr>
              <a:t></a:t>
            </a:r>
            <a:r>
              <a:rPr lang="it-IT" sz="2800" dirty="0" smtClean="0"/>
              <a:t> NO</a:t>
            </a:r>
            <a:r>
              <a:rPr lang="it-IT" sz="2800" baseline="-25000" dirty="0" smtClean="0"/>
              <a:t>2</a:t>
            </a:r>
            <a:r>
              <a:rPr lang="it-IT" sz="2800" dirty="0" smtClean="0"/>
              <a:t> + NO</a:t>
            </a:r>
            <a:r>
              <a:rPr lang="it-IT" sz="2800" baseline="-25000" dirty="0" smtClean="0"/>
              <a:t>3</a:t>
            </a:r>
            <a:r>
              <a:rPr lang="it-IT" sz="2800" dirty="0" smtClean="0"/>
              <a:t>			(R4)</a:t>
            </a:r>
            <a:endParaRPr lang="en-US" sz="2800" dirty="0" smtClean="0"/>
          </a:p>
          <a:p>
            <a:pPr>
              <a:buFontTx/>
              <a:buNone/>
            </a:pPr>
            <a:r>
              <a:rPr lang="en-US" sz="2800" dirty="0" smtClean="0"/>
              <a:t>NO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 + VOC</a:t>
            </a:r>
            <a:r>
              <a:rPr lang="en-US" sz="2800" dirty="0" smtClean="0">
                <a:sym typeface="Symbol" pitchFamily="18" charset="2"/>
              </a:rPr>
              <a:t></a:t>
            </a:r>
            <a:r>
              <a:rPr lang="en-US" sz="2800" dirty="0" smtClean="0"/>
              <a:t> organic products	(R5)</a:t>
            </a:r>
          </a:p>
          <a:p>
            <a:pPr>
              <a:buFontTx/>
              <a:buNone/>
            </a:pPr>
            <a:r>
              <a:rPr lang="en-US" sz="2800" dirty="0" smtClean="0"/>
              <a:t>N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</a:t>
            </a:r>
            <a:r>
              <a:rPr lang="en-US" sz="2800" baseline="-25000" dirty="0" smtClean="0"/>
              <a:t>5</a:t>
            </a:r>
            <a:r>
              <a:rPr lang="en-US" sz="2800" dirty="0" smtClean="0"/>
              <a:t> + H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 </a:t>
            </a:r>
            <a:r>
              <a:rPr lang="en-US" sz="2800" dirty="0" smtClean="0">
                <a:sym typeface="Symbol" pitchFamily="18" charset="2"/>
              </a:rPr>
              <a:t></a:t>
            </a:r>
            <a:r>
              <a:rPr lang="en-US" sz="2800" dirty="0" smtClean="0"/>
              <a:t> 2HNO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			(R6)</a:t>
            </a:r>
            <a:endParaRPr lang="en-US" sz="2800" dirty="0"/>
          </a:p>
        </p:txBody>
      </p:sp>
      <p:sp>
        <p:nvSpPr>
          <p:cNvPr id="875525" name="Freeform 5"/>
          <p:cNvSpPr>
            <a:spLocks/>
          </p:cNvSpPr>
          <p:nvPr/>
        </p:nvSpPr>
        <p:spPr bwMode="auto">
          <a:xfrm>
            <a:off x="2622988" y="5154778"/>
            <a:ext cx="545220" cy="655470"/>
          </a:xfrm>
          <a:custGeom>
            <a:avLst/>
            <a:gdLst>
              <a:gd name="T0" fmla="*/ 336 w 384"/>
              <a:gd name="T1" fmla="*/ 576 h 576"/>
              <a:gd name="T2" fmla="*/ 336 w 384"/>
              <a:gd name="T3" fmla="*/ 528 h 576"/>
              <a:gd name="T4" fmla="*/ 48 w 384"/>
              <a:gd name="T5" fmla="*/ 384 h 576"/>
              <a:gd name="T6" fmla="*/ 48 w 384"/>
              <a:gd name="T7" fmla="*/ 240 h 576"/>
              <a:gd name="T8" fmla="*/ 192 w 384"/>
              <a:gd name="T9" fmla="*/ 48 h 576"/>
              <a:gd name="T10" fmla="*/ 192 w 384"/>
              <a:gd name="T11" fmla="*/ 0 h 576"/>
              <a:gd name="connsiteX0" fmla="*/ 8222 w 8943"/>
              <a:gd name="connsiteY0" fmla="*/ 10000 h 10000"/>
              <a:gd name="connsiteX1" fmla="*/ 8222 w 8943"/>
              <a:gd name="connsiteY1" fmla="*/ 9167 h 10000"/>
              <a:gd name="connsiteX2" fmla="*/ 722 w 8943"/>
              <a:gd name="connsiteY2" fmla="*/ 6667 h 10000"/>
              <a:gd name="connsiteX3" fmla="*/ 722 w 8943"/>
              <a:gd name="connsiteY3" fmla="*/ 4167 h 10000"/>
              <a:gd name="connsiteX4" fmla="*/ 4472 w 8943"/>
              <a:gd name="connsiteY4" fmla="*/ 2708 h 10000"/>
              <a:gd name="connsiteX5" fmla="*/ 4472 w 8943"/>
              <a:gd name="connsiteY5" fmla="*/ 0 h 10000"/>
              <a:gd name="connsiteX0" fmla="*/ 9194 w 10001"/>
              <a:gd name="connsiteY0" fmla="*/ 8906 h 8906"/>
              <a:gd name="connsiteX1" fmla="*/ 9194 w 10001"/>
              <a:gd name="connsiteY1" fmla="*/ 8073 h 8906"/>
              <a:gd name="connsiteX2" fmla="*/ 807 w 10001"/>
              <a:gd name="connsiteY2" fmla="*/ 5573 h 8906"/>
              <a:gd name="connsiteX3" fmla="*/ 807 w 10001"/>
              <a:gd name="connsiteY3" fmla="*/ 3073 h 8906"/>
              <a:gd name="connsiteX4" fmla="*/ 5001 w 10001"/>
              <a:gd name="connsiteY4" fmla="*/ 1614 h 8906"/>
              <a:gd name="connsiteX5" fmla="*/ 6311 w 10001"/>
              <a:gd name="connsiteY5" fmla="*/ 0 h 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1" h="8906">
                <a:moveTo>
                  <a:pt x="9194" y="8906"/>
                </a:moveTo>
                <a:cubicBezTo>
                  <a:pt x="9893" y="8767"/>
                  <a:pt x="10592" y="8628"/>
                  <a:pt x="9194" y="8073"/>
                </a:cubicBezTo>
                <a:cubicBezTo>
                  <a:pt x="7796" y="7517"/>
                  <a:pt x="2205" y="6406"/>
                  <a:pt x="807" y="5573"/>
                </a:cubicBezTo>
                <a:cubicBezTo>
                  <a:pt x="-590" y="4739"/>
                  <a:pt x="108" y="3733"/>
                  <a:pt x="807" y="3073"/>
                </a:cubicBezTo>
                <a:cubicBezTo>
                  <a:pt x="1506" y="2413"/>
                  <a:pt x="4302" y="2309"/>
                  <a:pt x="5001" y="1614"/>
                </a:cubicBezTo>
                <a:cubicBezTo>
                  <a:pt x="5699" y="920"/>
                  <a:pt x="6661" y="69"/>
                  <a:pt x="6311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5526" name="Text Box 6"/>
          <p:cNvSpPr txBox="1">
            <a:spLocks noChangeArrowheads="1"/>
          </p:cNvSpPr>
          <p:nvPr/>
        </p:nvSpPr>
        <p:spPr bwMode="auto">
          <a:xfrm>
            <a:off x="2150958" y="5811835"/>
            <a:ext cx="60515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RH and composition dependent accommodation</a:t>
            </a:r>
          </a:p>
          <a:p>
            <a:r>
              <a:rPr lang="en-US" dirty="0"/>
              <a:t>coefficient, uncertain</a:t>
            </a:r>
          </a:p>
        </p:txBody>
      </p:sp>
      <p:sp>
        <p:nvSpPr>
          <p:cNvPr id="875527" name="Rectangle 7"/>
          <p:cNvSpPr>
            <a:spLocks noChangeArrowheads="1"/>
          </p:cNvSpPr>
          <p:nvPr/>
        </p:nvSpPr>
        <p:spPr bwMode="auto">
          <a:xfrm>
            <a:off x="228600" y="1136795"/>
            <a:ext cx="6934200" cy="762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5529" name="Text Box 9"/>
          <p:cNvSpPr txBox="1">
            <a:spLocks noChangeArrowheads="1"/>
          </p:cNvSpPr>
          <p:nvPr/>
        </p:nvSpPr>
        <p:spPr bwMode="auto">
          <a:xfrm>
            <a:off x="7162801" y="910860"/>
            <a:ext cx="198119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Daytime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Averages 0.075 ppb/</a:t>
            </a:r>
            <a:r>
              <a:rPr lang="en-US" sz="2000" dirty="0" err="1" smtClean="0">
                <a:solidFill>
                  <a:srgbClr val="FF0000"/>
                </a:solidFill>
              </a:rPr>
              <a:t>hr</a:t>
            </a:r>
            <a:r>
              <a:rPr lang="en-US" sz="2000" dirty="0" smtClean="0">
                <a:solidFill>
                  <a:srgbClr val="FF0000"/>
                </a:solidFill>
              </a:rPr>
              <a:t> in surface layer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75530" name="Rectangle 10"/>
          <p:cNvSpPr>
            <a:spLocks noChangeArrowheads="1"/>
          </p:cNvSpPr>
          <p:nvPr/>
        </p:nvSpPr>
        <p:spPr bwMode="auto">
          <a:xfrm>
            <a:off x="254289" y="2743200"/>
            <a:ext cx="6908511" cy="266700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5531" name="Text Box 11"/>
          <p:cNvSpPr txBox="1">
            <a:spLocks noChangeArrowheads="1"/>
          </p:cNvSpPr>
          <p:nvPr/>
        </p:nvSpPr>
        <p:spPr bwMode="auto">
          <a:xfrm>
            <a:off x="7162801" y="2944303"/>
            <a:ext cx="176202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Nighttime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Averages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0.044 ppb/</a:t>
            </a:r>
            <a:r>
              <a:rPr lang="en-US" sz="2000" dirty="0" err="1" smtClean="0">
                <a:solidFill>
                  <a:srgbClr val="0000FF"/>
                </a:solidFill>
              </a:rPr>
              <a:t>hr</a:t>
            </a:r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in surface layer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9, 2009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Understanding PM Iowa - Stanier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6FDF-EDF7-4F19-B900-80B40395FC6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28600"/>
            <a:ext cx="6115050" cy="466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1"/>
          <a:stretch/>
        </p:blipFill>
        <p:spPr bwMode="auto">
          <a:xfrm>
            <a:off x="685800" y="3276600"/>
            <a:ext cx="7419975" cy="342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53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874501" cy="472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82550" y="-47625"/>
            <a:ext cx="87122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sz="4000" b="1" dirty="0" smtClean="0">
              <a:solidFill>
                <a:schemeClr val="tx1"/>
              </a:solidFill>
              <a:latin typeface="Corbel" pitchFamily="34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34950" y="104775"/>
            <a:ext cx="87122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400" i="1" dirty="0" smtClean="0">
                <a:solidFill>
                  <a:schemeClr val="tx1"/>
                </a:solidFill>
              </a:rPr>
              <a:t>Model Skill Continued… Gas Ratio Prediction Skill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450" y="5790407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>
                <a:latin typeface="+mj-lt"/>
              </a:rPr>
              <a:t>Measurements 1.0 – 1.7.  Model low on ammonia, but also low on sulfate and nitrate.  Model range 1.1 – 1.5. 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1287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5" b="15281"/>
          <a:stretch/>
        </p:blipFill>
        <p:spPr bwMode="auto">
          <a:xfrm>
            <a:off x="511670" y="858982"/>
            <a:ext cx="6610626" cy="203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3" b="17068"/>
          <a:stretch/>
        </p:blipFill>
        <p:spPr bwMode="auto">
          <a:xfrm>
            <a:off x="435470" y="2937164"/>
            <a:ext cx="6803530" cy="186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3" b="11027"/>
          <a:stretch/>
        </p:blipFill>
        <p:spPr bwMode="auto">
          <a:xfrm>
            <a:off x="816470" y="4883727"/>
            <a:ext cx="6346330" cy="189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234950" y="104775"/>
            <a:ext cx="87122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400" i="1" dirty="0" smtClean="0">
                <a:solidFill>
                  <a:schemeClr val="tx1"/>
                </a:solidFill>
              </a:rPr>
              <a:t>Model Skill … Additional Evaluation Using Diurnal Patterns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965200" y="676275"/>
            <a:ext cx="87122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Model                               Observations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 rot="16200000">
            <a:off x="-396875" y="1533525"/>
            <a:ext cx="1365250" cy="5715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Temp.</a:t>
            </a: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 rot="16200000">
            <a:off x="-396874" y="3444875"/>
            <a:ext cx="1365250" cy="5715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Nitrate</a:t>
            </a: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 rot="16200000">
            <a:off x="-379554" y="5426075"/>
            <a:ext cx="1365250" cy="5715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Sulfate</a:t>
            </a:r>
          </a:p>
        </p:txBody>
      </p:sp>
    </p:spTree>
    <p:extLst>
      <p:ext uri="{BB962C8B-B14F-4D97-AF65-F5344CB8AC3E}">
        <p14:creationId xmlns:p14="http://schemas.microsoft.com/office/powerpoint/2010/main" val="266676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92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7" b="11928"/>
          <a:stretch/>
        </p:blipFill>
        <p:spPr bwMode="auto">
          <a:xfrm>
            <a:off x="304800" y="1066800"/>
            <a:ext cx="86127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89251" name="Line 3"/>
          <p:cNvSpPr>
            <a:spLocks noChangeShapeType="1"/>
          </p:cNvSpPr>
          <p:nvPr/>
        </p:nvSpPr>
        <p:spPr bwMode="auto">
          <a:xfrm flipV="1">
            <a:off x="533400" y="1752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9252" name="Text Box 4"/>
          <p:cNvSpPr txBox="1">
            <a:spLocks noChangeArrowheads="1"/>
          </p:cNvSpPr>
          <p:nvPr/>
        </p:nvSpPr>
        <p:spPr bwMode="auto">
          <a:xfrm>
            <a:off x="365125" y="1184275"/>
            <a:ext cx="1327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NH3 rich</a:t>
            </a:r>
          </a:p>
        </p:txBody>
      </p:sp>
      <p:sp>
        <p:nvSpPr>
          <p:cNvPr id="1589253" name="Line 5"/>
          <p:cNvSpPr>
            <a:spLocks noChangeShapeType="1"/>
          </p:cNvSpPr>
          <p:nvPr/>
        </p:nvSpPr>
        <p:spPr bwMode="auto">
          <a:xfrm>
            <a:off x="457200" y="3505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9254" name="Text Box 6"/>
          <p:cNvSpPr txBox="1">
            <a:spLocks noChangeArrowheads="1"/>
          </p:cNvSpPr>
          <p:nvPr/>
        </p:nvSpPr>
        <p:spPr bwMode="auto">
          <a:xfrm>
            <a:off x="0" y="4038600"/>
            <a:ext cx="1412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NH3 poor</a:t>
            </a:r>
          </a:p>
        </p:txBody>
      </p:sp>
      <p:sp>
        <p:nvSpPr>
          <p:cNvPr id="1589255" name="Oval 7"/>
          <p:cNvSpPr>
            <a:spLocks noChangeArrowheads="1"/>
          </p:cNvSpPr>
          <p:nvPr/>
        </p:nvSpPr>
        <p:spPr bwMode="auto">
          <a:xfrm>
            <a:off x="3204914" y="2556164"/>
            <a:ext cx="1371600" cy="2590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787" y="-90055"/>
            <a:ext cx="8229600" cy="1143000"/>
          </a:xfrm>
        </p:spPr>
        <p:txBody>
          <a:bodyPr/>
          <a:lstStyle/>
          <a:p>
            <a:r>
              <a:rPr lang="en-US" sz="3200" dirty="0" smtClean="0"/>
              <a:t>Ammonia Availability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4255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9,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Understanding PM Iowa - Stanier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A788-CD4C-48BE-8CF8-5D1CEE911CC1}" type="slidenum">
              <a:rPr lang="en-US"/>
              <a:pPr/>
              <a:t>29</a:t>
            </a:fld>
            <a:endParaRPr lang="en-US"/>
          </a:p>
        </p:txBody>
      </p:sp>
      <p:sp>
        <p:nvSpPr>
          <p:cNvPr id="159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Approach</a:t>
            </a:r>
          </a:p>
        </p:txBody>
      </p:sp>
      <p:sp>
        <p:nvSpPr>
          <p:cNvPr id="159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Run ISORROPIA for every hour of the study using 400 different cases with varying reductions in</a:t>
            </a:r>
          </a:p>
          <a:p>
            <a:pPr lvl="1"/>
            <a:r>
              <a:rPr lang="en-US"/>
              <a:t>Total ammonia (10), total sulfate (4), and total nitrate (10)</a:t>
            </a:r>
          </a:p>
          <a:p>
            <a:r>
              <a:rPr lang="en-US"/>
              <a:t>Make contour plots showing ammonia vs. nitrate sensitivity for constant sulfate cases.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z="3200" dirty="0" smtClean="0"/>
              <a:t>Motivation?</a:t>
            </a:r>
            <a:endParaRPr lang="en-US" sz="3200" dirty="0"/>
          </a:p>
        </p:txBody>
      </p:sp>
      <p:sp>
        <p:nvSpPr>
          <p:cNvPr id="15360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762000"/>
            <a:ext cx="4038600" cy="4525963"/>
          </a:xfrm>
        </p:spPr>
        <p:txBody>
          <a:bodyPr/>
          <a:lstStyle/>
          <a:p>
            <a:r>
              <a:rPr lang="en-US" sz="2000" dirty="0" smtClean="0"/>
              <a:t>Recurrent cold weather PM</a:t>
            </a:r>
            <a:r>
              <a:rPr lang="en-US" sz="2000" baseline="-25000" dirty="0" smtClean="0"/>
              <a:t>2.5</a:t>
            </a:r>
            <a:r>
              <a:rPr lang="en-US" sz="2000" dirty="0" smtClean="0"/>
              <a:t> episodes greatly influence air quality in this region.</a:t>
            </a:r>
          </a:p>
          <a:p>
            <a:r>
              <a:rPr lang="en-US" sz="2000" dirty="0" smtClean="0"/>
              <a:t>Similarities to California’s Central Valley (Pun and Seigneur 1999; </a:t>
            </a:r>
            <a:r>
              <a:rPr lang="en-US" sz="2000" dirty="0" err="1" smtClean="0"/>
              <a:t>McMurry</a:t>
            </a:r>
            <a:r>
              <a:rPr lang="en-US" sz="2000" dirty="0" smtClean="0"/>
              <a:t>, Shepherd et al. 2004) and to Northwestern Europe and the Po Valley of Italy (</a:t>
            </a:r>
            <a:r>
              <a:rPr lang="en-US" sz="2000" dirty="0" err="1" smtClean="0"/>
              <a:t>Schaap</a:t>
            </a:r>
            <a:r>
              <a:rPr lang="en-US" sz="2000" dirty="0" smtClean="0"/>
              <a:t>, van Loon et al. 2004; </a:t>
            </a:r>
            <a:r>
              <a:rPr lang="en-US" sz="2000" dirty="0" err="1" smtClean="0"/>
              <a:t>Putaud</a:t>
            </a:r>
            <a:r>
              <a:rPr lang="en-US" sz="2000" dirty="0" smtClean="0"/>
              <a:t>, Van </a:t>
            </a:r>
            <a:r>
              <a:rPr lang="en-US" sz="2000" dirty="0" err="1" smtClean="0"/>
              <a:t>Dingenen</a:t>
            </a:r>
            <a:r>
              <a:rPr lang="en-US" sz="2000" dirty="0" smtClean="0"/>
              <a:t> et al. 2010).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F5CA3-2D45-4C3F-8DD5-A90A8DC92CED}" type="slidenum">
              <a:rPr lang="en-US"/>
              <a:pPr/>
              <a:t>3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84" b="9598"/>
          <a:stretch/>
        </p:blipFill>
        <p:spPr bwMode="auto">
          <a:xfrm>
            <a:off x="4495800" y="685800"/>
            <a:ext cx="4246418" cy="429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58091" y="4800600"/>
            <a:ext cx="7980218" cy="1905000"/>
          </a:xfrm>
        </p:spPr>
        <p:txBody>
          <a:bodyPr/>
          <a:lstStyle/>
          <a:p>
            <a:r>
              <a:rPr lang="en-US" sz="2000" dirty="0" smtClean="0"/>
              <a:t>What is known?  </a:t>
            </a:r>
          </a:p>
          <a:p>
            <a:pPr lvl="1"/>
            <a:r>
              <a:rPr lang="en-US" sz="1600" dirty="0" smtClean="0"/>
              <a:t>Episodes are tightly coupled with meteorological conditions.</a:t>
            </a:r>
          </a:p>
          <a:p>
            <a:pPr lvl="1"/>
            <a:r>
              <a:rPr lang="en-US" sz="1600" dirty="0" smtClean="0"/>
              <a:t>Ammonium nitrate comprises a large fraction of the PM</a:t>
            </a:r>
            <a:r>
              <a:rPr lang="en-US" sz="1600" baseline="-25000" dirty="0" smtClean="0"/>
              <a:t>2.5</a:t>
            </a:r>
            <a:r>
              <a:rPr lang="en-US" sz="1600" dirty="0" smtClean="0"/>
              <a:t> during episodes.</a:t>
            </a:r>
          </a:p>
          <a:p>
            <a:pPr lvl="1"/>
            <a:r>
              <a:rPr lang="en-US" sz="1600" dirty="0" smtClean="0"/>
              <a:t>Chu 2004; </a:t>
            </a:r>
            <a:r>
              <a:rPr lang="en-US" sz="1600" dirty="0" err="1" smtClean="0"/>
              <a:t>McMurry</a:t>
            </a:r>
            <a:r>
              <a:rPr lang="en-US" sz="1600" dirty="0" smtClean="0"/>
              <a:t>, Shepherd et al. 2004; Blanchard and </a:t>
            </a:r>
            <a:r>
              <a:rPr lang="en-US" sz="1600" dirty="0" err="1" smtClean="0"/>
              <a:t>Tanenbaum</a:t>
            </a:r>
            <a:r>
              <a:rPr lang="en-US" sz="1600" dirty="0" smtClean="0"/>
              <a:t> 2008; </a:t>
            </a:r>
            <a:r>
              <a:rPr lang="en-US" sz="1600" dirty="0" err="1" smtClean="0"/>
              <a:t>Klatzman</a:t>
            </a:r>
            <a:r>
              <a:rPr lang="en-US" sz="1600" dirty="0" smtClean="0"/>
              <a:t>, </a:t>
            </a:r>
            <a:r>
              <a:rPr lang="en-US" sz="1600" dirty="0" err="1" smtClean="0"/>
              <a:t>Rutter</a:t>
            </a:r>
            <a:r>
              <a:rPr lang="en-US" sz="1600" dirty="0" smtClean="0"/>
              <a:t> et al. 2009; LADCO 2009; </a:t>
            </a:r>
            <a:r>
              <a:rPr lang="en-US" sz="1600" dirty="0" err="1" smtClean="0"/>
              <a:t>Pitchford</a:t>
            </a:r>
            <a:r>
              <a:rPr lang="en-US" sz="1600" dirty="0" smtClean="0"/>
              <a:t>, </a:t>
            </a:r>
            <a:r>
              <a:rPr lang="en-US" sz="1600" dirty="0" err="1" smtClean="0"/>
              <a:t>Poirot</a:t>
            </a:r>
            <a:r>
              <a:rPr lang="en-US" sz="1600" dirty="0" smtClean="0"/>
              <a:t> et al. 2009</a:t>
            </a:r>
            <a:r>
              <a:rPr lang="en-US" sz="1600" dirty="0"/>
              <a:t>.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9, 2009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Understanding PM Iowa - Stanier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F5EF-ECCA-4B09-AF59-0AA8C5F45A04}" type="slidenum">
              <a:rPr lang="en-US"/>
              <a:pPr/>
              <a:t>30</a:t>
            </a:fld>
            <a:endParaRPr lang="en-US"/>
          </a:p>
        </p:txBody>
      </p:sp>
      <p:pic>
        <p:nvPicPr>
          <p:cNvPr id="1607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686800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76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20"/>
          <a:stretch>
            <a:fillRect/>
          </a:stretch>
        </p:blipFill>
        <p:spPr bwMode="auto">
          <a:xfrm>
            <a:off x="381000" y="2895600"/>
            <a:ext cx="8229600" cy="220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9, 2009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Understanding PM Iowa - Stanier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3EDE0-31FC-4080-862C-45BC59130FB3}" type="slidenum">
              <a:rPr lang="en-US"/>
              <a:pPr/>
              <a:t>31</a:t>
            </a:fld>
            <a:endParaRPr lang="en-US"/>
          </a:p>
        </p:txBody>
      </p:sp>
      <p:pic>
        <p:nvPicPr>
          <p:cNvPr id="1609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400"/>
            <a:ext cx="6096000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09731" name="Rectangle 3"/>
          <p:cNvSpPr>
            <a:spLocks noChangeArrowheads="1"/>
          </p:cNvSpPr>
          <p:nvPr/>
        </p:nvSpPr>
        <p:spPr bwMode="auto">
          <a:xfrm>
            <a:off x="1447800" y="4114800"/>
            <a:ext cx="64770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09732" name="Rectangle 4"/>
          <p:cNvSpPr>
            <a:spLocks noChangeArrowheads="1"/>
          </p:cNvSpPr>
          <p:nvPr/>
        </p:nvSpPr>
        <p:spPr bwMode="auto">
          <a:xfrm>
            <a:off x="5181600" y="1600200"/>
            <a:ext cx="4572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3E506-E282-419E-8F57-2C242D0A39FB}" type="slidenum">
              <a:rPr lang="en-US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16261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7086600" cy="59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6115" name="Freeform 6"/>
          <p:cNvSpPr>
            <a:spLocks/>
          </p:cNvSpPr>
          <p:nvPr/>
        </p:nvSpPr>
        <p:spPr bwMode="auto">
          <a:xfrm>
            <a:off x="2895600" y="2041525"/>
            <a:ext cx="3733800" cy="1997075"/>
          </a:xfrm>
          <a:custGeom>
            <a:avLst/>
            <a:gdLst>
              <a:gd name="T0" fmla="*/ 0 w 2352"/>
              <a:gd name="T1" fmla="*/ 10 h 1258"/>
              <a:gd name="T2" fmla="*/ 0 w 2352"/>
              <a:gd name="T3" fmla="*/ 1114 h 1258"/>
              <a:gd name="T4" fmla="*/ 1056 w 2352"/>
              <a:gd name="T5" fmla="*/ 1114 h 1258"/>
              <a:gd name="T6" fmla="*/ 1104 w 2352"/>
              <a:gd name="T7" fmla="*/ 1258 h 1258"/>
              <a:gd name="T8" fmla="*/ 1296 w 2352"/>
              <a:gd name="T9" fmla="*/ 1258 h 1258"/>
              <a:gd name="T10" fmla="*/ 1440 w 2352"/>
              <a:gd name="T11" fmla="*/ 874 h 1258"/>
              <a:gd name="T12" fmla="*/ 2352 w 2352"/>
              <a:gd name="T13" fmla="*/ 538 h 1258"/>
              <a:gd name="T14" fmla="*/ 2333 w 2352"/>
              <a:gd name="T15" fmla="*/ 0 h 1258"/>
              <a:gd name="T16" fmla="*/ 0 w 2352"/>
              <a:gd name="T17" fmla="*/ 10 h 12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52"/>
              <a:gd name="T28" fmla="*/ 0 h 1258"/>
              <a:gd name="T29" fmla="*/ 2352 w 2352"/>
              <a:gd name="T30" fmla="*/ 1258 h 125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52" h="1258">
                <a:moveTo>
                  <a:pt x="0" y="10"/>
                </a:moveTo>
                <a:lnTo>
                  <a:pt x="0" y="1114"/>
                </a:lnTo>
                <a:lnTo>
                  <a:pt x="1056" y="1114"/>
                </a:lnTo>
                <a:lnTo>
                  <a:pt x="1104" y="1258"/>
                </a:lnTo>
                <a:lnTo>
                  <a:pt x="1296" y="1258"/>
                </a:lnTo>
                <a:lnTo>
                  <a:pt x="1440" y="874"/>
                </a:lnTo>
                <a:lnTo>
                  <a:pt x="2352" y="538"/>
                </a:lnTo>
                <a:lnTo>
                  <a:pt x="2333" y="0"/>
                </a:lnTo>
                <a:lnTo>
                  <a:pt x="0" y="1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26117" name="Text Box 5"/>
          <p:cNvSpPr txBox="1">
            <a:spLocks noChangeArrowheads="1"/>
          </p:cNvSpPr>
          <p:nvPr/>
        </p:nvSpPr>
        <p:spPr bwMode="auto">
          <a:xfrm>
            <a:off x="5013325" y="0"/>
            <a:ext cx="41306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Comparison to Blanchard Midwest Ammonia Monitoring Project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5AA1A-F631-46B5-9836-076AC9C60C8B}" type="slidenum">
              <a:rPr lang="en-US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1638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00013"/>
            <a:ext cx="8839200" cy="429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403" name="Text Box 22"/>
          <p:cNvSpPr txBox="1">
            <a:spLocks noChangeArrowheads="1"/>
          </p:cNvSpPr>
          <p:nvPr/>
        </p:nvSpPr>
        <p:spPr bwMode="auto">
          <a:xfrm>
            <a:off x="2803525" y="1103313"/>
            <a:ext cx="401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1A</a:t>
            </a:r>
          </a:p>
        </p:txBody>
      </p:sp>
      <p:sp>
        <p:nvSpPr>
          <p:cNvPr id="1638404" name="Text Box 23"/>
          <p:cNvSpPr txBox="1">
            <a:spLocks noChangeArrowheads="1"/>
          </p:cNvSpPr>
          <p:nvPr/>
        </p:nvSpPr>
        <p:spPr bwMode="auto">
          <a:xfrm>
            <a:off x="2844800" y="2006600"/>
            <a:ext cx="401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2A</a:t>
            </a:r>
          </a:p>
        </p:txBody>
      </p:sp>
      <p:sp>
        <p:nvSpPr>
          <p:cNvPr id="1638405" name="Text Box 24"/>
          <p:cNvSpPr txBox="1">
            <a:spLocks noChangeArrowheads="1"/>
          </p:cNvSpPr>
          <p:nvPr/>
        </p:nvSpPr>
        <p:spPr bwMode="auto">
          <a:xfrm>
            <a:off x="2743200" y="2578100"/>
            <a:ext cx="401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3A</a:t>
            </a:r>
          </a:p>
        </p:txBody>
      </p:sp>
      <p:sp>
        <p:nvSpPr>
          <p:cNvPr id="1638406" name="Text Box 25"/>
          <p:cNvSpPr txBox="1">
            <a:spLocks noChangeArrowheads="1"/>
          </p:cNvSpPr>
          <p:nvPr/>
        </p:nvSpPr>
        <p:spPr bwMode="auto">
          <a:xfrm>
            <a:off x="3070225" y="2819400"/>
            <a:ext cx="401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4A</a:t>
            </a:r>
          </a:p>
        </p:txBody>
      </p:sp>
      <p:sp>
        <p:nvSpPr>
          <p:cNvPr id="1638407" name="Text Box 26"/>
          <p:cNvSpPr txBox="1">
            <a:spLocks noChangeArrowheads="1"/>
          </p:cNvSpPr>
          <p:nvPr/>
        </p:nvSpPr>
        <p:spPr bwMode="auto">
          <a:xfrm>
            <a:off x="3248025" y="2463800"/>
            <a:ext cx="401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5A</a:t>
            </a:r>
          </a:p>
        </p:txBody>
      </p:sp>
      <p:sp>
        <p:nvSpPr>
          <p:cNvPr id="1638408" name="Text Box 27"/>
          <p:cNvSpPr txBox="1">
            <a:spLocks noChangeArrowheads="1"/>
          </p:cNvSpPr>
          <p:nvPr/>
        </p:nvSpPr>
        <p:spPr bwMode="auto">
          <a:xfrm>
            <a:off x="3857625" y="26162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1E</a:t>
            </a:r>
          </a:p>
        </p:txBody>
      </p:sp>
      <p:sp>
        <p:nvSpPr>
          <p:cNvPr id="1638409" name="Text Box 28"/>
          <p:cNvSpPr txBox="1">
            <a:spLocks noChangeArrowheads="1"/>
          </p:cNvSpPr>
          <p:nvPr/>
        </p:nvSpPr>
        <p:spPr bwMode="auto">
          <a:xfrm>
            <a:off x="4073525" y="27940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3E</a:t>
            </a:r>
          </a:p>
        </p:txBody>
      </p:sp>
      <p:sp>
        <p:nvSpPr>
          <p:cNvPr id="1638410" name="Text Box 29"/>
          <p:cNvSpPr txBox="1">
            <a:spLocks noChangeArrowheads="1"/>
          </p:cNvSpPr>
          <p:nvPr/>
        </p:nvSpPr>
        <p:spPr bwMode="auto">
          <a:xfrm>
            <a:off x="4581525" y="27686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4E</a:t>
            </a:r>
          </a:p>
        </p:txBody>
      </p:sp>
      <p:sp>
        <p:nvSpPr>
          <p:cNvPr id="1638411" name="Text Box 30"/>
          <p:cNvSpPr txBox="1">
            <a:spLocks noChangeArrowheads="1"/>
          </p:cNvSpPr>
          <p:nvPr/>
        </p:nvSpPr>
        <p:spPr bwMode="auto">
          <a:xfrm>
            <a:off x="6248400" y="27686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5E</a:t>
            </a:r>
          </a:p>
        </p:txBody>
      </p:sp>
      <p:sp>
        <p:nvSpPr>
          <p:cNvPr id="1638412" name="Text Box 31"/>
          <p:cNvSpPr txBox="1">
            <a:spLocks noChangeArrowheads="1"/>
          </p:cNvSpPr>
          <p:nvPr/>
        </p:nvSpPr>
        <p:spPr bwMode="auto">
          <a:xfrm>
            <a:off x="669925" y="4114800"/>
            <a:ext cx="490696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buFontTx/>
              <a:buAutoNum type="arabicPlain"/>
            </a:pPr>
            <a:r>
              <a:rPr lang="en-US" sz="1400">
                <a:latin typeface="Times New Roman" pitchFamily="18" charset="0"/>
              </a:rPr>
              <a:t>Great River Bluffs MN (A=DJF avg; E=Feb 3, 2005 episode)</a:t>
            </a:r>
          </a:p>
          <a:p>
            <a:pPr eaLnBrk="1" hangingPunct="1">
              <a:buFontTx/>
              <a:buAutoNum type="arabicPlain"/>
            </a:pPr>
            <a:r>
              <a:rPr lang="en-US" sz="1400">
                <a:latin typeface="Times New Roman" pitchFamily="18" charset="0"/>
              </a:rPr>
              <a:t>Mayville WI (A=DJF avg) </a:t>
            </a:r>
          </a:p>
          <a:p>
            <a:pPr eaLnBrk="1" hangingPunct="1">
              <a:buFontTx/>
              <a:buAutoNum type="arabicPlain"/>
            </a:pPr>
            <a:r>
              <a:rPr lang="en-US" sz="1400">
                <a:latin typeface="Times New Roman" pitchFamily="18" charset="0"/>
              </a:rPr>
              <a:t>Lake Sugema IA (A=DJF avg; E=Feb 3, 2005 episode) </a:t>
            </a:r>
          </a:p>
          <a:p>
            <a:pPr eaLnBrk="1" hangingPunct="1">
              <a:buFontTx/>
              <a:buAutoNum type="arabicPlain"/>
            </a:pPr>
            <a:r>
              <a:rPr lang="en-US" sz="1400">
                <a:latin typeface="Times New Roman" pitchFamily="18" charset="0"/>
              </a:rPr>
              <a:t>Bondville IL (A=DJF avg; E=Feb 3, 2005 episode) </a:t>
            </a:r>
          </a:p>
          <a:p>
            <a:pPr eaLnBrk="1" hangingPunct="1">
              <a:buFontTx/>
              <a:buAutoNum type="arabicPlain"/>
            </a:pPr>
            <a:r>
              <a:rPr lang="en-US" sz="1400">
                <a:latin typeface="Times New Roman" pitchFamily="18" charset="0"/>
              </a:rPr>
              <a:t>Allen Park MI (A=DJF avg; E=Feb 3, 2005 episode) </a:t>
            </a:r>
          </a:p>
          <a:p>
            <a:pPr eaLnBrk="1" hangingPunct="1"/>
            <a:r>
              <a:rPr lang="en-US" sz="1400">
                <a:latin typeface="Times New Roman" pitchFamily="18" charset="0"/>
              </a:rPr>
              <a:t>a  	Mayville (JFM avg; no episodes)</a:t>
            </a:r>
          </a:p>
          <a:p>
            <a:pPr eaLnBrk="1" hangingPunct="1"/>
            <a:r>
              <a:rPr lang="en-US" sz="1400">
                <a:latin typeface="Times New Roman" pitchFamily="18" charset="0"/>
              </a:rPr>
              <a:t>b	Mayville (JFM avg; all hours)</a:t>
            </a:r>
          </a:p>
          <a:p>
            <a:pPr eaLnBrk="1" hangingPunct="1"/>
            <a:r>
              <a:rPr lang="en-US" sz="1400">
                <a:latin typeface="Times New Roman" pitchFamily="18" charset="0"/>
              </a:rPr>
              <a:t>c	Mayville (JFM avg; episodes)</a:t>
            </a:r>
          </a:p>
          <a:p>
            <a:pPr eaLnBrk="1" hangingPunct="1"/>
            <a:r>
              <a:rPr lang="en-US" sz="1400">
                <a:latin typeface="Times New Roman" pitchFamily="18" charset="0"/>
              </a:rPr>
              <a:t>d	Milwaukee (JFM avg; no episodes)</a:t>
            </a:r>
          </a:p>
          <a:p>
            <a:pPr eaLnBrk="1" hangingPunct="1"/>
            <a:r>
              <a:rPr lang="en-US" sz="1400">
                <a:latin typeface="Times New Roman" pitchFamily="18" charset="0"/>
              </a:rPr>
              <a:t>e	Milwaukee (JFM avg; all hours)</a:t>
            </a:r>
          </a:p>
          <a:p>
            <a:pPr eaLnBrk="1" hangingPunct="1"/>
            <a:r>
              <a:rPr lang="en-US" sz="1400">
                <a:latin typeface="Times New Roman" pitchFamily="18" charset="0"/>
              </a:rPr>
              <a:t>f	Milwaukee (JFM avg; episodes)</a:t>
            </a:r>
          </a:p>
        </p:txBody>
      </p:sp>
      <p:sp>
        <p:nvSpPr>
          <p:cNvPr id="1638413" name="Text Box 32"/>
          <p:cNvSpPr txBox="1">
            <a:spLocks noChangeArrowheads="1"/>
          </p:cNvSpPr>
          <p:nvPr/>
        </p:nvSpPr>
        <p:spPr bwMode="auto">
          <a:xfrm>
            <a:off x="2327275" y="1905000"/>
            <a:ext cx="263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a</a:t>
            </a:r>
          </a:p>
        </p:txBody>
      </p:sp>
      <p:sp>
        <p:nvSpPr>
          <p:cNvPr id="1638414" name="Text Box 33"/>
          <p:cNvSpPr txBox="1">
            <a:spLocks noChangeArrowheads="1"/>
          </p:cNvSpPr>
          <p:nvPr/>
        </p:nvSpPr>
        <p:spPr bwMode="auto">
          <a:xfrm>
            <a:off x="2378075" y="22352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b</a:t>
            </a:r>
          </a:p>
        </p:txBody>
      </p:sp>
      <p:sp>
        <p:nvSpPr>
          <p:cNvPr id="1638415" name="Text Box 34"/>
          <p:cNvSpPr txBox="1">
            <a:spLocks noChangeArrowheads="1"/>
          </p:cNvSpPr>
          <p:nvPr/>
        </p:nvSpPr>
        <p:spPr bwMode="auto">
          <a:xfrm>
            <a:off x="2568575" y="23876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d</a:t>
            </a:r>
          </a:p>
        </p:txBody>
      </p:sp>
      <p:sp>
        <p:nvSpPr>
          <p:cNvPr id="1638416" name="Text Box 35"/>
          <p:cNvSpPr txBox="1">
            <a:spLocks noChangeArrowheads="1"/>
          </p:cNvSpPr>
          <p:nvPr/>
        </p:nvSpPr>
        <p:spPr bwMode="auto">
          <a:xfrm>
            <a:off x="3009900" y="2286000"/>
            <a:ext cx="263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e</a:t>
            </a:r>
          </a:p>
        </p:txBody>
      </p:sp>
      <p:sp>
        <p:nvSpPr>
          <p:cNvPr id="1638417" name="Text Box 36"/>
          <p:cNvSpPr txBox="1">
            <a:spLocks noChangeArrowheads="1"/>
          </p:cNvSpPr>
          <p:nvPr/>
        </p:nvSpPr>
        <p:spPr bwMode="auto">
          <a:xfrm>
            <a:off x="4318000" y="2540000"/>
            <a:ext cx="263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c</a:t>
            </a:r>
          </a:p>
        </p:txBody>
      </p:sp>
      <p:sp>
        <p:nvSpPr>
          <p:cNvPr id="1638418" name="Text Box 37"/>
          <p:cNvSpPr txBox="1">
            <a:spLocks noChangeArrowheads="1"/>
          </p:cNvSpPr>
          <p:nvPr/>
        </p:nvSpPr>
        <p:spPr bwMode="auto">
          <a:xfrm>
            <a:off x="4625975" y="2374900"/>
            <a:ext cx="2428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f</a:t>
            </a:r>
          </a:p>
        </p:txBody>
      </p:sp>
      <p:sp>
        <p:nvSpPr>
          <p:cNvPr id="1638419" name="Freeform 19"/>
          <p:cNvSpPr>
            <a:spLocks/>
          </p:cNvSpPr>
          <p:nvPr/>
        </p:nvSpPr>
        <p:spPr bwMode="auto">
          <a:xfrm>
            <a:off x="2362200" y="2006600"/>
            <a:ext cx="914400" cy="533400"/>
          </a:xfrm>
          <a:custGeom>
            <a:avLst/>
            <a:gdLst>
              <a:gd name="T0" fmla="*/ 480 w 576"/>
              <a:gd name="T1" fmla="*/ 0 h 336"/>
              <a:gd name="T2" fmla="*/ 0 w 576"/>
              <a:gd name="T3" fmla="*/ 192 h 336"/>
              <a:gd name="T4" fmla="*/ 48 w 576"/>
              <a:gd name="T5" fmla="*/ 336 h 336"/>
              <a:gd name="T6" fmla="*/ 576 w 576"/>
              <a:gd name="T7" fmla="*/ 144 h 336"/>
              <a:gd name="T8" fmla="*/ 480 w 576"/>
              <a:gd name="T9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" h="336">
                <a:moveTo>
                  <a:pt x="480" y="0"/>
                </a:moveTo>
                <a:lnTo>
                  <a:pt x="0" y="192"/>
                </a:lnTo>
                <a:lnTo>
                  <a:pt x="48" y="336"/>
                </a:lnTo>
                <a:lnTo>
                  <a:pt x="576" y="144"/>
                </a:lnTo>
                <a:lnTo>
                  <a:pt x="480" y="0"/>
                </a:lnTo>
                <a:close/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420" name="Line 20"/>
          <p:cNvSpPr>
            <a:spLocks noChangeShapeType="1"/>
          </p:cNvSpPr>
          <p:nvPr/>
        </p:nvSpPr>
        <p:spPr bwMode="auto">
          <a:xfrm>
            <a:off x="304800" y="4495800"/>
            <a:ext cx="381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421" name="Line 21"/>
          <p:cNvSpPr>
            <a:spLocks noChangeShapeType="1"/>
          </p:cNvSpPr>
          <p:nvPr/>
        </p:nvSpPr>
        <p:spPr bwMode="auto">
          <a:xfrm>
            <a:off x="304800" y="5562600"/>
            <a:ext cx="381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422" name="AutoShape 22"/>
          <p:cNvSpPr>
            <a:spLocks/>
          </p:cNvSpPr>
          <p:nvPr/>
        </p:nvSpPr>
        <p:spPr bwMode="auto">
          <a:xfrm rot="-5400000">
            <a:off x="3695700" y="1257300"/>
            <a:ext cx="304800" cy="2209800"/>
          </a:xfrm>
          <a:prstGeom prst="rightBrace">
            <a:avLst>
              <a:gd name="adj1" fmla="val 6041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23" name="Text Box 23"/>
          <p:cNvSpPr txBox="1">
            <a:spLocks noChangeArrowheads="1"/>
          </p:cNvSpPr>
          <p:nvPr/>
        </p:nvSpPr>
        <p:spPr bwMode="auto">
          <a:xfrm>
            <a:off x="3565525" y="1793875"/>
            <a:ext cx="2425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Milwaukee (d-e-f)</a:t>
            </a:r>
          </a:p>
        </p:txBody>
      </p:sp>
      <p:sp>
        <p:nvSpPr>
          <p:cNvPr id="1638424" name="Oval 24"/>
          <p:cNvSpPr>
            <a:spLocks noChangeArrowheads="1"/>
          </p:cNvSpPr>
          <p:nvPr/>
        </p:nvSpPr>
        <p:spPr bwMode="auto">
          <a:xfrm>
            <a:off x="2971800" y="2590800"/>
            <a:ext cx="304800" cy="3048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25" name="Oval 25"/>
          <p:cNvSpPr>
            <a:spLocks noChangeArrowheads="1"/>
          </p:cNvSpPr>
          <p:nvPr/>
        </p:nvSpPr>
        <p:spPr bwMode="auto">
          <a:xfrm>
            <a:off x="4267200" y="2743200"/>
            <a:ext cx="304800" cy="3048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26" name="Line 26"/>
          <p:cNvSpPr>
            <a:spLocks noChangeShapeType="1"/>
          </p:cNvSpPr>
          <p:nvPr/>
        </p:nvSpPr>
        <p:spPr bwMode="auto">
          <a:xfrm flipH="1" flipV="1">
            <a:off x="4495800" y="2971800"/>
            <a:ext cx="1295400" cy="12192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427" name="Text Box 27"/>
          <p:cNvSpPr txBox="1">
            <a:spLocks noChangeArrowheads="1"/>
          </p:cNvSpPr>
          <p:nvPr/>
        </p:nvSpPr>
        <p:spPr bwMode="auto">
          <a:xfrm>
            <a:off x="5927725" y="4003675"/>
            <a:ext cx="1849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Lake Sugema</a:t>
            </a:r>
          </a:p>
        </p:txBody>
      </p:sp>
      <p:sp>
        <p:nvSpPr>
          <p:cNvPr id="1638430" name="Line 30"/>
          <p:cNvSpPr>
            <a:spLocks noChangeShapeType="1"/>
          </p:cNvSpPr>
          <p:nvPr/>
        </p:nvSpPr>
        <p:spPr bwMode="auto">
          <a:xfrm flipH="1">
            <a:off x="3124200" y="1676400"/>
            <a:ext cx="228600" cy="3048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431" name="Text Box 31"/>
          <p:cNvSpPr txBox="1">
            <a:spLocks noChangeArrowheads="1"/>
          </p:cNvSpPr>
          <p:nvPr/>
        </p:nvSpPr>
        <p:spPr bwMode="auto">
          <a:xfrm>
            <a:off x="3184525" y="1295400"/>
            <a:ext cx="4278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00"/>
                </a:solidFill>
              </a:rPr>
              <a:t>Mayville study-study comparison</a:t>
            </a:r>
          </a:p>
        </p:txBody>
      </p:sp>
      <p:sp>
        <p:nvSpPr>
          <p:cNvPr id="1638432" name="Oval 32"/>
          <p:cNvSpPr>
            <a:spLocks noChangeArrowheads="1"/>
          </p:cNvSpPr>
          <p:nvPr/>
        </p:nvSpPr>
        <p:spPr bwMode="auto">
          <a:xfrm>
            <a:off x="4343400" y="2692400"/>
            <a:ext cx="304800" cy="3048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33" name="Line 33"/>
          <p:cNvSpPr>
            <a:spLocks noChangeShapeType="1"/>
          </p:cNvSpPr>
          <p:nvPr/>
        </p:nvSpPr>
        <p:spPr bwMode="auto">
          <a:xfrm flipH="1">
            <a:off x="4648200" y="2590800"/>
            <a:ext cx="990600" cy="2286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434" name="Text Box 34"/>
          <p:cNvSpPr txBox="1">
            <a:spLocks noChangeArrowheads="1"/>
          </p:cNvSpPr>
          <p:nvPr/>
        </p:nvSpPr>
        <p:spPr bwMode="auto">
          <a:xfrm>
            <a:off x="5622925" y="2251075"/>
            <a:ext cx="2408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00"/>
                </a:solidFill>
              </a:rPr>
              <a:t>Mayville episodes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D13392-F9C6-494C-B3BA-E385123A437C}" type="slidenum">
              <a:rPr lang="en-US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1642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00013"/>
            <a:ext cx="8839200" cy="429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42499" name="Text Box 22"/>
          <p:cNvSpPr txBox="1">
            <a:spLocks noChangeArrowheads="1"/>
          </p:cNvSpPr>
          <p:nvPr/>
        </p:nvSpPr>
        <p:spPr bwMode="auto">
          <a:xfrm>
            <a:off x="2803525" y="1103313"/>
            <a:ext cx="401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1A</a:t>
            </a:r>
          </a:p>
        </p:txBody>
      </p:sp>
      <p:sp>
        <p:nvSpPr>
          <p:cNvPr id="1642500" name="Text Box 23"/>
          <p:cNvSpPr txBox="1">
            <a:spLocks noChangeArrowheads="1"/>
          </p:cNvSpPr>
          <p:nvPr/>
        </p:nvSpPr>
        <p:spPr bwMode="auto">
          <a:xfrm>
            <a:off x="2844800" y="2006600"/>
            <a:ext cx="401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2A</a:t>
            </a:r>
          </a:p>
        </p:txBody>
      </p:sp>
      <p:sp>
        <p:nvSpPr>
          <p:cNvPr id="1642501" name="Text Box 24"/>
          <p:cNvSpPr txBox="1">
            <a:spLocks noChangeArrowheads="1"/>
          </p:cNvSpPr>
          <p:nvPr/>
        </p:nvSpPr>
        <p:spPr bwMode="auto">
          <a:xfrm>
            <a:off x="2743200" y="2578100"/>
            <a:ext cx="401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3A</a:t>
            </a:r>
          </a:p>
        </p:txBody>
      </p:sp>
      <p:sp>
        <p:nvSpPr>
          <p:cNvPr id="1642502" name="Text Box 25"/>
          <p:cNvSpPr txBox="1">
            <a:spLocks noChangeArrowheads="1"/>
          </p:cNvSpPr>
          <p:nvPr/>
        </p:nvSpPr>
        <p:spPr bwMode="auto">
          <a:xfrm>
            <a:off x="3070225" y="2819400"/>
            <a:ext cx="401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4A</a:t>
            </a:r>
          </a:p>
        </p:txBody>
      </p:sp>
      <p:sp>
        <p:nvSpPr>
          <p:cNvPr id="1642503" name="Text Box 26"/>
          <p:cNvSpPr txBox="1">
            <a:spLocks noChangeArrowheads="1"/>
          </p:cNvSpPr>
          <p:nvPr/>
        </p:nvSpPr>
        <p:spPr bwMode="auto">
          <a:xfrm>
            <a:off x="3248025" y="2463800"/>
            <a:ext cx="401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5A</a:t>
            </a:r>
          </a:p>
        </p:txBody>
      </p:sp>
      <p:sp>
        <p:nvSpPr>
          <p:cNvPr id="1642504" name="Text Box 27"/>
          <p:cNvSpPr txBox="1">
            <a:spLocks noChangeArrowheads="1"/>
          </p:cNvSpPr>
          <p:nvPr/>
        </p:nvSpPr>
        <p:spPr bwMode="auto">
          <a:xfrm>
            <a:off x="3857625" y="26162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1E</a:t>
            </a:r>
          </a:p>
        </p:txBody>
      </p:sp>
      <p:sp>
        <p:nvSpPr>
          <p:cNvPr id="1642505" name="Text Box 28"/>
          <p:cNvSpPr txBox="1">
            <a:spLocks noChangeArrowheads="1"/>
          </p:cNvSpPr>
          <p:nvPr/>
        </p:nvSpPr>
        <p:spPr bwMode="auto">
          <a:xfrm>
            <a:off x="4073525" y="27940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3E</a:t>
            </a:r>
          </a:p>
        </p:txBody>
      </p:sp>
      <p:sp>
        <p:nvSpPr>
          <p:cNvPr id="1642506" name="Text Box 29"/>
          <p:cNvSpPr txBox="1">
            <a:spLocks noChangeArrowheads="1"/>
          </p:cNvSpPr>
          <p:nvPr/>
        </p:nvSpPr>
        <p:spPr bwMode="auto">
          <a:xfrm>
            <a:off x="4581525" y="27686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4E</a:t>
            </a:r>
          </a:p>
        </p:txBody>
      </p:sp>
      <p:sp>
        <p:nvSpPr>
          <p:cNvPr id="1642507" name="Text Box 30"/>
          <p:cNvSpPr txBox="1">
            <a:spLocks noChangeArrowheads="1"/>
          </p:cNvSpPr>
          <p:nvPr/>
        </p:nvSpPr>
        <p:spPr bwMode="auto">
          <a:xfrm>
            <a:off x="6248400" y="27686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5E</a:t>
            </a:r>
          </a:p>
        </p:txBody>
      </p:sp>
      <p:sp>
        <p:nvSpPr>
          <p:cNvPr id="1642508" name="Text Box 31"/>
          <p:cNvSpPr txBox="1">
            <a:spLocks noChangeArrowheads="1"/>
          </p:cNvSpPr>
          <p:nvPr/>
        </p:nvSpPr>
        <p:spPr bwMode="auto">
          <a:xfrm>
            <a:off x="669925" y="4114800"/>
            <a:ext cx="490696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buFontTx/>
              <a:buAutoNum type="arabicPlain"/>
            </a:pPr>
            <a:r>
              <a:rPr lang="en-US" sz="1400">
                <a:latin typeface="Times New Roman" pitchFamily="18" charset="0"/>
              </a:rPr>
              <a:t>Great River Bluffs MN (A=DJF avg; E=Feb 3, 2005 episode)</a:t>
            </a:r>
          </a:p>
          <a:p>
            <a:pPr eaLnBrk="1" hangingPunct="1">
              <a:buFontTx/>
              <a:buAutoNum type="arabicPlain"/>
            </a:pPr>
            <a:r>
              <a:rPr lang="en-US" sz="1400">
                <a:latin typeface="Times New Roman" pitchFamily="18" charset="0"/>
              </a:rPr>
              <a:t>Mayville WI (A=DJF avg) </a:t>
            </a:r>
          </a:p>
          <a:p>
            <a:pPr eaLnBrk="1" hangingPunct="1">
              <a:buFontTx/>
              <a:buAutoNum type="arabicPlain"/>
            </a:pPr>
            <a:r>
              <a:rPr lang="en-US" sz="1400">
                <a:latin typeface="Times New Roman" pitchFamily="18" charset="0"/>
              </a:rPr>
              <a:t>Lake Sugema IA (A=DJF avg; E=Feb 3, 2005 episode) </a:t>
            </a:r>
          </a:p>
          <a:p>
            <a:pPr eaLnBrk="1" hangingPunct="1">
              <a:buFontTx/>
              <a:buAutoNum type="arabicPlain"/>
            </a:pPr>
            <a:r>
              <a:rPr lang="en-US" sz="1400">
                <a:latin typeface="Times New Roman" pitchFamily="18" charset="0"/>
              </a:rPr>
              <a:t>Bondville IL (A=DJF avg; E=Feb 3, 2005 episode) </a:t>
            </a:r>
          </a:p>
          <a:p>
            <a:pPr eaLnBrk="1" hangingPunct="1">
              <a:buFontTx/>
              <a:buAutoNum type="arabicPlain"/>
            </a:pPr>
            <a:r>
              <a:rPr lang="en-US" sz="1400">
                <a:latin typeface="Times New Roman" pitchFamily="18" charset="0"/>
              </a:rPr>
              <a:t>Allen Park MI (A=DJF avg; E=Feb 3, 2005 episode) </a:t>
            </a:r>
          </a:p>
          <a:p>
            <a:pPr eaLnBrk="1" hangingPunct="1"/>
            <a:r>
              <a:rPr lang="en-US" sz="1400">
                <a:latin typeface="Times New Roman" pitchFamily="18" charset="0"/>
              </a:rPr>
              <a:t>a  	Mayville (JFM avg; no episodes)</a:t>
            </a:r>
          </a:p>
          <a:p>
            <a:pPr eaLnBrk="1" hangingPunct="1"/>
            <a:r>
              <a:rPr lang="en-US" sz="1400">
                <a:latin typeface="Times New Roman" pitchFamily="18" charset="0"/>
              </a:rPr>
              <a:t>b	Mayville (JFM avg; all hours)</a:t>
            </a:r>
          </a:p>
          <a:p>
            <a:pPr eaLnBrk="1" hangingPunct="1"/>
            <a:r>
              <a:rPr lang="en-US" sz="1400">
                <a:latin typeface="Times New Roman" pitchFamily="18" charset="0"/>
              </a:rPr>
              <a:t>c	Mayville (JFM avg; episodes)</a:t>
            </a:r>
          </a:p>
          <a:p>
            <a:pPr eaLnBrk="1" hangingPunct="1"/>
            <a:r>
              <a:rPr lang="en-US" sz="1400">
                <a:latin typeface="Times New Roman" pitchFamily="18" charset="0"/>
              </a:rPr>
              <a:t>d	Milwaukee (JFM avg; no episodes)</a:t>
            </a:r>
          </a:p>
          <a:p>
            <a:pPr eaLnBrk="1" hangingPunct="1"/>
            <a:r>
              <a:rPr lang="en-US" sz="1400">
                <a:latin typeface="Times New Roman" pitchFamily="18" charset="0"/>
              </a:rPr>
              <a:t>e	Milwaukee (JFM avg; all hours)</a:t>
            </a:r>
          </a:p>
          <a:p>
            <a:pPr eaLnBrk="1" hangingPunct="1"/>
            <a:r>
              <a:rPr lang="en-US" sz="1400">
                <a:latin typeface="Times New Roman" pitchFamily="18" charset="0"/>
              </a:rPr>
              <a:t>f	Milwaukee (JFM avg; episodes)</a:t>
            </a:r>
          </a:p>
        </p:txBody>
      </p:sp>
      <p:sp>
        <p:nvSpPr>
          <p:cNvPr id="1642509" name="Text Box 32"/>
          <p:cNvSpPr txBox="1">
            <a:spLocks noChangeArrowheads="1"/>
          </p:cNvSpPr>
          <p:nvPr/>
        </p:nvSpPr>
        <p:spPr bwMode="auto">
          <a:xfrm>
            <a:off x="2327275" y="1905000"/>
            <a:ext cx="263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a</a:t>
            </a:r>
          </a:p>
        </p:txBody>
      </p:sp>
      <p:sp>
        <p:nvSpPr>
          <p:cNvPr id="1642510" name="Text Box 33"/>
          <p:cNvSpPr txBox="1">
            <a:spLocks noChangeArrowheads="1"/>
          </p:cNvSpPr>
          <p:nvPr/>
        </p:nvSpPr>
        <p:spPr bwMode="auto">
          <a:xfrm>
            <a:off x="2378075" y="22352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b</a:t>
            </a:r>
          </a:p>
        </p:txBody>
      </p:sp>
      <p:sp>
        <p:nvSpPr>
          <p:cNvPr id="1642511" name="Text Box 34"/>
          <p:cNvSpPr txBox="1">
            <a:spLocks noChangeArrowheads="1"/>
          </p:cNvSpPr>
          <p:nvPr/>
        </p:nvSpPr>
        <p:spPr bwMode="auto">
          <a:xfrm>
            <a:off x="2568575" y="23876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d</a:t>
            </a:r>
          </a:p>
        </p:txBody>
      </p:sp>
      <p:sp>
        <p:nvSpPr>
          <p:cNvPr id="1642512" name="Text Box 35"/>
          <p:cNvSpPr txBox="1">
            <a:spLocks noChangeArrowheads="1"/>
          </p:cNvSpPr>
          <p:nvPr/>
        </p:nvSpPr>
        <p:spPr bwMode="auto">
          <a:xfrm>
            <a:off x="3009900" y="2286000"/>
            <a:ext cx="263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e</a:t>
            </a:r>
          </a:p>
        </p:txBody>
      </p:sp>
      <p:sp>
        <p:nvSpPr>
          <p:cNvPr id="1642513" name="Text Box 36"/>
          <p:cNvSpPr txBox="1">
            <a:spLocks noChangeArrowheads="1"/>
          </p:cNvSpPr>
          <p:nvPr/>
        </p:nvSpPr>
        <p:spPr bwMode="auto">
          <a:xfrm>
            <a:off x="4318000" y="2540000"/>
            <a:ext cx="263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c</a:t>
            </a:r>
          </a:p>
        </p:txBody>
      </p:sp>
      <p:sp>
        <p:nvSpPr>
          <p:cNvPr id="1642514" name="Text Box 37"/>
          <p:cNvSpPr txBox="1">
            <a:spLocks noChangeArrowheads="1"/>
          </p:cNvSpPr>
          <p:nvPr/>
        </p:nvSpPr>
        <p:spPr bwMode="auto">
          <a:xfrm>
            <a:off x="4625975" y="2374900"/>
            <a:ext cx="2428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</a:rPr>
              <a:t>f</a:t>
            </a:r>
          </a:p>
        </p:txBody>
      </p:sp>
      <p:sp>
        <p:nvSpPr>
          <p:cNvPr id="1642515" name="Freeform 19"/>
          <p:cNvSpPr>
            <a:spLocks/>
          </p:cNvSpPr>
          <p:nvPr/>
        </p:nvSpPr>
        <p:spPr bwMode="auto">
          <a:xfrm>
            <a:off x="2362200" y="2006600"/>
            <a:ext cx="914400" cy="533400"/>
          </a:xfrm>
          <a:custGeom>
            <a:avLst/>
            <a:gdLst>
              <a:gd name="T0" fmla="*/ 480 w 576"/>
              <a:gd name="T1" fmla="*/ 0 h 336"/>
              <a:gd name="T2" fmla="*/ 0 w 576"/>
              <a:gd name="T3" fmla="*/ 192 h 336"/>
              <a:gd name="T4" fmla="*/ 48 w 576"/>
              <a:gd name="T5" fmla="*/ 336 h 336"/>
              <a:gd name="T6" fmla="*/ 576 w 576"/>
              <a:gd name="T7" fmla="*/ 144 h 336"/>
              <a:gd name="T8" fmla="*/ 480 w 576"/>
              <a:gd name="T9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" h="336">
                <a:moveTo>
                  <a:pt x="480" y="0"/>
                </a:moveTo>
                <a:lnTo>
                  <a:pt x="0" y="192"/>
                </a:lnTo>
                <a:lnTo>
                  <a:pt x="48" y="336"/>
                </a:lnTo>
                <a:lnTo>
                  <a:pt x="576" y="144"/>
                </a:lnTo>
                <a:lnTo>
                  <a:pt x="480" y="0"/>
                </a:lnTo>
                <a:close/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516" name="Line 20"/>
          <p:cNvSpPr>
            <a:spLocks noChangeShapeType="1"/>
          </p:cNvSpPr>
          <p:nvPr/>
        </p:nvSpPr>
        <p:spPr bwMode="auto">
          <a:xfrm>
            <a:off x="304800" y="4495800"/>
            <a:ext cx="381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517" name="Line 21"/>
          <p:cNvSpPr>
            <a:spLocks noChangeShapeType="1"/>
          </p:cNvSpPr>
          <p:nvPr/>
        </p:nvSpPr>
        <p:spPr bwMode="auto">
          <a:xfrm>
            <a:off x="304800" y="5562600"/>
            <a:ext cx="381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518" name="AutoShape 22"/>
          <p:cNvSpPr>
            <a:spLocks/>
          </p:cNvSpPr>
          <p:nvPr/>
        </p:nvSpPr>
        <p:spPr bwMode="auto">
          <a:xfrm rot="-5400000">
            <a:off x="3695700" y="1257300"/>
            <a:ext cx="304800" cy="2209800"/>
          </a:xfrm>
          <a:prstGeom prst="rightBrace">
            <a:avLst>
              <a:gd name="adj1" fmla="val 6041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2519" name="Text Box 23"/>
          <p:cNvSpPr txBox="1">
            <a:spLocks noChangeArrowheads="1"/>
          </p:cNvSpPr>
          <p:nvPr/>
        </p:nvSpPr>
        <p:spPr bwMode="auto">
          <a:xfrm>
            <a:off x="3565525" y="1793875"/>
            <a:ext cx="2425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Milwaukee (d-e-f)</a:t>
            </a:r>
          </a:p>
        </p:txBody>
      </p:sp>
      <p:sp>
        <p:nvSpPr>
          <p:cNvPr id="1642520" name="Oval 24"/>
          <p:cNvSpPr>
            <a:spLocks noChangeArrowheads="1"/>
          </p:cNvSpPr>
          <p:nvPr/>
        </p:nvSpPr>
        <p:spPr bwMode="auto">
          <a:xfrm>
            <a:off x="2971800" y="2590800"/>
            <a:ext cx="304800" cy="3048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2521" name="Oval 25"/>
          <p:cNvSpPr>
            <a:spLocks noChangeArrowheads="1"/>
          </p:cNvSpPr>
          <p:nvPr/>
        </p:nvSpPr>
        <p:spPr bwMode="auto">
          <a:xfrm>
            <a:off x="4267200" y="2743200"/>
            <a:ext cx="304800" cy="3048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2522" name="Line 26"/>
          <p:cNvSpPr>
            <a:spLocks noChangeShapeType="1"/>
          </p:cNvSpPr>
          <p:nvPr/>
        </p:nvSpPr>
        <p:spPr bwMode="auto">
          <a:xfrm flipH="1" flipV="1">
            <a:off x="4495800" y="2971800"/>
            <a:ext cx="1295400" cy="12192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523" name="Text Box 27"/>
          <p:cNvSpPr txBox="1">
            <a:spLocks noChangeArrowheads="1"/>
          </p:cNvSpPr>
          <p:nvPr/>
        </p:nvSpPr>
        <p:spPr bwMode="auto">
          <a:xfrm>
            <a:off x="5927725" y="4003675"/>
            <a:ext cx="1849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Lake Sugema</a:t>
            </a:r>
          </a:p>
        </p:txBody>
      </p:sp>
      <p:sp>
        <p:nvSpPr>
          <p:cNvPr id="1642524" name="Line 28"/>
          <p:cNvSpPr>
            <a:spLocks noChangeShapeType="1"/>
          </p:cNvSpPr>
          <p:nvPr/>
        </p:nvSpPr>
        <p:spPr bwMode="auto">
          <a:xfrm flipH="1">
            <a:off x="3124200" y="1676400"/>
            <a:ext cx="228600" cy="3048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525" name="Text Box 29"/>
          <p:cNvSpPr txBox="1">
            <a:spLocks noChangeArrowheads="1"/>
          </p:cNvSpPr>
          <p:nvPr/>
        </p:nvSpPr>
        <p:spPr bwMode="auto">
          <a:xfrm>
            <a:off x="3184525" y="1295400"/>
            <a:ext cx="4278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00"/>
                </a:solidFill>
              </a:rPr>
              <a:t>Mayville study-study comparison</a:t>
            </a:r>
          </a:p>
        </p:txBody>
      </p:sp>
      <p:sp>
        <p:nvSpPr>
          <p:cNvPr id="1642526" name="Oval 30"/>
          <p:cNvSpPr>
            <a:spLocks noChangeArrowheads="1"/>
          </p:cNvSpPr>
          <p:nvPr/>
        </p:nvSpPr>
        <p:spPr bwMode="auto">
          <a:xfrm>
            <a:off x="4343400" y="2692400"/>
            <a:ext cx="304800" cy="3048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2527" name="Line 31"/>
          <p:cNvSpPr>
            <a:spLocks noChangeShapeType="1"/>
          </p:cNvSpPr>
          <p:nvPr/>
        </p:nvSpPr>
        <p:spPr bwMode="auto">
          <a:xfrm flipH="1">
            <a:off x="4648200" y="2590800"/>
            <a:ext cx="990600" cy="2286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528" name="Text Box 32"/>
          <p:cNvSpPr txBox="1">
            <a:spLocks noChangeArrowheads="1"/>
          </p:cNvSpPr>
          <p:nvPr/>
        </p:nvSpPr>
        <p:spPr bwMode="auto">
          <a:xfrm>
            <a:off x="5622925" y="2251075"/>
            <a:ext cx="2408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00"/>
                </a:solidFill>
              </a:rPr>
              <a:t>Mayville episodes</a:t>
            </a:r>
          </a:p>
        </p:txBody>
      </p:sp>
      <p:sp>
        <p:nvSpPr>
          <p:cNvPr id="1642530" name="Line 34"/>
          <p:cNvSpPr>
            <a:spLocks noChangeShapeType="1"/>
          </p:cNvSpPr>
          <p:nvPr/>
        </p:nvSpPr>
        <p:spPr bwMode="auto">
          <a:xfrm>
            <a:off x="1638300" y="2717800"/>
            <a:ext cx="541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531" name="Line 35"/>
          <p:cNvSpPr>
            <a:spLocks noChangeShapeType="1"/>
          </p:cNvSpPr>
          <p:nvPr/>
        </p:nvSpPr>
        <p:spPr bwMode="auto">
          <a:xfrm>
            <a:off x="1600200" y="30480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532" name="Line 36"/>
          <p:cNvSpPr>
            <a:spLocks noChangeShapeType="1"/>
          </p:cNvSpPr>
          <p:nvPr/>
        </p:nvSpPr>
        <p:spPr bwMode="auto">
          <a:xfrm>
            <a:off x="1651000" y="1333500"/>
            <a:ext cx="541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533" name="Text Box 37"/>
          <p:cNvSpPr txBox="1">
            <a:spLocks noChangeArrowheads="1"/>
          </p:cNvSpPr>
          <p:nvPr/>
        </p:nvSpPr>
        <p:spPr bwMode="auto">
          <a:xfrm>
            <a:off x="1660525" y="828675"/>
            <a:ext cx="28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1642534" name="Text Box 38"/>
          <p:cNvSpPr txBox="1">
            <a:spLocks noChangeArrowheads="1"/>
          </p:cNvSpPr>
          <p:nvPr/>
        </p:nvSpPr>
        <p:spPr bwMode="auto">
          <a:xfrm>
            <a:off x="1695450" y="182880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1642535" name="Text Box 39"/>
          <p:cNvSpPr txBox="1">
            <a:spLocks noChangeArrowheads="1"/>
          </p:cNvSpPr>
          <p:nvPr/>
        </p:nvSpPr>
        <p:spPr bwMode="auto">
          <a:xfrm>
            <a:off x="1676400" y="26416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sp>
        <p:nvSpPr>
          <p:cNvPr id="1642536" name="Text Box 40"/>
          <p:cNvSpPr txBox="1">
            <a:spLocks noChangeArrowheads="1"/>
          </p:cNvSpPr>
          <p:nvPr/>
        </p:nvSpPr>
        <p:spPr bwMode="auto">
          <a:xfrm>
            <a:off x="1752600" y="2971800"/>
            <a:ext cx="506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IV</a:t>
            </a:r>
          </a:p>
        </p:txBody>
      </p:sp>
      <p:sp>
        <p:nvSpPr>
          <p:cNvPr id="1642538" name="Text Box 42"/>
          <p:cNvSpPr txBox="1">
            <a:spLocks noChangeArrowheads="1"/>
          </p:cNvSpPr>
          <p:nvPr/>
        </p:nvSpPr>
        <p:spPr bwMode="auto">
          <a:xfrm>
            <a:off x="5067300" y="4724400"/>
            <a:ext cx="40767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I    nitrate sens &gt; ammonia sens</a:t>
            </a:r>
          </a:p>
          <a:p>
            <a:r>
              <a:rPr lang="en-US"/>
              <a:t>II   balanced sensitivity</a:t>
            </a:r>
          </a:p>
          <a:p>
            <a:r>
              <a:rPr lang="en-US"/>
              <a:t>III  ammonia sens &gt; nitrate sens</a:t>
            </a:r>
          </a:p>
          <a:p>
            <a:r>
              <a:rPr lang="en-US"/>
              <a:t>IV  only sensitive to ammonia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E6AA49-7825-407D-B1FB-82703AFD3047}" type="slidenum">
              <a:rPr lang="en-US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167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167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Modeling episodes at 12 km with CMAQ</a:t>
            </a:r>
          </a:p>
          <a:p>
            <a:pPr>
              <a:lnSpc>
                <a:spcPct val="90000"/>
              </a:lnSpc>
            </a:pPr>
            <a:r>
              <a:rPr lang="en-US"/>
              <a:t>Look at sensitivity in model versus measured sensitivity</a:t>
            </a:r>
          </a:p>
          <a:p>
            <a:pPr>
              <a:lnSpc>
                <a:spcPct val="90000"/>
              </a:lnSpc>
            </a:pPr>
            <a:r>
              <a:rPr lang="en-US"/>
              <a:t>Look at skill for total ammonia and total nitrate</a:t>
            </a:r>
          </a:p>
          <a:p>
            <a:pPr>
              <a:lnSpc>
                <a:spcPct val="90000"/>
              </a:lnSpc>
            </a:pPr>
            <a:r>
              <a:rPr lang="en-US"/>
              <a:t>Investigate skill for total nitrate (and NOx and NOy) temporal and spatial patterns</a:t>
            </a:r>
          </a:p>
          <a:p>
            <a:pPr>
              <a:lnSpc>
                <a:spcPct val="90000"/>
              </a:lnSpc>
            </a:pPr>
            <a:r>
              <a:rPr lang="en-US"/>
              <a:t>Investigate link between O3 and nitrate formation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44" name="Rectang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Supporting slides</a:t>
            </a:r>
          </a:p>
        </p:txBody>
      </p:sp>
      <p:sp>
        <p:nvSpPr>
          <p:cNvPr id="1546245" name="Rectang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9, 2009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Understanding PM Iowa - Stanier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AE508-030A-4BA7-BAE3-403CF1C34C4F}" type="slidenum">
              <a:rPr lang="en-US"/>
              <a:pPr/>
              <a:t>37</a:t>
            </a:fld>
            <a:endParaRPr lang="en-US"/>
          </a:p>
        </p:txBody>
      </p:sp>
      <p:pic>
        <p:nvPicPr>
          <p:cNvPr id="16640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001000" cy="632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9, 2009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Understanding PM Iowa - Stanier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828E-5FCB-488F-947B-D2E1BFBFBA87}" type="slidenum">
              <a:rPr lang="en-US"/>
              <a:pPr/>
              <a:t>38</a:t>
            </a:fld>
            <a:endParaRPr lang="en-US"/>
          </a:p>
        </p:txBody>
      </p:sp>
      <p:pic>
        <p:nvPicPr>
          <p:cNvPr id="1666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82000" cy="547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9, 2009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Understanding PM Iowa - Stanier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F14A9-5D70-4DF5-82C1-82F11EE486BB}" type="slidenum">
              <a:rPr lang="en-US"/>
              <a:pPr/>
              <a:t>39</a:t>
            </a:fld>
            <a:endParaRPr lang="en-US"/>
          </a:p>
        </p:txBody>
      </p:sp>
      <p:pic>
        <p:nvPicPr>
          <p:cNvPr id="1668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395288"/>
            <a:ext cx="6291263" cy="606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724400" cy="49570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177CA-7414-4D97-81BC-B9564FBA0A0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474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"/>
            <a:ext cx="60388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>
          <a:blip r:embed="rId3"/>
          <a:srcRect l="5176" r="3735"/>
          <a:stretch>
            <a:fillRect/>
          </a:stretch>
        </p:blipFill>
        <p:spPr bwMode="auto">
          <a:xfrm>
            <a:off x="381000" y="1503217"/>
            <a:ext cx="3505200" cy="5054009"/>
          </a:xfrm>
          <a:prstGeom prst="rect">
            <a:avLst/>
          </a:prstGeom>
          <a:noFill/>
          <a:ln w="9525" cmpd="sng">
            <a:solidFill>
              <a:srgbClr val="558ED5"/>
            </a:solidFill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 bwMode="auto">
          <a:xfrm>
            <a:off x="5292435" y="1828800"/>
            <a:ext cx="381000" cy="533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 flipV="1">
            <a:off x="3733800" y="1676400"/>
            <a:ext cx="1558635" cy="152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3505201" y="2362200"/>
            <a:ext cx="1787234" cy="3810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4197484" y="5334000"/>
            <a:ext cx="44999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LADCO Winter Nitrate Study</a:t>
            </a:r>
          </a:p>
          <a:p>
            <a:pPr algn="ctr"/>
            <a:r>
              <a:rPr lang="en-US" sz="2800" dirty="0" smtClean="0"/>
              <a:t>(Jan 1 – Mar 31, 2009)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272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9, 2009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Understanding PM Iowa - Stanier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CD333-1D71-4BBB-882B-7DC2C29DF86E}" type="slidenum">
              <a:rPr lang="en-US"/>
              <a:pPr/>
              <a:t>40</a:t>
            </a:fld>
            <a:endParaRPr lang="en-US"/>
          </a:p>
        </p:txBody>
      </p:sp>
      <p:pic>
        <p:nvPicPr>
          <p:cNvPr id="1673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40"/>
          <a:stretch>
            <a:fillRect/>
          </a:stretch>
        </p:blipFill>
        <p:spPr bwMode="auto">
          <a:xfrm>
            <a:off x="304800" y="76200"/>
            <a:ext cx="8610600" cy="549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9, 2009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Understanding PM Iowa - Stanier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80F5-DC03-480C-9FC2-7EA4CE4E5BFD}" type="slidenum">
              <a:rPr lang="en-US"/>
              <a:pPr/>
              <a:t>41</a:t>
            </a:fld>
            <a:endParaRPr lang="en-US"/>
          </a:p>
        </p:txBody>
      </p:sp>
      <p:pic>
        <p:nvPicPr>
          <p:cNvPr id="1675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763000" cy="549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 9, 2009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B49AB5-5734-41AB-9EBC-204E5C98E171}" type="slidenum">
              <a:rPr lang="en-US"/>
              <a:pPr>
                <a:defRPr/>
              </a:pPr>
              <a:t>42</a:t>
            </a:fld>
            <a:endParaRPr lang="en-US"/>
          </a:p>
        </p:txBody>
      </p:sp>
      <p:pic>
        <p:nvPicPr>
          <p:cNvPr id="1655810" name="Picture 3" descr="MILWAUKEE200901241100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5811" name="Picture 4" descr="MILWAUKEE200901231100_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00"/>
          <a:stretch>
            <a:fillRect/>
          </a:stretch>
        </p:blipFill>
        <p:spPr bwMode="auto">
          <a:xfrm>
            <a:off x="0" y="0"/>
            <a:ext cx="4586288" cy="681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5812" name="TextBox 5"/>
          <p:cNvSpPr txBox="1">
            <a:spLocks noChangeArrowheads="1"/>
          </p:cNvSpPr>
          <p:nvPr/>
        </p:nvSpPr>
        <p:spPr bwMode="auto">
          <a:xfrm>
            <a:off x="1524000" y="990600"/>
            <a:ext cx="6524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800">
                <a:latin typeface="Calibri" pitchFamily="34" charset="0"/>
              </a:rPr>
              <a:t>January 22 (11 am)				January 24 (11 am)</a:t>
            </a:r>
          </a:p>
          <a:p>
            <a:pPr eaLnBrk="1" hangingPunct="1"/>
            <a:r>
              <a:rPr lang="en-US" sz="1800">
                <a:latin typeface="Calibri" pitchFamily="34" charset="0"/>
              </a:rPr>
              <a:t>2009					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9, 2009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Understanding PM Iowa - Stanier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7AE61-9345-4EA3-A904-22DB14E7D441}" type="slidenum">
              <a:rPr lang="en-US"/>
              <a:pPr/>
              <a:t>43</a:t>
            </a:fld>
            <a:endParaRPr lang="en-US"/>
          </a:p>
        </p:txBody>
      </p:sp>
      <p:pic>
        <p:nvPicPr>
          <p:cNvPr id="1603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91"/>
          <a:stretch>
            <a:fillRect/>
          </a:stretch>
        </p:blipFill>
        <p:spPr bwMode="auto">
          <a:xfrm>
            <a:off x="457200" y="533400"/>
            <a:ext cx="83058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3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4"/>
          <a:stretch>
            <a:fillRect/>
          </a:stretch>
        </p:blipFill>
        <p:spPr bwMode="auto">
          <a:xfrm>
            <a:off x="228600" y="2209800"/>
            <a:ext cx="110490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9, 2009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Understanding PM Iowa - Stanier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5A29C-6810-4713-AE5C-B4FF23A8C662}" type="slidenum">
              <a:rPr lang="en-US"/>
              <a:pPr/>
              <a:t>44</a:t>
            </a:fld>
            <a:endParaRPr lang="en-US"/>
          </a:p>
        </p:txBody>
      </p:sp>
      <p:pic>
        <p:nvPicPr>
          <p:cNvPr id="1605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610600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56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0"/>
            <a:ext cx="8915400" cy="111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86115-ADFF-4FBF-8A15-58EED97826FA}" type="slidenum">
              <a:rPr lang="en-US"/>
              <a:pPr/>
              <a:t>45</a:t>
            </a:fld>
            <a:endParaRPr lang="en-US"/>
          </a:p>
        </p:txBody>
      </p:sp>
      <p:sp>
        <p:nvSpPr>
          <p:cNvPr id="803842" name="Rectangle 2"/>
          <p:cNvSpPr>
            <a:spLocks noChangeArrowheads="1"/>
          </p:cNvSpPr>
          <p:nvPr/>
        </p:nvSpPr>
        <p:spPr bwMode="auto">
          <a:xfrm>
            <a:off x="0" y="5486400"/>
            <a:ext cx="9144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3843" name="Line 3"/>
          <p:cNvSpPr>
            <a:spLocks noChangeShapeType="1"/>
          </p:cNvSpPr>
          <p:nvPr/>
        </p:nvSpPr>
        <p:spPr bwMode="auto">
          <a:xfrm>
            <a:off x="4032250" y="3830638"/>
            <a:ext cx="0" cy="628650"/>
          </a:xfrm>
          <a:prstGeom prst="line">
            <a:avLst/>
          </a:prstGeom>
          <a:noFill/>
          <a:ln w="152400">
            <a:solidFill>
              <a:srgbClr val="00FF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44" name="Line 4"/>
          <p:cNvSpPr>
            <a:spLocks noChangeShapeType="1"/>
          </p:cNvSpPr>
          <p:nvPr/>
        </p:nvSpPr>
        <p:spPr bwMode="auto">
          <a:xfrm>
            <a:off x="5121275" y="2930525"/>
            <a:ext cx="0" cy="1390650"/>
          </a:xfrm>
          <a:prstGeom prst="line">
            <a:avLst/>
          </a:prstGeom>
          <a:noFill/>
          <a:ln w="139700">
            <a:solidFill>
              <a:srgbClr val="0000FF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45" name="Line 5"/>
          <p:cNvSpPr>
            <a:spLocks noChangeShapeType="1"/>
          </p:cNvSpPr>
          <p:nvPr/>
        </p:nvSpPr>
        <p:spPr bwMode="auto">
          <a:xfrm>
            <a:off x="6632575" y="687388"/>
            <a:ext cx="1066800" cy="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46" name="AutoShape 6"/>
          <p:cNvSpPr>
            <a:spLocks noChangeArrowheads="1"/>
          </p:cNvSpPr>
          <p:nvPr/>
        </p:nvSpPr>
        <p:spPr bwMode="auto">
          <a:xfrm>
            <a:off x="2060575" y="1173163"/>
            <a:ext cx="2667000" cy="2133600"/>
          </a:xfrm>
          <a:prstGeom prst="roundRect">
            <a:avLst>
              <a:gd name="adj" fmla="val 16667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0384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2544763"/>
            <a:ext cx="1479550" cy="1098550"/>
          </a:xfrm>
          <a:prstGeom prst="rect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3849" name="Line 9"/>
          <p:cNvSpPr>
            <a:spLocks noChangeShapeType="1"/>
          </p:cNvSpPr>
          <p:nvPr/>
        </p:nvSpPr>
        <p:spPr bwMode="auto">
          <a:xfrm>
            <a:off x="4041775" y="3192463"/>
            <a:ext cx="0" cy="495300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50" name="Freeform 10"/>
          <p:cNvSpPr>
            <a:spLocks/>
          </p:cNvSpPr>
          <p:nvPr/>
        </p:nvSpPr>
        <p:spPr bwMode="auto">
          <a:xfrm>
            <a:off x="2060575" y="3687763"/>
            <a:ext cx="1981200" cy="228600"/>
          </a:xfrm>
          <a:custGeom>
            <a:avLst/>
            <a:gdLst>
              <a:gd name="T0" fmla="*/ 0 w 1248"/>
              <a:gd name="T1" fmla="*/ 144 h 144"/>
              <a:gd name="T2" fmla="*/ 0 w 1248"/>
              <a:gd name="T3" fmla="*/ 48 h 144"/>
              <a:gd name="T4" fmla="*/ 48 w 1248"/>
              <a:gd name="T5" fmla="*/ 0 h 144"/>
              <a:gd name="T6" fmla="*/ 1248 w 1248"/>
              <a:gd name="T7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48" h="144">
                <a:moveTo>
                  <a:pt x="0" y="144"/>
                </a:moveTo>
                <a:lnTo>
                  <a:pt x="0" y="48"/>
                </a:lnTo>
                <a:lnTo>
                  <a:pt x="48" y="0"/>
                </a:lnTo>
                <a:lnTo>
                  <a:pt x="1248" y="0"/>
                </a:lnTo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51" name="Line 11"/>
          <p:cNvSpPr>
            <a:spLocks noChangeShapeType="1"/>
          </p:cNvSpPr>
          <p:nvPr/>
        </p:nvSpPr>
        <p:spPr bwMode="auto">
          <a:xfrm>
            <a:off x="4032250" y="3687763"/>
            <a:ext cx="0" cy="381000"/>
          </a:xfrm>
          <a:prstGeom prst="line">
            <a:avLst/>
          </a:prstGeom>
          <a:noFill/>
          <a:ln w="152400">
            <a:solidFill>
              <a:srgbClr val="00FF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52" name="AutoShape 12"/>
          <p:cNvSpPr>
            <a:spLocks noChangeArrowheads="1"/>
          </p:cNvSpPr>
          <p:nvPr/>
        </p:nvSpPr>
        <p:spPr bwMode="auto">
          <a:xfrm>
            <a:off x="3432175" y="2363788"/>
            <a:ext cx="1219200" cy="838200"/>
          </a:xfrm>
          <a:prstGeom prst="roundRect">
            <a:avLst>
              <a:gd name="adj" fmla="val 16667"/>
            </a:avLst>
          </a:prstGeom>
          <a:solidFill>
            <a:srgbClr val="61FF6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400">
                <a:latin typeface="Comic Sans MS" pitchFamily="66" charset="0"/>
              </a:rPr>
              <a:t>Ammonia</a:t>
            </a:r>
          </a:p>
        </p:txBody>
      </p:sp>
      <p:sp>
        <p:nvSpPr>
          <p:cNvPr id="803853" name="Line 13"/>
          <p:cNvSpPr>
            <a:spLocks noChangeShapeType="1"/>
          </p:cNvSpPr>
          <p:nvPr/>
        </p:nvSpPr>
        <p:spPr bwMode="auto">
          <a:xfrm>
            <a:off x="5946775" y="4659313"/>
            <a:ext cx="1143000" cy="0"/>
          </a:xfrm>
          <a:prstGeom prst="line">
            <a:avLst/>
          </a:prstGeom>
          <a:noFill/>
          <a:ln w="3175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54" name="Freeform 14"/>
          <p:cNvSpPr>
            <a:spLocks/>
          </p:cNvSpPr>
          <p:nvPr/>
        </p:nvSpPr>
        <p:spPr bwMode="auto">
          <a:xfrm>
            <a:off x="2736850" y="3182938"/>
            <a:ext cx="4352925" cy="2552700"/>
          </a:xfrm>
          <a:custGeom>
            <a:avLst/>
            <a:gdLst>
              <a:gd name="T0" fmla="*/ 0 w 2742"/>
              <a:gd name="T1" fmla="*/ 0 h 1608"/>
              <a:gd name="T2" fmla="*/ 6 w 2742"/>
              <a:gd name="T3" fmla="*/ 168 h 1608"/>
              <a:gd name="T4" fmla="*/ 54 w 2742"/>
              <a:gd name="T5" fmla="*/ 264 h 1608"/>
              <a:gd name="T6" fmla="*/ 102 w 2742"/>
              <a:gd name="T7" fmla="*/ 408 h 1608"/>
              <a:gd name="T8" fmla="*/ 102 w 2742"/>
              <a:gd name="T9" fmla="*/ 888 h 1608"/>
              <a:gd name="T10" fmla="*/ 102 w 2742"/>
              <a:gd name="T11" fmla="*/ 1464 h 1608"/>
              <a:gd name="T12" fmla="*/ 150 w 2742"/>
              <a:gd name="T13" fmla="*/ 1560 h 1608"/>
              <a:gd name="T14" fmla="*/ 294 w 2742"/>
              <a:gd name="T15" fmla="*/ 1608 h 1608"/>
              <a:gd name="T16" fmla="*/ 918 w 2742"/>
              <a:gd name="T17" fmla="*/ 1608 h 1608"/>
              <a:gd name="T18" fmla="*/ 2166 w 2742"/>
              <a:gd name="T19" fmla="*/ 1608 h 1608"/>
              <a:gd name="T20" fmla="*/ 2262 w 2742"/>
              <a:gd name="T21" fmla="*/ 1560 h 1608"/>
              <a:gd name="T22" fmla="*/ 2310 w 2742"/>
              <a:gd name="T23" fmla="*/ 1464 h 1608"/>
              <a:gd name="T24" fmla="*/ 2358 w 2742"/>
              <a:gd name="T25" fmla="*/ 1272 h 1608"/>
              <a:gd name="T26" fmla="*/ 2406 w 2742"/>
              <a:gd name="T27" fmla="*/ 1176 h 1608"/>
              <a:gd name="T28" fmla="*/ 2454 w 2742"/>
              <a:gd name="T29" fmla="*/ 1128 h 1608"/>
              <a:gd name="T30" fmla="*/ 2598 w 2742"/>
              <a:gd name="T31" fmla="*/ 1080 h 1608"/>
              <a:gd name="T32" fmla="*/ 2742 w 2742"/>
              <a:gd name="T33" fmla="*/ 1080 h 1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742" h="1608">
                <a:moveTo>
                  <a:pt x="0" y="0"/>
                </a:moveTo>
                <a:lnTo>
                  <a:pt x="6" y="168"/>
                </a:lnTo>
                <a:lnTo>
                  <a:pt x="54" y="264"/>
                </a:lnTo>
                <a:lnTo>
                  <a:pt x="102" y="408"/>
                </a:lnTo>
                <a:lnTo>
                  <a:pt x="102" y="888"/>
                </a:lnTo>
                <a:lnTo>
                  <a:pt x="102" y="1464"/>
                </a:lnTo>
                <a:lnTo>
                  <a:pt x="150" y="1560"/>
                </a:lnTo>
                <a:lnTo>
                  <a:pt x="294" y="1608"/>
                </a:lnTo>
                <a:lnTo>
                  <a:pt x="918" y="1608"/>
                </a:lnTo>
                <a:lnTo>
                  <a:pt x="2166" y="1608"/>
                </a:lnTo>
                <a:lnTo>
                  <a:pt x="2262" y="1560"/>
                </a:lnTo>
                <a:lnTo>
                  <a:pt x="2310" y="1464"/>
                </a:lnTo>
                <a:lnTo>
                  <a:pt x="2358" y="1272"/>
                </a:lnTo>
                <a:lnTo>
                  <a:pt x="2406" y="1176"/>
                </a:lnTo>
                <a:lnTo>
                  <a:pt x="2454" y="1128"/>
                </a:lnTo>
                <a:lnTo>
                  <a:pt x="2598" y="1080"/>
                </a:lnTo>
                <a:lnTo>
                  <a:pt x="2742" y="1080"/>
                </a:lnTo>
              </a:path>
            </a:pathLst>
          </a:custGeom>
          <a:noFill/>
          <a:ln w="1905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55" name="AutoShape 15"/>
          <p:cNvSpPr>
            <a:spLocks noChangeArrowheads="1"/>
          </p:cNvSpPr>
          <p:nvPr/>
        </p:nvSpPr>
        <p:spPr bwMode="auto">
          <a:xfrm>
            <a:off x="2136775" y="2354263"/>
            <a:ext cx="1219200" cy="8382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400">
                <a:latin typeface="Comic Sans MS" pitchFamily="66" charset="0"/>
              </a:rPr>
              <a:t>PM</a:t>
            </a:r>
          </a:p>
        </p:txBody>
      </p:sp>
      <p:sp>
        <p:nvSpPr>
          <p:cNvPr id="803856" name="Freeform 16"/>
          <p:cNvSpPr>
            <a:spLocks/>
          </p:cNvSpPr>
          <p:nvPr/>
        </p:nvSpPr>
        <p:spPr bwMode="auto">
          <a:xfrm>
            <a:off x="460375" y="3716338"/>
            <a:ext cx="6629400" cy="2286000"/>
          </a:xfrm>
          <a:custGeom>
            <a:avLst/>
            <a:gdLst>
              <a:gd name="T0" fmla="*/ 480 w 4176"/>
              <a:gd name="T1" fmla="*/ 144 h 1440"/>
              <a:gd name="T2" fmla="*/ 480 w 4176"/>
              <a:gd name="T3" fmla="*/ 48 h 1440"/>
              <a:gd name="T4" fmla="*/ 432 w 4176"/>
              <a:gd name="T5" fmla="*/ 0 h 1440"/>
              <a:gd name="T6" fmla="*/ 96 w 4176"/>
              <a:gd name="T7" fmla="*/ 0 h 1440"/>
              <a:gd name="T8" fmla="*/ 48 w 4176"/>
              <a:gd name="T9" fmla="*/ 48 h 1440"/>
              <a:gd name="T10" fmla="*/ 0 w 4176"/>
              <a:gd name="T11" fmla="*/ 144 h 1440"/>
              <a:gd name="T12" fmla="*/ 0 w 4176"/>
              <a:gd name="T13" fmla="*/ 1248 h 1440"/>
              <a:gd name="T14" fmla="*/ 48 w 4176"/>
              <a:gd name="T15" fmla="*/ 1344 h 1440"/>
              <a:gd name="T16" fmla="*/ 192 w 4176"/>
              <a:gd name="T17" fmla="*/ 1392 h 1440"/>
              <a:gd name="T18" fmla="*/ 720 w 4176"/>
              <a:gd name="T19" fmla="*/ 1392 h 1440"/>
              <a:gd name="T20" fmla="*/ 1152 w 4176"/>
              <a:gd name="T21" fmla="*/ 1440 h 1440"/>
              <a:gd name="T22" fmla="*/ 1776 w 4176"/>
              <a:gd name="T23" fmla="*/ 1440 h 1440"/>
              <a:gd name="T24" fmla="*/ 3840 w 4176"/>
              <a:gd name="T25" fmla="*/ 1440 h 1440"/>
              <a:gd name="T26" fmla="*/ 3936 w 4176"/>
              <a:gd name="T27" fmla="*/ 1392 h 1440"/>
              <a:gd name="T28" fmla="*/ 3984 w 4176"/>
              <a:gd name="T29" fmla="*/ 1248 h 1440"/>
              <a:gd name="T30" fmla="*/ 3984 w 4176"/>
              <a:gd name="T31" fmla="*/ 1056 h 1440"/>
              <a:gd name="T32" fmla="*/ 3984 w 4176"/>
              <a:gd name="T33" fmla="*/ 960 h 1440"/>
              <a:gd name="T34" fmla="*/ 4032 w 4176"/>
              <a:gd name="T35" fmla="*/ 864 h 1440"/>
              <a:gd name="T36" fmla="*/ 4128 w 4176"/>
              <a:gd name="T37" fmla="*/ 816 h 1440"/>
              <a:gd name="T38" fmla="*/ 4176 w 4176"/>
              <a:gd name="T39" fmla="*/ 816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176" h="1440">
                <a:moveTo>
                  <a:pt x="480" y="144"/>
                </a:moveTo>
                <a:lnTo>
                  <a:pt x="480" y="48"/>
                </a:lnTo>
                <a:lnTo>
                  <a:pt x="432" y="0"/>
                </a:lnTo>
                <a:lnTo>
                  <a:pt x="96" y="0"/>
                </a:lnTo>
                <a:lnTo>
                  <a:pt x="48" y="48"/>
                </a:lnTo>
                <a:lnTo>
                  <a:pt x="0" y="144"/>
                </a:lnTo>
                <a:lnTo>
                  <a:pt x="0" y="1248"/>
                </a:lnTo>
                <a:lnTo>
                  <a:pt x="48" y="1344"/>
                </a:lnTo>
                <a:lnTo>
                  <a:pt x="192" y="1392"/>
                </a:lnTo>
                <a:lnTo>
                  <a:pt x="720" y="1392"/>
                </a:lnTo>
                <a:lnTo>
                  <a:pt x="1152" y="1440"/>
                </a:lnTo>
                <a:lnTo>
                  <a:pt x="1776" y="1440"/>
                </a:lnTo>
                <a:lnTo>
                  <a:pt x="3840" y="1440"/>
                </a:lnTo>
                <a:lnTo>
                  <a:pt x="3936" y="1392"/>
                </a:lnTo>
                <a:lnTo>
                  <a:pt x="3984" y="1248"/>
                </a:lnTo>
                <a:lnTo>
                  <a:pt x="3984" y="1056"/>
                </a:lnTo>
                <a:lnTo>
                  <a:pt x="3984" y="960"/>
                </a:lnTo>
                <a:lnTo>
                  <a:pt x="4032" y="864"/>
                </a:lnTo>
                <a:lnTo>
                  <a:pt x="4128" y="816"/>
                </a:lnTo>
                <a:lnTo>
                  <a:pt x="4176" y="816"/>
                </a:lnTo>
              </a:path>
            </a:pathLst>
          </a:cu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57" name="AutoShape 17"/>
          <p:cNvSpPr>
            <a:spLocks noChangeArrowheads="1"/>
          </p:cNvSpPr>
          <p:nvPr/>
        </p:nvSpPr>
        <p:spPr bwMode="auto">
          <a:xfrm>
            <a:off x="765175" y="3916363"/>
            <a:ext cx="1828800" cy="1447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3858" name="Freeform 18"/>
          <p:cNvSpPr>
            <a:spLocks/>
          </p:cNvSpPr>
          <p:nvPr/>
        </p:nvSpPr>
        <p:spPr bwMode="auto">
          <a:xfrm>
            <a:off x="1603375" y="868363"/>
            <a:ext cx="1295400" cy="3048000"/>
          </a:xfrm>
          <a:custGeom>
            <a:avLst/>
            <a:gdLst>
              <a:gd name="T0" fmla="*/ 0 w 816"/>
              <a:gd name="T1" fmla="*/ 1920 h 1920"/>
              <a:gd name="T2" fmla="*/ 0 w 816"/>
              <a:gd name="T3" fmla="*/ 1344 h 1920"/>
              <a:gd name="T4" fmla="*/ 0 w 816"/>
              <a:gd name="T5" fmla="*/ 144 h 1920"/>
              <a:gd name="T6" fmla="*/ 48 w 816"/>
              <a:gd name="T7" fmla="*/ 48 h 1920"/>
              <a:gd name="T8" fmla="*/ 144 w 816"/>
              <a:gd name="T9" fmla="*/ 0 h 1920"/>
              <a:gd name="T10" fmla="*/ 384 w 816"/>
              <a:gd name="T11" fmla="*/ 0 h 1920"/>
              <a:gd name="T12" fmla="*/ 816 w 816"/>
              <a:gd name="T13" fmla="*/ 0 h 1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6" h="1920">
                <a:moveTo>
                  <a:pt x="0" y="1920"/>
                </a:moveTo>
                <a:lnTo>
                  <a:pt x="0" y="1344"/>
                </a:lnTo>
                <a:lnTo>
                  <a:pt x="0" y="144"/>
                </a:lnTo>
                <a:lnTo>
                  <a:pt x="48" y="48"/>
                </a:lnTo>
                <a:lnTo>
                  <a:pt x="144" y="0"/>
                </a:lnTo>
                <a:lnTo>
                  <a:pt x="384" y="0"/>
                </a:lnTo>
                <a:lnTo>
                  <a:pt x="816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59" name="Freeform 19"/>
          <p:cNvSpPr>
            <a:spLocks/>
          </p:cNvSpPr>
          <p:nvPr/>
        </p:nvSpPr>
        <p:spPr bwMode="auto">
          <a:xfrm>
            <a:off x="2508250" y="944563"/>
            <a:ext cx="390525" cy="333375"/>
          </a:xfrm>
          <a:custGeom>
            <a:avLst/>
            <a:gdLst>
              <a:gd name="T0" fmla="*/ 0 w 246"/>
              <a:gd name="T1" fmla="*/ 210 h 210"/>
              <a:gd name="T2" fmla="*/ 6 w 246"/>
              <a:gd name="T3" fmla="*/ 144 h 210"/>
              <a:gd name="T4" fmla="*/ 54 w 246"/>
              <a:gd name="T5" fmla="*/ 48 h 210"/>
              <a:gd name="T6" fmla="*/ 150 w 246"/>
              <a:gd name="T7" fmla="*/ 0 h 210"/>
              <a:gd name="T8" fmla="*/ 246 w 246"/>
              <a:gd name="T9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6" h="210">
                <a:moveTo>
                  <a:pt x="0" y="210"/>
                </a:moveTo>
                <a:lnTo>
                  <a:pt x="6" y="144"/>
                </a:lnTo>
                <a:lnTo>
                  <a:pt x="54" y="48"/>
                </a:lnTo>
                <a:lnTo>
                  <a:pt x="150" y="0"/>
                </a:lnTo>
                <a:lnTo>
                  <a:pt x="246" y="0"/>
                </a:lnTo>
              </a:path>
            </a:pathLst>
          </a:custGeom>
          <a:noFill/>
          <a:ln w="1143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60" name="AutoShape 20"/>
          <p:cNvSpPr>
            <a:spLocks noChangeArrowheads="1"/>
          </p:cNvSpPr>
          <p:nvPr/>
        </p:nvSpPr>
        <p:spPr bwMode="auto">
          <a:xfrm>
            <a:off x="2136775" y="1277938"/>
            <a:ext cx="1219200" cy="838200"/>
          </a:xfrm>
          <a:prstGeom prst="roundRect">
            <a:avLst>
              <a:gd name="adj" fmla="val 16667"/>
            </a:avLst>
          </a:prstGeom>
          <a:solidFill>
            <a:srgbClr val="FF5757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400">
                <a:latin typeface="Comic Sans MS" pitchFamily="66" charset="0"/>
              </a:rPr>
              <a:t>NOx</a:t>
            </a:r>
          </a:p>
        </p:txBody>
      </p:sp>
      <p:sp>
        <p:nvSpPr>
          <p:cNvPr id="803861" name="Freeform 21"/>
          <p:cNvSpPr>
            <a:spLocks/>
          </p:cNvSpPr>
          <p:nvPr/>
        </p:nvSpPr>
        <p:spPr bwMode="auto">
          <a:xfrm>
            <a:off x="2898775" y="671513"/>
            <a:ext cx="2209800" cy="254000"/>
          </a:xfrm>
          <a:custGeom>
            <a:avLst/>
            <a:gdLst>
              <a:gd name="T0" fmla="*/ 0 w 1392"/>
              <a:gd name="T1" fmla="*/ 160 h 160"/>
              <a:gd name="T2" fmla="*/ 192 w 1392"/>
              <a:gd name="T3" fmla="*/ 160 h 160"/>
              <a:gd name="T4" fmla="*/ 288 w 1392"/>
              <a:gd name="T5" fmla="*/ 112 h 160"/>
              <a:gd name="T6" fmla="*/ 384 w 1392"/>
              <a:gd name="T7" fmla="*/ 16 h 160"/>
              <a:gd name="T8" fmla="*/ 624 w 1392"/>
              <a:gd name="T9" fmla="*/ 16 h 160"/>
              <a:gd name="T10" fmla="*/ 1008 w 1392"/>
              <a:gd name="T11" fmla="*/ 16 h 160"/>
              <a:gd name="T12" fmla="*/ 1344 w 1392"/>
              <a:gd name="T13" fmla="*/ 16 h 160"/>
              <a:gd name="T14" fmla="*/ 1392 w 1392"/>
              <a:gd name="T15" fmla="*/ 16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92" h="160">
                <a:moveTo>
                  <a:pt x="0" y="160"/>
                </a:moveTo>
                <a:lnTo>
                  <a:pt x="192" y="160"/>
                </a:lnTo>
                <a:lnTo>
                  <a:pt x="288" y="112"/>
                </a:lnTo>
                <a:cubicBezTo>
                  <a:pt x="320" y="88"/>
                  <a:pt x="328" y="32"/>
                  <a:pt x="384" y="16"/>
                </a:cubicBezTo>
                <a:cubicBezTo>
                  <a:pt x="440" y="0"/>
                  <a:pt x="520" y="16"/>
                  <a:pt x="624" y="16"/>
                </a:cubicBezTo>
                <a:lnTo>
                  <a:pt x="1008" y="16"/>
                </a:lnTo>
                <a:lnTo>
                  <a:pt x="1344" y="16"/>
                </a:lnTo>
                <a:lnTo>
                  <a:pt x="1392" y="16"/>
                </a:lnTo>
              </a:path>
            </a:pathLst>
          </a:custGeom>
          <a:noFill/>
          <a:ln w="152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62" name="AutoShape 22"/>
          <p:cNvSpPr>
            <a:spLocks noChangeArrowheads="1"/>
          </p:cNvSpPr>
          <p:nvPr/>
        </p:nvSpPr>
        <p:spPr bwMode="auto">
          <a:xfrm>
            <a:off x="5032375" y="544513"/>
            <a:ext cx="1752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3863" name="Text Box 23"/>
          <p:cNvSpPr txBox="1">
            <a:spLocks noChangeArrowheads="1"/>
          </p:cNvSpPr>
          <p:nvPr/>
        </p:nvSpPr>
        <p:spPr bwMode="auto">
          <a:xfrm>
            <a:off x="5146675" y="582613"/>
            <a:ext cx="156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200">
                <a:latin typeface="Comic Sans MS" pitchFamily="66" charset="0"/>
              </a:rPr>
              <a:t>Local Reaction</a:t>
            </a:r>
          </a:p>
          <a:p>
            <a:pPr algn="ctr" eaLnBrk="1" hangingPunct="1"/>
            <a:r>
              <a:rPr lang="en-US" sz="1200">
                <a:latin typeface="Comic Sans MS" pitchFamily="66" charset="0"/>
              </a:rPr>
              <a:t>NOx </a:t>
            </a:r>
            <a:r>
              <a:rPr lang="en-US" sz="1200">
                <a:latin typeface="Comic Sans MS" pitchFamily="66" charset="0"/>
                <a:cs typeface="Arial" charset="0"/>
              </a:rPr>
              <a:t>→ Nitric Acid</a:t>
            </a:r>
          </a:p>
        </p:txBody>
      </p:sp>
      <p:sp>
        <p:nvSpPr>
          <p:cNvPr id="803864" name="Freeform 24"/>
          <p:cNvSpPr>
            <a:spLocks/>
          </p:cNvSpPr>
          <p:nvPr/>
        </p:nvSpPr>
        <p:spPr bwMode="auto">
          <a:xfrm>
            <a:off x="4651375" y="1630363"/>
            <a:ext cx="457200" cy="609600"/>
          </a:xfrm>
          <a:custGeom>
            <a:avLst/>
            <a:gdLst>
              <a:gd name="T0" fmla="*/ 0 w 288"/>
              <a:gd name="T1" fmla="*/ 0 h 384"/>
              <a:gd name="T2" fmla="*/ 144 w 288"/>
              <a:gd name="T3" fmla="*/ 0 h 384"/>
              <a:gd name="T4" fmla="*/ 240 w 288"/>
              <a:gd name="T5" fmla="*/ 48 h 384"/>
              <a:gd name="T6" fmla="*/ 288 w 288"/>
              <a:gd name="T7" fmla="*/ 144 h 384"/>
              <a:gd name="T8" fmla="*/ 288 w 288"/>
              <a:gd name="T9" fmla="*/ 38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8" h="384">
                <a:moveTo>
                  <a:pt x="0" y="0"/>
                </a:moveTo>
                <a:lnTo>
                  <a:pt x="144" y="0"/>
                </a:lnTo>
                <a:lnTo>
                  <a:pt x="240" y="48"/>
                </a:lnTo>
                <a:lnTo>
                  <a:pt x="288" y="144"/>
                </a:lnTo>
                <a:lnTo>
                  <a:pt x="288" y="384"/>
                </a:lnTo>
              </a:path>
            </a:pathLst>
          </a:custGeom>
          <a:noFill/>
          <a:ln w="1143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65" name="AutoShape 25"/>
          <p:cNvSpPr>
            <a:spLocks noChangeArrowheads="1"/>
          </p:cNvSpPr>
          <p:nvPr/>
        </p:nvSpPr>
        <p:spPr bwMode="auto">
          <a:xfrm>
            <a:off x="3432175" y="1277938"/>
            <a:ext cx="1219200" cy="838200"/>
          </a:xfrm>
          <a:prstGeom prst="roundRect">
            <a:avLst>
              <a:gd name="adj" fmla="val 16667"/>
            </a:avLst>
          </a:prstGeom>
          <a:solidFill>
            <a:srgbClr val="7171FF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400">
                <a:latin typeface="Comic Sans MS" pitchFamily="66" charset="0"/>
              </a:rPr>
              <a:t>Reacted NOx</a:t>
            </a:r>
          </a:p>
          <a:p>
            <a:pPr algn="ctr" eaLnBrk="1" hangingPunct="1"/>
            <a:r>
              <a:rPr lang="en-US" sz="1400">
                <a:latin typeface="Comic Sans MS" pitchFamily="66" charset="0"/>
              </a:rPr>
              <a:t>Nitric Acid</a:t>
            </a:r>
          </a:p>
        </p:txBody>
      </p:sp>
      <p:sp>
        <p:nvSpPr>
          <p:cNvPr id="803866" name="Freeform 26"/>
          <p:cNvSpPr>
            <a:spLocks/>
          </p:cNvSpPr>
          <p:nvPr/>
        </p:nvSpPr>
        <p:spPr bwMode="auto">
          <a:xfrm>
            <a:off x="5178425" y="1096963"/>
            <a:ext cx="838200" cy="1143000"/>
          </a:xfrm>
          <a:custGeom>
            <a:avLst/>
            <a:gdLst>
              <a:gd name="T0" fmla="*/ 528 w 528"/>
              <a:gd name="T1" fmla="*/ 0 h 720"/>
              <a:gd name="T2" fmla="*/ 528 w 528"/>
              <a:gd name="T3" fmla="*/ 144 h 720"/>
              <a:gd name="T4" fmla="*/ 480 w 528"/>
              <a:gd name="T5" fmla="*/ 240 h 720"/>
              <a:gd name="T6" fmla="*/ 384 w 528"/>
              <a:gd name="T7" fmla="*/ 288 h 720"/>
              <a:gd name="T8" fmla="*/ 192 w 528"/>
              <a:gd name="T9" fmla="*/ 336 h 720"/>
              <a:gd name="T10" fmla="*/ 48 w 528"/>
              <a:gd name="T11" fmla="*/ 384 h 720"/>
              <a:gd name="T12" fmla="*/ 0 w 528"/>
              <a:gd name="T13" fmla="*/ 480 h 720"/>
              <a:gd name="T14" fmla="*/ 0 w 528"/>
              <a:gd name="T15" fmla="*/ 576 h 720"/>
              <a:gd name="T16" fmla="*/ 0 w 528"/>
              <a:gd name="T17" fmla="*/ 72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8" h="720">
                <a:moveTo>
                  <a:pt x="528" y="0"/>
                </a:moveTo>
                <a:lnTo>
                  <a:pt x="528" y="144"/>
                </a:lnTo>
                <a:lnTo>
                  <a:pt x="480" y="240"/>
                </a:lnTo>
                <a:lnTo>
                  <a:pt x="384" y="288"/>
                </a:lnTo>
                <a:lnTo>
                  <a:pt x="192" y="336"/>
                </a:lnTo>
                <a:lnTo>
                  <a:pt x="48" y="384"/>
                </a:lnTo>
                <a:lnTo>
                  <a:pt x="0" y="480"/>
                </a:lnTo>
                <a:lnTo>
                  <a:pt x="0" y="576"/>
                </a:lnTo>
                <a:lnTo>
                  <a:pt x="0" y="720"/>
                </a:ln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67" name="Line 27"/>
          <p:cNvSpPr>
            <a:spLocks noChangeShapeType="1"/>
          </p:cNvSpPr>
          <p:nvPr/>
        </p:nvSpPr>
        <p:spPr bwMode="auto">
          <a:xfrm>
            <a:off x="5121275" y="2239963"/>
            <a:ext cx="6350" cy="1819275"/>
          </a:xfrm>
          <a:prstGeom prst="line">
            <a:avLst/>
          </a:prstGeom>
          <a:noFill/>
          <a:ln w="139700">
            <a:solidFill>
              <a:srgbClr val="0000FF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68" name="Text Box 28"/>
          <p:cNvSpPr txBox="1">
            <a:spLocks noChangeArrowheads="1"/>
          </p:cNvSpPr>
          <p:nvPr/>
        </p:nvSpPr>
        <p:spPr bwMode="auto">
          <a:xfrm>
            <a:off x="2108200" y="2106613"/>
            <a:ext cx="25590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200">
                <a:latin typeface="Comic Sans MS" pitchFamily="66" charset="0"/>
              </a:rPr>
              <a:t>Regionally Transported Pollutants</a:t>
            </a:r>
          </a:p>
        </p:txBody>
      </p:sp>
      <p:sp>
        <p:nvSpPr>
          <p:cNvPr id="803869" name="AutoShape 29"/>
          <p:cNvSpPr>
            <a:spLocks noChangeArrowheads="1"/>
          </p:cNvSpPr>
          <p:nvPr/>
        </p:nvSpPr>
        <p:spPr bwMode="auto">
          <a:xfrm>
            <a:off x="4191000" y="4495800"/>
            <a:ext cx="873125" cy="703263"/>
          </a:xfrm>
          <a:prstGeom prst="triangle">
            <a:avLst>
              <a:gd name="adj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3871" name="Text Box 31"/>
          <p:cNvSpPr txBox="1">
            <a:spLocks noChangeArrowheads="1"/>
          </p:cNvSpPr>
          <p:nvPr/>
        </p:nvSpPr>
        <p:spPr bwMode="auto">
          <a:xfrm>
            <a:off x="993775" y="4465638"/>
            <a:ext cx="1447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>
                <a:latin typeface="Comic Sans MS" pitchFamily="66" charset="0"/>
              </a:rPr>
              <a:t>Emissions from Local Counties</a:t>
            </a:r>
          </a:p>
        </p:txBody>
      </p:sp>
      <p:sp>
        <p:nvSpPr>
          <p:cNvPr id="803872" name="Text Box 32"/>
          <p:cNvSpPr txBox="1">
            <a:spLocks noChangeArrowheads="1"/>
          </p:cNvSpPr>
          <p:nvPr/>
        </p:nvSpPr>
        <p:spPr bwMode="auto">
          <a:xfrm>
            <a:off x="993775" y="3992563"/>
            <a:ext cx="1546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200">
                <a:latin typeface="Comic Sans MS" pitchFamily="66" charset="0"/>
              </a:rPr>
              <a:t>PM   NOx Ammonia</a:t>
            </a:r>
            <a:endParaRPr lang="en-US" sz="1200" baseline="-25000">
              <a:latin typeface="Comic Sans MS" pitchFamily="66" charset="0"/>
            </a:endParaRPr>
          </a:p>
        </p:txBody>
      </p:sp>
      <p:sp>
        <p:nvSpPr>
          <p:cNvPr id="803873" name="AutoShape 33"/>
          <p:cNvSpPr>
            <a:spLocks noChangeArrowheads="1"/>
          </p:cNvSpPr>
          <p:nvPr/>
        </p:nvSpPr>
        <p:spPr bwMode="auto">
          <a:xfrm>
            <a:off x="3279775" y="4068763"/>
            <a:ext cx="2667000" cy="1447800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3874" name="Freeform 34"/>
          <p:cNvSpPr>
            <a:spLocks/>
          </p:cNvSpPr>
          <p:nvPr/>
        </p:nvSpPr>
        <p:spPr bwMode="auto">
          <a:xfrm>
            <a:off x="5775325" y="1016000"/>
            <a:ext cx="1895475" cy="3043238"/>
          </a:xfrm>
          <a:custGeom>
            <a:avLst/>
            <a:gdLst>
              <a:gd name="T0" fmla="*/ 0 w 1194"/>
              <a:gd name="T1" fmla="*/ 1917 h 1917"/>
              <a:gd name="T2" fmla="*/ 0 w 1194"/>
              <a:gd name="T3" fmla="*/ 1497 h 1917"/>
              <a:gd name="T4" fmla="*/ 12 w 1194"/>
              <a:gd name="T5" fmla="*/ 1179 h 1917"/>
              <a:gd name="T6" fmla="*/ 72 w 1194"/>
              <a:gd name="T7" fmla="*/ 825 h 1917"/>
              <a:gd name="T8" fmla="*/ 108 w 1194"/>
              <a:gd name="T9" fmla="*/ 651 h 1917"/>
              <a:gd name="T10" fmla="*/ 186 w 1194"/>
              <a:gd name="T11" fmla="*/ 483 h 1917"/>
              <a:gd name="T12" fmla="*/ 282 w 1194"/>
              <a:gd name="T13" fmla="*/ 339 h 1917"/>
              <a:gd name="T14" fmla="*/ 474 w 1194"/>
              <a:gd name="T15" fmla="*/ 243 h 1917"/>
              <a:gd name="T16" fmla="*/ 714 w 1194"/>
              <a:gd name="T17" fmla="*/ 195 h 1917"/>
              <a:gd name="T18" fmla="*/ 858 w 1194"/>
              <a:gd name="T19" fmla="*/ 51 h 1917"/>
              <a:gd name="T20" fmla="*/ 1002 w 1194"/>
              <a:gd name="T21" fmla="*/ 3 h 1917"/>
              <a:gd name="T22" fmla="*/ 1194 w 1194"/>
              <a:gd name="T23" fmla="*/ 0 h 1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94" h="1917">
                <a:moveTo>
                  <a:pt x="0" y="1917"/>
                </a:moveTo>
                <a:lnTo>
                  <a:pt x="0" y="1497"/>
                </a:lnTo>
                <a:lnTo>
                  <a:pt x="12" y="1179"/>
                </a:lnTo>
                <a:lnTo>
                  <a:pt x="72" y="825"/>
                </a:lnTo>
                <a:lnTo>
                  <a:pt x="108" y="651"/>
                </a:lnTo>
                <a:lnTo>
                  <a:pt x="186" y="483"/>
                </a:lnTo>
                <a:lnTo>
                  <a:pt x="282" y="339"/>
                </a:lnTo>
                <a:lnTo>
                  <a:pt x="474" y="243"/>
                </a:lnTo>
                <a:lnTo>
                  <a:pt x="714" y="195"/>
                </a:lnTo>
                <a:lnTo>
                  <a:pt x="858" y="51"/>
                </a:lnTo>
                <a:lnTo>
                  <a:pt x="1002" y="3"/>
                </a:lnTo>
                <a:lnTo>
                  <a:pt x="1194" y="0"/>
                </a:ln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75" name="Freeform 35"/>
          <p:cNvSpPr>
            <a:spLocks/>
          </p:cNvSpPr>
          <p:nvPr/>
        </p:nvSpPr>
        <p:spPr bwMode="auto">
          <a:xfrm>
            <a:off x="5661025" y="849313"/>
            <a:ext cx="2000250" cy="3209925"/>
          </a:xfrm>
          <a:custGeom>
            <a:avLst/>
            <a:gdLst>
              <a:gd name="T0" fmla="*/ 0 w 1260"/>
              <a:gd name="T1" fmla="*/ 2022 h 2022"/>
              <a:gd name="T2" fmla="*/ 0 w 1260"/>
              <a:gd name="T3" fmla="*/ 1464 h 2022"/>
              <a:gd name="T4" fmla="*/ 36 w 1260"/>
              <a:gd name="T5" fmla="*/ 810 h 2022"/>
              <a:gd name="T6" fmla="*/ 90 w 1260"/>
              <a:gd name="T7" fmla="*/ 612 h 2022"/>
              <a:gd name="T8" fmla="*/ 174 w 1260"/>
              <a:gd name="T9" fmla="*/ 480 h 2022"/>
              <a:gd name="T10" fmla="*/ 270 w 1260"/>
              <a:gd name="T11" fmla="*/ 336 h 2022"/>
              <a:gd name="T12" fmla="*/ 462 w 1260"/>
              <a:gd name="T13" fmla="*/ 240 h 2022"/>
              <a:gd name="T14" fmla="*/ 702 w 1260"/>
              <a:gd name="T15" fmla="*/ 192 h 2022"/>
              <a:gd name="T16" fmla="*/ 846 w 1260"/>
              <a:gd name="T17" fmla="*/ 48 h 2022"/>
              <a:gd name="T18" fmla="*/ 990 w 1260"/>
              <a:gd name="T19" fmla="*/ 0 h 2022"/>
              <a:gd name="T20" fmla="*/ 1260 w 1260"/>
              <a:gd name="T21" fmla="*/ 0 h 20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0" h="2022">
                <a:moveTo>
                  <a:pt x="0" y="2022"/>
                </a:moveTo>
                <a:lnTo>
                  <a:pt x="0" y="1464"/>
                </a:lnTo>
                <a:lnTo>
                  <a:pt x="36" y="810"/>
                </a:lnTo>
                <a:lnTo>
                  <a:pt x="90" y="612"/>
                </a:lnTo>
                <a:lnTo>
                  <a:pt x="174" y="480"/>
                </a:lnTo>
                <a:lnTo>
                  <a:pt x="270" y="336"/>
                </a:lnTo>
                <a:lnTo>
                  <a:pt x="462" y="240"/>
                </a:lnTo>
                <a:lnTo>
                  <a:pt x="702" y="192"/>
                </a:lnTo>
                <a:lnTo>
                  <a:pt x="846" y="48"/>
                </a:lnTo>
                <a:lnTo>
                  <a:pt x="990" y="0"/>
                </a:lnTo>
                <a:lnTo>
                  <a:pt x="1260" y="0"/>
                </a:ln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76" name="Text Box 36"/>
          <p:cNvSpPr txBox="1">
            <a:spLocks noChangeArrowheads="1"/>
          </p:cNvSpPr>
          <p:nvPr/>
        </p:nvSpPr>
        <p:spPr bwMode="auto">
          <a:xfrm>
            <a:off x="7623175" y="334963"/>
            <a:ext cx="981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200" u="sng">
                <a:latin typeface="Comic Sans MS" pitchFamily="66" charset="0"/>
              </a:rPr>
              <a:t>Gases</a:t>
            </a:r>
          </a:p>
          <a:p>
            <a:pPr eaLnBrk="1" hangingPunct="1"/>
            <a:r>
              <a:rPr lang="en-US" sz="1200">
                <a:latin typeface="Comic Sans MS" pitchFamily="66" charset="0"/>
              </a:rPr>
              <a:t>NOx</a:t>
            </a:r>
          </a:p>
          <a:p>
            <a:pPr eaLnBrk="1" hangingPunct="1"/>
            <a:r>
              <a:rPr lang="en-US" sz="1200">
                <a:latin typeface="Comic Sans MS" pitchFamily="66" charset="0"/>
              </a:rPr>
              <a:t>Ammonia</a:t>
            </a:r>
          </a:p>
          <a:p>
            <a:pPr eaLnBrk="1" hangingPunct="1"/>
            <a:r>
              <a:rPr lang="en-US" sz="1200">
                <a:latin typeface="Comic Sans MS" pitchFamily="66" charset="0"/>
              </a:rPr>
              <a:t>Nitric Acid</a:t>
            </a:r>
            <a:endParaRPr lang="en-US" sz="1200" baseline="-25000">
              <a:latin typeface="Comic Sans MS" pitchFamily="66" charset="0"/>
            </a:endParaRPr>
          </a:p>
        </p:txBody>
      </p:sp>
      <p:sp>
        <p:nvSpPr>
          <p:cNvPr id="803877" name="Text Box 37"/>
          <p:cNvSpPr txBox="1">
            <a:spLocks noChangeArrowheads="1"/>
          </p:cNvSpPr>
          <p:nvPr/>
        </p:nvSpPr>
        <p:spPr bwMode="auto">
          <a:xfrm>
            <a:off x="6251575" y="1858963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200">
                <a:latin typeface="Comic Sans MS" pitchFamily="66" charset="0"/>
              </a:rPr>
              <a:t>Nitrogen Leaving the Balance as Gas</a:t>
            </a:r>
          </a:p>
        </p:txBody>
      </p:sp>
      <p:sp>
        <p:nvSpPr>
          <p:cNvPr id="803878" name="Oval 38"/>
          <p:cNvSpPr>
            <a:spLocks noChangeArrowheads="1"/>
          </p:cNvSpPr>
          <p:nvPr/>
        </p:nvSpPr>
        <p:spPr bwMode="auto">
          <a:xfrm>
            <a:off x="5565775" y="3687763"/>
            <a:ext cx="377825" cy="1222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3879" name="AutoShape 39"/>
          <p:cNvSpPr>
            <a:spLocks noChangeArrowheads="1"/>
          </p:cNvSpPr>
          <p:nvPr/>
        </p:nvSpPr>
        <p:spPr bwMode="auto">
          <a:xfrm>
            <a:off x="6213475" y="1830388"/>
            <a:ext cx="1524000" cy="533400"/>
          </a:xfrm>
          <a:prstGeom prst="wedgeRectCallout">
            <a:avLst>
              <a:gd name="adj1" fmla="val -47500"/>
              <a:gd name="adj2" fmla="val 11815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endParaRPr lang="en-US" sz="1800">
              <a:latin typeface="Arial" charset="0"/>
            </a:endParaRPr>
          </a:p>
        </p:txBody>
      </p:sp>
      <p:sp>
        <p:nvSpPr>
          <p:cNvPr id="803880" name="Line 40"/>
          <p:cNvSpPr>
            <a:spLocks noChangeShapeType="1"/>
          </p:cNvSpPr>
          <p:nvPr/>
        </p:nvSpPr>
        <p:spPr bwMode="auto">
          <a:xfrm flipH="1">
            <a:off x="5870575" y="2724150"/>
            <a:ext cx="381000" cy="963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81" name="Text Box 41"/>
          <p:cNvSpPr txBox="1">
            <a:spLocks noChangeArrowheads="1"/>
          </p:cNvSpPr>
          <p:nvPr/>
        </p:nvSpPr>
        <p:spPr bwMode="auto">
          <a:xfrm>
            <a:off x="6022975" y="4430713"/>
            <a:ext cx="987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200">
                <a:latin typeface="Comic Sans MS" pitchFamily="66" charset="0"/>
              </a:rPr>
              <a:t>Ammonium</a:t>
            </a:r>
          </a:p>
          <a:p>
            <a:pPr algn="ctr" eaLnBrk="1" hangingPunct="1"/>
            <a:r>
              <a:rPr lang="en-US" sz="1200">
                <a:latin typeface="Comic Sans MS" pitchFamily="66" charset="0"/>
              </a:rPr>
              <a:t>Nitrate PM</a:t>
            </a:r>
          </a:p>
        </p:txBody>
      </p:sp>
      <p:sp>
        <p:nvSpPr>
          <p:cNvPr id="803882" name="Freeform 42"/>
          <p:cNvSpPr>
            <a:spLocks/>
          </p:cNvSpPr>
          <p:nvPr/>
        </p:nvSpPr>
        <p:spPr bwMode="auto">
          <a:xfrm>
            <a:off x="6556375" y="3411538"/>
            <a:ext cx="609600" cy="1066800"/>
          </a:xfrm>
          <a:custGeom>
            <a:avLst/>
            <a:gdLst>
              <a:gd name="T0" fmla="*/ 384 w 384"/>
              <a:gd name="T1" fmla="*/ 0 h 672"/>
              <a:gd name="T2" fmla="*/ 192 w 384"/>
              <a:gd name="T3" fmla="*/ 0 h 672"/>
              <a:gd name="T4" fmla="*/ 96 w 384"/>
              <a:gd name="T5" fmla="*/ 48 h 672"/>
              <a:gd name="T6" fmla="*/ 0 w 384"/>
              <a:gd name="T7" fmla="*/ 192 h 672"/>
              <a:gd name="T8" fmla="*/ 0 w 384"/>
              <a:gd name="T9" fmla="*/ 336 h 672"/>
              <a:gd name="T10" fmla="*/ 0 w 384"/>
              <a:gd name="T11" fmla="*/ 480 h 672"/>
              <a:gd name="T12" fmla="*/ 48 w 384"/>
              <a:gd name="T13" fmla="*/ 576 h 672"/>
              <a:gd name="T14" fmla="*/ 144 w 384"/>
              <a:gd name="T15" fmla="*/ 672 h 672"/>
              <a:gd name="T16" fmla="*/ 240 w 384"/>
              <a:gd name="T17" fmla="*/ 672 h 672"/>
              <a:gd name="T18" fmla="*/ 336 w 384"/>
              <a:gd name="T19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4" h="672">
                <a:moveTo>
                  <a:pt x="384" y="0"/>
                </a:moveTo>
                <a:lnTo>
                  <a:pt x="192" y="0"/>
                </a:lnTo>
                <a:lnTo>
                  <a:pt x="96" y="48"/>
                </a:lnTo>
                <a:lnTo>
                  <a:pt x="0" y="192"/>
                </a:lnTo>
                <a:lnTo>
                  <a:pt x="0" y="336"/>
                </a:lnTo>
                <a:lnTo>
                  <a:pt x="0" y="480"/>
                </a:lnTo>
                <a:lnTo>
                  <a:pt x="48" y="576"/>
                </a:lnTo>
                <a:lnTo>
                  <a:pt x="144" y="672"/>
                </a:lnTo>
                <a:lnTo>
                  <a:pt x="240" y="672"/>
                </a:lnTo>
                <a:lnTo>
                  <a:pt x="336" y="672"/>
                </a:lnTo>
              </a:path>
            </a:pathLst>
          </a:custGeom>
          <a:noFill/>
          <a:ln w="63500">
            <a:solidFill>
              <a:srgbClr val="993300"/>
            </a:solidFill>
            <a:round/>
            <a:headEnd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83" name="AutoShape 43"/>
          <p:cNvSpPr>
            <a:spLocks noChangeArrowheads="1"/>
          </p:cNvSpPr>
          <p:nvPr/>
        </p:nvSpPr>
        <p:spPr bwMode="auto">
          <a:xfrm>
            <a:off x="7089775" y="4259263"/>
            <a:ext cx="1752600" cy="1447800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3884" name="Text Box 44"/>
          <p:cNvSpPr txBox="1">
            <a:spLocks noChangeArrowheads="1"/>
          </p:cNvSpPr>
          <p:nvPr/>
        </p:nvSpPr>
        <p:spPr bwMode="auto">
          <a:xfrm>
            <a:off x="7042150" y="3611563"/>
            <a:ext cx="1873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200">
                <a:latin typeface="Comic Sans MS" pitchFamily="66" charset="0"/>
              </a:rPr>
              <a:t>Facility Specific</a:t>
            </a:r>
          </a:p>
          <a:p>
            <a:pPr algn="ctr" eaLnBrk="1" hangingPunct="1"/>
            <a:r>
              <a:rPr lang="en-US" sz="1200">
                <a:latin typeface="Comic Sans MS" pitchFamily="66" charset="0"/>
              </a:rPr>
              <a:t>Emissions Within ~3 km</a:t>
            </a:r>
          </a:p>
        </p:txBody>
      </p:sp>
      <p:sp>
        <p:nvSpPr>
          <p:cNvPr id="803885" name="Text Box 45"/>
          <p:cNvSpPr txBox="1">
            <a:spLocks noChangeArrowheads="1"/>
          </p:cNvSpPr>
          <p:nvPr/>
        </p:nvSpPr>
        <p:spPr bwMode="auto">
          <a:xfrm>
            <a:off x="7239000" y="4572000"/>
            <a:ext cx="151288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>
                <a:latin typeface="Comic Sans MS" pitchFamily="66" charset="0"/>
              </a:rPr>
              <a:t>Human Exposure to Mixed PM</a:t>
            </a:r>
          </a:p>
        </p:txBody>
      </p:sp>
      <p:sp>
        <p:nvSpPr>
          <p:cNvPr id="803886" name="Text Box 46"/>
          <p:cNvSpPr txBox="1">
            <a:spLocks noChangeArrowheads="1"/>
          </p:cNvSpPr>
          <p:nvPr/>
        </p:nvSpPr>
        <p:spPr bwMode="auto">
          <a:xfrm>
            <a:off x="2593975" y="5592763"/>
            <a:ext cx="38401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200">
                <a:latin typeface="Comic Sans MS" pitchFamily="66" charset="0"/>
              </a:rPr>
              <a:t>Regional “Other” PM – Ammonium Sulfate, Organics</a:t>
            </a:r>
          </a:p>
        </p:txBody>
      </p:sp>
      <p:sp>
        <p:nvSpPr>
          <p:cNvPr id="803887" name="Text Box 47"/>
          <p:cNvSpPr txBox="1">
            <a:spLocks noChangeArrowheads="1"/>
          </p:cNvSpPr>
          <p:nvPr/>
        </p:nvSpPr>
        <p:spPr bwMode="auto">
          <a:xfrm>
            <a:off x="2441575" y="6049963"/>
            <a:ext cx="39068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200">
                <a:latin typeface="Comic Sans MS" pitchFamily="66" charset="0"/>
              </a:rPr>
              <a:t>Local Primary PM – e.g. Vehicle &amp; Industry Emissions</a:t>
            </a:r>
          </a:p>
        </p:txBody>
      </p:sp>
      <p:sp>
        <p:nvSpPr>
          <p:cNvPr id="803888" name="Line 48"/>
          <p:cNvSpPr>
            <a:spLocks noChangeShapeType="1"/>
          </p:cNvSpPr>
          <p:nvPr/>
        </p:nvSpPr>
        <p:spPr bwMode="auto">
          <a:xfrm>
            <a:off x="2895600" y="6003925"/>
            <a:ext cx="6096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89" name="Line 49"/>
          <p:cNvSpPr>
            <a:spLocks noChangeShapeType="1"/>
          </p:cNvSpPr>
          <p:nvPr/>
        </p:nvSpPr>
        <p:spPr bwMode="auto">
          <a:xfrm rot="5400000">
            <a:off x="152400" y="5178425"/>
            <a:ext cx="6096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90" name="Line 50"/>
          <p:cNvSpPr>
            <a:spLocks noChangeShapeType="1"/>
          </p:cNvSpPr>
          <p:nvPr/>
        </p:nvSpPr>
        <p:spPr bwMode="auto">
          <a:xfrm rot="16200000" flipV="1">
            <a:off x="1298575" y="2514600"/>
            <a:ext cx="6096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91" name="Line 51"/>
          <p:cNvSpPr>
            <a:spLocks noChangeShapeType="1"/>
          </p:cNvSpPr>
          <p:nvPr/>
        </p:nvSpPr>
        <p:spPr bwMode="auto">
          <a:xfrm flipV="1">
            <a:off x="2286000" y="3686175"/>
            <a:ext cx="228600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92" name="Line 52"/>
          <p:cNvSpPr>
            <a:spLocks noChangeShapeType="1"/>
          </p:cNvSpPr>
          <p:nvPr/>
        </p:nvSpPr>
        <p:spPr bwMode="auto">
          <a:xfrm flipV="1">
            <a:off x="3552825" y="3686175"/>
            <a:ext cx="228600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93" name="Line 53"/>
          <p:cNvSpPr>
            <a:spLocks noChangeShapeType="1"/>
          </p:cNvSpPr>
          <p:nvPr/>
        </p:nvSpPr>
        <p:spPr bwMode="auto">
          <a:xfrm rot="5400000">
            <a:off x="6400800" y="3962400"/>
            <a:ext cx="304800" cy="0"/>
          </a:xfrm>
          <a:prstGeom prst="line">
            <a:avLst/>
          </a:prstGeom>
          <a:noFill/>
          <a:ln w="508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94" name="Line 54"/>
          <p:cNvSpPr>
            <a:spLocks noChangeShapeType="1"/>
          </p:cNvSpPr>
          <p:nvPr/>
        </p:nvSpPr>
        <p:spPr bwMode="auto">
          <a:xfrm rot="16200000" flipV="1">
            <a:off x="6667500" y="5448300"/>
            <a:ext cx="2286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95" name="Line 55"/>
          <p:cNvSpPr>
            <a:spLocks noChangeShapeType="1"/>
          </p:cNvSpPr>
          <p:nvPr/>
        </p:nvSpPr>
        <p:spPr bwMode="auto">
          <a:xfrm>
            <a:off x="2895600" y="4572000"/>
            <a:ext cx="0" cy="381000"/>
          </a:xfrm>
          <a:prstGeom prst="line">
            <a:avLst/>
          </a:prstGeom>
          <a:noFill/>
          <a:ln w="152400">
            <a:solidFill>
              <a:srgbClr val="C0C0C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96" name="Line 56"/>
          <p:cNvSpPr>
            <a:spLocks noChangeShapeType="1"/>
          </p:cNvSpPr>
          <p:nvPr/>
        </p:nvSpPr>
        <p:spPr bwMode="auto">
          <a:xfrm>
            <a:off x="3733800" y="685800"/>
            <a:ext cx="1066800" cy="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97" name="Text Box 57"/>
          <p:cNvSpPr txBox="1">
            <a:spLocks noChangeArrowheads="1"/>
          </p:cNvSpPr>
          <p:nvPr/>
        </p:nvSpPr>
        <p:spPr bwMode="auto">
          <a:xfrm>
            <a:off x="4200525" y="5156200"/>
            <a:ext cx="86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omic Sans MS" pitchFamily="66" charset="0"/>
              </a:rPr>
              <a:t>weather</a:t>
            </a:r>
          </a:p>
        </p:txBody>
      </p:sp>
      <p:sp>
        <p:nvSpPr>
          <p:cNvPr id="803898" name="Text Box 58"/>
          <p:cNvSpPr txBox="1">
            <a:spLocks noChangeArrowheads="1"/>
          </p:cNvSpPr>
          <p:nvPr/>
        </p:nvSpPr>
        <p:spPr bwMode="auto">
          <a:xfrm rot="-3372337">
            <a:off x="3828256" y="4629944"/>
            <a:ext cx="877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omic Sans MS" pitchFamily="66" charset="0"/>
              </a:rPr>
              <a:t>ammonia</a:t>
            </a:r>
          </a:p>
        </p:txBody>
      </p:sp>
      <p:sp>
        <p:nvSpPr>
          <p:cNvPr id="803899" name="Text Box 59"/>
          <p:cNvSpPr txBox="1">
            <a:spLocks noChangeArrowheads="1"/>
          </p:cNvSpPr>
          <p:nvPr/>
        </p:nvSpPr>
        <p:spPr bwMode="auto">
          <a:xfrm rot="3623902">
            <a:off x="4415631" y="4644232"/>
            <a:ext cx="1074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omic Sans MS" pitchFamily="66" charset="0"/>
              </a:rPr>
              <a:t>Nitric acid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3584E-0716-413F-89D9-8FB2812084F5}" type="slidenum">
              <a:rPr lang="en-US"/>
              <a:pPr/>
              <a:t>46</a:t>
            </a:fld>
            <a:endParaRPr lang="en-US"/>
          </a:p>
        </p:txBody>
      </p:sp>
      <p:sp>
        <p:nvSpPr>
          <p:cNvPr id="1161218" name="Rectangle 2"/>
          <p:cNvSpPr>
            <a:spLocks noGrp="1" noChangeArrowheads="1"/>
          </p:cNvSpPr>
          <p:nvPr>
            <p:ph type="title"/>
          </p:nvPr>
        </p:nvSpPr>
        <p:spPr>
          <a:xfrm>
            <a:off x="-457200" y="-304800"/>
            <a:ext cx="8229600" cy="1143000"/>
          </a:xfrm>
        </p:spPr>
        <p:txBody>
          <a:bodyPr/>
          <a:lstStyle/>
          <a:p>
            <a:r>
              <a:rPr lang="en-US"/>
              <a:t>Each winter is very different</a:t>
            </a:r>
          </a:p>
        </p:txBody>
      </p:sp>
      <p:pic>
        <p:nvPicPr>
          <p:cNvPr id="1161219" name="Picture 3" descr="20100608T235731_perio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3125788" cy="210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1220" name="Picture 4" descr="20100608T235731_period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67000"/>
            <a:ext cx="3125788" cy="210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1221" name="Picture 5" descr="20100608T235731_period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678363"/>
            <a:ext cx="3125788" cy="210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1222" name="Picture 6" descr="20100608T235731_period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85800"/>
            <a:ext cx="3125788" cy="210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1223" name="Picture 7" descr="20100608T235731_period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67000"/>
            <a:ext cx="3125788" cy="210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1224" name="Picture 8" descr="20100608T235731_period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4648200"/>
            <a:ext cx="3125787" cy="210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 9, 2010</a:t>
            </a:r>
            <a:endParaRPr lang="en-US">
              <a:latin typeface="Times" charset="0"/>
            </a:endParaRPr>
          </a:p>
        </p:txBody>
      </p:sp>
      <p:sp>
        <p:nvSpPr>
          <p:cNvPr id="5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IDNR Workgroup - Stanier</a:t>
            </a:r>
            <a:endParaRPr lang="en-US">
              <a:latin typeface="Times" charset="0"/>
            </a:endParaRPr>
          </a:p>
        </p:txBody>
      </p:sp>
      <p:sp>
        <p:nvSpPr>
          <p:cNvPr id="5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A1ED-1872-454E-A68C-5138AC26BEEC}" type="slidenum">
              <a:rPr lang="en-US"/>
              <a:pPr/>
              <a:t>47</a:t>
            </a:fld>
            <a:endParaRPr lang="en-US"/>
          </a:p>
        </p:txBody>
      </p:sp>
      <p:graphicFrame>
        <p:nvGraphicFramePr>
          <p:cNvPr id="916482" name="Group 2"/>
          <p:cNvGraphicFramePr>
            <a:graphicFrameLocks noGrp="1"/>
          </p:cNvGraphicFramePr>
          <p:nvPr>
            <p:ph/>
          </p:nvPr>
        </p:nvGraphicFramePr>
        <p:xfrm>
          <a:off x="457200" y="76200"/>
          <a:ext cx="8229600" cy="5029200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Species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Ox State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Compound Class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N2O5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HNO3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NO3- 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NO3 radical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NOx &amp; NOy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NOx &amp; NOy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NH4+ 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NH3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9, 2009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Understanding PM Iowa - Stanier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84255-548B-4705-8501-9990F9B5EFB4}" type="slidenum">
              <a:rPr lang="en-US"/>
              <a:pPr/>
              <a:t>48</a:t>
            </a:fld>
            <a:endParaRPr lang="en-US"/>
          </a:p>
        </p:txBody>
      </p:sp>
      <p:pic>
        <p:nvPicPr>
          <p:cNvPr id="130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915400" cy="549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 9, 2009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971AE-5D28-417B-9B1F-1BC69433F952}" type="slidenum">
              <a:rPr lang="en-US"/>
              <a:pPr>
                <a:defRPr/>
              </a:pPr>
              <a:t>49</a:t>
            </a:fld>
            <a:endParaRPr lang="en-US"/>
          </a:p>
        </p:txBody>
      </p:sp>
      <p:pic>
        <p:nvPicPr>
          <p:cNvPr id="1487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88"/>
            <a:ext cx="6096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5586" name="Picture 2" descr="mayvill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9375"/>
            <a:ext cx="4572000" cy="343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2590800" y="993775"/>
            <a:ext cx="990600" cy="914400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475587" name="Picture 3" descr="milwauk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81672"/>
            <a:ext cx="5448300" cy="409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 bwMode="auto">
          <a:xfrm>
            <a:off x="5810250" y="4581651"/>
            <a:ext cx="990600" cy="914400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475588" name="Picture 4" descr="milwaukee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16308"/>
            <a:ext cx="3054201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654371"/>
              </p:ext>
            </p:extLst>
          </p:nvPr>
        </p:nvGraphicFramePr>
        <p:xfrm>
          <a:off x="4495800" y="305997"/>
          <a:ext cx="4190999" cy="297942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143001"/>
                <a:gridCol w="941762"/>
                <a:gridCol w="1053118"/>
                <a:gridCol w="1053118"/>
              </a:tblGrid>
              <a:tr h="2615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Species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Averaging time (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hr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Species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Averaging time (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hr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 anchor="b"/>
                </a:tc>
              </a:tr>
              <a:tr h="1303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PM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2.5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1hr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PM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2.5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24hr 1 in 3days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</a:tr>
              <a:tr h="1303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SO</a:t>
                      </a:r>
                      <a:r>
                        <a:rPr lang="en-US" sz="1000" baseline="-25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1hr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NH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24hr 1 in 3days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</a:tr>
              <a:tr h="1303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r>
                        <a:rPr lang="en-US" sz="1000" baseline="-25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1hr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24hr 1 in 3days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</a:tr>
              <a:tr h="1303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NH</a:t>
                      </a:r>
                      <a:r>
                        <a:rPr lang="en-US" sz="1000" baseline="-25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1hr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SO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24hr 1 in 3days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</a:tr>
              <a:tr h="1303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HNO</a:t>
                      </a:r>
                      <a:r>
                        <a:rPr lang="en-US" sz="1000" baseline="-25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1hr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OC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24hr 1 in 3days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</a:tr>
              <a:tr h="1303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NH</a:t>
                      </a:r>
                      <a:r>
                        <a:rPr lang="en-US" sz="1000" baseline="-25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1hr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EC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24hr 1 in 3days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</a:tr>
              <a:tr h="1303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r>
                        <a:rPr lang="en-US" sz="1000" baseline="-250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1hr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1hr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</a:tr>
              <a:tr h="1303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NOx</a:t>
                      </a:r>
                      <a:r>
                        <a:rPr lang="en-US" sz="1000" baseline="300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(note 6)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1hr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Relative Humidity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1hr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</a:tr>
              <a:tr h="1303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SO2</a:t>
                      </a:r>
                      <a:r>
                        <a:rPr lang="en-US" sz="1000" baseline="300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(note 7)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1hr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Surface pressure</a:t>
                      </a:r>
                      <a:r>
                        <a:rPr lang="en-US" sz="1000" baseline="30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1hr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</a:tr>
              <a:tr h="1303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Temperature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1hr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Visibility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1hr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</a:tr>
              <a:tr h="1303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Wind Speed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1hr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Precipitation</a:t>
                      </a:r>
                      <a:r>
                        <a:rPr lang="en-US" sz="1000" baseline="300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1hr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</a:tr>
              <a:tr h="1303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Wind direction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1hr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HNO</a:t>
                      </a:r>
                      <a:r>
                        <a:rPr lang="en-US" sz="100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24hr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</a:tr>
              <a:tr h="1303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NH</a:t>
                      </a:r>
                      <a:r>
                        <a:rPr lang="en-US" sz="1000" baseline="-25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24hr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1000" baseline="-25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SO</a:t>
                      </a:r>
                      <a:r>
                        <a:rPr lang="en-US" sz="1000" baseline="-25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, H</a:t>
                      </a:r>
                      <a:r>
                        <a:rPr lang="en-US" sz="1000" baseline="-25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SO</a:t>
                      </a:r>
                      <a:r>
                        <a:rPr lang="en-US" sz="1000" baseline="-25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24hr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19" marR="4691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602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 9, 2009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688D8-CBAC-4536-AA4C-28408A141E38}" type="slidenum">
              <a:rPr lang="en-US"/>
              <a:pPr>
                <a:defRPr/>
              </a:pPr>
              <a:t>50</a:t>
            </a:fld>
            <a:endParaRPr lang="en-US"/>
          </a:p>
        </p:txBody>
      </p:sp>
      <p:pic>
        <p:nvPicPr>
          <p:cNvPr id="1489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88"/>
            <a:ext cx="6096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 9, 2009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2BB29-EB33-4646-BDEF-AF866B582FA0}" type="slidenum">
              <a:rPr lang="en-US"/>
              <a:pPr>
                <a:defRPr/>
              </a:pPr>
              <a:t>51</a:t>
            </a:fld>
            <a:endParaRPr lang="en-US"/>
          </a:p>
        </p:txBody>
      </p:sp>
      <p:pic>
        <p:nvPicPr>
          <p:cNvPr id="1491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85725"/>
            <a:ext cx="6096000" cy="703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 9, 2009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30A902-EACC-4F05-888D-8143824D70A8}" type="slidenum">
              <a:rPr lang="en-US"/>
              <a:pPr>
                <a:defRPr/>
              </a:pPr>
              <a:t>52</a:t>
            </a:fld>
            <a:endParaRPr lang="en-US"/>
          </a:p>
        </p:txBody>
      </p:sp>
      <p:pic>
        <p:nvPicPr>
          <p:cNvPr id="1494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90488"/>
            <a:ext cx="6096000" cy="703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 9, 2009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2F1D92-933B-4C4B-A2BE-3543BF039E06}" type="slidenum">
              <a:rPr lang="en-US"/>
              <a:pPr>
                <a:defRPr/>
              </a:pPr>
              <a:t>53</a:t>
            </a:fld>
            <a:endParaRPr lang="en-US"/>
          </a:p>
        </p:txBody>
      </p:sp>
      <p:pic>
        <p:nvPicPr>
          <p:cNvPr id="1500162" name="Picture 2" descr="milwauk_all_episodes_epi_indicator27_sulfate_at_1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838200"/>
            <a:ext cx="505777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9, 2009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C945-5DE7-494E-8B3A-CAD7DADA8E45}" type="slidenum">
              <a:rPr lang="en-US"/>
              <a:pPr/>
              <a:t>54</a:t>
            </a:fld>
            <a:endParaRPr lang="en-US"/>
          </a:p>
        </p:txBody>
      </p:sp>
      <p:sp>
        <p:nvSpPr>
          <p:cNvPr id="1531906" name="Title 3"/>
          <p:cNvSpPr>
            <a:spLocks noGrp="1"/>
          </p:cNvSpPr>
          <p:nvPr>
            <p:ph type="title" idx="4294967295"/>
          </p:nvPr>
        </p:nvSpPr>
        <p:spPr>
          <a:xfrm>
            <a:off x="444500" y="177800"/>
            <a:ext cx="8458200" cy="1143000"/>
          </a:xfrm>
        </p:spPr>
        <p:txBody>
          <a:bodyPr/>
          <a:lstStyle/>
          <a:p>
            <a:pPr algn="l"/>
            <a:r>
              <a:rPr lang="en-US" sz="4000"/>
              <a:t>Monthly mean emissions (2001 NEI)</a:t>
            </a:r>
          </a:p>
        </p:txBody>
      </p:sp>
      <p:pic>
        <p:nvPicPr>
          <p:cNvPr id="1531907" name="Picture 3" descr="ec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b="15068"/>
          <a:stretch>
            <a:fillRect/>
          </a:stretch>
        </p:blipFill>
        <p:spPr bwMode="auto">
          <a:xfrm>
            <a:off x="444500" y="1543050"/>
            <a:ext cx="39116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1908" name="TextBox 4"/>
          <p:cNvSpPr txBox="1">
            <a:spLocks noChangeArrowheads="1"/>
          </p:cNvSpPr>
          <p:nvPr/>
        </p:nvSpPr>
        <p:spPr bwMode="auto">
          <a:xfrm>
            <a:off x="665163" y="1320800"/>
            <a:ext cx="2287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  <a:ea typeface="ＭＳ Ｐゴシック" charset="-128"/>
              </a:rPr>
              <a:t>BC</a:t>
            </a:r>
          </a:p>
        </p:txBody>
      </p:sp>
      <p:sp>
        <p:nvSpPr>
          <p:cNvPr id="1531909" name="TextBox 5"/>
          <p:cNvSpPr txBox="1">
            <a:spLocks noChangeArrowheads="1"/>
          </p:cNvSpPr>
          <p:nvPr/>
        </p:nvSpPr>
        <p:spPr bwMode="auto">
          <a:xfrm>
            <a:off x="5173663" y="1339850"/>
            <a:ext cx="2287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  <a:ea typeface="ＭＳ Ｐゴシック" charset="-128"/>
              </a:rPr>
              <a:t>NH3</a:t>
            </a:r>
          </a:p>
        </p:txBody>
      </p:sp>
      <p:pic>
        <p:nvPicPr>
          <p:cNvPr id="1531910" name="Picture 8" descr="nh3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1" b="14915"/>
          <a:stretch>
            <a:fillRect/>
          </a:stretch>
        </p:blipFill>
        <p:spPr bwMode="auto">
          <a:xfrm>
            <a:off x="5013325" y="1524000"/>
            <a:ext cx="3990975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 9, 2009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8508-A331-43DC-81E1-728DB2020217}" type="slidenum">
              <a:rPr lang="en-US"/>
              <a:pPr/>
              <a:t>55</a:t>
            </a:fld>
            <a:endParaRPr lang="en-US"/>
          </a:p>
        </p:txBody>
      </p:sp>
      <p:sp>
        <p:nvSpPr>
          <p:cNvPr id="1533954" name="Title 3"/>
          <p:cNvSpPr>
            <a:spLocks noGrp="1"/>
          </p:cNvSpPr>
          <p:nvPr>
            <p:ph type="title" idx="4294967295"/>
          </p:nvPr>
        </p:nvSpPr>
        <p:spPr>
          <a:xfrm>
            <a:off x="444500" y="177800"/>
            <a:ext cx="8458200" cy="1143000"/>
          </a:xfrm>
        </p:spPr>
        <p:txBody>
          <a:bodyPr/>
          <a:lstStyle/>
          <a:p>
            <a:pPr algn="l"/>
            <a:r>
              <a:rPr lang="en-US" sz="4000"/>
              <a:t>Monthly mean emissions (2001 NEI)</a:t>
            </a:r>
          </a:p>
        </p:txBody>
      </p:sp>
      <p:sp>
        <p:nvSpPr>
          <p:cNvPr id="1533955" name="TextBox 4"/>
          <p:cNvSpPr txBox="1">
            <a:spLocks noChangeArrowheads="1"/>
          </p:cNvSpPr>
          <p:nvPr/>
        </p:nvSpPr>
        <p:spPr bwMode="auto">
          <a:xfrm>
            <a:off x="665163" y="1320800"/>
            <a:ext cx="2287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  <a:ea typeface="ＭＳ Ｐゴシック" charset="-128"/>
              </a:rPr>
              <a:t>NOx</a:t>
            </a:r>
          </a:p>
        </p:txBody>
      </p:sp>
      <p:sp>
        <p:nvSpPr>
          <p:cNvPr id="1533956" name="TextBox 5"/>
          <p:cNvSpPr txBox="1">
            <a:spLocks noChangeArrowheads="1"/>
          </p:cNvSpPr>
          <p:nvPr/>
        </p:nvSpPr>
        <p:spPr bwMode="auto">
          <a:xfrm>
            <a:off x="5173663" y="1339850"/>
            <a:ext cx="2287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  <a:ea typeface="ＭＳ Ｐゴシック" charset="-128"/>
              </a:rPr>
              <a:t>SO2</a:t>
            </a:r>
          </a:p>
        </p:txBody>
      </p:sp>
      <p:pic>
        <p:nvPicPr>
          <p:cNvPr id="1533957" name="Picture 5" descr="so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7" b="14932"/>
          <a:stretch>
            <a:fillRect/>
          </a:stretch>
        </p:blipFill>
        <p:spPr bwMode="auto">
          <a:xfrm>
            <a:off x="4948238" y="1543050"/>
            <a:ext cx="4017962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3958" name="Picture 6" descr="nox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b="15404"/>
          <a:stretch>
            <a:fillRect/>
          </a:stretch>
        </p:blipFill>
        <p:spPr bwMode="auto">
          <a:xfrm>
            <a:off x="762000" y="1585913"/>
            <a:ext cx="4038600" cy="45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1018F-EE6B-48D2-9A3B-1313AFC5F063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880995"/>
              </p:ext>
            </p:extLst>
          </p:nvPr>
        </p:nvGraphicFramePr>
        <p:xfrm>
          <a:off x="381000" y="304800"/>
          <a:ext cx="8153400" cy="558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Science Questions for the Study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1800" b="1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Composition:</a:t>
                      </a:r>
                      <a:r>
                        <a:rPr lang="en-US" sz="1800" b="1" i="0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pical chemical composition during episodes and non-episodes?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Urban-rural contrast:</a:t>
                      </a:r>
                      <a:r>
                        <a:rPr lang="en-US" sz="18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fferences in PM</a:t>
                      </a:r>
                      <a:r>
                        <a:rPr lang="en-US" sz="18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concentrations (frequency and severity), chemical composition, and source regions?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Meteorology: 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meteorological conditions favor winter-time episodes? How can we best use this information to improve wintertime episode forecasting?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Nitrate formation</a:t>
                      </a:r>
                      <a:r>
                        <a:rPr lang="en-US" sz="18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chemistry: 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do the data tell us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 nitrate formation chemistry leading to events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Sensitivity</a:t>
                      </a:r>
                      <a:r>
                        <a:rPr lang="en-US" sz="18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episodes:</a:t>
                      </a:r>
                      <a:endParaRPr lang="en-US" sz="1800" b="1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sensitive are concentrations to hypothetical changes in total nitrate, total ammonia, and total sulfate?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sources categories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have leverage on episodes?  Do local sources have influence?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3D Model skill: 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 photochemical modeling accurately predict PM</a:t>
                      </a:r>
                      <a:r>
                        <a:rPr lang="en-US" sz="18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concentrations during the observed winter-time episodes?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288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756717"/>
              </p:ext>
            </p:extLst>
          </p:nvPr>
        </p:nvGraphicFramePr>
        <p:xfrm>
          <a:off x="2133600" y="3581400"/>
          <a:ext cx="5059540" cy="318973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422878"/>
                <a:gridCol w="1318331"/>
                <a:gridCol w="1318331"/>
              </a:tblGrid>
              <a:tr h="259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Parameter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Milwaukee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(Urban)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Mayville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(Rural)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PM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</a:rPr>
                        <a:t>2.5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 (µg m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</a:rPr>
                        <a:t>-3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)	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</a:rPr>
                        <a:t>17.1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11.7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Total nitrate (µg m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</a:rPr>
                        <a:t>-3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</a:rPr>
                        <a:t>5.6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4.8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Total ammonia (µg m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</a:rPr>
                        <a:t>-3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3.3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3.3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Gas ammonia (ppb)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2.3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</a:rPr>
                        <a:t>2.4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Nitrate aerosol / total nitrate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78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</a:rPr>
                        <a:t>%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69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r>
                        <a:rPr lang="en-US" sz="1400" b="0" baseline="-25000" dirty="0" err="1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 (ppb)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</a:rPr>
                        <a:t>27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6.3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Temperature (°C)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Ozone (ppb)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</a:rPr>
                        <a:t>31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OC (µg m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</a:rPr>
                        <a:t>-3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)   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</a:rPr>
                        <a:t>3.6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3.2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EC (µg m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</a:rPr>
                        <a:t>-3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)   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</a:rPr>
                        <a:t>0.5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0.3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Gas Ratio (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</a:rPr>
                        <a:t>d’less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1.5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</a:rPr>
                        <a:t>1.7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" name="Picture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b="15217"/>
          <a:stretch/>
        </p:blipFill>
        <p:spPr bwMode="auto">
          <a:xfrm>
            <a:off x="1260764" y="-76200"/>
            <a:ext cx="7273636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30173" y="6096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j-lt"/>
              </a:rPr>
              <a:t>6</a:t>
            </a:r>
            <a:r>
              <a:rPr lang="en-US" sz="1800" dirty="0" smtClean="0">
                <a:latin typeface="+mj-lt"/>
              </a:rPr>
              <a:t>0</a:t>
            </a:r>
            <a:endParaRPr lang="en-US" sz="1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0173" y="130013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j-lt"/>
              </a:rPr>
              <a:t>40</a:t>
            </a:r>
            <a:endParaRPr lang="en-US" sz="18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90973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j-lt"/>
              </a:rPr>
              <a:t>2</a:t>
            </a:r>
            <a:r>
              <a:rPr lang="en-US" sz="1800" dirty="0" smtClean="0">
                <a:latin typeface="+mj-lt"/>
              </a:rPr>
              <a:t>0</a:t>
            </a:r>
            <a:endParaRPr lang="en-US" sz="18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266700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j-lt"/>
              </a:rPr>
              <a:t> 0</a:t>
            </a:r>
            <a:endParaRPr lang="en-US" sz="18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94627" y="1634400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j-lt"/>
              </a:rPr>
              <a:t> PM</a:t>
            </a:r>
            <a:r>
              <a:rPr lang="en-US" sz="1800" baseline="-25000" dirty="0" smtClean="0">
                <a:latin typeface="+mj-lt"/>
              </a:rPr>
              <a:t>2.5</a:t>
            </a:r>
            <a:r>
              <a:rPr lang="en-US" sz="1800" dirty="0" smtClean="0">
                <a:latin typeface="+mj-lt"/>
              </a:rPr>
              <a:t> (µg m</a:t>
            </a:r>
            <a:r>
              <a:rPr lang="en-US" sz="1800" baseline="30000" dirty="0" smtClean="0">
                <a:latin typeface="+mj-lt"/>
              </a:rPr>
              <a:t>-3</a:t>
            </a:r>
            <a:r>
              <a:rPr lang="en-US" sz="1800" dirty="0" smtClean="0">
                <a:latin typeface="+mj-lt"/>
              </a:rPr>
              <a:t>)</a:t>
            </a:r>
            <a:endParaRPr lang="en-US" sz="18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3600" y="2950763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+mj-lt"/>
              </a:rPr>
              <a:t>Jan</a:t>
            </a:r>
            <a:endParaRPr lang="en-US" sz="1800" b="1" dirty="0"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519070" y="2837811"/>
            <a:ext cx="0" cy="5773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5514110" y="2837811"/>
            <a:ext cx="0" cy="5773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4267200" y="2941812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+mj-lt"/>
              </a:rPr>
              <a:t>Feb</a:t>
            </a:r>
            <a:endParaRPr lang="en-US" sz="1800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4600" y="2941903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+mj-lt"/>
              </a:rPr>
              <a:t>Mar</a:t>
            </a:r>
            <a:endParaRPr lang="en-US" sz="1800" b="1" dirty="0">
              <a:latin typeface="+mj-lt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1279346" y="1923593"/>
            <a:ext cx="6493054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rcRect l="6264" r="6084"/>
          <a:stretch>
            <a:fillRect/>
          </a:stretch>
        </p:blipFill>
        <p:spPr bwMode="auto">
          <a:xfrm>
            <a:off x="762000" y="0"/>
            <a:ext cx="57721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/>
          <a:srcRect l="6264" r="3653"/>
          <a:stretch>
            <a:fillRect/>
          </a:stretch>
        </p:blipFill>
        <p:spPr bwMode="auto">
          <a:xfrm>
            <a:off x="762000" y="3095625"/>
            <a:ext cx="584835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538912" y="1524000"/>
            <a:ext cx="259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+mj-lt"/>
              </a:rPr>
              <a:t>Detailed view of an episode</a:t>
            </a:r>
          </a:p>
          <a:p>
            <a:pPr algn="ctr"/>
            <a:endParaRPr lang="en-US" i="1" dirty="0" smtClean="0">
              <a:latin typeface="+mj-lt"/>
            </a:endParaRPr>
          </a:p>
          <a:p>
            <a:pPr algn="ctr"/>
            <a:endParaRPr lang="en-US" i="1" dirty="0">
              <a:latin typeface="+mj-lt"/>
            </a:endParaRPr>
          </a:p>
          <a:p>
            <a:pPr algn="ctr"/>
            <a:endParaRPr lang="en-US" i="1" dirty="0">
              <a:latin typeface="+mj-lt"/>
            </a:endParaRPr>
          </a:p>
          <a:p>
            <a:pPr algn="ctr"/>
            <a:r>
              <a:rPr lang="en-US" i="1" dirty="0" smtClean="0">
                <a:latin typeface="+mj-lt"/>
              </a:rPr>
              <a:t>Agreement between multiple independent measurements</a:t>
            </a:r>
            <a:endParaRPr lang="en-US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994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52" y="2133600"/>
            <a:ext cx="6875651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3" b="31289"/>
          <a:stretch/>
        </p:blipFill>
        <p:spPr bwMode="auto">
          <a:xfrm>
            <a:off x="1246910" y="651164"/>
            <a:ext cx="6881272" cy="209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85155" name="Oval 3"/>
          <p:cNvSpPr>
            <a:spLocks noChangeArrowheads="1"/>
          </p:cNvSpPr>
          <p:nvPr/>
        </p:nvSpPr>
        <p:spPr bwMode="auto">
          <a:xfrm>
            <a:off x="3786580" y="1176708"/>
            <a:ext cx="1801931" cy="147843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2400" y="87822"/>
            <a:ext cx="1898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j-lt"/>
              </a:rPr>
              <a:t>Composition</a:t>
            </a:r>
            <a:endParaRPr lang="en-US" i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609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j-lt"/>
              </a:rPr>
              <a:t>Gas ratios (ammonia availability) ranges 1.0-1.7.  Lowest at the rural site during episodes.  Evidence of gas ratio ↓ during episodes at multiple sites in the region.  </a:t>
            </a:r>
            <a:endParaRPr lang="en-US" sz="18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400314" y="1497127"/>
            <a:ext cx="1773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PM</a:t>
            </a:r>
            <a:r>
              <a:rPr lang="en-US" sz="2000" baseline="-25000" dirty="0" smtClean="0">
                <a:latin typeface="+mj-lt"/>
              </a:rPr>
              <a:t>2.5</a:t>
            </a:r>
            <a:r>
              <a:rPr lang="en-US" sz="2000" dirty="0" smtClean="0">
                <a:latin typeface="+mj-lt"/>
              </a:rPr>
              <a:t> (µg m</a:t>
            </a:r>
            <a:r>
              <a:rPr lang="en-US" sz="2000" baseline="30000" dirty="0" smtClean="0">
                <a:latin typeface="+mj-lt"/>
              </a:rPr>
              <a:t>-3</a:t>
            </a:r>
            <a:r>
              <a:rPr lang="en-US" sz="2000" dirty="0" smtClean="0">
                <a:latin typeface="+mj-lt"/>
              </a:rPr>
              <a:t>)</a:t>
            </a:r>
            <a:endParaRPr lang="en-US" sz="20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251977" y="3658366"/>
            <a:ext cx="171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PM</a:t>
            </a:r>
            <a:r>
              <a:rPr lang="en-US" sz="2000" baseline="-25000" dirty="0" smtClean="0">
                <a:latin typeface="+mj-lt"/>
              </a:rPr>
              <a:t>2.5</a:t>
            </a:r>
            <a:r>
              <a:rPr lang="en-US" sz="2000" dirty="0" smtClean="0">
                <a:latin typeface="+mj-lt"/>
              </a:rPr>
              <a:t> fraction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white</Template>
  <TotalTime>2654</TotalTime>
  <Words>2549</Words>
  <Application>Microsoft Office PowerPoint</Application>
  <PresentationFormat>On-screen Show (4:3)</PresentationFormat>
  <Paragraphs>716</Paragraphs>
  <Slides>55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white</vt:lpstr>
      <vt:lpstr>Default Design</vt:lpstr>
      <vt:lpstr>Office Theme</vt:lpstr>
      <vt:lpstr>4_Default Design</vt:lpstr>
      <vt:lpstr>3_Default Design</vt:lpstr>
      <vt:lpstr>5_Default Design</vt:lpstr>
      <vt:lpstr>Understanding fine particle episodes in the Upper Midwest during the 2009 LADCO Winter Nitrate Study using CMAQ and CAMx: model performance, processes, and response to emissions controls</vt:lpstr>
      <vt:lpstr>Co-authors and Acknowledgements</vt:lpstr>
      <vt:lpstr>Motivation?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Configuration</vt:lpstr>
      <vt:lpstr>Model Skill</vt:lpstr>
      <vt:lpstr>PowerPoint Presentation</vt:lpstr>
      <vt:lpstr>PowerPoint Presentation</vt:lpstr>
      <vt:lpstr>Nitrate formation analysis by process analysis</vt:lpstr>
      <vt:lpstr>PowerPoint Presentation</vt:lpstr>
      <vt:lpstr>Emissions Sensitivity: Emissions Scenarios</vt:lpstr>
      <vt:lpstr>Emissions Sensitivity Methods</vt:lpstr>
      <vt:lpstr>PowerPoint Presentation</vt:lpstr>
      <vt:lpstr>PowerPoint Presentation</vt:lpstr>
      <vt:lpstr>PowerPoint Presentation</vt:lpstr>
      <vt:lpstr>Thank You!</vt:lpstr>
      <vt:lpstr>Nitrate formation analysis by process analysis</vt:lpstr>
      <vt:lpstr>PowerPoint Presentation</vt:lpstr>
      <vt:lpstr>PowerPoint Presentation</vt:lpstr>
      <vt:lpstr>PowerPoint Presentation</vt:lpstr>
      <vt:lpstr>Ammonia Availability</vt:lpstr>
      <vt:lpstr>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Work</vt:lpstr>
      <vt:lpstr>Supporting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Each winter is very different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Monthly mean emissions (2001 NEI)</vt:lpstr>
      <vt:lpstr>Monthly mean emissions (2001 NEI)</vt:lpstr>
    </vt:vector>
  </TitlesOfParts>
  <Company>University of Iowa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Charlie</dc:creator>
  <cp:lastModifiedBy>CHARLIE</cp:lastModifiedBy>
  <cp:revision>264</cp:revision>
  <dcterms:created xsi:type="dcterms:W3CDTF">2008-04-26T14:45:03Z</dcterms:created>
  <dcterms:modified xsi:type="dcterms:W3CDTF">2011-10-26T11:14:16Z</dcterms:modified>
</cp:coreProperties>
</file>