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60" r:id="rId3"/>
    <p:sldId id="266" r:id="rId4"/>
    <p:sldId id="257" r:id="rId5"/>
    <p:sldId id="258" r:id="rId6"/>
    <p:sldId id="267" r:id="rId7"/>
    <p:sldId id="261" r:id="rId8"/>
    <p:sldId id="268" r:id="rId9"/>
    <p:sldId id="262" r:id="rId10"/>
    <p:sldId id="263" r:id="rId11"/>
    <p:sldId id="264" r:id="rId12"/>
    <p:sldId id="26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ngliu\research%20update\cmas%2010-08-2010\similarity%20of%20different%20scale%20and%20wavenumber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ngliu\research%20update\cmas%2010-08-2010\NCEP%20spec-spec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ngliu\research%20update\cmas%2010-08-2010\similarity%20of%20different%20scale%20and%20wavenumber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ngliu\research%20update\cmas%2010-08-2010\similarity%20of%20different%20scale%20and%20wavenumber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ngliu\research%20update\cmas%2010-08-2010\similarity%20of%20different%20scale%20and%20wavenumber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ngliu\research%20update\cmas%2010-08-2010\NCEP%20spec-grid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ngliu\research%20update\cmas%2010-08-2010\NCEP%20spec-grid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ngliu\research%20update\cmas%2010-08-2010\similarity%20of%20different%20scale%20and%20wavenumber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ngliu\research%20update\cmas%2010-08-2010\similarity%20of%20different%20scale%20and%20wavenumber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ngliu\research%20update\cmas%2010-08-2010\NCEP%20spec-spe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000" baseline="0"/>
              <a:t>(a) similarity of kinetic energy of Jul 2009</a:t>
            </a:r>
          </a:p>
        </c:rich>
      </c:tx>
      <c:layout>
        <c:manualLayout>
          <c:xMode val="edge"/>
          <c:yMode val="edge"/>
          <c:x val="0.20023600174978129"/>
          <c:y val="4.1666666666666685E-2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Sheet1!$L$22</c:f>
              <c:strCache>
                <c:ptCount val="1"/>
                <c:pt idx="0">
                  <c:v>grid nudging at scale 2000km</c:v>
                </c:pt>
              </c:strCache>
            </c:strRef>
          </c:tx>
          <c:marker>
            <c:symbol val="none"/>
          </c:marker>
          <c:val>
            <c:numRef>
              <c:f>Sheet1!$L$23:$L$142</c:f>
              <c:numCache>
                <c:formatCode>General</c:formatCode>
                <c:ptCount val="120"/>
                <c:pt idx="0">
                  <c:v>0.98000889999999996</c:v>
                </c:pt>
                <c:pt idx="1">
                  <c:v>0.98577119999999996</c:v>
                </c:pt>
                <c:pt idx="2">
                  <c:v>0.97640559999999965</c:v>
                </c:pt>
                <c:pt idx="3">
                  <c:v>0.97373219999999938</c:v>
                </c:pt>
                <c:pt idx="4">
                  <c:v>0.97735139999999965</c:v>
                </c:pt>
                <c:pt idx="5">
                  <c:v>0.99127540000000003</c:v>
                </c:pt>
                <c:pt idx="6">
                  <c:v>0.97003779999999928</c:v>
                </c:pt>
                <c:pt idx="7">
                  <c:v>0.98941529999999955</c:v>
                </c:pt>
                <c:pt idx="8">
                  <c:v>0.98224440000000002</c:v>
                </c:pt>
                <c:pt idx="9">
                  <c:v>0.97736139999999938</c:v>
                </c:pt>
                <c:pt idx="10">
                  <c:v>0.97859869999999971</c:v>
                </c:pt>
                <c:pt idx="11">
                  <c:v>0.98605080000000001</c:v>
                </c:pt>
                <c:pt idx="12">
                  <c:v>0.9759715000000001</c:v>
                </c:pt>
                <c:pt idx="13">
                  <c:v>0.97880860000000014</c:v>
                </c:pt>
                <c:pt idx="14">
                  <c:v>0.98559199999999958</c:v>
                </c:pt>
                <c:pt idx="15">
                  <c:v>0.97827150000000007</c:v>
                </c:pt>
                <c:pt idx="16">
                  <c:v>0.96468719999999997</c:v>
                </c:pt>
                <c:pt idx="17">
                  <c:v>0.98004769999999997</c:v>
                </c:pt>
                <c:pt idx="18">
                  <c:v>0.98067780000000004</c:v>
                </c:pt>
                <c:pt idx="19">
                  <c:v>0.97052169999999971</c:v>
                </c:pt>
                <c:pt idx="20">
                  <c:v>0.96247079999999996</c:v>
                </c:pt>
                <c:pt idx="21">
                  <c:v>0.98137669999999955</c:v>
                </c:pt>
                <c:pt idx="22">
                  <c:v>0.98139089999999951</c:v>
                </c:pt>
                <c:pt idx="23">
                  <c:v>0.98874649999999997</c:v>
                </c:pt>
                <c:pt idx="24">
                  <c:v>0.97198940000000011</c:v>
                </c:pt>
                <c:pt idx="25">
                  <c:v>0.97841889999999965</c:v>
                </c:pt>
                <c:pt idx="26">
                  <c:v>0.97626169999999968</c:v>
                </c:pt>
                <c:pt idx="27">
                  <c:v>0.9869076</c:v>
                </c:pt>
                <c:pt idx="28">
                  <c:v>0.97031519999999938</c:v>
                </c:pt>
                <c:pt idx="29">
                  <c:v>0.97883299999999929</c:v>
                </c:pt>
                <c:pt idx="30">
                  <c:v>0.95393050000000001</c:v>
                </c:pt>
                <c:pt idx="31">
                  <c:v>0.9804509999999993</c:v>
                </c:pt>
                <c:pt idx="32">
                  <c:v>0.96200640000000004</c:v>
                </c:pt>
                <c:pt idx="33">
                  <c:v>0.96722260000000004</c:v>
                </c:pt>
                <c:pt idx="34">
                  <c:v>0.9169543</c:v>
                </c:pt>
                <c:pt idx="35">
                  <c:v>0.97329619999999928</c:v>
                </c:pt>
                <c:pt idx="36">
                  <c:v>0.9522737999999995</c:v>
                </c:pt>
                <c:pt idx="37">
                  <c:v>0.97105970000000008</c:v>
                </c:pt>
                <c:pt idx="38">
                  <c:v>0.97621119999999928</c:v>
                </c:pt>
                <c:pt idx="39">
                  <c:v>0.97993299999999939</c:v>
                </c:pt>
                <c:pt idx="40">
                  <c:v>0.97183039999999965</c:v>
                </c:pt>
                <c:pt idx="41">
                  <c:v>0.98028159999999942</c:v>
                </c:pt>
                <c:pt idx="42">
                  <c:v>0.97662890000000013</c:v>
                </c:pt>
                <c:pt idx="43">
                  <c:v>0.97994510000000012</c:v>
                </c:pt>
                <c:pt idx="44">
                  <c:v>0.96781830000000002</c:v>
                </c:pt>
                <c:pt idx="45">
                  <c:v>0.97967209999999971</c:v>
                </c:pt>
                <c:pt idx="46">
                  <c:v>0.97037560000000012</c:v>
                </c:pt>
                <c:pt idx="47">
                  <c:v>0.98127449999999961</c:v>
                </c:pt>
                <c:pt idx="48">
                  <c:v>0.96940539999999997</c:v>
                </c:pt>
                <c:pt idx="49">
                  <c:v>0.98532789999999959</c:v>
                </c:pt>
                <c:pt idx="50">
                  <c:v>0.97298920000000011</c:v>
                </c:pt>
                <c:pt idx="51">
                  <c:v>0.98134949999999999</c:v>
                </c:pt>
                <c:pt idx="52">
                  <c:v>0.96443999999999996</c:v>
                </c:pt>
                <c:pt idx="53">
                  <c:v>0.9693489000000004</c:v>
                </c:pt>
                <c:pt idx="54">
                  <c:v>0.95867830000000043</c:v>
                </c:pt>
                <c:pt idx="55">
                  <c:v>0.98284009999999999</c:v>
                </c:pt>
                <c:pt idx="56">
                  <c:v>0.96745579999999998</c:v>
                </c:pt>
                <c:pt idx="57">
                  <c:v>0.97498199999999968</c:v>
                </c:pt>
                <c:pt idx="58">
                  <c:v>0.96618340000000003</c:v>
                </c:pt>
                <c:pt idx="59">
                  <c:v>0.98322379999999943</c:v>
                </c:pt>
                <c:pt idx="60">
                  <c:v>0.9659551000000004</c:v>
                </c:pt>
                <c:pt idx="61">
                  <c:v>0.97543849999999965</c:v>
                </c:pt>
                <c:pt idx="62">
                  <c:v>0.97593739999999929</c:v>
                </c:pt>
                <c:pt idx="63">
                  <c:v>0.98575520000000005</c:v>
                </c:pt>
                <c:pt idx="64">
                  <c:v>0.96356839999999955</c:v>
                </c:pt>
                <c:pt idx="65">
                  <c:v>0.95973770000000003</c:v>
                </c:pt>
                <c:pt idx="66">
                  <c:v>0.94826709999999959</c:v>
                </c:pt>
                <c:pt idx="67">
                  <c:v>0.96487090000000042</c:v>
                </c:pt>
                <c:pt idx="68">
                  <c:v>0.9453279999999995</c:v>
                </c:pt>
                <c:pt idx="69">
                  <c:v>0.97498109999999971</c:v>
                </c:pt>
                <c:pt idx="70">
                  <c:v>0.96198930000000005</c:v>
                </c:pt>
                <c:pt idx="71">
                  <c:v>0.9780964999999997</c:v>
                </c:pt>
                <c:pt idx="72">
                  <c:v>0.96956679999999928</c:v>
                </c:pt>
                <c:pt idx="73">
                  <c:v>0.97697490000000009</c:v>
                </c:pt>
                <c:pt idx="74">
                  <c:v>0.93374320000000044</c:v>
                </c:pt>
                <c:pt idx="75">
                  <c:v>0.97467770000000009</c:v>
                </c:pt>
                <c:pt idx="76">
                  <c:v>0.95356409999999958</c:v>
                </c:pt>
                <c:pt idx="77">
                  <c:v>0.96203349999999999</c:v>
                </c:pt>
                <c:pt idx="78">
                  <c:v>0.95402950000000042</c:v>
                </c:pt>
                <c:pt idx="79">
                  <c:v>0.97405709999999968</c:v>
                </c:pt>
                <c:pt idx="80">
                  <c:v>0.96866019999999997</c:v>
                </c:pt>
                <c:pt idx="81">
                  <c:v>0.98349289999999956</c:v>
                </c:pt>
                <c:pt idx="82">
                  <c:v>0.97154409999999969</c:v>
                </c:pt>
                <c:pt idx="83">
                  <c:v>0.97168399999999966</c:v>
                </c:pt>
                <c:pt idx="84">
                  <c:v>0.96745000000000003</c:v>
                </c:pt>
                <c:pt idx="85">
                  <c:v>0.96991629999999951</c:v>
                </c:pt>
                <c:pt idx="86">
                  <c:v>0.96716539999999951</c:v>
                </c:pt>
                <c:pt idx="87">
                  <c:v>0.97291759999999938</c:v>
                </c:pt>
                <c:pt idx="88">
                  <c:v>0.96682610000000002</c:v>
                </c:pt>
                <c:pt idx="89">
                  <c:v>0.97323189999999971</c:v>
                </c:pt>
                <c:pt idx="90">
                  <c:v>0.95233049999999997</c:v>
                </c:pt>
                <c:pt idx="91">
                  <c:v>0.98196469999999958</c:v>
                </c:pt>
                <c:pt idx="92">
                  <c:v>0.9744440999999997</c:v>
                </c:pt>
                <c:pt idx="93">
                  <c:v>0.98107809999999951</c:v>
                </c:pt>
                <c:pt idx="94">
                  <c:v>0.96758940000000004</c:v>
                </c:pt>
                <c:pt idx="95">
                  <c:v>0.97916109999999967</c:v>
                </c:pt>
                <c:pt idx="96">
                  <c:v>0.96093830000000002</c:v>
                </c:pt>
                <c:pt idx="97">
                  <c:v>0.98192349999999951</c:v>
                </c:pt>
                <c:pt idx="98">
                  <c:v>0.97497269999999969</c:v>
                </c:pt>
                <c:pt idx="99">
                  <c:v>0.98248709999999928</c:v>
                </c:pt>
                <c:pt idx="100">
                  <c:v>0.97572649999999972</c:v>
                </c:pt>
                <c:pt idx="101">
                  <c:v>0.96714009999999995</c:v>
                </c:pt>
                <c:pt idx="102">
                  <c:v>0.96731509999999998</c:v>
                </c:pt>
                <c:pt idx="103">
                  <c:v>0.97824910000000009</c:v>
                </c:pt>
                <c:pt idx="104">
                  <c:v>0.96858009999999961</c:v>
                </c:pt>
                <c:pt idx="105">
                  <c:v>0.98039639999999928</c:v>
                </c:pt>
                <c:pt idx="106">
                  <c:v>0.97276199999999968</c:v>
                </c:pt>
                <c:pt idx="107">
                  <c:v>0.98216419999999938</c:v>
                </c:pt>
                <c:pt idx="108">
                  <c:v>0.97225299999999948</c:v>
                </c:pt>
                <c:pt idx="109">
                  <c:v>0.98564540000000045</c:v>
                </c:pt>
                <c:pt idx="110">
                  <c:v>0.96865730000000005</c:v>
                </c:pt>
                <c:pt idx="111">
                  <c:v>0.9847612</c:v>
                </c:pt>
                <c:pt idx="112">
                  <c:v>0.97266089999999972</c:v>
                </c:pt>
                <c:pt idx="113">
                  <c:v>0.98664149999999995</c:v>
                </c:pt>
                <c:pt idx="114">
                  <c:v>0.97095940000000014</c:v>
                </c:pt>
                <c:pt idx="115">
                  <c:v>0.98549120000000001</c:v>
                </c:pt>
                <c:pt idx="116">
                  <c:v>0.9705302999999994</c:v>
                </c:pt>
                <c:pt idx="117">
                  <c:v>0.97609279999999965</c:v>
                </c:pt>
                <c:pt idx="118">
                  <c:v>0.97804370000000007</c:v>
                </c:pt>
                <c:pt idx="119">
                  <c:v>0.98189320000000002</c:v>
                </c:pt>
              </c:numCache>
            </c:numRef>
          </c:val>
        </c:ser>
        <c:ser>
          <c:idx val="1"/>
          <c:order val="1"/>
          <c:tx>
            <c:strRef>
              <c:f>Sheet1!$M$22</c:f>
              <c:strCache>
                <c:ptCount val="1"/>
                <c:pt idx="0">
                  <c:v>spectral nudging at scale 2000km</c:v>
                </c:pt>
              </c:strCache>
            </c:strRef>
          </c:tx>
          <c:marker>
            <c:symbol val="none"/>
          </c:marker>
          <c:val>
            <c:numRef>
              <c:f>Sheet1!$M$23:$M$142</c:f>
              <c:numCache>
                <c:formatCode>General</c:formatCode>
                <c:ptCount val="120"/>
                <c:pt idx="0">
                  <c:v>0.98725999999999958</c:v>
                </c:pt>
                <c:pt idx="1">
                  <c:v>0.96677519999999995</c:v>
                </c:pt>
                <c:pt idx="2">
                  <c:v>0.95908570000000004</c:v>
                </c:pt>
                <c:pt idx="3">
                  <c:v>0.96754430000000002</c:v>
                </c:pt>
                <c:pt idx="4">
                  <c:v>0.97527219999999948</c:v>
                </c:pt>
                <c:pt idx="5">
                  <c:v>0.95879740000000047</c:v>
                </c:pt>
                <c:pt idx="6">
                  <c:v>0.97548609999999936</c:v>
                </c:pt>
                <c:pt idx="7">
                  <c:v>0.98379459999999996</c:v>
                </c:pt>
                <c:pt idx="8">
                  <c:v>0.98507489999999998</c:v>
                </c:pt>
                <c:pt idx="9">
                  <c:v>0.96698850000000003</c:v>
                </c:pt>
                <c:pt idx="10">
                  <c:v>0.98621359999999936</c:v>
                </c:pt>
                <c:pt idx="11">
                  <c:v>0.98507289999999958</c:v>
                </c:pt>
                <c:pt idx="12">
                  <c:v>0.98453189999999957</c:v>
                </c:pt>
                <c:pt idx="13">
                  <c:v>0.96762250000000005</c:v>
                </c:pt>
                <c:pt idx="14">
                  <c:v>0.9664779999999995</c:v>
                </c:pt>
                <c:pt idx="15">
                  <c:v>0.94560710000000003</c:v>
                </c:pt>
                <c:pt idx="16">
                  <c:v>0.94308789999999998</c:v>
                </c:pt>
                <c:pt idx="17">
                  <c:v>0.94425490000000001</c:v>
                </c:pt>
                <c:pt idx="18">
                  <c:v>0.97451399999999921</c:v>
                </c:pt>
                <c:pt idx="19">
                  <c:v>0.98079980000000044</c:v>
                </c:pt>
                <c:pt idx="20">
                  <c:v>0.94420000000000004</c:v>
                </c:pt>
                <c:pt idx="21">
                  <c:v>0.9308341999999995</c:v>
                </c:pt>
                <c:pt idx="22">
                  <c:v>0.96002410000000005</c:v>
                </c:pt>
                <c:pt idx="23">
                  <c:v>0.9810257</c:v>
                </c:pt>
                <c:pt idx="24">
                  <c:v>0.95412019999999997</c:v>
                </c:pt>
                <c:pt idx="25">
                  <c:v>0.9709538999999997</c:v>
                </c:pt>
                <c:pt idx="26">
                  <c:v>0.97444359999999941</c:v>
                </c:pt>
                <c:pt idx="27">
                  <c:v>0.98437729999999957</c:v>
                </c:pt>
                <c:pt idx="28">
                  <c:v>0.98148489999999955</c:v>
                </c:pt>
                <c:pt idx="29">
                  <c:v>0.99138829999999956</c:v>
                </c:pt>
                <c:pt idx="30">
                  <c:v>0.99286099999999955</c:v>
                </c:pt>
                <c:pt idx="31">
                  <c:v>0.99096209999999929</c:v>
                </c:pt>
                <c:pt idx="32">
                  <c:v>0.99425079999999955</c:v>
                </c:pt>
                <c:pt idx="33">
                  <c:v>0.98548879999999939</c:v>
                </c:pt>
                <c:pt idx="34">
                  <c:v>0.98689749999999998</c:v>
                </c:pt>
                <c:pt idx="35">
                  <c:v>0.99388689999999957</c:v>
                </c:pt>
                <c:pt idx="36">
                  <c:v>0.99540199999999956</c:v>
                </c:pt>
                <c:pt idx="37">
                  <c:v>0.98323699999999936</c:v>
                </c:pt>
                <c:pt idx="38">
                  <c:v>0.97624080000000013</c:v>
                </c:pt>
                <c:pt idx="39">
                  <c:v>0.96379090000000045</c:v>
                </c:pt>
                <c:pt idx="40">
                  <c:v>0.9918226</c:v>
                </c:pt>
                <c:pt idx="41">
                  <c:v>0.9834741999999993</c:v>
                </c:pt>
                <c:pt idx="42">
                  <c:v>0.99147109999999961</c:v>
                </c:pt>
                <c:pt idx="43">
                  <c:v>0.9840236999999995</c:v>
                </c:pt>
                <c:pt idx="44">
                  <c:v>0.98612840000000002</c:v>
                </c:pt>
                <c:pt idx="45">
                  <c:v>0.97660860000000038</c:v>
                </c:pt>
                <c:pt idx="46">
                  <c:v>0.99038649999999928</c:v>
                </c:pt>
                <c:pt idx="47">
                  <c:v>0.98419209999999957</c:v>
                </c:pt>
                <c:pt idx="48">
                  <c:v>0.99301109999999959</c:v>
                </c:pt>
                <c:pt idx="49">
                  <c:v>0.96745939999999997</c:v>
                </c:pt>
                <c:pt idx="50">
                  <c:v>0.97902199999999961</c:v>
                </c:pt>
                <c:pt idx="51">
                  <c:v>0.97849069999999971</c:v>
                </c:pt>
                <c:pt idx="52">
                  <c:v>0.98486029999999958</c:v>
                </c:pt>
                <c:pt idx="53">
                  <c:v>0.96063350000000003</c:v>
                </c:pt>
                <c:pt idx="54">
                  <c:v>0.96547280000000002</c:v>
                </c:pt>
                <c:pt idx="55">
                  <c:v>0.9756585000000001</c:v>
                </c:pt>
                <c:pt idx="56">
                  <c:v>0.98779729999999999</c:v>
                </c:pt>
                <c:pt idx="57">
                  <c:v>0.97813919999999965</c:v>
                </c:pt>
                <c:pt idx="58">
                  <c:v>0.96543970000000001</c:v>
                </c:pt>
                <c:pt idx="59">
                  <c:v>0.98347119999999955</c:v>
                </c:pt>
                <c:pt idx="60">
                  <c:v>0.99146619999999896</c:v>
                </c:pt>
                <c:pt idx="61">
                  <c:v>0.98476229999999942</c:v>
                </c:pt>
                <c:pt idx="62">
                  <c:v>0.97459140000000011</c:v>
                </c:pt>
                <c:pt idx="63">
                  <c:v>0.98452409999999957</c:v>
                </c:pt>
                <c:pt idx="64">
                  <c:v>0.98567609999999961</c:v>
                </c:pt>
                <c:pt idx="65">
                  <c:v>0.99478920000000004</c:v>
                </c:pt>
                <c:pt idx="66">
                  <c:v>0.98925049999999959</c:v>
                </c:pt>
                <c:pt idx="67">
                  <c:v>0.99001619999999935</c:v>
                </c:pt>
                <c:pt idx="68">
                  <c:v>0.97384360000000014</c:v>
                </c:pt>
                <c:pt idx="69">
                  <c:v>0.98399329999999996</c:v>
                </c:pt>
                <c:pt idx="70">
                  <c:v>0.99186339999999928</c:v>
                </c:pt>
                <c:pt idx="71">
                  <c:v>0.99022719999999942</c:v>
                </c:pt>
                <c:pt idx="72">
                  <c:v>0.98245089999999957</c:v>
                </c:pt>
                <c:pt idx="73">
                  <c:v>0.97941139999999938</c:v>
                </c:pt>
                <c:pt idx="74">
                  <c:v>0.96965319999999999</c:v>
                </c:pt>
                <c:pt idx="75">
                  <c:v>0.98931649999999927</c:v>
                </c:pt>
                <c:pt idx="76">
                  <c:v>0.97123229999999938</c:v>
                </c:pt>
                <c:pt idx="77">
                  <c:v>0.97350179999999953</c:v>
                </c:pt>
                <c:pt idx="78">
                  <c:v>0.97141579999999939</c:v>
                </c:pt>
                <c:pt idx="79">
                  <c:v>0.98390880000000003</c:v>
                </c:pt>
                <c:pt idx="80">
                  <c:v>0.97467649999999961</c:v>
                </c:pt>
                <c:pt idx="81">
                  <c:v>0.97749909999999962</c:v>
                </c:pt>
                <c:pt idx="82">
                  <c:v>0.97754279999999938</c:v>
                </c:pt>
                <c:pt idx="83">
                  <c:v>0.97878659999999928</c:v>
                </c:pt>
                <c:pt idx="84">
                  <c:v>0.98214629999999958</c:v>
                </c:pt>
                <c:pt idx="85">
                  <c:v>0.98380659999999942</c:v>
                </c:pt>
                <c:pt idx="86">
                  <c:v>0.96192530000000043</c:v>
                </c:pt>
                <c:pt idx="87">
                  <c:v>0.97568090000000007</c:v>
                </c:pt>
                <c:pt idx="88">
                  <c:v>0.98688949999999998</c:v>
                </c:pt>
                <c:pt idx="89">
                  <c:v>0.97487679999999965</c:v>
                </c:pt>
                <c:pt idx="90">
                  <c:v>0.98680429999999997</c:v>
                </c:pt>
                <c:pt idx="91">
                  <c:v>0.98506589999999961</c:v>
                </c:pt>
                <c:pt idx="92">
                  <c:v>0.98530519999999955</c:v>
                </c:pt>
                <c:pt idx="93">
                  <c:v>0.97073709999999969</c:v>
                </c:pt>
                <c:pt idx="94">
                  <c:v>0.97663409999999962</c:v>
                </c:pt>
                <c:pt idx="95">
                  <c:v>0.9679662999999995</c:v>
                </c:pt>
                <c:pt idx="96">
                  <c:v>0.97088160000000012</c:v>
                </c:pt>
                <c:pt idx="97">
                  <c:v>0.97947009999999968</c:v>
                </c:pt>
                <c:pt idx="98">
                  <c:v>0.98268580000000005</c:v>
                </c:pt>
                <c:pt idx="99">
                  <c:v>0.98382460000000005</c:v>
                </c:pt>
                <c:pt idx="100">
                  <c:v>0.98645039999999928</c:v>
                </c:pt>
                <c:pt idx="101">
                  <c:v>0.98288549999999997</c:v>
                </c:pt>
                <c:pt idx="102">
                  <c:v>0.9900158999999995</c:v>
                </c:pt>
                <c:pt idx="103">
                  <c:v>0.98291349999999955</c:v>
                </c:pt>
                <c:pt idx="104">
                  <c:v>0.98906069999999957</c:v>
                </c:pt>
                <c:pt idx="105">
                  <c:v>0.98676619999999937</c:v>
                </c:pt>
                <c:pt idx="106">
                  <c:v>0.99469240000000003</c:v>
                </c:pt>
                <c:pt idx="107">
                  <c:v>0.98760389999999998</c:v>
                </c:pt>
                <c:pt idx="108">
                  <c:v>0.98726799999999937</c:v>
                </c:pt>
                <c:pt idx="109">
                  <c:v>0.98886339999999928</c:v>
                </c:pt>
                <c:pt idx="110">
                  <c:v>0.99047699999999939</c:v>
                </c:pt>
                <c:pt idx="111">
                  <c:v>0.98838649999999928</c:v>
                </c:pt>
                <c:pt idx="112">
                  <c:v>0.99110989999999999</c:v>
                </c:pt>
                <c:pt idx="113">
                  <c:v>0.99340599999999957</c:v>
                </c:pt>
                <c:pt idx="114">
                  <c:v>0.99211129999999959</c:v>
                </c:pt>
                <c:pt idx="115">
                  <c:v>0.99211779999999938</c:v>
                </c:pt>
                <c:pt idx="116">
                  <c:v>0.98756839999999935</c:v>
                </c:pt>
                <c:pt idx="117">
                  <c:v>0.97114850000000008</c:v>
                </c:pt>
                <c:pt idx="118">
                  <c:v>0.98094119999999996</c:v>
                </c:pt>
                <c:pt idx="119">
                  <c:v>0.97155769999999952</c:v>
                </c:pt>
              </c:numCache>
            </c:numRef>
          </c:val>
        </c:ser>
        <c:ser>
          <c:idx val="2"/>
          <c:order val="2"/>
          <c:tx>
            <c:strRef>
              <c:f>Sheet1!$N$22</c:f>
              <c:strCache>
                <c:ptCount val="1"/>
                <c:pt idx="0">
                  <c:v>grid nudging at scale 300km</c:v>
                </c:pt>
              </c:strCache>
            </c:strRef>
          </c:tx>
          <c:marker>
            <c:symbol val="none"/>
          </c:marker>
          <c:val>
            <c:numRef>
              <c:f>Sheet1!$N$23:$N$142</c:f>
              <c:numCache>
                <c:formatCode>General</c:formatCode>
                <c:ptCount val="120"/>
                <c:pt idx="0">
                  <c:v>0.94718209999999958</c:v>
                </c:pt>
                <c:pt idx="1">
                  <c:v>0.94723209999999958</c:v>
                </c:pt>
                <c:pt idx="2">
                  <c:v>0.92428120000000002</c:v>
                </c:pt>
                <c:pt idx="3">
                  <c:v>0.93557029999999997</c:v>
                </c:pt>
                <c:pt idx="4">
                  <c:v>0.92176179999999996</c:v>
                </c:pt>
                <c:pt idx="5">
                  <c:v>0.94201279999999943</c:v>
                </c:pt>
                <c:pt idx="6">
                  <c:v>0.9032888</c:v>
                </c:pt>
                <c:pt idx="7">
                  <c:v>0.94647479999999951</c:v>
                </c:pt>
                <c:pt idx="8">
                  <c:v>0.91738109999999951</c:v>
                </c:pt>
                <c:pt idx="9">
                  <c:v>0.92470739999999996</c:v>
                </c:pt>
                <c:pt idx="10">
                  <c:v>0.91009499999999999</c:v>
                </c:pt>
                <c:pt idx="11">
                  <c:v>0.94264980000000076</c:v>
                </c:pt>
                <c:pt idx="12">
                  <c:v>0.92393820000000004</c:v>
                </c:pt>
                <c:pt idx="13">
                  <c:v>0.92505490000000001</c:v>
                </c:pt>
                <c:pt idx="14">
                  <c:v>0.93975190000000042</c:v>
                </c:pt>
                <c:pt idx="15">
                  <c:v>0.93643639999999928</c:v>
                </c:pt>
                <c:pt idx="16">
                  <c:v>0.92344570000000004</c:v>
                </c:pt>
                <c:pt idx="17">
                  <c:v>0.94834839999999998</c:v>
                </c:pt>
                <c:pt idx="18">
                  <c:v>0.95073500000000044</c:v>
                </c:pt>
                <c:pt idx="19">
                  <c:v>0.93470350000000002</c:v>
                </c:pt>
                <c:pt idx="20">
                  <c:v>0.92608959999999996</c:v>
                </c:pt>
                <c:pt idx="21">
                  <c:v>0.9493834999999996</c:v>
                </c:pt>
                <c:pt idx="22">
                  <c:v>0.95396150000000002</c:v>
                </c:pt>
                <c:pt idx="23">
                  <c:v>0.96533609999999959</c:v>
                </c:pt>
                <c:pt idx="24">
                  <c:v>0.93714699999999951</c:v>
                </c:pt>
                <c:pt idx="25">
                  <c:v>0.9404329999999993</c:v>
                </c:pt>
                <c:pt idx="26">
                  <c:v>0.91207749999999999</c:v>
                </c:pt>
                <c:pt idx="27">
                  <c:v>0.95726</c:v>
                </c:pt>
                <c:pt idx="28">
                  <c:v>0.92219220000000002</c:v>
                </c:pt>
                <c:pt idx="29">
                  <c:v>0.93468649999999998</c:v>
                </c:pt>
                <c:pt idx="30">
                  <c:v>0.90969450000000041</c:v>
                </c:pt>
                <c:pt idx="31">
                  <c:v>0.94264440000000072</c:v>
                </c:pt>
                <c:pt idx="32">
                  <c:v>0.90183729999999951</c:v>
                </c:pt>
                <c:pt idx="33">
                  <c:v>0.91107579999999999</c:v>
                </c:pt>
                <c:pt idx="34">
                  <c:v>0.84240079999999951</c:v>
                </c:pt>
                <c:pt idx="35">
                  <c:v>0.92126180000000002</c:v>
                </c:pt>
                <c:pt idx="36">
                  <c:v>0.87423300000000004</c:v>
                </c:pt>
                <c:pt idx="37">
                  <c:v>0.90568820000000005</c:v>
                </c:pt>
                <c:pt idx="38">
                  <c:v>0.92131569999999996</c:v>
                </c:pt>
                <c:pt idx="39">
                  <c:v>0.92928769999999961</c:v>
                </c:pt>
                <c:pt idx="40">
                  <c:v>0.90888919999999951</c:v>
                </c:pt>
                <c:pt idx="41">
                  <c:v>0.94438820000000001</c:v>
                </c:pt>
                <c:pt idx="42">
                  <c:v>0.94312390000000001</c:v>
                </c:pt>
                <c:pt idx="43">
                  <c:v>0.94590600000000002</c:v>
                </c:pt>
                <c:pt idx="44">
                  <c:v>0.91632590000000003</c:v>
                </c:pt>
                <c:pt idx="45">
                  <c:v>0.93774890000000044</c:v>
                </c:pt>
                <c:pt idx="46">
                  <c:v>0.93135199999999996</c:v>
                </c:pt>
                <c:pt idx="47">
                  <c:v>0.94930599999999998</c:v>
                </c:pt>
                <c:pt idx="48">
                  <c:v>0.92774110000000043</c:v>
                </c:pt>
                <c:pt idx="49">
                  <c:v>0.94237190000000004</c:v>
                </c:pt>
                <c:pt idx="50">
                  <c:v>0.91339800000000004</c:v>
                </c:pt>
                <c:pt idx="51">
                  <c:v>0.93776700000000002</c:v>
                </c:pt>
                <c:pt idx="52">
                  <c:v>0.89845229999999987</c:v>
                </c:pt>
                <c:pt idx="53">
                  <c:v>0.88780040000000071</c:v>
                </c:pt>
                <c:pt idx="54">
                  <c:v>0.89165990000000062</c:v>
                </c:pt>
                <c:pt idx="55">
                  <c:v>0.93121960000000004</c:v>
                </c:pt>
                <c:pt idx="56">
                  <c:v>0.89529440000000071</c:v>
                </c:pt>
                <c:pt idx="57">
                  <c:v>0.9088579</c:v>
                </c:pt>
                <c:pt idx="58">
                  <c:v>0.88954520000000048</c:v>
                </c:pt>
                <c:pt idx="59">
                  <c:v>0.94777070000000041</c:v>
                </c:pt>
                <c:pt idx="60">
                  <c:v>0.90433489999999961</c:v>
                </c:pt>
                <c:pt idx="61">
                  <c:v>0.92224430000000002</c:v>
                </c:pt>
                <c:pt idx="62">
                  <c:v>0.93059119999999951</c:v>
                </c:pt>
                <c:pt idx="63">
                  <c:v>0.95100689999999999</c:v>
                </c:pt>
                <c:pt idx="64">
                  <c:v>0.90837999999999997</c:v>
                </c:pt>
                <c:pt idx="65">
                  <c:v>0.91538149999999996</c:v>
                </c:pt>
                <c:pt idx="66">
                  <c:v>0.90446049999999956</c:v>
                </c:pt>
                <c:pt idx="67">
                  <c:v>0.93124039999999997</c:v>
                </c:pt>
                <c:pt idx="68">
                  <c:v>0.90904949999999995</c:v>
                </c:pt>
                <c:pt idx="69">
                  <c:v>0.94750069999999997</c:v>
                </c:pt>
                <c:pt idx="70">
                  <c:v>0.92345060000000001</c:v>
                </c:pt>
                <c:pt idx="71">
                  <c:v>0.94009819999999999</c:v>
                </c:pt>
                <c:pt idx="72">
                  <c:v>0.90957080000000001</c:v>
                </c:pt>
                <c:pt idx="73">
                  <c:v>0.94497500000000045</c:v>
                </c:pt>
                <c:pt idx="74">
                  <c:v>0.88769360000000064</c:v>
                </c:pt>
                <c:pt idx="75">
                  <c:v>0.93389150000000043</c:v>
                </c:pt>
                <c:pt idx="76">
                  <c:v>0.92074800000000045</c:v>
                </c:pt>
                <c:pt idx="77">
                  <c:v>0.92908060000000003</c:v>
                </c:pt>
                <c:pt idx="78">
                  <c:v>0.93109480000000044</c:v>
                </c:pt>
                <c:pt idx="79">
                  <c:v>0.95182029999999995</c:v>
                </c:pt>
                <c:pt idx="80">
                  <c:v>0.93815669999999951</c:v>
                </c:pt>
                <c:pt idx="81">
                  <c:v>0.95859819999999996</c:v>
                </c:pt>
                <c:pt idx="82">
                  <c:v>0.94832729999999998</c:v>
                </c:pt>
                <c:pt idx="83">
                  <c:v>0.94149910000000003</c:v>
                </c:pt>
                <c:pt idx="84">
                  <c:v>0.92272190000000043</c:v>
                </c:pt>
                <c:pt idx="85">
                  <c:v>0.92261389999999999</c:v>
                </c:pt>
                <c:pt idx="86">
                  <c:v>0.9200299000000004</c:v>
                </c:pt>
                <c:pt idx="87">
                  <c:v>0.91819070000000003</c:v>
                </c:pt>
                <c:pt idx="88">
                  <c:v>0.89647040000000033</c:v>
                </c:pt>
                <c:pt idx="89">
                  <c:v>0.90964389999999995</c:v>
                </c:pt>
                <c:pt idx="90">
                  <c:v>0.88672690000000032</c:v>
                </c:pt>
                <c:pt idx="91">
                  <c:v>0.9282089</c:v>
                </c:pt>
                <c:pt idx="92">
                  <c:v>0.91539619999999955</c:v>
                </c:pt>
                <c:pt idx="93">
                  <c:v>0.93139119999999997</c:v>
                </c:pt>
                <c:pt idx="94">
                  <c:v>0.9157907000000004</c:v>
                </c:pt>
                <c:pt idx="95">
                  <c:v>0.94138569999999999</c:v>
                </c:pt>
                <c:pt idx="96">
                  <c:v>0.91556469999999956</c:v>
                </c:pt>
                <c:pt idx="97">
                  <c:v>0.94820020000000005</c:v>
                </c:pt>
                <c:pt idx="98">
                  <c:v>0.93104359999999997</c:v>
                </c:pt>
                <c:pt idx="99">
                  <c:v>0.95280730000000002</c:v>
                </c:pt>
                <c:pt idx="100">
                  <c:v>0.93026389999999959</c:v>
                </c:pt>
                <c:pt idx="101">
                  <c:v>0.91618699999999942</c:v>
                </c:pt>
                <c:pt idx="102">
                  <c:v>0.92913380000000001</c:v>
                </c:pt>
                <c:pt idx="103">
                  <c:v>0.94188179999999999</c:v>
                </c:pt>
                <c:pt idx="104">
                  <c:v>0.92604600000000004</c:v>
                </c:pt>
                <c:pt idx="105">
                  <c:v>0.93860890000000041</c:v>
                </c:pt>
                <c:pt idx="106">
                  <c:v>0.93102649999999998</c:v>
                </c:pt>
                <c:pt idx="107">
                  <c:v>0.93269740000000045</c:v>
                </c:pt>
                <c:pt idx="108">
                  <c:v>0.92266249999999961</c:v>
                </c:pt>
                <c:pt idx="109">
                  <c:v>0.94257689999999961</c:v>
                </c:pt>
                <c:pt idx="110">
                  <c:v>0.90560689999999999</c:v>
                </c:pt>
                <c:pt idx="111">
                  <c:v>0.9473742000000005</c:v>
                </c:pt>
                <c:pt idx="112">
                  <c:v>0.93150149999999998</c:v>
                </c:pt>
                <c:pt idx="113">
                  <c:v>0.93345409999999951</c:v>
                </c:pt>
                <c:pt idx="114">
                  <c:v>0.91318549999999998</c:v>
                </c:pt>
                <c:pt idx="115">
                  <c:v>0.93874690000000005</c:v>
                </c:pt>
                <c:pt idx="116">
                  <c:v>0.92594190000000043</c:v>
                </c:pt>
                <c:pt idx="117">
                  <c:v>0.92792120000000045</c:v>
                </c:pt>
                <c:pt idx="118">
                  <c:v>0.91285490000000002</c:v>
                </c:pt>
                <c:pt idx="119">
                  <c:v>0.91792750000000001</c:v>
                </c:pt>
              </c:numCache>
            </c:numRef>
          </c:val>
        </c:ser>
        <c:ser>
          <c:idx val="3"/>
          <c:order val="3"/>
          <c:tx>
            <c:strRef>
              <c:f>Sheet1!$O$22</c:f>
              <c:strCache>
                <c:ptCount val="1"/>
                <c:pt idx="0">
                  <c:v>spectral nudging at scale 300km</c:v>
                </c:pt>
              </c:strCache>
            </c:strRef>
          </c:tx>
          <c:marker>
            <c:symbol val="none"/>
          </c:marker>
          <c:val>
            <c:numRef>
              <c:f>Sheet1!$O$23:$O$142</c:f>
              <c:numCache>
                <c:formatCode>General</c:formatCode>
                <c:ptCount val="120"/>
                <c:pt idx="0">
                  <c:v>0.89653159999999987</c:v>
                </c:pt>
                <c:pt idx="1">
                  <c:v>0.85845050000000001</c:v>
                </c:pt>
                <c:pt idx="2">
                  <c:v>0.8745366</c:v>
                </c:pt>
                <c:pt idx="3">
                  <c:v>0.87450709999999998</c:v>
                </c:pt>
                <c:pt idx="4">
                  <c:v>0.81539479999999998</c:v>
                </c:pt>
                <c:pt idx="5">
                  <c:v>0.83667890000000045</c:v>
                </c:pt>
                <c:pt idx="6">
                  <c:v>0.82023190000000001</c:v>
                </c:pt>
                <c:pt idx="7">
                  <c:v>0.85893430000000004</c:v>
                </c:pt>
                <c:pt idx="8">
                  <c:v>0.84882000000000046</c:v>
                </c:pt>
                <c:pt idx="9">
                  <c:v>0.83856120000000001</c:v>
                </c:pt>
                <c:pt idx="10">
                  <c:v>0.86957510000000005</c:v>
                </c:pt>
                <c:pt idx="11">
                  <c:v>0.88751459999999971</c:v>
                </c:pt>
                <c:pt idx="12">
                  <c:v>0.86465470000000044</c:v>
                </c:pt>
                <c:pt idx="13">
                  <c:v>0.86439040000000045</c:v>
                </c:pt>
                <c:pt idx="14">
                  <c:v>0.87529310000000005</c:v>
                </c:pt>
                <c:pt idx="15">
                  <c:v>0.84537519999999999</c:v>
                </c:pt>
                <c:pt idx="16">
                  <c:v>0.82599290000000003</c:v>
                </c:pt>
                <c:pt idx="17">
                  <c:v>0.84651779999999943</c:v>
                </c:pt>
                <c:pt idx="18">
                  <c:v>0.87032120000000046</c:v>
                </c:pt>
                <c:pt idx="19">
                  <c:v>0.87202850000000043</c:v>
                </c:pt>
                <c:pt idx="20">
                  <c:v>0.80014399999999997</c:v>
                </c:pt>
                <c:pt idx="21">
                  <c:v>0.7996607</c:v>
                </c:pt>
                <c:pt idx="22">
                  <c:v>0.78334020000000004</c:v>
                </c:pt>
                <c:pt idx="23">
                  <c:v>0.85295719999999997</c:v>
                </c:pt>
                <c:pt idx="24">
                  <c:v>0.83599670000000004</c:v>
                </c:pt>
                <c:pt idx="25">
                  <c:v>0.79716019999999943</c:v>
                </c:pt>
                <c:pt idx="26">
                  <c:v>0.72847589999999995</c:v>
                </c:pt>
                <c:pt idx="27">
                  <c:v>0.79840509999999998</c:v>
                </c:pt>
                <c:pt idx="28">
                  <c:v>0.78226269999999942</c:v>
                </c:pt>
                <c:pt idx="29">
                  <c:v>0.8038807</c:v>
                </c:pt>
                <c:pt idx="30">
                  <c:v>0.77001170000000008</c:v>
                </c:pt>
                <c:pt idx="31">
                  <c:v>0.81283070000000002</c:v>
                </c:pt>
                <c:pt idx="32">
                  <c:v>0.80126199999999959</c:v>
                </c:pt>
                <c:pt idx="33">
                  <c:v>0.80854999999999999</c:v>
                </c:pt>
                <c:pt idx="34">
                  <c:v>0.75820770000000004</c:v>
                </c:pt>
                <c:pt idx="35">
                  <c:v>0.81783669999999997</c:v>
                </c:pt>
                <c:pt idx="36">
                  <c:v>0.84330570000000005</c:v>
                </c:pt>
                <c:pt idx="37">
                  <c:v>0.82889850000000043</c:v>
                </c:pt>
                <c:pt idx="38">
                  <c:v>0.84545420000000004</c:v>
                </c:pt>
                <c:pt idx="39">
                  <c:v>0.83357479999999951</c:v>
                </c:pt>
                <c:pt idx="40">
                  <c:v>0.85579810000000045</c:v>
                </c:pt>
                <c:pt idx="41">
                  <c:v>0.8705233</c:v>
                </c:pt>
                <c:pt idx="42">
                  <c:v>0.8901136999999999</c:v>
                </c:pt>
                <c:pt idx="43">
                  <c:v>0.85892159999999995</c:v>
                </c:pt>
                <c:pt idx="44">
                  <c:v>0.85449730000000002</c:v>
                </c:pt>
                <c:pt idx="45">
                  <c:v>0.85073790000000005</c:v>
                </c:pt>
                <c:pt idx="46">
                  <c:v>0.82265710000000003</c:v>
                </c:pt>
                <c:pt idx="47">
                  <c:v>0.86568000000000045</c:v>
                </c:pt>
                <c:pt idx="48">
                  <c:v>0.84636460000000002</c:v>
                </c:pt>
                <c:pt idx="49">
                  <c:v>0.81922589999999995</c:v>
                </c:pt>
                <c:pt idx="50">
                  <c:v>0.81466669999999997</c:v>
                </c:pt>
                <c:pt idx="51">
                  <c:v>0.85002910000000043</c:v>
                </c:pt>
                <c:pt idx="52">
                  <c:v>0.84312290000000001</c:v>
                </c:pt>
                <c:pt idx="53">
                  <c:v>0.76275560000000076</c:v>
                </c:pt>
                <c:pt idx="54">
                  <c:v>0.77405410000000008</c:v>
                </c:pt>
                <c:pt idx="55">
                  <c:v>0.85900540000000059</c:v>
                </c:pt>
                <c:pt idx="56">
                  <c:v>0.84957450000000001</c:v>
                </c:pt>
                <c:pt idx="57">
                  <c:v>0.8530591000000004</c:v>
                </c:pt>
                <c:pt idx="58">
                  <c:v>0.79616399999999943</c:v>
                </c:pt>
                <c:pt idx="59">
                  <c:v>0.85996170000000005</c:v>
                </c:pt>
                <c:pt idx="60">
                  <c:v>0.8453619999999995</c:v>
                </c:pt>
                <c:pt idx="61">
                  <c:v>0.86360680000000045</c:v>
                </c:pt>
                <c:pt idx="62">
                  <c:v>0.83498019999999951</c:v>
                </c:pt>
                <c:pt idx="63">
                  <c:v>0.90506799999999943</c:v>
                </c:pt>
                <c:pt idx="64">
                  <c:v>0.88514100000000062</c:v>
                </c:pt>
                <c:pt idx="65">
                  <c:v>0.87694840000000074</c:v>
                </c:pt>
                <c:pt idx="66">
                  <c:v>0.8741904000000007</c:v>
                </c:pt>
                <c:pt idx="67">
                  <c:v>0.89741709999999986</c:v>
                </c:pt>
                <c:pt idx="68">
                  <c:v>0.87718300000000005</c:v>
                </c:pt>
                <c:pt idx="69">
                  <c:v>0.8644387</c:v>
                </c:pt>
                <c:pt idx="70">
                  <c:v>0.8727611000000004</c:v>
                </c:pt>
                <c:pt idx="71">
                  <c:v>0.87670840000000072</c:v>
                </c:pt>
                <c:pt idx="72">
                  <c:v>0.86531789999999997</c:v>
                </c:pt>
                <c:pt idx="73">
                  <c:v>0.84739690000000001</c:v>
                </c:pt>
                <c:pt idx="74">
                  <c:v>0.79890320000000004</c:v>
                </c:pt>
                <c:pt idx="75">
                  <c:v>0.87431680000000001</c:v>
                </c:pt>
                <c:pt idx="76">
                  <c:v>0.88112840000000048</c:v>
                </c:pt>
                <c:pt idx="77">
                  <c:v>0.81361470000000002</c:v>
                </c:pt>
                <c:pt idx="78">
                  <c:v>0.83492150000000043</c:v>
                </c:pt>
                <c:pt idx="79">
                  <c:v>0.86258979999999996</c:v>
                </c:pt>
                <c:pt idx="80">
                  <c:v>0.85005269999999999</c:v>
                </c:pt>
                <c:pt idx="81">
                  <c:v>0.84869620000000046</c:v>
                </c:pt>
                <c:pt idx="82">
                  <c:v>0.83788390000000001</c:v>
                </c:pt>
                <c:pt idx="83">
                  <c:v>0.86430260000000003</c:v>
                </c:pt>
                <c:pt idx="84">
                  <c:v>0.86667940000000077</c:v>
                </c:pt>
                <c:pt idx="85">
                  <c:v>0.80818049999999997</c:v>
                </c:pt>
                <c:pt idx="86">
                  <c:v>0.84289760000000058</c:v>
                </c:pt>
                <c:pt idx="87">
                  <c:v>0.86270519999999995</c:v>
                </c:pt>
                <c:pt idx="88">
                  <c:v>0.86132200000000003</c:v>
                </c:pt>
                <c:pt idx="89">
                  <c:v>0.82817540000000045</c:v>
                </c:pt>
                <c:pt idx="90">
                  <c:v>0.83855900000000005</c:v>
                </c:pt>
                <c:pt idx="91">
                  <c:v>0.84610379999999996</c:v>
                </c:pt>
                <c:pt idx="92">
                  <c:v>0.85808990000000041</c:v>
                </c:pt>
                <c:pt idx="93">
                  <c:v>0.82422240000000002</c:v>
                </c:pt>
                <c:pt idx="94">
                  <c:v>0.82125479999999951</c:v>
                </c:pt>
                <c:pt idx="95">
                  <c:v>0.88429649999999993</c:v>
                </c:pt>
                <c:pt idx="96">
                  <c:v>0.87045870000000003</c:v>
                </c:pt>
                <c:pt idx="97">
                  <c:v>0.86679590000000073</c:v>
                </c:pt>
                <c:pt idx="98">
                  <c:v>0.88951669999999949</c:v>
                </c:pt>
                <c:pt idx="99">
                  <c:v>0.9118368</c:v>
                </c:pt>
                <c:pt idx="100">
                  <c:v>0.90673040000000005</c:v>
                </c:pt>
                <c:pt idx="101">
                  <c:v>0.89760130000000071</c:v>
                </c:pt>
                <c:pt idx="102">
                  <c:v>0.88550339999999972</c:v>
                </c:pt>
                <c:pt idx="103">
                  <c:v>0.87751029999999997</c:v>
                </c:pt>
                <c:pt idx="104">
                  <c:v>0.90629519999999997</c:v>
                </c:pt>
                <c:pt idx="105">
                  <c:v>0.89354960000000072</c:v>
                </c:pt>
                <c:pt idx="106">
                  <c:v>0.89109240000000034</c:v>
                </c:pt>
                <c:pt idx="107">
                  <c:v>0.88394390000000034</c:v>
                </c:pt>
                <c:pt idx="108">
                  <c:v>0.91445689999999957</c:v>
                </c:pt>
                <c:pt idx="109">
                  <c:v>0.90309830000000002</c:v>
                </c:pt>
                <c:pt idx="110">
                  <c:v>0.89585280000000034</c:v>
                </c:pt>
                <c:pt idx="111">
                  <c:v>0.90922309999999951</c:v>
                </c:pt>
                <c:pt idx="112">
                  <c:v>0.90924020000000005</c:v>
                </c:pt>
                <c:pt idx="113">
                  <c:v>0.87662910000000072</c:v>
                </c:pt>
                <c:pt idx="114">
                  <c:v>0.85252830000000002</c:v>
                </c:pt>
                <c:pt idx="115">
                  <c:v>0.86738800000000005</c:v>
                </c:pt>
                <c:pt idx="116">
                  <c:v>0.88660560000000066</c:v>
                </c:pt>
                <c:pt idx="117">
                  <c:v>0.86947990000000042</c:v>
                </c:pt>
                <c:pt idx="118">
                  <c:v>0.83464990000000072</c:v>
                </c:pt>
                <c:pt idx="119">
                  <c:v>0.79181269999999959</c:v>
                </c:pt>
              </c:numCache>
            </c:numRef>
          </c:val>
        </c:ser>
        <c:marker val="1"/>
        <c:axId val="47081728"/>
        <c:axId val="47104384"/>
      </c:lineChart>
      <c:catAx>
        <c:axId val="470817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series</a:t>
                </a:r>
                <a:r>
                  <a:rPr lang="en-US" baseline="0"/>
                  <a:t> (every 6h)</a:t>
                </a:r>
                <a:endParaRPr lang="en-US"/>
              </a:p>
            </c:rich>
          </c:tx>
          <c:layout/>
        </c:title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7104384"/>
        <c:crosses val="autoZero"/>
        <c:auto val="1"/>
        <c:lblAlgn val="ctr"/>
        <c:lblOffset val="120"/>
        <c:tickLblSkip val="20"/>
        <c:tickMarkSkip val="10"/>
      </c:catAx>
      <c:valAx>
        <c:axId val="47104384"/>
        <c:scaling>
          <c:orientation val="minMax"/>
          <c:max val="1"/>
          <c:min val="0.8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similarity</a:t>
                </a:r>
              </a:p>
            </c:rich>
          </c:tx>
          <c:layout>
            <c:manualLayout>
              <c:xMode val="edge"/>
              <c:yMode val="edge"/>
              <c:x val="6.3888888888888884E-2"/>
              <c:y val="0.15185476815398075"/>
            </c:manualLayout>
          </c:layout>
        </c:title>
        <c:numFmt formatCode="General" sourceLinked="1"/>
        <c:tickLblPos val="nextTo"/>
        <c:crossAx val="47081728"/>
        <c:crosses val="autoZero"/>
        <c:crossBetween val="between"/>
        <c:minorUnit val="4.0000000000000042E-2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000" baseline="0"/>
              <a:t>(b) WRMSE of wind speed between different wavenumbers</a:t>
            </a:r>
          </a:p>
        </c:rich>
      </c:tx>
      <c:layout>
        <c:manualLayout>
          <c:xMode val="edge"/>
          <c:yMode val="edge"/>
          <c:x val="0.22944741532976837"/>
          <c:y val="7.3717948717948734E-2"/>
        </c:manualLayout>
      </c:layout>
    </c:title>
    <c:plotArea>
      <c:layout>
        <c:manualLayout>
          <c:layoutTarget val="inner"/>
          <c:xMode val="edge"/>
          <c:yMode val="edge"/>
          <c:x val="0.2862155599534017"/>
          <c:y val="0.18029907445779819"/>
          <c:w val="0.51460225225857537"/>
          <c:h val="0.57600284339457675"/>
        </c:manualLayout>
      </c:layout>
      <c:lineChart>
        <c:grouping val="standard"/>
        <c:ser>
          <c:idx val="0"/>
          <c:order val="0"/>
          <c:tx>
            <c:strRef>
              <c:f>Sheet1!$G$5</c:f>
              <c:strCache>
                <c:ptCount val="1"/>
                <c:pt idx="0">
                  <c:v>wavenumber(3,3)-(2,2)</c:v>
                </c:pt>
              </c:strCache>
            </c:strRef>
          </c:tx>
          <c:marker>
            <c:symbol val="none"/>
          </c:marker>
          <c:val>
            <c:numRef>
              <c:f>Sheet1!$G$6:$G$125</c:f>
              <c:numCache>
                <c:formatCode>General</c:formatCode>
                <c:ptCount val="120"/>
                <c:pt idx="0">
                  <c:v>0.30823200000000001</c:v>
                </c:pt>
                <c:pt idx="1">
                  <c:v>0.2836361</c:v>
                </c:pt>
                <c:pt idx="2">
                  <c:v>0.30250020000000016</c:v>
                </c:pt>
                <c:pt idx="3">
                  <c:v>0.29889030000000016</c:v>
                </c:pt>
                <c:pt idx="4">
                  <c:v>0.28285220000000016</c:v>
                </c:pt>
                <c:pt idx="5">
                  <c:v>0.28800140000000002</c:v>
                </c:pt>
                <c:pt idx="6">
                  <c:v>0.26564509999999997</c:v>
                </c:pt>
                <c:pt idx="7">
                  <c:v>0.27066640000000008</c:v>
                </c:pt>
                <c:pt idx="8">
                  <c:v>0.25673009999999996</c:v>
                </c:pt>
                <c:pt idx="9">
                  <c:v>0.26037650000000018</c:v>
                </c:pt>
                <c:pt idx="10">
                  <c:v>0.2817670000000001</c:v>
                </c:pt>
                <c:pt idx="11">
                  <c:v>0.29897670000000032</c:v>
                </c:pt>
                <c:pt idx="12">
                  <c:v>0.29122150000000002</c:v>
                </c:pt>
                <c:pt idx="13">
                  <c:v>0.29146550000000021</c:v>
                </c:pt>
                <c:pt idx="14">
                  <c:v>0.31228480000000025</c:v>
                </c:pt>
                <c:pt idx="15">
                  <c:v>0.32080240000000038</c:v>
                </c:pt>
                <c:pt idx="16">
                  <c:v>0.31229680000000021</c:v>
                </c:pt>
                <c:pt idx="17">
                  <c:v>0.30679810000000002</c:v>
                </c:pt>
                <c:pt idx="18">
                  <c:v>0.3056971</c:v>
                </c:pt>
                <c:pt idx="19">
                  <c:v>0.30660410000000021</c:v>
                </c:pt>
                <c:pt idx="20">
                  <c:v>0.29812390000000016</c:v>
                </c:pt>
                <c:pt idx="21">
                  <c:v>0.31905140000000021</c:v>
                </c:pt>
                <c:pt idx="22">
                  <c:v>0.30579630000000002</c:v>
                </c:pt>
                <c:pt idx="23">
                  <c:v>0.29079120000000003</c:v>
                </c:pt>
                <c:pt idx="24">
                  <c:v>0.2629011</c:v>
                </c:pt>
                <c:pt idx="25">
                  <c:v>0.2636946</c:v>
                </c:pt>
                <c:pt idx="26">
                  <c:v>0.2586446</c:v>
                </c:pt>
                <c:pt idx="27">
                  <c:v>0.26449230000000001</c:v>
                </c:pt>
                <c:pt idx="28">
                  <c:v>0.26695730000000001</c:v>
                </c:pt>
                <c:pt idx="29">
                  <c:v>0.29023460000000001</c:v>
                </c:pt>
                <c:pt idx="30">
                  <c:v>0.30816680000000024</c:v>
                </c:pt>
                <c:pt idx="31">
                  <c:v>0.28112040000000021</c:v>
                </c:pt>
                <c:pt idx="32">
                  <c:v>0.28338170000000024</c:v>
                </c:pt>
                <c:pt idx="33">
                  <c:v>0.27812040000000021</c:v>
                </c:pt>
                <c:pt idx="34">
                  <c:v>0.28233560000000002</c:v>
                </c:pt>
                <c:pt idx="35">
                  <c:v>0.29936690000000038</c:v>
                </c:pt>
                <c:pt idx="36">
                  <c:v>0.30759680000000017</c:v>
                </c:pt>
                <c:pt idx="37">
                  <c:v>0.32033330000000021</c:v>
                </c:pt>
                <c:pt idx="38">
                  <c:v>0.33908170000000037</c:v>
                </c:pt>
                <c:pt idx="39">
                  <c:v>0.33084570000000024</c:v>
                </c:pt>
                <c:pt idx="40">
                  <c:v>0.33254130000000015</c:v>
                </c:pt>
                <c:pt idx="41">
                  <c:v>0.34582230000000036</c:v>
                </c:pt>
                <c:pt idx="42">
                  <c:v>0.33217990000000025</c:v>
                </c:pt>
                <c:pt idx="43">
                  <c:v>0.31836020000000032</c:v>
                </c:pt>
                <c:pt idx="44">
                  <c:v>0.33255310000000021</c:v>
                </c:pt>
                <c:pt idx="45">
                  <c:v>0.34304010000000001</c:v>
                </c:pt>
                <c:pt idx="46">
                  <c:v>0.34197440000000018</c:v>
                </c:pt>
                <c:pt idx="47">
                  <c:v>0.35150930000000002</c:v>
                </c:pt>
                <c:pt idx="48">
                  <c:v>0.32936000000000037</c:v>
                </c:pt>
                <c:pt idx="49">
                  <c:v>0.3363626000000004</c:v>
                </c:pt>
                <c:pt idx="50">
                  <c:v>0.34922490000000017</c:v>
                </c:pt>
                <c:pt idx="51">
                  <c:v>0.3688828000000004</c:v>
                </c:pt>
                <c:pt idx="52">
                  <c:v>0.36532990000000037</c:v>
                </c:pt>
                <c:pt idx="53">
                  <c:v>0.36502000000000018</c:v>
                </c:pt>
                <c:pt idx="54">
                  <c:v>0.33084990000000031</c:v>
                </c:pt>
                <c:pt idx="55">
                  <c:v>0.31849860000000024</c:v>
                </c:pt>
                <c:pt idx="56">
                  <c:v>0.31356050000000024</c:v>
                </c:pt>
                <c:pt idx="57">
                  <c:v>0.30981410000000031</c:v>
                </c:pt>
                <c:pt idx="58">
                  <c:v>0.32360160000000021</c:v>
                </c:pt>
                <c:pt idx="59">
                  <c:v>0.3558570000000002</c:v>
                </c:pt>
                <c:pt idx="60">
                  <c:v>0.34548690000000037</c:v>
                </c:pt>
                <c:pt idx="61">
                  <c:v>0.34568900000000002</c:v>
                </c:pt>
                <c:pt idx="62">
                  <c:v>0.33752120000000024</c:v>
                </c:pt>
                <c:pt idx="63">
                  <c:v>0.36182540000000024</c:v>
                </c:pt>
                <c:pt idx="64">
                  <c:v>0.342198</c:v>
                </c:pt>
                <c:pt idx="65">
                  <c:v>0.32388240000000046</c:v>
                </c:pt>
                <c:pt idx="66">
                  <c:v>0.30912120000000015</c:v>
                </c:pt>
                <c:pt idx="67">
                  <c:v>0.32646720000000018</c:v>
                </c:pt>
                <c:pt idx="68">
                  <c:v>0.32556160000000017</c:v>
                </c:pt>
                <c:pt idx="69">
                  <c:v>0.31767640000000036</c:v>
                </c:pt>
                <c:pt idx="70">
                  <c:v>0.30923309999999998</c:v>
                </c:pt>
                <c:pt idx="71">
                  <c:v>0.31000970000000017</c:v>
                </c:pt>
                <c:pt idx="72">
                  <c:v>0.31293060000000017</c:v>
                </c:pt>
                <c:pt idx="73">
                  <c:v>0.33622150000000017</c:v>
                </c:pt>
                <c:pt idx="74">
                  <c:v>0.35527010000000014</c:v>
                </c:pt>
                <c:pt idx="75">
                  <c:v>0.41816170000000008</c:v>
                </c:pt>
                <c:pt idx="76">
                  <c:v>0.39689610000000025</c:v>
                </c:pt>
                <c:pt idx="77">
                  <c:v>0.39156110000000016</c:v>
                </c:pt>
                <c:pt idx="78">
                  <c:v>0.36714750000000002</c:v>
                </c:pt>
                <c:pt idx="79">
                  <c:v>0.33746800000000038</c:v>
                </c:pt>
                <c:pt idx="80">
                  <c:v>0.31324280000000021</c:v>
                </c:pt>
                <c:pt idx="81">
                  <c:v>0.29482030000000031</c:v>
                </c:pt>
                <c:pt idx="82">
                  <c:v>0.30158520000000016</c:v>
                </c:pt>
                <c:pt idx="83">
                  <c:v>0.31341440000000031</c:v>
                </c:pt>
                <c:pt idx="84">
                  <c:v>0.32577990000000018</c:v>
                </c:pt>
                <c:pt idx="85">
                  <c:v>0.32582940000000038</c:v>
                </c:pt>
                <c:pt idx="86">
                  <c:v>0.33983550000000018</c:v>
                </c:pt>
                <c:pt idx="87">
                  <c:v>0.36079370000000005</c:v>
                </c:pt>
                <c:pt idx="88">
                  <c:v>0.36658580000000024</c:v>
                </c:pt>
                <c:pt idx="89">
                  <c:v>0.34356970000000014</c:v>
                </c:pt>
                <c:pt idx="90">
                  <c:v>0.32091280000000033</c:v>
                </c:pt>
                <c:pt idx="91">
                  <c:v>0.32568250000000037</c:v>
                </c:pt>
                <c:pt idx="92">
                  <c:v>0.29373719999999998</c:v>
                </c:pt>
                <c:pt idx="93">
                  <c:v>0.31347020000000031</c:v>
                </c:pt>
                <c:pt idx="94">
                  <c:v>0.30840770000000017</c:v>
                </c:pt>
                <c:pt idx="95">
                  <c:v>0.28719129999999998</c:v>
                </c:pt>
                <c:pt idx="96">
                  <c:v>0.26245680000000021</c:v>
                </c:pt>
                <c:pt idx="97">
                  <c:v>0.27168150000000002</c:v>
                </c:pt>
                <c:pt idx="98">
                  <c:v>0.26080130000000001</c:v>
                </c:pt>
                <c:pt idx="99">
                  <c:v>0.24440870000000009</c:v>
                </c:pt>
                <c:pt idx="100">
                  <c:v>0.27885520000000008</c:v>
                </c:pt>
                <c:pt idx="101">
                  <c:v>0.31072830000000018</c:v>
                </c:pt>
                <c:pt idx="102">
                  <c:v>0.32833660000000031</c:v>
                </c:pt>
                <c:pt idx="103">
                  <c:v>0.32128130000000021</c:v>
                </c:pt>
                <c:pt idx="104">
                  <c:v>0.30820210000000015</c:v>
                </c:pt>
                <c:pt idx="105">
                  <c:v>0.33074520000000002</c:v>
                </c:pt>
                <c:pt idx="106">
                  <c:v>0.30114430000000014</c:v>
                </c:pt>
                <c:pt idx="107">
                  <c:v>0.27021540000000005</c:v>
                </c:pt>
                <c:pt idx="108">
                  <c:v>0.26131620000000017</c:v>
                </c:pt>
                <c:pt idx="109">
                  <c:v>0.29169119999999998</c:v>
                </c:pt>
                <c:pt idx="110">
                  <c:v>0.28589910000000002</c:v>
                </c:pt>
                <c:pt idx="111">
                  <c:v>0.29285730000000021</c:v>
                </c:pt>
                <c:pt idx="112">
                  <c:v>0.30878120000000014</c:v>
                </c:pt>
                <c:pt idx="113">
                  <c:v>0.30391780000000024</c:v>
                </c:pt>
                <c:pt idx="114">
                  <c:v>0.30941040000000031</c:v>
                </c:pt>
                <c:pt idx="115">
                  <c:v>0.30885670000000032</c:v>
                </c:pt>
                <c:pt idx="116">
                  <c:v>0.3047436</c:v>
                </c:pt>
                <c:pt idx="117">
                  <c:v>0.31187580000000031</c:v>
                </c:pt>
                <c:pt idx="118">
                  <c:v>0.30844270000000024</c:v>
                </c:pt>
                <c:pt idx="119">
                  <c:v>0.28746380000000021</c:v>
                </c:pt>
              </c:numCache>
            </c:numRef>
          </c:val>
        </c:ser>
        <c:ser>
          <c:idx val="1"/>
          <c:order val="1"/>
          <c:tx>
            <c:strRef>
              <c:f>Sheet1!$H$5</c:f>
              <c:strCache>
                <c:ptCount val="1"/>
                <c:pt idx="0">
                  <c:v>wavenumber(3,3)-(6,6)</c:v>
                </c:pt>
              </c:strCache>
            </c:strRef>
          </c:tx>
          <c:marker>
            <c:symbol val="none"/>
          </c:marker>
          <c:val>
            <c:numRef>
              <c:f>Sheet1!$H$6:$H$125</c:f>
              <c:numCache>
                <c:formatCode>General</c:formatCode>
                <c:ptCount val="120"/>
                <c:pt idx="0">
                  <c:v>0.32235680000000033</c:v>
                </c:pt>
                <c:pt idx="1">
                  <c:v>0.29369730000000005</c:v>
                </c:pt>
                <c:pt idx="2">
                  <c:v>0.31215270000000017</c:v>
                </c:pt>
                <c:pt idx="3">
                  <c:v>0.34591430000000017</c:v>
                </c:pt>
                <c:pt idx="4">
                  <c:v>0.33485540000000036</c:v>
                </c:pt>
                <c:pt idx="5">
                  <c:v>0.33028300000000027</c:v>
                </c:pt>
                <c:pt idx="6">
                  <c:v>0.30644910000000014</c:v>
                </c:pt>
                <c:pt idx="7">
                  <c:v>0.28175280000000008</c:v>
                </c:pt>
                <c:pt idx="8">
                  <c:v>0.25668640000000015</c:v>
                </c:pt>
                <c:pt idx="9">
                  <c:v>0.2772038</c:v>
                </c:pt>
                <c:pt idx="10">
                  <c:v>0.28071170000000001</c:v>
                </c:pt>
                <c:pt idx="11">
                  <c:v>0.29581190000000024</c:v>
                </c:pt>
                <c:pt idx="12">
                  <c:v>0.29949100000000001</c:v>
                </c:pt>
                <c:pt idx="13">
                  <c:v>0.29147210000000018</c:v>
                </c:pt>
                <c:pt idx="14">
                  <c:v>0.32745200000000024</c:v>
                </c:pt>
                <c:pt idx="15">
                  <c:v>0.33983680000000038</c:v>
                </c:pt>
                <c:pt idx="16">
                  <c:v>0.3338202000000004</c:v>
                </c:pt>
                <c:pt idx="17">
                  <c:v>0.30998640000000033</c:v>
                </c:pt>
                <c:pt idx="18">
                  <c:v>0.31701250000000031</c:v>
                </c:pt>
                <c:pt idx="19">
                  <c:v>0.32253100000000001</c:v>
                </c:pt>
                <c:pt idx="20">
                  <c:v>0.29416130000000001</c:v>
                </c:pt>
                <c:pt idx="21">
                  <c:v>0.29064240000000002</c:v>
                </c:pt>
                <c:pt idx="22">
                  <c:v>0.2986810000000002</c:v>
                </c:pt>
                <c:pt idx="23">
                  <c:v>0.31956830000000036</c:v>
                </c:pt>
                <c:pt idx="24">
                  <c:v>0.29283210000000015</c:v>
                </c:pt>
                <c:pt idx="25">
                  <c:v>0.26352650000000016</c:v>
                </c:pt>
                <c:pt idx="26">
                  <c:v>0.26194140000000005</c:v>
                </c:pt>
                <c:pt idx="27">
                  <c:v>0.28780550000000021</c:v>
                </c:pt>
                <c:pt idx="28">
                  <c:v>0.27929119999999996</c:v>
                </c:pt>
                <c:pt idx="29">
                  <c:v>0.27974840000000001</c:v>
                </c:pt>
                <c:pt idx="30">
                  <c:v>0.29822930000000014</c:v>
                </c:pt>
                <c:pt idx="31">
                  <c:v>0.29601360000000021</c:v>
                </c:pt>
                <c:pt idx="32">
                  <c:v>0.30679430000000002</c:v>
                </c:pt>
                <c:pt idx="33">
                  <c:v>0.29412230000000017</c:v>
                </c:pt>
                <c:pt idx="34">
                  <c:v>0.28406330000000002</c:v>
                </c:pt>
                <c:pt idx="35">
                  <c:v>0.29507670000000036</c:v>
                </c:pt>
                <c:pt idx="36">
                  <c:v>0.30314240000000015</c:v>
                </c:pt>
                <c:pt idx="37">
                  <c:v>0.32156070000000031</c:v>
                </c:pt>
                <c:pt idx="38">
                  <c:v>0.32564210000000021</c:v>
                </c:pt>
                <c:pt idx="39">
                  <c:v>0.31626130000000002</c:v>
                </c:pt>
                <c:pt idx="40">
                  <c:v>0.30748960000000031</c:v>
                </c:pt>
                <c:pt idx="41">
                  <c:v>0.29226290000000021</c:v>
                </c:pt>
                <c:pt idx="42">
                  <c:v>0.29075250000000002</c:v>
                </c:pt>
                <c:pt idx="43">
                  <c:v>0.29607000000000017</c:v>
                </c:pt>
                <c:pt idx="44">
                  <c:v>0.29704540000000001</c:v>
                </c:pt>
                <c:pt idx="45">
                  <c:v>0.30698580000000031</c:v>
                </c:pt>
                <c:pt idx="46">
                  <c:v>0.30648910000000024</c:v>
                </c:pt>
                <c:pt idx="47">
                  <c:v>0.33802620000000033</c:v>
                </c:pt>
                <c:pt idx="48">
                  <c:v>0.32735040000000037</c:v>
                </c:pt>
                <c:pt idx="49">
                  <c:v>0.31410860000000024</c:v>
                </c:pt>
                <c:pt idx="50">
                  <c:v>0.31694680000000025</c:v>
                </c:pt>
                <c:pt idx="51">
                  <c:v>0.33969850000000024</c:v>
                </c:pt>
                <c:pt idx="52">
                  <c:v>0.31223120000000004</c:v>
                </c:pt>
                <c:pt idx="53">
                  <c:v>0.29246820000000018</c:v>
                </c:pt>
                <c:pt idx="54">
                  <c:v>0.29056250000000017</c:v>
                </c:pt>
                <c:pt idx="55">
                  <c:v>0.29423109999999997</c:v>
                </c:pt>
                <c:pt idx="56">
                  <c:v>0.30644120000000002</c:v>
                </c:pt>
                <c:pt idx="57">
                  <c:v>0.30446570000000017</c:v>
                </c:pt>
                <c:pt idx="58">
                  <c:v>0.30448820000000038</c:v>
                </c:pt>
                <c:pt idx="59">
                  <c:v>0.32528460000000031</c:v>
                </c:pt>
                <c:pt idx="60">
                  <c:v>0.33120130000000014</c:v>
                </c:pt>
                <c:pt idx="61">
                  <c:v>0.32677120000000015</c:v>
                </c:pt>
                <c:pt idx="62">
                  <c:v>0.31486650000000038</c:v>
                </c:pt>
                <c:pt idx="63">
                  <c:v>0.33193520000000021</c:v>
                </c:pt>
                <c:pt idx="64">
                  <c:v>0.31756170000000017</c:v>
                </c:pt>
                <c:pt idx="65">
                  <c:v>0.28853760000000001</c:v>
                </c:pt>
                <c:pt idx="66">
                  <c:v>0.30683790000000016</c:v>
                </c:pt>
                <c:pt idx="67">
                  <c:v>0.32556840000000031</c:v>
                </c:pt>
                <c:pt idx="68">
                  <c:v>0.31085090000000037</c:v>
                </c:pt>
                <c:pt idx="69">
                  <c:v>0.32293130000000014</c:v>
                </c:pt>
                <c:pt idx="70">
                  <c:v>0.32074930000000001</c:v>
                </c:pt>
                <c:pt idx="71">
                  <c:v>0.32391180000000036</c:v>
                </c:pt>
                <c:pt idx="72">
                  <c:v>0.31462220000000024</c:v>
                </c:pt>
                <c:pt idx="73">
                  <c:v>0.32248800000000033</c:v>
                </c:pt>
                <c:pt idx="74">
                  <c:v>0.34529720000000003</c:v>
                </c:pt>
                <c:pt idx="75">
                  <c:v>0.37789740000000022</c:v>
                </c:pt>
                <c:pt idx="76">
                  <c:v>0.39013840000000016</c:v>
                </c:pt>
                <c:pt idx="77">
                  <c:v>0.38339500000000026</c:v>
                </c:pt>
                <c:pt idx="78">
                  <c:v>0.37264960000000008</c:v>
                </c:pt>
                <c:pt idx="79">
                  <c:v>0.35413360000000005</c:v>
                </c:pt>
                <c:pt idx="80">
                  <c:v>0.34372340000000001</c:v>
                </c:pt>
                <c:pt idx="81">
                  <c:v>0.32745950000000024</c:v>
                </c:pt>
                <c:pt idx="82">
                  <c:v>0.32644060000000036</c:v>
                </c:pt>
                <c:pt idx="83">
                  <c:v>0.31805190000000017</c:v>
                </c:pt>
                <c:pt idx="84">
                  <c:v>0.33106110000000016</c:v>
                </c:pt>
                <c:pt idx="85">
                  <c:v>0.33003150000000014</c:v>
                </c:pt>
                <c:pt idx="86">
                  <c:v>0.31743040000000017</c:v>
                </c:pt>
                <c:pt idx="87">
                  <c:v>0.32958890000000041</c:v>
                </c:pt>
                <c:pt idx="88">
                  <c:v>0.33374570000000015</c:v>
                </c:pt>
                <c:pt idx="89">
                  <c:v>0.3067358</c:v>
                </c:pt>
                <c:pt idx="90">
                  <c:v>0.28287540000000017</c:v>
                </c:pt>
                <c:pt idx="91">
                  <c:v>0.27503500000000003</c:v>
                </c:pt>
                <c:pt idx="92">
                  <c:v>0.25714899999999996</c:v>
                </c:pt>
                <c:pt idx="93">
                  <c:v>0.26271509999999998</c:v>
                </c:pt>
                <c:pt idx="94">
                  <c:v>0.23889410000000008</c:v>
                </c:pt>
                <c:pt idx="95">
                  <c:v>0.20800160000000001</c:v>
                </c:pt>
                <c:pt idx="96">
                  <c:v>0.22181609999999999</c:v>
                </c:pt>
                <c:pt idx="97">
                  <c:v>0.2223504</c:v>
                </c:pt>
                <c:pt idx="98">
                  <c:v>0.22156890000000001</c:v>
                </c:pt>
                <c:pt idx="99">
                  <c:v>0.24788910000000008</c:v>
                </c:pt>
                <c:pt idx="100">
                  <c:v>0.26726370000000005</c:v>
                </c:pt>
                <c:pt idx="101">
                  <c:v>0.29075380000000001</c:v>
                </c:pt>
                <c:pt idx="102">
                  <c:v>0.32947000000000037</c:v>
                </c:pt>
                <c:pt idx="103">
                  <c:v>0.31830330000000018</c:v>
                </c:pt>
                <c:pt idx="104">
                  <c:v>0.30224220000000002</c:v>
                </c:pt>
                <c:pt idx="105">
                  <c:v>0.31377770000000021</c:v>
                </c:pt>
                <c:pt idx="106">
                  <c:v>0.30650990000000017</c:v>
                </c:pt>
                <c:pt idx="107">
                  <c:v>0.27439870000000016</c:v>
                </c:pt>
                <c:pt idx="108">
                  <c:v>0.28502350000000021</c:v>
                </c:pt>
                <c:pt idx="109">
                  <c:v>0.29872460000000017</c:v>
                </c:pt>
                <c:pt idx="110">
                  <c:v>0.30892010000000031</c:v>
                </c:pt>
                <c:pt idx="111">
                  <c:v>0.28800530000000002</c:v>
                </c:pt>
                <c:pt idx="112">
                  <c:v>0.30695870000000025</c:v>
                </c:pt>
                <c:pt idx="113">
                  <c:v>0.32651710000000017</c:v>
                </c:pt>
                <c:pt idx="114">
                  <c:v>0.34272230000000015</c:v>
                </c:pt>
                <c:pt idx="115">
                  <c:v>0.33378090000000038</c:v>
                </c:pt>
                <c:pt idx="116">
                  <c:v>0.34346100000000002</c:v>
                </c:pt>
                <c:pt idx="117">
                  <c:v>0.32757710000000018</c:v>
                </c:pt>
                <c:pt idx="118">
                  <c:v>0.32205030000000018</c:v>
                </c:pt>
                <c:pt idx="119">
                  <c:v>0.32940030000000031</c:v>
                </c:pt>
              </c:numCache>
            </c:numRef>
          </c:val>
        </c:ser>
        <c:marker val="1"/>
        <c:axId val="49744128"/>
        <c:axId val="49754496"/>
      </c:lineChart>
      <c:catAx>
        <c:axId val="497441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series (every 6h)</a:t>
                </a:r>
              </a:p>
            </c:rich>
          </c:tx>
          <c:layout/>
        </c:title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9754496"/>
        <c:crosses val="autoZero"/>
        <c:auto val="1"/>
        <c:lblAlgn val="ctr"/>
        <c:lblOffset val="120"/>
        <c:tickLblSkip val="20"/>
        <c:tickMarkSkip val="10"/>
      </c:catAx>
      <c:valAx>
        <c:axId val="49754496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normalized</a:t>
                </a:r>
              </a:p>
              <a:p>
                <a:pPr>
                  <a:defRPr/>
                </a:pPr>
                <a:r>
                  <a:rPr lang="en-US"/>
                  <a:t>WRMSE</a:t>
                </a:r>
              </a:p>
            </c:rich>
          </c:tx>
          <c:layout>
            <c:manualLayout>
              <c:xMode val="edge"/>
              <c:yMode val="edge"/>
              <c:x val="8.5001567317454355E-2"/>
              <c:y val="0.19261956838728492"/>
            </c:manualLayout>
          </c:layout>
        </c:title>
        <c:numFmt formatCode="General" sourceLinked="1"/>
        <c:tickLblPos val="nextTo"/>
        <c:crossAx val="497441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6081032651667204"/>
          <c:y val="0.92272259236826171"/>
          <c:w val="0.67362574330615155"/>
          <c:h val="7.7277407631738376E-2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000" baseline="0"/>
              <a:t>(b)similarity of kinetic energy of Jan 2010</a:t>
            </a:r>
          </a:p>
        </c:rich>
      </c:tx>
      <c:layout>
        <c:manualLayout>
          <c:xMode val="edge"/>
          <c:yMode val="edge"/>
          <c:x val="0.18474300087489101"/>
          <c:y val="6.0185185185185147E-2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Sheet2!$K$26</c:f>
              <c:strCache>
                <c:ptCount val="1"/>
                <c:pt idx="0">
                  <c:v>grid nudging at scale 2000km</c:v>
                </c:pt>
              </c:strCache>
            </c:strRef>
          </c:tx>
          <c:marker>
            <c:symbol val="none"/>
          </c:marker>
          <c:val>
            <c:numRef>
              <c:f>Sheet2!$K$27:$K$146</c:f>
              <c:numCache>
                <c:formatCode>General</c:formatCode>
                <c:ptCount val="120"/>
                <c:pt idx="0">
                  <c:v>0.96558809999999951</c:v>
                </c:pt>
                <c:pt idx="1">
                  <c:v>0.9645513</c:v>
                </c:pt>
                <c:pt idx="2">
                  <c:v>0.98338429999999954</c:v>
                </c:pt>
                <c:pt idx="3">
                  <c:v>0.98683460000000001</c:v>
                </c:pt>
                <c:pt idx="4">
                  <c:v>0.98706109999999958</c:v>
                </c:pt>
                <c:pt idx="5">
                  <c:v>0.98220789999999958</c:v>
                </c:pt>
                <c:pt idx="6">
                  <c:v>0.98165249999999959</c:v>
                </c:pt>
                <c:pt idx="7">
                  <c:v>0.9759712000000007</c:v>
                </c:pt>
                <c:pt idx="8">
                  <c:v>0.98171439999999943</c:v>
                </c:pt>
                <c:pt idx="9">
                  <c:v>0.98110439999999943</c:v>
                </c:pt>
                <c:pt idx="10">
                  <c:v>0.98596699999999937</c:v>
                </c:pt>
                <c:pt idx="11">
                  <c:v>0.97896150000000004</c:v>
                </c:pt>
                <c:pt idx="12">
                  <c:v>0.97669660000000058</c:v>
                </c:pt>
                <c:pt idx="13">
                  <c:v>0.9699096000000007</c:v>
                </c:pt>
                <c:pt idx="14">
                  <c:v>0.9851415</c:v>
                </c:pt>
                <c:pt idx="15">
                  <c:v>0.98093949999999996</c:v>
                </c:pt>
                <c:pt idx="16">
                  <c:v>0.9824606999999993</c:v>
                </c:pt>
                <c:pt idx="17">
                  <c:v>0.95671680000000003</c:v>
                </c:pt>
                <c:pt idx="18">
                  <c:v>0.94621500000000003</c:v>
                </c:pt>
                <c:pt idx="19">
                  <c:v>0.94503479999999951</c:v>
                </c:pt>
                <c:pt idx="20">
                  <c:v>0.94402660000000005</c:v>
                </c:pt>
                <c:pt idx="21">
                  <c:v>0.94399239999999951</c:v>
                </c:pt>
                <c:pt idx="22">
                  <c:v>0.95924209999999999</c:v>
                </c:pt>
                <c:pt idx="23">
                  <c:v>0.95066510000000004</c:v>
                </c:pt>
                <c:pt idx="24">
                  <c:v>0.9633524</c:v>
                </c:pt>
                <c:pt idx="25">
                  <c:v>0.95638979999999996</c:v>
                </c:pt>
                <c:pt idx="26">
                  <c:v>0.9479403000000004</c:v>
                </c:pt>
                <c:pt idx="27">
                  <c:v>0.92497890000000005</c:v>
                </c:pt>
                <c:pt idx="28">
                  <c:v>0.94604890000000041</c:v>
                </c:pt>
                <c:pt idx="29">
                  <c:v>0.94000790000000001</c:v>
                </c:pt>
                <c:pt idx="30">
                  <c:v>0.94287460000000045</c:v>
                </c:pt>
                <c:pt idx="31">
                  <c:v>0.9150566</c:v>
                </c:pt>
                <c:pt idx="32">
                  <c:v>0.9274690999999996</c:v>
                </c:pt>
                <c:pt idx="33">
                  <c:v>0.9368162999999996</c:v>
                </c:pt>
                <c:pt idx="34">
                  <c:v>0.92434260000000001</c:v>
                </c:pt>
                <c:pt idx="35">
                  <c:v>0.92314520000000044</c:v>
                </c:pt>
                <c:pt idx="36">
                  <c:v>0.93198950000000003</c:v>
                </c:pt>
                <c:pt idx="37">
                  <c:v>0.94306020000000002</c:v>
                </c:pt>
                <c:pt idx="38">
                  <c:v>0.93136599999999958</c:v>
                </c:pt>
                <c:pt idx="39">
                  <c:v>0.93431759999999942</c:v>
                </c:pt>
                <c:pt idx="40">
                  <c:v>0.9722655</c:v>
                </c:pt>
                <c:pt idx="41">
                  <c:v>0.95614679999999996</c:v>
                </c:pt>
                <c:pt idx="42">
                  <c:v>0.96057360000000003</c:v>
                </c:pt>
                <c:pt idx="43">
                  <c:v>0.93289259999999996</c:v>
                </c:pt>
                <c:pt idx="44">
                  <c:v>0.9725511999999995</c:v>
                </c:pt>
                <c:pt idx="45">
                  <c:v>0.9669281000000004</c:v>
                </c:pt>
                <c:pt idx="46">
                  <c:v>0.95598629999999996</c:v>
                </c:pt>
                <c:pt idx="47">
                  <c:v>0.9149079</c:v>
                </c:pt>
                <c:pt idx="48">
                  <c:v>0.9327160999999996</c:v>
                </c:pt>
                <c:pt idx="49">
                  <c:v>0.94427309999999998</c:v>
                </c:pt>
                <c:pt idx="50">
                  <c:v>0.95792940000000071</c:v>
                </c:pt>
                <c:pt idx="51">
                  <c:v>0.94009390000000004</c:v>
                </c:pt>
                <c:pt idx="52">
                  <c:v>0.95600779999999996</c:v>
                </c:pt>
                <c:pt idx="53">
                  <c:v>0.96402770000000004</c:v>
                </c:pt>
                <c:pt idx="54">
                  <c:v>0.95551779999999942</c:v>
                </c:pt>
                <c:pt idx="55">
                  <c:v>0.94751709999999956</c:v>
                </c:pt>
                <c:pt idx="56">
                  <c:v>0.95014770000000004</c:v>
                </c:pt>
                <c:pt idx="57">
                  <c:v>0.9283497000000005</c:v>
                </c:pt>
                <c:pt idx="58">
                  <c:v>0.92864390000000041</c:v>
                </c:pt>
                <c:pt idx="59">
                  <c:v>0.93993289999999996</c:v>
                </c:pt>
                <c:pt idx="60">
                  <c:v>0.92375149999999995</c:v>
                </c:pt>
                <c:pt idx="61">
                  <c:v>0.92677550000000042</c:v>
                </c:pt>
                <c:pt idx="62">
                  <c:v>0.94929830000000004</c:v>
                </c:pt>
                <c:pt idx="63">
                  <c:v>0.90266009999999997</c:v>
                </c:pt>
                <c:pt idx="64">
                  <c:v>0.91823149999999998</c:v>
                </c:pt>
                <c:pt idx="65">
                  <c:v>0.9132209</c:v>
                </c:pt>
                <c:pt idx="66">
                  <c:v>0.91771429999999998</c:v>
                </c:pt>
                <c:pt idx="67">
                  <c:v>0.92909770000000003</c:v>
                </c:pt>
                <c:pt idx="68">
                  <c:v>0.89095239999999942</c:v>
                </c:pt>
                <c:pt idx="69">
                  <c:v>0.91803140000000005</c:v>
                </c:pt>
                <c:pt idx="70">
                  <c:v>0.92260339999999996</c:v>
                </c:pt>
                <c:pt idx="71">
                  <c:v>0.94044830000000001</c:v>
                </c:pt>
                <c:pt idx="72">
                  <c:v>0.92727859999999951</c:v>
                </c:pt>
                <c:pt idx="73">
                  <c:v>0.94370620000000005</c:v>
                </c:pt>
                <c:pt idx="74">
                  <c:v>0.96624399999999999</c:v>
                </c:pt>
                <c:pt idx="75">
                  <c:v>0.94478229999999996</c:v>
                </c:pt>
                <c:pt idx="76">
                  <c:v>0.95303680000000002</c:v>
                </c:pt>
                <c:pt idx="77">
                  <c:v>0.96199179999999995</c:v>
                </c:pt>
                <c:pt idx="78">
                  <c:v>0.95172639999999997</c:v>
                </c:pt>
                <c:pt idx="79">
                  <c:v>0.95767690000000005</c:v>
                </c:pt>
                <c:pt idx="80">
                  <c:v>0.95167980000000074</c:v>
                </c:pt>
                <c:pt idx="81">
                  <c:v>0.98118689999999942</c:v>
                </c:pt>
                <c:pt idx="82">
                  <c:v>0.98564920000000045</c:v>
                </c:pt>
                <c:pt idx="83">
                  <c:v>0.96391729999999998</c:v>
                </c:pt>
                <c:pt idx="84">
                  <c:v>0.9437373</c:v>
                </c:pt>
                <c:pt idx="85">
                  <c:v>0.94493170000000004</c:v>
                </c:pt>
                <c:pt idx="86">
                  <c:v>0.96193249999999997</c:v>
                </c:pt>
                <c:pt idx="87">
                  <c:v>0.94212669999999998</c:v>
                </c:pt>
                <c:pt idx="88">
                  <c:v>0.96311279999999955</c:v>
                </c:pt>
                <c:pt idx="89">
                  <c:v>0.95375080000000045</c:v>
                </c:pt>
                <c:pt idx="90">
                  <c:v>0.96567520000000073</c:v>
                </c:pt>
                <c:pt idx="91">
                  <c:v>0.96773060000000044</c:v>
                </c:pt>
                <c:pt idx="92">
                  <c:v>0.98142119999999955</c:v>
                </c:pt>
                <c:pt idx="93">
                  <c:v>0.98518749999999955</c:v>
                </c:pt>
                <c:pt idx="94">
                  <c:v>0.98127039999999943</c:v>
                </c:pt>
                <c:pt idx="95">
                  <c:v>0.97460030000000042</c:v>
                </c:pt>
                <c:pt idx="96">
                  <c:v>0.97931299999999954</c:v>
                </c:pt>
                <c:pt idx="97">
                  <c:v>0.98973339999999943</c:v>
                </c:pt>
                <c:pt idx="98">
                  <c:v>0.9820818</c:v>
                </c:pt>
                <c:pt idx="99">
                  <c:v>0.95302640000000005</c:v>
                </c:pt>
                <c:pt idx="100">
                  <c:v>0.95788819999999997</c:v>
                </c:pt>
                <c:pt idx="101">
                  <c:v>0.95613110000000001</c:v>
                </c:pt>
                <c:pt idx="102">
                  <c:v>0.9472119</c:v>
                </c:pt>
                <c:pt idx="103">
                  <c:v>0.94311500000000004</c:v>
                </c:pt>
                <c:pt idx="104">
                  <c:v>0.97088269999999999</c:v>
                </c:pt>
                <c:pt idx="105">
                  <c:v>0.95066830000000002</c:v>
                </c:pt>
                <c:pt idx="106">
                  <c:v>0.97391300000000003</c:v>
                </c:pt>
                <c:pt idx="107">
                  <c:v>0.97962180000000076</c:v>
                </c:pt>
                <c:pt idx="108">
                  <c:v>0.97757479999999997</c:v>
                </c:pt>
                <c:pt idx="109">
                  <c:v>0.97733639999999955</c:v>
                </c:pt>
                <c:pt idx="110">
                  <c:v>0.97976370000000002</c:v>
                </c:pt>
                <c:pt idx="111">
                  <c:v>0.9860879999999993</c:v>
                </c:pt>
                <c:pt idx="112">
                  <c:v>0.96922950000000041</c:v>
                </c:pt>
                <c:pt idx="113">
                  <c:v>0.95343699999999942</c:v>
                </c:pt>
                <c:pt idx="114">
                  <c:v>0.96935139999999997</c:v>
                </c:pt>
                <c:pt idx="115">
                  <c:v>0.96267840000000071</c:v>
                </c:pt>
                <c:pt idx="116">
                  <c:v>0.96650829999999999</c:v>
                </c:pt>
                <c:pt idx="117">
                  <c:v>0.97023110000000001</c:v>
                </c:pt>
                <c:pt idx="118">
                  <c:v>0.97446609999999956</c:v>
                </c:pt>
                <c:pt idx="119">
                  <c:v>0.9823558</c:v>
                </c:pt>
              </c:numCache>
            </c:numRef>
          </c:val>
        </c:ser>
        <c:ser>
          <c:idx val="1"/>
          <c:order val="1"/>
          <c:tx>
            <c:strRef>
              <c:f>Sheet2!$L$26</c:f>
              <c:strCache>
                <c:ptCount val="1"/>
                <c:pt idx="0">
                  <c:v>spectral nudging at scale 2000km</c:v>
                </c:pt>
              </c:strCache>
            </c:strRef>
          </c:tx>
          <c:marker>
            <c:symbol val="none"/>
          </c:marker>
          <c:val>
            <c:numRef>
              <c:f>Sheet2!$L$27:$L$146</c:f>
              <c:numCache>
                <c:formatCode>General</c:formatCode>
                <c:ptCount val="120"/>
                <c:pt idx="0">
                  <c:v>0.98497409999999996</c:v>
                </c:pt>
                <c:pt idx="1">
                  <c:v>0.98088649999999955</c:v>
                </c:pt>
                <c:pt idx="2">
                  <c:v>0.9850772999999996</c:v>
                </c:pt>
                <c:pt idx="3">
                  <c:v>0.99217609999999956</c:v>
                </c:pt>
                <c:pt idx="4">
                  <c:v>0.99038499999999929</c:v>
                </c:pt>
                <c:pt idx="5">
                  <c:v>0.98829900000000004</c:v>
                </c:pt>
                <c:pt idx="6">
                  <c:v>0.98846689999999937</c:v>
                </c:pt>
                <c:pt idx="7">
                  <c:v>0.9910544</c:v>
                </c:pt>
                <c:pt idx="8">
                  <c:v>0.99319239999999942</c:v>
                </c:pt>
                <c:pt idx="9">
                  <c:v>0.98876989999999998</c:v>
                </c:pt>
                <c:pt idx="10">
                  <c:v>0.97611530000000002</c:v>
                </c:pt>
                <c:pt idx="11">
                  <c:v>0.98152999999999957</c:v>
                </c:pt>
                <c:pt idx="12">
                  <c:v>0.97805629999999999</c:v>
                </c:pt>
                <c:pt idx="13">
                  <c:v>0.98387959999999997</c:v>
                </c:pt>
                <c:pt idx="14">
                  <c:v>0.98241409999999929</c:v>
                </c:pt>
                <c:pt idx="15">
                  <c:v>0.9745433</c:v>
                </c:pt>
                <c:pt idx="16">
                  <c:v>0.98408849999999959</c:v>
                </c:pt>
                <c:pt idx="17">
                  <c:v>0.97037830000000003</c:v>
                </c:pt>
                <c:pt idx="18">
                  <c:v>0.96275339999999998</c:v>
                </c:pt>
                <c:pt idx="19">
                  <c:v>0.97426760000000001</c:v>
                </c:pt>
                <c:pt idx="20">
                  <c:v>0.98161759999999942</c:v>
                </c:pt>
                <c:pt idx="21">
                  <c:v>0.98060570000000002</c:v>
                </c:pt>
                <c:pt idx="22">
                  <c:v>0.97032960000000046</c:v>
                </c:pt>
                <c:pt idx="23">
                  <c:v>0.97526809999999997</c:v>
                </c:pt>
                <c:pt idx="24">
                  <c:v>0.9764602999999995</c:v>
                </c:pt>
                <c:pt idx="25">
                  <c:v>0.98452859999999942</c:v>
                </c:pt>
                <c:pt idx="26">
                  <c:v>0.97625390000000001</c:v>
                </c:pt>
                <c:pt idx="27">
                  <c:v>0.96804360000000045</c:v>
                </c:pt>
                <c:pt idx="28">
                  <c:v>0.98539329999999958</c:v>
                </c:pt>
                <c:pt idx="29">
                  <c:v>0.97560540000000073</c:v>
                </c:pt>
                <c:pt idx="30">
                  <c:v>0.97882870000000044</c:v>
                </c:pt>
                <c:pt idx="31">
                  <c:v>0.96443629999999958</c:v>
                </c:pt>
                <c:pt idx="32">
                  <c:v>0.9803050999999996</c:v>
                </c:pt>
                <c:pt idx="33">
                  <c:v>0.97132590000000041</c:v>
                </c:pt>
                <c:pt idx="34">
                  <c:v>0.95279560000000074</c:v>
                </c:pt>
                <c:pt idx="35">
                  <c:v>0.96033559999999996</c:v>
                </c:pt>
                <c:pt idx="36">
                  <c:v>0.96020669999999997</c:v>
                </c:pt>
                <c:pt idx="37">
                  <c:v>0.9780243000000004</c:v>
                </c:pt>
                <c:pt idx="38">
                  <c:v>0.96813879999999997</c:v>
                </c:pt>
                <c:pt idx="39">
                  <c:v>0.9724429999999995</c:v>
                </c:pt>
                <c:pt idx="40">
                  <c:v>0.98279309999999998</c:v>
                </c:pt>
                <c:pt idx="41">
                  <c:v>0.99109179999999997</c:v>
                </c:pt>
                <c:pt idx="42">
                  <c:v>0.99571980000000004</c:v>
                </c:pt>
                <c:pt idx="43">
                  <c:v>0.98021269999999927</c:v>
                </c:pt>
                <c:pt idx="44">
                  <c:v>0.99363789999999996</c:v>
                </c:pt>
                <c:pt idx="45">
                  <c:v>0.99228749999999954</c:v>
                </c:pt>
                <c:pt idx="46">
                  <c:v>0.98682190000000003</c:v>
                </c:pt>
                <c:pt idx="47">
                  <c:v>0.96962859999999995</c:v>
                </c:pt>
                <c:pt idx="48">
                  <c:v>0.97543760000000002</c:v>
                </c:pt>
                <c:pt idx="49">
                  <c:v>0.98075540000000005</c:v>
                </c:pt>
                <c:pt idx="50">
                  <c:v>0.98065199999999997</c:v>
                </c:pt>
                <c:pt idx="51">
                  <c:v>0.97720600000000002</c:v>
                </c:pt>
                <c:pt idx="52">
                  <c:v>0.97508260000000002</c:v>
                </c:pt>
                <c:pt idx="53">
                  <c:v>0.98303709999999955</c:v>
                </c:pt>
                <c:pt idx="54">
                  <c:v>0.97487690000000005</c:v>
                </c:pt>
                <c:pt idx="55">
                  <c:v>0.96269430000000045</c:v>
                </c:pt>
                <c:pt idx="56">
                  <c:v>0.96686380000000005</c:v>
                </c:pt>
                <c:pt idx="57">
                  <c:v>0.96973880000000046</c:v>
                </c:pt>
                <c:pt idx="58">
                  <c:v>0.96480000000000044</c:v>
                </c:pt>
                <c:pt idx="59">
                  <c:v>0.97203689999999998</c:v>
                </c:pt>
                <c:pt idx="60">
                  <c:v>0.95731460000000002</c:v>
                </c:pt>
                <c:pt idx="61">
                  <c:v>0.97714840000000058</c:v>
                </c:pt>
                <c:pt idx="62">
                  <c:v>0.97506360000000003</c:v>
                </c:pt>
                <c:pt idx="63">
                  <c:v>0.97350460000000005</c:v>
                </c:pt>
                <c:pt idx="64">
                  <c:v>0.97056609999999943</c:v>
                </c:pt>
                <c:pt idx="65">
                  <c:v>0.97970760000000046</c:v>
                </c:pt>
                <c:pt idx="66">
                  <c:v>0.97597199999999995</c:v>
                </c:pt>
                <c:pt idx="67">
                  <c:v>0.98377649999999961</c:v>
                </c:pt>
                <c:pt idx="68">
                  <c:v>0.96453109999999997</c:v>
                </c:pt>
                <c:pt idx="69">
                  <c:v>0.9699739000000005</c:v>
                </c:pt>
                <c:pt idx="70">
                  <c:v>0.98150559999999942</c:v>
                </c:pt>
                <c:pt idx="71">
                  <c:v>0.99427560000000004</c:v>
                </c:pt>
                <c:pt idx="72">
                  <c:v>0.98745449999999957</c:v>
                </c:pt>
                <c:pt idx="73">
                  <c:v>0.9915325999999991</c:v>
                </c:pt>
                <c:pt idx="74">
                  <c:v>0.99778429999999996</c:v>
                </c:pt>
                <c:pt idx="75">
                  <c:v>0.9840544</c:v>
                </c:pt>
                <c:pt idx="76">
                  <c:v>0.98759369999999957</c:v>
                </c:pt>
                <c:pt idx="77">
                  <c:v>0.9851259999999995</c:v>
                </c:pt>
                <c:pt idx="78">
                  <c:v>0.97792450000000042</c:v>
                </c:pt>
                <c:pt idx="79">
                  <c:v>0.96097250000000001</c:v>
                </c:pt>
                <c:pt idx="80">
                  <c:v>0.96858249999999957</c:v>
                </c:pt>
                <c:pt idx="81">
                  <c:v>0.99108949999999996</c:v>
                </c:pt>
                <c:pt idx="82">
                  <c:v>0.99076029999999959</c:v>
                </c:pt>
                <c:pt idx="83">
                  <c:v>0.97376309999999999</c:v>
                </c:pt>
                <c:pt idx="84">
                  <c:v>0.9825224999999993</c:v>
                </c:pt>
                <c:pt idx="85">
                  <c:v>0.96539830000000004</c:v>
                </c:pt>
                <c:pt idx="86">
                  <c:v>0.97921659999999955</c:v>
                </c:pt>
                <c:pt idx="87">
                  <c:v>0.96560130000000044</c:v>
                </c:pt>
                <c:pt idx="88">
                  <c:v>0.97865300000000044</c:v>
                </c:pt>
                <c:pt idx="89">
                  <c:v>0.96509520000000071</c:v>
                </c:pt>
                <c:pt idx="90">
                  <c:v>0.97746569999999999</c:v>
                </c:pt>
                <c:pt idx="91">
                  <c:v>0.9808772</c:v>
                </c:pt>
                <c:pt idx="92">
                  <c:v>0.98876379999999942</c:v>
                </c:pt>
                <c:pt idx="93">
                  <c:v>0.99079969999999995</c:v>
                </c:pt>
                <c:pt idx="94">
                  <c:v>0.99650439999999929</c:v>
                </c:pt>
                <c:pt idx="95">
                  <c:v>0.99473889999999998</c:v>
                </c:pt>
                <c:pt idx="96">
                  <c:v>0.98845149999999959</c:v>
                </c:pt>
                <c:pt idx="97">
                  <c:v>0.99182780000000004</c:v>
                </c:pt>
                <c:pt idx="98">
                  <c:v>0.97268200000000005</c:v>
                </c:pt>
                <c:pt idx="99">
                  <c:v>0.95958789999999961</c:v>
                </c:pt>
                <c:pt idx="100">
                  <c:v>0.97521629999999959</c:v>
                </c:pt>
                <c:pt idx="101">
                  <c:v>0.97888399999999998</c:v>
                </c:pt>
                <c:pt idx="102">
                  <c:v>0.97862370000000043</c:v>
                </c:pt>
                <c:pt idx="103">
                  <c:v>0.97287740000000045</c:v>
                </c:pt>
                <c:pt idx="104">
                  <c:v>0.98799899999999996</c:v>
                </c:pt>
                <c:pt idx="105">
                  <c:v>0.97154549999999995</c:v>
                </c:pt>
                <c:pt idx="106">
                  <c:v>0.9817013</c:v>
                </c:pt>
                <c:pt idx="107">
                  <c:v>0.9839181999999993</c:v>
                </c:pt>
                <c:pt idx="108">
                  <c:v>0.99288339999999942</c:v>
                </c:pt>
                <c:pt idx="109">
                  <c:v>0.99534149999999999</c:v>
                </c:pt>
                <c:pt idx="110">
                  <c:v>0.98188009999999959</c:v>
                </c:pt>
                <c:pt idx="111">
                  <c:v>0.97082000000000046</c:v>
                </c:pt>
                <c:pt idx="112">
                  <c:v>0.98905309999999957</c:v>
                </c:pt>
                <c:pt idx="113">
                  <c:v>0.99418329999999955</c:v>
                </c:pt>
                <c:pt idx="114">
                  <c:v>0.99079830000000002</c:v>
                </c:pt>
                <c:pt idx="115">
                  <c:v>0.98013799999999929</c:v>
                </c:pt>
                <c:pt idx="116">
                  <c:v>0.98664240000000003</c:v>
                </c:pt>
                <c:pt idx="117">
                  <c:v>0.99262709999999998</c:v>
                </c:pt>
                <c:pt idx="118">
                  <c:v>0.98531019999999936</c:v>
                </c:pt>
                <c:pt idx="119">
                  <c:v>0.98903409999999958</c:v>
                </c:pt>
              </c:numCache>
            </c:numRef>
          </c:val>
        </c:ser>
        <c:ser>
          <c:idx val="2"/>
          <c:order val="2"/>
          <c:tx>
            <c:strRef>
              <c:f>Sheet2!$M$26</c:f>
              <c:strCache>
                <c:ptCount val="1"/>
                <c:pt idx="0">
                  <c:v>grid nudging at scale 300km</c:v>
                </c:pt>
              </c:strCache>
            </c:strRef>
          </c:tx>
          <c:marker>
            <c:symbol val="none"/>
          </c:marker>
          <c:val>
            <c:numRef>
              <c:f>Sheet2!$M$27:$M$146</c:f>
              <c:numCache>
                <c:formatCode>General</c:formatCode>
                <c:ptCount val="120"/>
                <c:pt idx="0">
                  <c:v>0.91384759999999998</c:v>
                </c:pt>
                <c:pt idx="1">
                  <c:v>0.93088389999999999</c:v>
                </c:pt>
                <c:pt idx="2">
                  <c:v>0.9205464999999996</c:v>
                </c:pt>
                <c:pt idx="3">
                  <c:v>0.94862960000000074</c:v>
                </c:pt>
                <c:pt idx="4">
                  <c:v>0.95298559999999999</c:v>
                </c:pt>
                <c:pt idx="5">
                  <c:v>0.94920919999999998</c:v>
                </c:pt>
                <c:pt idx="6">
                  <c:v>0.93757429999999997</c:v>
                </c:pt>
                <c:pt idx="7">
                  <c:v>0.94404490000000041</c:v>
                </c:pt>
                <c:pt idx="8">
                  <c:v>0.94608930000000002</c:v>
                </c:pt>
                <c:pt idx="9">
                  <c:v>0.93648520000000002</c:v>
                </c:pt>
                <c:pt idx="10">
                  <c:v>0.92626379999999942</c:v>
                </c:pt>
                <c:pt idx="11">
                  <c:v>0.94108209999999959</c:v>
                </c:pt>
                <c:pt idx="12">
                  <c:v>0.94087469999999995</c:v>
                </c:pt>
                <c:pt idx="13">
                  <c:v>0.92316160000000003</c:v>
                </c:pt>
                <c:pt idx="14">
                  <c:v>0.94435559999999996</c:v>
                </c:pt>
                <c:pt idx="15">
                  <c:v>0.93231679999999928</c:v>
                </c:pt>
                <c:pt idx="16">
                  <c:v>0.9473182</c:v>
                </c:pt>
                <c:pt idx="17">
                  <c:v>0.92135080000000003</c:v>
                </c:pt>
                <c:pt idx="18">
                  <c:v>0.89867680000000005</c:v>
                </c:pt>
                <c:pt idx="19">
                  <c:v>0.91309459999999998</c:v>
                </c:pt>
                <c:pt idx="20">
                  <c:v>0.8912544</c:v>
                </c:pt>
                <c:pt idx="21">
                  <c:v>0.89681269999999957</c:v>
                </c:pt>
                <c:pt idx="22">
                  <c:v>0.91382500000000044</c:v>
                </c:pt>
                <c:pt idx="23">
                  <c:v>0.93505720000000003</c:v>
                </c:pt>
                <c:pt idx="24">
                  <c:v>0.94075039999999999</c:v>
                </c:pt>
                <c:pt idx="25">
                  <c:v>0.92978070000000002</c:v>
                </c:pt>
                <c:pt idx="26">
                  <c:v>0.91909370000000001</c:v>
                </c:pt>
                <c:pt idx="27">
                  <c:v>0.90415249999999958</c:v>
                </c:pt>
                <c:pt idx="28">
                  <c:v>0.92209980000000058</c:v>
                </c:pt>
                <c:pt idx="29">
                  <c:v>0.91994480000000045</c:v>
                </c:pt>
                <c:pt idx="30">
                  <c:v>0.92722599999999999</c:v>
                </c:pt>
                <c:pt idx="31">
                  <c:v>0.90910789999999997</c:v>
                </c:pt>
                <c:pt idx="32">
                  <c:v>0.89825509999999997</c:v>
                </c:pt>
                <c:pt idx="33">
                  <c:v>0.91786869999999998</c:v>
                </c:pt>
                <c:pt idx="34">
                  <c:v>0.9075491</c:v>
                </c:pt>
                <c:pt idx="35">
                  <c:v>0.90025040000000001</c:v>
                </c:pt>
                <c:pt idx="36">
                  <c:v>0.89831239999999934</c:v>
                </c:pt>
                <c:pt idx="37">
                  <c:v>0.90577079999999999</c:v>
                </c:pt>
                <c:pt idx="38">
                  <c:v>0.89715900000000004</c:v>
                </c:pt>
                <c:pt idx="39">
                  <c:v>0.88763309999999951</c:v>
                </c:pt>
                <c:pt idx="40">
                  <c:v>0.93875120000000045</c:v>
                </c:pt>
                <c:pt idx="41">
                  <c:v>0.92699530000000041</c:v>
                </c:pt>
                <c:pt idx="42">
                  <c:v>0.93514480000000044</c:v>
                </c:pt>
                <c:pt idx="43">
                  <c:v>0.91554559999999996</c:v>
                </c:pt>
                <c:pt idx="44">
                  <c:v>0.94563819999999998</c:v>
                </c:pt>
                <c:pt idx="45">
                  <c:v>0.941083</c:v>
                </c:pt>
                <c:pt idx="46">
                  <c:v>0.9270172999999996</c:v>
                </c:pt>
                <c:pt idx="47">
                  <c:v>0.89329049999999999</c:v>
                </c:pt>
                <c:pt idx="48">
                  <c:v>0.90338560000000001</c:v>
                </c:pt>
                <c:pt idx="49">
                  <c:v>0.9089526</c:v>
                </c:pt>
                <c:pt idx="50">
                  <c:v>0.90129320000000002</c:v>
                </c:pt>
                <c:pt idx="51">
                  <c:v>0.89628609999999942</c:v>
                </c:pt>
                <c:pt idx="52">
                  <c:v>0.92415809999999998</c:v>
                </c:pt>
                <c:pt idx="53">
                  <c:v>0.93027959999999998</c:v>
                </c:pt>
                <c:pt idx="54">
                  <c:v>0.90805979999999997</c:v>
                </c:pt>
                <c:pt idx="55">
                  <c:v>0.90839950000000003</c:v>
                </c:pt>
                <c:pt idx="56">
                  <c:v>0.91722579999999998</c:v>
                </c:pt>
                <c:pt idx="57">
                  <c:v>0.89674469999999995</c:v>
                </c:pt>
                <c:pt idx="58">
                  <c:v>0.89267289999999999</c:v>
                </c:pt>
                <c:pt idx="59">
                  <c:v>0.91148649999999942</c:v>
                </c:pt>
                <c:pt idx="60">
                  <c:v>0.88711309999999943</c:v>
                </c:pt>
                <c:pt idx="61">
                  <c:v>0.88819680000000001</c:v>
                </c:pt>
                <c:pt idx="62">
                  <c:v>0.90533699999999928</c:v>
                </c:pt>
                <c:pt idx="63">
                  <c:v>0.89338119999999943</c:v>
                </c:pt>
                <c:pt idx="64">
                  <c:v>0.89158659999999923</c:v>
                </c:pt>
                <c:pt idx="65">
                  <c:v>0.8841542999999995</c:v>
                </c:pt>
                <c:pt idx="66">
                  <c:v>0.8967967</c:v>
                </c:pt>
                <c:pt idx="67">
                  <c:v>0.89844659999999943</c:v>
                </c:pt>
                <c:pt idx="68">
                  <c:v>0.84363130000000042</c:v>
                </c:pt>
                <c:pt idx="69">
                  <c:v>0.8907813999999995</c:v>
                </c:pt>
                <c:pt idx="70">
                  <c:v>0.88391980000000003</c:v>
                </c:pt>
                <c:pt idx="71">
                  <c:v>0.90424280000000001</c:v>
                </c:pt>
                <c:pt idx="72">
                  <c:v>0.89340599999999959</c:v>
                </c:pt>
                <c:pt idx="73">
                  <c:v>0.91813140000000004</c:v>
                </c:pt>
                <c:pt idx="74">
                  <c:v>0.94892590000000043</c:v>
                </c:pt>
                <c:pt idx="75">
                  <c:v>0.91797030000000002</c:v>
                </c:pt>
                <c:pt idx="76">
                  <c:v>0.9113192</c:v>
                </c:pt>
                <c:pt idx="77">
                  <c:v>0.91694560000000058</c:v>
                </c:pt>
                <c:pt idx="78">
                  <c:v>0.88225769999999959</c:v>
                </c:pt>
                <c:pt idx="79">
                  <c:v>0.89627849999999998</c:v>
                </c:pt>
                <c:pt idx="80">
                  <c:v>0.89545169999999996</c:v>
                </c:pt>
                <c:pt idx="81">
                  <c:v>0.94570469999999995</c:v>
                </c:pt>
                <c:pt idx="82">
                  <c:v>0.95788070000000003</c:v>
                </c:pt>
                <c:pt idx="83">
                  <c:v>0.93865849999999995</c:v>
                </c:pt>
                <c:pt idx="84">
                  <c:v>0.91782470000000005</c:v>
                </c:pt>
                <c:pt idx="85">
                  <c:v>0.90066489999999999</c:v>
                </c:pt>
                <c:pt idx="86">
                  <c:v>0.9182766</c:v>
                </c:pt>
                <c:pt idx="87">
                  <c:v>0.90792470000000003</c:v>
                </c:pt>
                <c:pt idx="88">
                  <c:v>0.93002019999999996</c:v>
                </c:pt>
                <c:pt idx="89">
                  <c:v>0.92168039999999996</c:v>
                </c:pt>
                <c:pt idx="90">
                  <c:v>0.9365692999999996</c:v>
                </c:pt>
                <c:pt idx="91">
                  <c:v>0.92789910000000042</c:v>
                </c:pt>
                <c:pt idx="92">
                  <c:v>0.94485500000000044</c:v>
                </c:pt>
                <c:pt idx="93">
                  <c:v>0.96167380000000058</c:v>
                </c:pt>
                <c:pt idx="94">
                  <c:v>0.94416160000000005</c:v>
                </c:pt>
                <c:pt idx="95">
                  <c:v>0.92619110000000004</c:v>
                </c:pt>
                <c:pt idx="96">
                  <c:v>0.9227573</c:v>
                </c:pt>
                <c:pt idx="97">
                  <c:v>0.95455920000000005</c:v>
                </c:pt>
                <c:pt idx="98">
                  <c:v>0.9428126999999995</c:v>
                </c:pt>
                <c:pt idx="99">
                  <c:v>0.91645339999999942</c:v>
                </c:pt>
                <c:pt idx="100">
                  <c:v>0.91568190000000005</c:v>
                </c:pt>
                <c:pt idx="101">
                  <c:v>0.91352369999999961</c:v>
                </c:pt>
                <c:pt idx="102">
                  <c:v>0.88084320000000005</c:v>
                </c:pt>
                <c:pt idx="103">
                  <c:v>0.89056119999999939</c:v>
                </c:pt>
                <c:pt idx="104">
                  <c:v>0.90627170000000001</c:v>
                </c:pt>
                <c:pt idx="105">
                  <c:v>0.91114119999999998</c:v>
                </c:pt>
                <c:pt idx="106">
                  <c:v>0.93739680000000003</c:v>
                </c:pt>
                <c:pt idx="107">
                  <c:v>0.94969859999999995</c:v>
                </c:pt>
                <c:pt idx="108">
                  <c:v>0.95037450000000001</c:v>
                </c:pt>
                <c:pt idx="109">
                  <c:v>0.94907280000000005</c:v>
                </c:pt>
                <c:pt idx="110">
                  <c:v>0.93355789999999961</c:v>
                </c:pt>
                <c:pt idx="111">
                  <c:v>0.94773750000000001</c:v>
                </c:pt>
                <c:pt idx="112">
                  <c:v>0.91958219999999935</c:v>
                </c:pt>
                <c:pt idx="113">
                  <c:v>0.89214070000000001</c:v>
                </c:pt>
                <c:pt idx="114">
                  <c:v>0.92806580000000005</c:v>
                </c:pt>
                <c:pt idx="115">
                  <c:v>0.92363390000000001</c:v>
                </c:pt>
                <c:pt idx="116">
                  <c:v>0.93569890000000044</c:v>
                </c:pt>
                <c:pt idx="117">
                  <c:v>0.92608120000000005</c:v>
                </c:pt>
                <c:pt idx="118">
                  <c:v>0.93012399999999951</c:v>
                </c:pt>
                <c:pt idx="119">
                  <c:v>0.9472830999999996</c:v>
                </c:pt>
              </c:numCache>
            </c:numRef>
          </c:val>
        </c:ser>
        <c:ser>
          <c:idx val="3"/>
          <c:order val="3"/>
          <c:tx>
            <c:strRef>
              <c:f>Sheet2!$N$26</c:f>
              <c:strCache>
                <c:ptCount val="1"/>
                <c:pt idx="0">
                  <c:v>spectral nudging at scale 300km</c:v>
                </c:pt>
              </c:strCache>
            </c:strRef>
          </c:tx>
          <c:marker>
            <c:symbol val="none"/>
          </c:marker>
          <c:val>
            <c:numRef>
              <c:f>Sheet2!$N$27:$N$146</c:f>
              <c:numCache>
                <c:formatCode>General</c:formatCode>
                <c:ptCount val="120"/>
                <c:pt idx="0">
                  <c:v>0.90824570000000004</c:v>
                </c:pt>
                <c:pt idx="1">
                  <c:v>0.92310979999999998</c:v>
                </c:pt>
                <c:pt idx="2">
                  <c:v>0.9101675999999993</c:v>
                </c:pt>
                <c:pt idx="3">
                  <c:v>0.9384144999999996</c:v>
                </c:pt>
                <c:pt idx="4">
                  <c:v>0.93439300000000003</c:v>
                </c:pt>
                <c:pt idx="5">
                  <c:v>0.92200800000000005</c:v>
                </c:pt>
                <c:pt idx="6">
                  <c:v>0.88444609999999957</c:v>
                </c:pt>
                <c:pt idx="7">
                  <c:v>0.9045769999999993</c:v>
                </c:pt>
                <c:pt idx="8">
                  <c:v>0.90903999999999996</c:v>
                </c:pt>
                <c:pt idx="9">
                  <c:v>0.88144160000000005</c:v>
                </c:pt>
                <c:pt idx="10">
                  <c:v>0.82861850000000004</c:v>
                </c:pt>
                <c:pt idx="11">
                  <c:v>0.85997830000000042</c:v>
                </c:pt>
                <c:pt idx="12">
                  <c:v>0.87499249999999995</c:v>
                </c:pt>
                <c:pt idx="13">
                  <c:v>0.89142140000000003</c:v>
                </c:pt>
                <c:pt idx="14">
                  <c:v>0.90283360000000001</c:v>
                </c:pt>
                <c:pt idx="15">
                  <c:v>0.88658579999999942</c:v>
                </c:pt>
                <c:pt idx="16">
                  <c:v>0.91621059999999943</c:v>
                </c:pt>
                <c:pt idx="17">
                  <c:v>0.89600489999999999</c:v>
                </c:pt>
                <c:pt idx="18">
                  <c:v>0.87417579999999995</c:v>
                </c:pt>
                <c:pt idx="19">
                  <c:v>0.87681940000000058</c:v>
                </c:pt>
                <c:pt idx="20">
                  <c:v>0.86728079999999996</c:v>
                </c:pt>
                <c:pt idx="21">
                  <c:v>0.8374684</c:v>
                </c:pt>
                <c:pt idx="22">
                  <c:v>0.84868060000000045</c:v>
                </c:pt>
                <c:pt idx="23">
                  <c:v>0.91339309999999996</c:v>
                </c:pt>
                <c:pt idx="24">
                  <c:v>0.90525840000000002</c:v>
                </c:pt>
                <c:pt idx="25">
                  <c:v>0.9114447</c:v>
                </c:pt>
                <c:pt idx="26">
                  <c:v>0.90035239999999939</c:v>
                </c:pt>
                <c:pt idx="27">
                  <c:v>0.8928368999999996</c:v>
                </c:pt>
                <c:pt idx="28">
                  <c:v>0.92330319999999955</c:v>
                </c:pt>
                <c:pt idx="29">
                  <c:v>0.90946789999999955</c:v>
                </c:pt>
                <c:pt idx="30">
                  <c:v>0.91291739999999955</c:v>
                </c:pt>
                <c:pt idx="31">
                  <c:v>0.89859149999999999</c:v>
                </c:pt>
                <c:pt idx="32">
                  <c:v>0.9066071999999995</c:v>
                </c:pt>
                <c:pt idx="33">
                  <c:v>0.90377120000000044</c:v>
                </c:pt>
                <c:pt idx="34">
                  <c:v>0.86692450000000043</c:v>
                </c:pt>
                <c:pt idx="35">
                  <c:v>0.87435909999999994</c:v>
                </c:pt>
                <c:pt idx="36">
                  <c:v>0.86732840000000044</c:v>
                </c:pt>
                <c:pt idx="37">
                  <c:v>0.87312500000000071</c:v>
                </c:pt>
                <c:pt idx="38">
                  <c:v>0.86004499999999995</c:v>
                </c:pt>
                <c:pt idx="39">
                  <c:v>0.85149900000000045</c:v>
                </c:pt>
                <c:pt idx="40">
                  <c:v>0.88336389999999942</c:v>
                </c:pt>
                <c:pt idx="41">
                  <c:v>0.9051104999999996</c:v>
                </c:pt>
                <c:pt idx="42">
                  <c:v>0.92417110000000002</c:v>
                </c:pt>
                <c:pt idx="43">
                  <c:v>0.91033379999999942</c:v>
                </c:pt>
                <c:pt idx="44">
                  <c:v>0.9017231999999995</c:v>
                </c:pt>
                <c:pt idx="45">
                  <c:v>0.90518719999999941</c:v>
                </c:pt>
                <c:pt idx="46">
                  <c:v>0.92355299999999929</c:v>
                </c:pt>
                <c:pt idx="47">
                  <c:v>0.90071699999999955</c:v>
                </c:pt>
                <c:pt idx="48">
                  <c:v>0.88478469999999998</c:v>
                </c:pt>
                <c:pt idx="49">
                  <c:v>0.88586819999999955</c:v>
                </c:pt>
                <c:pt idx="50">
                  <c:v>0.8722529</c:v>
                </c:pt>
                <c:pt idx="51">
                  <c:v>0.87571490000000041</c:v>
                </c:pt>
                <c:pt idx="52">
                  <c:v>0.88072799999999996</c:v>
                </c:pt>
                <c:pt idx="53">
                  <c:v>0.90295780000000003</c:v>
                </c:pt>
                <c:pt idx="54">
                  <c:v>0.89467759999999996</c:v>
                </c:pt>
                <c:pt idx="55">
                  <c:v>0.86876379999999997</c:v>
                </c:pt>
                <c:pt idx="56">
                  <c:v>0.9055088</c:v>
                </c:pt>
                <c:pt idx="57">
                  <c:v>0.9129235</c:v>
                </c:pt>
                <c:pt idx="58">
                  <c:v>0.88167039999999997</c:v>
                </c:pt>
                <c:pt idx="59">
                  <c:v>0.89756189999999958</c:v>
                </c:pt>
                <c:pt idx="60">
                  <c:v>0.87341060000000004</c:v>
                </c:pt>
                <c:pt idx="61">
                  <c:v>0.89740960000000003</c:v>
                </c:pt>
                <c:pt idx="62">
                  <c:v>0.89542540000000004</c:v>
                </c:pt>
                <c:pt idx="63">
                  <c:v>0.90566249999999959</c:v>
                </c:pt>
                <c:pt idx="64">
                  <c:v>0.90882510000000005</c:v>
                </c:pt>
                <c:pt idx="65">
                  <c:v>0.89234400000000003</c:v>
                </c:pt>
                <c:pt idx="66">
                  <c:v>0.9148328</c:v>
                </c:pt>
                <c:pt idx="67">
                  <c:v>0.90706649999999955</c:v>
                </c:pt>
                <c:pt idx="68">
                  <c:v>0.86031789999999997</c:v>
                </c:pt>
                <c:pt idx="69">
                  <c:v>0.82086570000000003</c:v>
                </c:pt>
                <c:pt idx="70">
                  <c:v>0.87461809999999995</c:v>
                </c:pt>
                <c:pt idx="71">
                  <c:v>0.90298900000000004</c:v>
                </c:pt>
                <c:pt idx="72">
                  <c:v>0.88875669999999996</c:v>
                </c:pt>
                <c:pt idx="73">
                  <c:v>0.87922480000000058</c:v>
                </c:pt>
                <c:pt idx="74">
                  <c:v>0.92327709999999996</c:v>
                </c:pt>
                <c:pt idx="75">
                  <c:v>0.90213120000000002</c:v>
                </c:pt>
                <c:pt idx="76">
                  <c:v>0.87152759999999996</c:v>
                </c:pt>
                <c:pt idx="77">
                  <c:v>0.87561450000000041</c:v>
                </c:pt>
                <c:pt idx="78">
                  <c:v>0.8585429999999995</c:v>
                </c:pt>
                <c:pt idx="79">
                  <c:v>0.85103510000000004</c:v>
                </c:pt>
                <c:pt idx="80">
                  <c:v>0.84050389999999997</c:v>
                </c:pt>
                <c:pt idx="81">
                  <c:v>0.88942699999999941</c:v>
                </c:pt>
                <c:pt idx="82">
                  <c:v>0.91630909999999999</c:v>
                </c:pt>
                <c:pt idx="83">
                  <c:v>0.89386379999999943</c:v>
                </c:pt>
                <c:pt idx="84">
                  <c:v>0.92046359999999938</c:v>
                </c:pt>
                <c:pt idx="85">
                  <c:v>0.88670559999999998</c:v>
                </c:pt>
                <c:pt idx="86">
                  <c:v>0.90377410000000002</c:v>
                </c:pt>
                <c:pt idx="87">
                  <c:v>0.90390729999999997</c:v>
                </c:pt>
                <c:pt idx="88">
                  <c:v>0.89224409999999998</c:v>
                </c:pt>
                <c:pt idx="89">
                  <c:v>0.89201679999999939</c:v>
                </c:pt>
                <c:pt idx="90">
                  <c:v>0.91553059999999942</c:v>
                </c:pt>
                <c:pt idx="91">
                  <c:v>0.92662440000000046</c:v>
                </c:pt>
                <c:pt idx="92">
                  <c:v>0.93785300000000005</c:v>
                </c:pt>
                <c:pt idx="93">
                  <c:v>0.94175059999999999</c:v>
                </c:pt>
                <c:pt idx="94">
                  <c:v>0.94639150000000005</c:v>
                </c:pt>
                <c:pt idx="95">
                  <c:v>0.93349389999999999</c:v>
                </c:pt>
                <c:pt idx="96">
                  <c:v>0.8970785</c:v>
                </c:pt>
                <c:pt idx="97">
                  <c:v>0.90697799999999951</c:v>
                </c:pt>
                <c:pt idx="98">
                  <c:v>0.88924749999999997</c:v>
                </c:pt>
                <c:pt idx="99">
                  <c:v>0.87860020000000072</c:v>
                </c:pt>
                <c:pt idx="100">
                  <c:v>0.90840289999999957</c:v>
                </c:pt>
                <c:pt idx="101">
                  <c:v>0.89325880000000002</c:v>
                </c:pt>
                <c:pt idx="102">
                  <c:v>0.88488669999999958</c:v>
                </c:pt>
                <c:pt idx="103">
                  <c:v>0.87080120000000072</c:v>
                </c:pt>
                <c:pt idx="104">
                  <c:v>0.89129519999999951</c:v>
                </c:pt>
                <c:pt idx="105">
                  <c:v>0.85136469999999997</c:v>
                </c:pt>
                <c:pt idx="106">
                  <c:v>0.91793150000000001</c:v>
                </c:pt>
                <c:pt idx="107">
                  <c:v>0.91846109999999959</c:v>
                </c:pt>
                <c:pt idx="108">
                  <c:v>0.92150500000000002</c:v>
                </c:pt>
                <c:pt idx="109">
                  <c:v>0.92684000000000044</c:v>
                </c:pt>
                <c:pt idx="110">
                  <c:v>0.89580360000000003</c:v>
                </c:pt>
                <c:pt idx="111">
                  <c:v>0.8755655</c:v>
                </c:pt>
                <c:pt idx="112">
                  <c:v>0.87613560000000046</c:v>
                </c:pt>
                <c:pt idx="113">
                  <c:v>0.88985979999999998</c:v>
                </c:pt>
                <c:pt idx="114">
                  <c:v>0.88944080000000003</c:v>
                </c:pt>
                <c:pt idx="115">
                  <c:v>0.89029729999999996</c:v>
                </c:pt>
                <c:pt idx="116">
                  <c:v>0.8848975</c:v>
                </c:pt>
                <c:pt idx="117">
                  <c:v>0.89670320000000003</c:v>
                </c:pt>
                <c:pt idx="118">
                  <c:v>0.90243759999999928</c:v>
                </c:pt>
                <c:pt idx="119">
                  <c:v>0.88698180000000004</c:v>
                </c:pt>
              </c:numCache>
            </c:numRef>
          </c:val>
        </c:ser>
        <c:marker val="1"/>
        <c:axId val="49637632"/>
        <c:axId val="49652096"/>
      </c:lineChart>
      <c:catAx>
        <c:axId val="496376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series (every</a:t>
                </a:r>
                <a:r>
                  <a:rPr lang="en-US" baseline="0"/>
                  <a:t> 6</a:t>
                </a:r>
                <a:r>
                  <a:rPr lang="en-US"/>
                  <a:t>h)</a:t>
                </a:r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9652096"/>
        <c:crosses val="autoZero"/>
        <c:auto val="1"/>
        <c:lblAlgn val="ctr"/>
        <c:lblOffset val="120"/>
        <c:tickLblSkip val="20"/>
        <c:tickMarkSkip val="10"/>
      </c:catAx>
      <c:valAx>
        <c:axId val="49652096"/>
        <c:scaling>
          <c:orientation val="minMax"/>
          <c:max val="1"/>
          <c:min val="0.8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similarity</a:t>
                </a:r>
              </a:p>
            </c:rich>
          </c:tx>
          <c:layout>
            <c:manualLayout>
              <c:xMode val="edge"/>
              <c:yMode val="edge"/>
              <c:x val="6.9444444444444503E-2"/>
              <c:y val="0.14863772236803732"/>
            </c:manualLayout>
          </c:layout>
        </c:title>
        <c:numFmt formatCode="General" sourceLinked="1"/>
        <c:tickLblPos val="nextTo"/>
        <c:crossAx val="49637632"/>
        <c:crosses val="autoZero"/>
        <c:crossBetween val="between"/>
        <c:minorUnit val="4.0000000000000022E-2"/>
      </c:valAx>
    </c:plotArea>
    <c:legend>
      <c:legendPos val="b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000" baseline="0"/>
              <a:t>(a) similarity of water vapor mixing ratio of Jul 2009</a:t>
            </a:r>
          </a:p>
        </c:rich>
      </c:tx>
      <c:layout>
        <c:manualLayout>
          <c:xMode val="edge"/>
          <c:yMode val="edge"/>
          <c:x val="0.18781933508311488"/>
          <c:y val="5.09259811911267E-2"/>
        </c:manualLayout>
      </c:layout>
    </c:title>
    <c:plotArea>
      <c:layout>
        <c:manualLayout>
          <c:layoutTarget val="inner"/>
          <c:xMode val="edge"/>
          <c:yMode val="edge"/>
          <c:x val="0.24901640419947535"/>
          <c:y val="0.11781364064185856"/>
          <c:w val="0.70613167104111985"/>
          <c:h val="0.6633481018954267"/>
        </c:manualLayout>
      </c:layout>
      <c:lineChart>
        <c:grouping val="standard"/>
        <c:ser>
          <c:idx val="0"/>
          <c:order val="0"/>
          <c:tx>
            <c:strRef>
              <c:f>Sheet1!$G$22</c:f>
              <c:strCache>
                <c:ptCount val="1"/>
                <c:pt idx="0">
                  <c:v>grid nudging at scale 2000km</c:v>
                </c:pt>
              </c:strCache>
            </c:strRef>
          </c:tx>
          <c:marker>
            <c:symbol val="none"/>
          </c:marker>
          <c:val>
            <c:numRef>
              <c:f>Sheet1!$G$23:$G$142</c:f>
              <c:numCache>
                <c:formatCode>General</c:formatCode>
                <c:ptCount val="120"/>
                <c:pt idx="0">
                  <c:v>0.99329780000000001</c:v>
                </c:pt>
                <c:pt idx="1">
                  <c:v>0.99709539999999997</c:v>
                </c:pt>
                <c:pt idx="2">
                  <c:v>0.99833879999999942</c:v>
                </c:pt>
                <c:pt idx="3">
                  <c:v>0.98919049999999997</c:v>
                </c:pt>
                <c:pt idx="4">
                  <c:v>0.99186989999999997</c:v>
                </c:pt>
                <c:pt idx="5">
                  <c:v>0.99631079999999939</c:v>
                </c:pt>
                <c:pt idx="6">
                  <c:v>0.9975363999999991</c:v>
                </c:pt>
                <c:pt idx="7">
                  <c:v>0.98667099999999996</c:v>
                </c:pt>
                <c:pt idx="8">
                  <c:v>0.98931009999999941</c:v>
                </c:pt>
                <c:pt idx="9">
                  <c:v>0.99554949999999998</c:v>
                </c:pt>
                <c:pt idx="10">
                  <c:v>0.99797550000000002</c:v>
                </c:pt>
                <c:pt idx="11">
                  <c:v>0.98216999999999943</c:v>
                </c:pt>
                <c:pt idx="12">
                  <c:v>0.98350069999999956</c:v>
                </c:pt>
                <c:pt idx="13">
                  <c:v>0.99511219999999923</c:v>
                </c:pt>
                <c:pt idx="14">
                  <c:v>0.99842319999999929</c:v>
                </c:pt>
                <c:pt idx="15">
                  <c:v>0.98151789999999928</c:v>
                </c:pt>
                <c:pt idx="16">
                  <c:v>0.98047449999999958</c:v>
                </c:pt>
                <c:pt idx="17">
                  <c:v>0.99320389999999958</c:v>
                </c:pt>
                <c:pt idx="18">
                  <c:v>0.99750509999999959</c:v>
                </c:pt>
                <c:pt idx="19">
                  <c:v>0.97908550000000005</c:v>
                </c:pt>
                <c:pt idx="20">
                  <c:v>0.98144900000000002</c:v>
                </c:pt>
                <c:pt idx="21">
                  <c:v>0.99453249999999926</c:v>
                </c:pt>
                <c:pt idx="22">
                  <c:v>0.9969249</c:v>
                </c:pt>
                <c:pt idx="23">
                  <c:v>0.98108779999999929</c:v>
                </c:pt>
                <c:pt idx="24">
                  <c:v>0.9869103999999993</c:v>
                </c:pt>
                <c:pt idx="25">
                  <c:v>0.99411429999999956</c:v>
                </c:pt>
                <c:pt idx="26">
                  <c:v>0.99692229999999959</c:v>
                </c:pt>
                <c:pt idx="27">
                  <c:v>0.98092559999999951</c:v>
                </c:pt>
                <c:pt idx="28">
                  <c:v>0.98756659999999896</c:v>
                </c:pt>
                <c:pt idx="29">
                  <c:v>0.99352329999999955</c:v>
                </c:pt>
                <c:pt idx="30">
                  <c:v>0.99662050000000002</c:v>
                </c:pt>
                <c:pt idx="31">
                  <c:v>0.9838479999999995</c:v>
                </c:pt>
                <c:pt idx="32">
                  <c:v>0.98746989999999957</c:v>
                </c:pt>
                <c:pt idx="33">
                  <c:v>0.99224049999999997</c:v>
                </c:pt>
                <c:pt idx="34">
                  <c:v>0.99649109999999996</c:v>
                </c:pt>
                <c:pt idx="35">
                  <c:v>0.98575209999999958</c:v>
                </c:pt>
                <c:pt idx="36">
                  <c:v>0.991093</c:v>
                </c:pt>
                <c:pt idx="37">
                  <c:v>0.99487760000000003</c:v>
                </c:pt>
                <c:pt idx="38">
                  <c:v>0.99789589999999995</c:v>
                </c:pt>
                <c:pt idx="39">
                  <c:v>0.98620749999999957</c:v>
                </c:pt>
                <c:pt idx="40">
                  <c:v>0.99132419999999954</c:v>
                </c:pt>
                <c:pt idx="41">
                  <c:v>0.99616629999999928</c:v>
                </c:pt>
                <c:pt idx="42">
                  <c:v>0.99795900000000004</c:v>
                </c:pt>
                <c:pt idx="43">
                  <c:v>0.98981719999999929</c:v>
                </c:pt>
                <c:pt idx="44">
                  <c:v>0.99391349999999956</c:v>
                </c:pt>
                <c:pt idx="45">
                  <c:v>0.99684799999999996</c:v>
                </c:pt>
                <c:pt idx="46">
                  <c:v>0.9981951</c:v>
                </c:pt>
                <c:pt idx="47">
                  <c:v>0.99075159999999951</c:v>
                </c:pt>
                <c:pt idx="48">
                  <c:v>0.99300120000000003</c:v>
                </c:pt>
                <c:pt idx="49">
                  <c:v>0.99555279999999935</c:v>
                </c:pt>
                <c:pt idx="50">
                  <c:v>0.99738729999999942</c:v>
                </c:pt>
                <c:pt idx="51">
                  <c:v>0.98804860000000005</c:v>
                </c:pt>
                <c:pt idx="52">
                  <c:v>0.99279390000000001</c:v>
                </c:pt>
                <c:pt idx="53">
                  <c:v>0.99636729999999929</c:v>
                </c:pt>
                <c:pt idx="54">
                  <c:v>0.99859699999999929</c:v>
                </c:pt>
                <c:pt idx="55">
                  <c:v>0.98876749999999958</c:v>
                </c:pt>
                <c:pt idx="56">
                  <c:v>0.99368699999999943</c:v>
                </c:pt>
                <c:pt idx="57">
                  <c:v>0.99628499999999942</c:v>
                </c:pt>
                <c:pt idx="58">
                  <c:v>0.99847399999999942</c:v>
                </c:pt>
                <c:pt idx="59">
                  <c:v>0.98827960000000004</c:v>
                </c:pt>
                <c:pt idx="60">
                  <c:v>0.99208809999999958</c:v>
                </c:pt>
                <c:pt idx="61">
                  <c:v>0.99686279999999938</c:v>
                </c:pt>
                <c:pt idx="62">
                  <c:v>0.99842160000000002</c:v>
                </c:pt>
                <c:pt idx="63">
                  <c:v>0.98966460000000001</c:v>
                </c:pt>
                <c:pt idx="64">
                  <c:v>0.9935788999999996</c:v>
                </c:pt>
                <c:pt idx="65">
                  <c:v>0.99608829999999959</c:v>
                </c:pt>
                <c:pt idx="66">
                  <c:v>0.99716499999999941</c:v>
                </c:pt>
                <c:pt idx="67">
                  <c:v>0.99095269999999958</c:v>
                </c:pt>
                <c:pt idx="68">
                  <c:v>0.99371960000000004</c:v>
                </c:pt>
                <c:pt idx="69">
                  <c:v>0.99463060000000003</c:v>
                </c:pt>
                <c:pt idx="70">
                  <c:v>0.99538289999999929</c:v>
                </c:pt>
                <c:pt idx="71">
                  <c:v>0.9888034999999995</c:v>
                </c:pt>
                <c:pt idx="72">
                  <c:v>0.99299199999999999</c:v>
                </c:pt>
                <c:pt idx="73">
                  <c:v>0.99526889999999957</c:v>
                </c:pt>
                <c:pt idx="74">
                  <c:v>0.99626939999999942</c:v>
                </c:pt>
                <c:pt idx="75">
                  <c:v>0.98559920000000001</c:v>
                </c:pt>
                <c:pt idx="76">
                  <c:v>0.98946439999999936</c:v>
                </c:pt>
                <c:pt idx="77">
                  <c:v>0.99551449999999941</c:v>
                </c:pt>
                <c:pt idx="78">
                  <c:v>0.99655009999999955</c:v>
                </c:pt>
                <c:pt idx="79">
                  <c:v>0.98153239999999897</c:v>
                </c:pt>
                <c:pt idx="80">
                  <c:v>0.98713599999999957</c:v>
                </c:pt>
                <c:pt idx="81">
                  <c:v>0.99554880000000001</c:v>
                </c:pt>
                <c:pt idx="82">
                  <c:v>0.99679879999999998</c:v>
                </c:pt>
                <c:pt idx="83">
                  <c:v>0.97915430000000003</c:v>
                </c:pt>
                <c:pt idx="84">
                  <c:v>0.98856019999999922</c:v>
                </c:pt>
                <c:pt idx="85">
                  <c:v>0.99572620000000001</c:v>
                </c:pt>
                <c:pt idx="86">
                  <c:v>0.99751569999999956</c:v>
                </c:pt>
                <c:pt idx="87">
                  <c:v>0.98404469999999999</c:v>
                </c:pt>
                <c:pt idx="88">
                  <c:v>0.9885444999999996</c:v>
                </c:pt>
                <c:pt idx="89">
                  <c:v>0.99610329999999958</c:v>
                </c:pt>
                <c:pt idx="90">
                  <c:v>0.997359</c:v>
                </c:pt>
                <c:pt idx="91">
                  <c:v>0.98494910000000002</c:v>
                </c:pt>
                <c:pt idx="92">
                  <c:v>0.99057249999999941</c:v>
                </c:pt>
                <c:pt idx="93">
                  <c:v>0.99561289999999958</c:v>
                </c:pt>
                <c:pt idx="94">
                  <c:v>0.99699400000000005</c:v>
                </c:pt>
                <c:pt idx="95">
                  <c:v>0.98321829999999955</c:v>
                </c:pt>
                <c:pt idx="96">
                  <c:v>0.99110199999999959</c:v>
                </c:pt>
                <c:pt idx="97">
                  <c:v>0.99623349999999955</c:v>
                </c:pt>
                <c:pt idx="98">
                  <c:v>0.99728279999999936</c:v>
                </c:pt>
                <c:pt idx="99">
                  <c:v>0.98344960000000003</c:v>
                </c:pt>
                <c:pt idx="100">
                  <c:v>0.98963840000000003</c:v>
                </c:pt>
                <c:pt idx="101">
                  <c:v>0.99543919999999941</c:v>
                </c:pt>
                <c:pt idx="102">
                  <c:v>0.99730349999999957</c:v>
                </c:pt>
                <c:pt idx="103">
                  <c:v>0.9831312999999996</c:v>
                </c:pt>
                <c:pt idx="104">
                  <c:v>0.9900645999999993</c:v>
                </c:pt>
                <c:pt idx="105">
                  <c:v>0.99552769999999957</c:v>
                </c:pt>
                <c:pt idx="106">
                  <c:v>0.99740359999999928</c:v>
                </c:pt>
                <c:pt idx="107">
                  <c:v>0.98625599999999958</c:v>
                </c:pt>
                <c:pt idx="108">
                  <c:v>0.99141009999999929</c:v>
                </c:pt>
                <c:pt idx="109">
                  <c:v>0.9960464999999995</c:v>
                </c:pt>
                <c:pt idx="110">
                  <c:v>0.99670899999999996</c:v>
                </c:pt>
                <c:pt idx="111">
                  <c:v>0.98396679999999936</c:v>
                </c:pt>
                <c:pt idx="112">
                  <c:v>0.9879270999999995</c:v>
                </c:pt>
                <c:pt idx="113">
                  <c:v>0.99399479999999996</c:v>
                </c:pt>
                <c:pt idx="114">
                  <c:v>0.99629249999999958</c:v>
                </c:pt>
                <c:pt idx="115">
                  <c:v>0.98137809999999959</c:v>
                </c:pt>
                <c:pt idx="116">
                  <c:v>0.9881799999999995</c:v>
                </c:pt>
                <c:pt idx="117">
                  <c:v>0.9946165999999993</c:v>
                </c:pt>
                <c:pt idx="118">
                  <c:v>0.9960464</c:v>
                </c:pt>
                <c:pt idx="119">
                  <c:v>0.9838882999999996</c:v>
                </c:pt>
              </c:numCache>
            </c:numRef>
          </c:val>
        </c:ser>
        <c:ser>
          <c:idx val="1"/>
          <c:order val="1"/>
          <c:tx>
            <c:strRef>
              <c:f>Sheet1!$H$22</c:f>
              <c:strCache>
                <c:ptCount val="1"/>
                <c:pt idx="0">
                  <c:v>spectral nudging at scale 2000km</c:v>
                </c:pt>
              </c:strCache>
            </c:strRef>
          </c:tx>
          <c:marker>
            <c:symbol val="none"/>
          </c:marker>
          <c:val>
            <c:numRef>
              <c:f>Sheet1!$H$23:$H$142</c:f>
              <c:numCache>
                <c:formatCode>General</c:formatCode>
                <c:ptCount val="120"/>
                <c:pt idx="0">
                  <c:v>0.98958179999999929</c:v>
                </c:pt>
                <c:pt idx="1">
                  <c:v>0.99318119999999943</c:v>
                </c:pt>
                <c:pt idx="2">
                  <c:v>0.99564759999999997</c:v>
                </c:pt>
                <c:pt idx="3">
                  <c:v>0.98228679999999935</c:v>
                </c:pt>
                <c:pt idx="4">
                  <c:v>0.98632529999999996</c:v>
                </c:pt>
                <c:pt idx="5">
                  <c:v>0.99077229999999961</c:v>
                </c:pt>
                <c:pt idx="6">
                  <c:v>0.99290579999999951</c:v>
                </c:pt>
                <c:pt idx="7">
                  <c:v>0.97724230000000001</c:v>
                </c:pt>
                <c:pt idx="8">
                  <c:v>0.97983290000000001</c:v>
                </c:pt>
                <c:pt idx="9">
                  <c:v>0.98832140000000002</c:v>
                </c:pt>
                <c:pt idx="10">
                  <c:v>0.99272970000000005</c:v>
                </c:pt>
                <c:pt idx="11">
                  <c:v>0.96885759999999999</c:v>
                </c:pt>
                <c:pt idx="12">
                  <c:v>0.97178019999999998</c:v>
                </c:pt>
                <c:pt idx="13">
                  <c:v>0.98367499999999997</c:v>
                </c:pt>
                <c:pt idx="14">
                  <c:v>0.99051519999999937</c:v>
                </c:pt>
                <c:pt idx="15">
                  <c:v>0.96319530000000042</c:v>
                </c:pt>
                <c:pt idx="16">
                  <c:v>0.9662231999999995</c:v>
                </c:pt>
                <c:pt idx="17">
                  <c:v>0.98057689999999942</c:v>
                </c:pt>
                <c:pt idx="18">
                  <c:v>0.9894594999999996</c:v>
                </c:pt>
                <c:pt idx="19">
                  <c:v>0.96375130000000042</c:v>
                </c:pt>
                <c:pt idx="20">
                  <c:v>0.97122739999999996</c:v>
                </c:pt>
                <c:pt idx="21">
                  <c:v>0.98424089999999997</c:v>
                </c:pt>
                <c:pt idx="22">
                  <c:v>0.98910540000000002</c:v>
                </c:pt>
                <c:pt idx="23">
                  <c:v>0.96778660000000005</c:v>
                </c:pt>
                <c:pt idx="24">
                  <c:v>0.97777660000000044</c:v>
                </c:pt>
                <c:pt idx="25">
                  <c:v>0.98418219999999923</c:v>
                </c:pt>
                <c:pt idx="26">
                  <c:v>0.99052859999999943</c:v>
                </c:pt>
                <c:pt idx="27">
                  <c:v>0.97026869999999998</c:v>
                </c:pt>
                <c:pt idx="28">
                  <c:v>0.98059389999999957</c:v>
                </c:pt>
                <c:pt idx="29">
                  <c:v>0.98622169999999998</c:v>
                </c:pt>
                <c:pt idx="30">
                  <c:v>0.99113399999999929</c:v>
                </c:pt>
                <c:pt idx="31">
                  <c:v>0.97795150000000042</c:v>
                </c:pt>
                <c:pt idx="32">
                  <c:v>0.98389689999999996</c:v>
                </c:pt>
                <c:pt idx="33">
                  <c:v>0.98745269999999929</c:v>
                </c:pt>
                <c:pt idx="34">
                  <c:v>0.99296239999999936</c:v>
                </c:pt>
                <c:pt idx="35">
                  <c:v>0.98019160000000005</c:v>
                </c:pt>
                <c:pt idx="36">
                  <c:v>0.98790460000000002</c:v>
                </c:pt>
                <c:pt idx="37">
                  <c:v>0.99053469999999955</c:v>
                </c:pt>
                <c:pt idx="38">
                  <c:v>0.99457409999999957</c:v>
                </c:pt>
                <c:pt idx="39">
                  <c:v>0.98167689999999996</c:v>
                </c:pt>
                <c:pt idx="40">
                  <c:v>0.98755819999999939</c:v>
                </c:pt>
                <c:pt idx="41">
                  <c:v>0.99084810000000001</c:v>
                </c:pt>
                <c:pt idx="42">
                  <c:v>0.99356059999999935</c:v>
                </c:pt>
                <c:pt idx="43">
                  <c:v>0.98128899999999941</c:v>
                </c:pt>
                <c:pt idx="44">
                  <c:v>0.9872354999999996</c:v>
                </c:pt>
                <c:pt idx="45">
                  <c:v>0.99081459999999955</c:v>
                </c:pt>
                <c:pt idx="46">
                  <c:v>0.99409369999999997</c:v>
                </c:pt>
                <c:pt idx="47">
                  <c:v>0.98419449999999997</c:v>
                </c:pt>
                <c:pt idx="48">
                  <c:v>0.98488069999999961</c:v>
                </c:pt>
                <c:pt idx="49">
                  <c:v>0.98762150000000004</c:v>
                </c:pt>
                <c:pt idx="50">
                  <c:v>0.99091709999999955</c:v>
                </c:pt>
                <c:pt idx="51">
                  <c:v>0.98188500000000001</c:v>
                </c:pt>
                <c:pt idx="52">
                  <c:v>0.98806049999999956</c:v>
                </c:pt>
                <c:pt idx="53">
                  <c:v>0.99161339999999942</c:v>
                </c:pt>
                <c:pt idx="54">
                  <c:v>0.99594459999999996</c:v>
                </c:pt>
                <c:pt idx="55">
                  <c:v>0.98657449999999958</c:v>
                </c:pt>
                <c:pt idx="56">
                  <c:v>0.99362459999999997</c:v>
                </c:pt>
                <c:pt idx="57">
                  <c:v>0.99486769999999958</c:v>
                </c:pt>
                <c:pt idx="58">
                  <c:v>0.99765550000000003</c:v>
                </c:pt>
                <c:pt idx="59">
                  <c:v>0.98704080000000005</c:v>
                </c:pt>
                <c:pt idx="60">
                  <c:v>0.99122829999999951</c:v>
                </c:pt>
                <c:pt idx="61">
                  <c:v>0.99477979999999999</c:v>
                </c:pt>
                <c:pt idx="62">
                  <c:v>0.99700100000000003</c:v>
                </c:pt>
                <c:pt idx="63">
                  <c:v>0.98675760000000001</c:v>
                </c:pt>
                <c:pt idx="64">
                  <c:v>0.99107209999999957</c:v>
                </c:pt>
                <c:pt idx="65">
                  <c:v>0.99201919999999955</c:v>
                </c:pt>
                <c:pt idx="66">
                  <c:v>0.99395929999999999</c:v>
                </c:pt>
                <c:pt idx="67">
                  <c:v>0.98911419999999939</c:v>
                </c:pt>
                <c:pt idx="68">
                  <c:v>0.99202900000000005</c:v>
                </c:pt>
                <c:pt idx="69">
                  <c:v>0.99266669999999957</c:v>
                </c:pt>
                <c:pt idx="70">
                  <c:v>0.99468239999999941</c:v>
                </c:pt>
                <c:pt idx="71">
                  <c:v>0.98564220000000002</c:v>
                </c:pt>
                <c:pt idx="72">
                  <c:v>0.99012239999999929</c:v>
                </c:pt>
                <c:pt idx="73">
                  <c:v>0.99169879999999999</c:v>
                </c:pt>
                <c:pt idx="74">
                  <c:v>0.9921571999999993</c:v>
                </c:pt>
                <c:pt idx="75">
                  <c:v>0.98064309999999999</c:v>
                </c:pt>
                <c:pt idx="76">
                  <c:v>0.98520609999999942</c:v>
                </c:pt>
                <c:pt idx="77">
                  <c:v>0.99160789999999999</c:v>
                </c:pt>
                <c:pt idx="78">
                  <c:v>0.99307649999999958</c:v>
                </c:pt>
                <c:pt idx="79">
                  <c:v>0.97831639999999942</c:v>
                </c:pt>
                <c:pt idx="80">
                  <c:v>0.98453219999999897</c:v>
                </c:pt>
                <c:pt idx="81">
                  <c:v>0.99137089999999961</c:v>
                </c:pt>
                <c:pt idx="82">
                  <c:v>0.9938644999999996</c:v>
                </c:pt>
                <c:pt idx="83">
                  <c:v>0.97559240000000003</c:v>
                </c:pt>
                <c:pt idx="84">
                  <c:v>0.98695900000000003</c:v>
                </c:pt>
                <c:pt idx="85">
                  <c:v>0.99251169999999955</c:v>
                </c:pt>
                <c:pt idx="86">
                  <c:v>0.9951668999999993</c:v>
                </c:pt>
                <c:pt idx="87">
                  <c:v>0.98067199999999999</c:v>
                </c:pt>
                <c:pt idx="88">
                  <c:v>0.9855908999999996</c:v>
                </c:pt>
                <c:pt idx="89">
                  <c:v>0.99226579999999942</c:v>
                </c:pt>
                <c:pt idx="90">
                  <c:v>0.99470720000000001</c:v>
                </c:pt>
                <c:pt idx="91">
                  <c:v>0.98065809999999998</c:v>
                </c:pt>
                <c:pt idx="92">
                  <c:v>0.98614840000000004</c:v>
                </c:pt>
                <c:pt idx="93">
                  <c:v>0.99232419999999955</c:v>
                </c:pt>
                <c:pt idx="94">
                  <c:v>0.99445819999999929</c:v>
                </c:pt>
                <c:pt idx="95">
                  <c:v>0.97849039999999998</c:v>
                </c:pt>
                <c:pt idx="96">
                  <c:v>0.98700840000000001</c:v>
                </c:pt>
                <c:pt idx="97">
                  <c:v>0.9921196999999996</c:v>
                </c:pt>
                <c:pt idx="98">
                  <c:v>0.99514720000000001</c:v>
                </c:pt>
                <c:pt idx="99">
                  <c:v>0.98115419999999942</c:v>
                </c:pt>
                <c:pt idx="100">
                  <c:v>0.98780970000000001</c:v>
                </c:pt>
                <c:pt idx="101">
                  <c:v>0.99301639999999936</c:v>
                </c:pt>
                <c:pt idx="102">
                  <c:v>0.99517999999999951</c:v>
                </c:pt>
                <c:pt idx="103">
                  <c:v>0.97867960000000076</c:v>
                </c:pt>
                <c:pt idx="104">
                  <c:v>0.98505120000000002</c:v>
                </c:pt>
                <c:pt idx="105">
                  <c:v>0.99180480000000004</c:v>
                </c:pt>
                <c:pt idx="106">
                  <c:v>0.99394380000000004</c:v>
                </c:pt>
                <c:pt idx="107">
                  <c:v>0.98134560000000004</c:v>
                </c:pt>
                <c:pt idx="108">
                  <c:v>0.98502959999999951</c:v>
                </c:pt>
                <c:pt idx="109">
                  <c:v>0.99053649999999926</c:v>
                </c:pt>
                <c:pt idx="110">
                  <c:v>0.9926469</c:v>
                </c:pt>
                <c:pt idx="111">
                  <c:v>0.97642240000000002</c:v>
                </c:pt>
                <c:pt idx="112">
                  <c:v>0.98163289999999959</c:v>
                </c:pt>
                <c:pt idx="113">
                  <c:v>0.98831099999999938</c:v>
                </c:pt>
                <c:pt idx="114">
                  <c:v>0.99182769999999998</c:v>
                </c:pt>
                <c:pt idx="115">
                  <c:v>0.97482760000000046</c:v>
                </c:pt>
                <c:pt idx="116">
                  <c:v>0.98321169999999958</c:v>
                </c:pt>
                <c:pt idx="117">
                  <c:v>0.98893379999999942</c:v>
                </c:pt>
                <c:pt idx="118">
                  <c:v>0.99233689999999941</c:v>
                </c:pt>
                <c:pt idx="119">
                  <c:v>0.9768777000000004</c:v>
                </c:pt>
              </c:numCache>
            </c:numRef>
          </c:val>
        </c:ser>
        <c:ser>
          <c:idx val="2"/>
          <c:order val="2"/>
          <c:tx>
            <c:strRef>
              <c:f>Sheet1!$I$22</c:f>
              <c:strCache>
                <c:ptCount val="1"/>
                <c:pt idx="0">
                  <c:v>grid nudging at scale 300km</c:v>
                </c:pt>
              </c:strCache>
            </c:strRef>
          </c:tx>
          <c:marker>
            <c:symbol val="none"/>
          </c:marker>
          <c:val>
            <c:numRef>
              <c:f>Sheet1!$I$23:$I$142</c:f>
              <c:numCache>
                <c:formatCode>General</c:formatCode>
                <c:ptCount val="120"/>
                <c:pt idx="0">
                  <c:v>0.98486189999999996</c:v>
                </c:pt>
                <c:pt idx="1">
                  <c:v>0.99347759999999929</c:v>
                </c:pt>
                <c:pt idx="2">
                  <c:v>0.99608059999999943</c:v>
                </c:pt>
                <c:pt idx="3">
                  <c:v>0.97996649999999996</c:v>
                </c:pt>
                <c:pt idx="4">
                  <c:v>0.98081659999999937</c:v>
                </c:pt>
                <c:pt idx="5">
                  <c:v>0.99287040000000004</c:v>
                </c:pt>
                <c:pt idx="6">
                  <c:v>0.99520749999999958</c:v>
                </c:pt>
                <c:pt idx="7">
                  <c:v>0.97643420000000003</c:v>
                </c:pt>
                <c:pt idx="8">
                  <c:v>0.97606190000000004</c:v>
                </c:pt>
                <c:pt idx="9">
                  <c:v>0.99165369999999997</c:v>
                </c:pt>
                <c:pt idx="10">
                  <c:v>0.99581120000000001</c:v>
                </c:pt>
                <c:pt idx="11">
                  <c:v>0.97026699999999955</c:v>
                </c:pt>
                <c:pt idx="12">
                  <c:v>0.96981919999999999</c:v>
                </c:pt>
                <c:pt idx="13">
                  <c:v>0.9905794999999995</c:v>
                </c:pt>
                <c:pt idx="14">
                  <c:v>0.99590679999999943</c:v>
                </c:pt>
                <c:pt idx="15">
                  <c:v>0.97013559999999999</c:v>
                </c:pt>
                <c:pt idx="16">
                  <c:v>0.9685568</c:v>
                </c:pt>
                <c:pt idx="17">
                  <c:v>0.98875219999999941</c:v>
                </c:pt>
                <c:pt idx="18">
                  <c:v>0.99467130000000004</c:v>
                </c:pt>
                <c:pt idx="19">
                  <c:v>0.96798799999999996</c:v>
                </c:pt>
                <c:pt idx="20">
                  <c:v>0.96938150000000001</c:v>
                </c:pt>
                <c:pt idx="21">
                  <c:v>0.9901797</c:v>
                </c:pt>
                <c:pt idx="22">
                  <c:v>0.99448719999999935</c:v>
                </c:pt>
                <c:pt idx="23">
                  <c:v>0.96993580000000046</c:v>
                </c:pt>
                <c:pt idx="24">
                  <c:v>0.97629679999999996</c:v>
                </c:pt>
                <c:pt idx="25">
                  <c:v>0.99039389999999961</c:v>
                </c:pt>
                <c:pt idx="26">
                  <c:v>0.99358119999999939</c:v>
                </c:pt>
                <c:pt idx="27">
                  <c:v>0.96713950000000004</c:v>
                </c:pt>
                <c:pt idx="28">
                  <c:v>0.97836259999999942</c:v>
                </c:pt>
                <c:pt idx="29">
                  <c:v>0.98970139999999951</c:v>
                </c:pt>
                <c:pt idx="30">
                  <c:v>0.99362729999999999</c:v>
                </c:pt>
                <c:pt idx="31">
                  <c:v>0.97033639999999943</c:v>
                </c:pt>
                <c:pt idx="32">
                  <c:v>0.97739390000000004</c:v>
                </c:pt>
                <c:pt idx="33">
                  <c:v>0.98790500000000003</c:v>
                </c:pt>
                <c:pt idx="34">
                  <c:v>0.99333319999999936</c:v>
                </c:pt>
                <c:pt idx="35">
                  <c:v>0.97526209999999958</c:v>
                </c:pt>
                <c:pt idx="36">
                  <c:v>0.98104420000000003</c:v>
                </c:pt>
                <c:pt idx="37">
                  <c:v>0.99051329999999926</c:v>
                </c:pt>
                <c:pt idx="38">
                  <c:v>0.99440459999999942</c:v>
                </c:pt>
                <c:pt idx="39">
                  <c:v>0.97371830000000004</c:v>
                </c:pt>
                <c:pt idx="40">
                  <c:v>0.98023459999999929</c:v>
                </c:pt>
                <c:pt idx="41">
                  <c:v>0.99126519999999929</c:v>
                </c:pt>
                <c:pt idx="42">
                  <c:v>0.9945712999999996</c:v>
                </c:pt>
                <c:pt idx="43">
                  <c:v>0.97936299999999943</c:v>
                </c:pt>
                <c:pt idx="44">
                  <c:v>0.98498319999999928</c:v>
                </c:pt>
                <c:pt idx="45">
                  <c:v>0.99368000000000001</c:v>
                </c:pt>
                <c:pt idx="46">
                  <c:v>0.99597760000000002</c:v>
                </c:pt>
                <c:pt idx="47">
                  <c:v>0.98273120000000003</c:v>
                </c:pt>
                <c:pt idx="48">
                  <c:v>0.98431189999999957</c:v>
                </c:pt>
                <c:pt idx="49">
                  <c:v>0.99166799999999955</c:v>
                </c:pt>
                <c:pt idx="50">
                  <c:v>0.99472400000000005</c:v>
                </c:pt>
                <c:pt idx="51">
                  <c:v>0.97908130000000004</c:v>
                </c:pt>
                <c:pt idx="52">
                  <c:v>0.98556339999999909</c:v>
                </c:pt>
                <c:pt idx="53">
                  <c:v>0.99260040000000005</c:v>
                </c:pt>
                <c:pt idx="54">
                  <c:v>0.99596009999999957</c:v>
                </c:pt>
                <c:pt idx="55">
                  <c:v>0.97795120000000046</c:v>
                </c:pt>
                <c:pt idx="56">
                  <c:v>0.98533239999999922</c:v>
                </c:pt>
                <c:pt idx="57">
                  <c:v>0.9926600999999996</c:v>
                </c:pt>
                <c:pt idx="58">
                  <c:v>0.99568920000000005</c:v>
                </c:pt>
                <c:pt idx="59">
                  <c:v>0.97714239999999997</c:v>
                </c:pt>
                <c:pt idx="60">
                  <c:v>0.98282519999999951</c:v>
                </c:pt>
                <c:pt idx="61">
                  <c:v>0.99301749999999955</c:v>
                </c:pt>
                <c:pt idx="62">
                  <c:v>0.9961044</c:v>
                </c:pt>
                <c:pt idx="63">
                  <c:v>0.9792033</c:v>
                </c:pt>
                <c:pt idx="64">
                  <c:v>0.98608899999999955</c:v>
                </c:pt>
                <c:pt idx="65">
                  <c:v>0.99173599999999951</c:v>
                </c:pt>
                <c:pt idx="66">
                  <c:v>0.99312480000000003</c:v>
                </c:pt>
                <c:pt idx="67">
                  <c:v>0.98326249999999926</c:v>
                </c:pt>
                <c:pt idx="68">
                  <c:v>0.98715249999999954</c:v>
                </c:pt>
                <c:pt idx="69">
                  <c:v>0.9913510999999996</c:v>
                </c:pt>
                <c:pt idx="70">
                  <c:v>0.99278699999999942</c:v>
                </c:pt>
                <c:pt idx="71">
                  <c:v>0.98171779999999942</c:v>
                </c:pt>
                <c:pt idx="72">
                  <c:v>0.98576960000000002</c:v>
                </c:pt>
                <c:pt idx="73">
                  <c:v>0.99151999999999929</c:v>
                </c:pt>
                <c:pt idx="74">
                  <c:v>0.9935007999999993</c:v>
                </c:pt>
                <c:pt idx="75">
                  <c:v>0.97505520000000045</c:v>
                </c:pt>
                <c:pt idx="76">
                  <c:v>0.98048289999999927</c:v>
                </c:pt>
                <c:pt idx="77">
                  <c:v>0.99122599999999961</c:v>
                </c:pt>
                <c:pt idx="78">
                  <c:v>0.99263170000000001</c:v>
                </c:pt>
                <c:pt idx="79">
                  <c:v>0.97040970000000004</c:v>
                </c:pt>
                <c:pt idx="80">
                  <c:v>0.97788240000000004</c:v>
                </c:pt>
                <c:pt idx="81">
                  <c:v>0.99176399999999942</c:v>
                </c:pt>
                <c:pt idx="82">
                  <c:v>0.99372680000000002</c:v>
                </c:pt>
                <c:pt idx="83">
                  <c:v>0.96754799999999996</c:v>
                </c:pt>
                <c:pt idx="84">
                  <c:v>0.97956649999999956</c:v>
                </c:pt>
                <c:pt idx="85">
                  <c:v>0.99193229999999954</c:v>
                </c:pt>
                <c:pt idx="86">
                  <c:v>0.99440849999999958</c:v>
                </c:pt>
                <c:pt idx="87">
                  <c:v>0.97124560000000071</c:v>
                </c:pt>
                <c:pt idx="88">
                  <c:v>0.97773970000000043</c:v>
                </c:pt>
                <c:pt idx="89">
                  <c:v>0.9919945999999995</c:v>
                </c:pt>
                <c:pt idx="90">
                  <c:v>0.99419959999999996</c:v>
                </c:pt>
                <c:pt idx="91">
                  <c:v>0.97186269999999997</c:v>
                </c:pt>
                <c:pt idx="92">
                  <c:v>0.98102299999999942</c:v>
                </c:pt>
                <c:pt idx="93">
                  <c:v>0.99221569999999959</c:v>
                </c:pt>
                <c:pt idx="94">
                  <c:v>0.99489329999999998</c:v>
                </c:pt>
                <c:pt idx="95">
                  <c:v>0.9706129</c:v>
                </c:pt>
                <c:pt idx="96">
                  <c:v>0.98287009999999997</c:v>
                </c:pt>
                <c:pt idx="97">
                  <c:v>0.9923959999999995</c:v>
                </c:pt>
                <c:pt idx="98">
                  <c:v>0.99452629999999942</c:v>
                </c:pt>
                <c:pt idx="99">
                  <c:v>0.9729139</c:v>
                </c:pt>
                <c:pt idx="100">
                  <c:v>0.98244949999999998</c:v>
                </c:pt>
                <c:pt idx="101">
                  <c:v>0.99200960000000005</c:v>
                </c:pt>
                <c:pt idx="102">
                  <c:v>0.99430540000000001</c:v>
                </c:pt>
                <c:pt idx="103">
                  <c:v>0.97432560000000046</c:v>
                </c:pt>
                <c:pt idx="104">
                  <c:v>0.98277139999999996</c:v>
                </c:pt>
                <c:pt idx="105">
                  <c:v>0.99147560000000001</c:v>
                </c:pt>
                <c:pt idx="106">
                  <c:v>0.99477800000000005</c:v>
                </c:pt>
                <c:pt idx="107">
                  <c:v>0.9777309000000004</c:v>
                </c:pt>
                <c:pt idx="108">
                  <c:v>0.98380199999999951</c:v>
                </c:pt>
                <c:pt idx="109">
                  <c:v>0.9929920999999996</c:v>
                </c:pt>
                <c:pt idx="110">
                  <c:v>0.99439849999999996</c:v>
                </c:pt>
                <c:pt idx="111">
                  <c:v>0.97520229999999997</c:v>
                </c:pt>
                <c:pt idx="112">
                  <c:v>0.98022860000000001</c:v>
                </c:pt>
                <c:pt idx="113">
                  <c:v>0.9912358999999995</c:v>
                </c:pt>
                <c:pt idx="114">
                  <c:v>0.99434160000000005</c:v>
                </c:pt>
                <c:pt idx="115">
                  <c:v>0.97208720000000004</c:v>
                </c:pt>
                <c:pt idx="116">
                  <c:v>0.98026889999999955</c:v>
                </c:pt>
                <c:pt idx="117">
                  <c:v>0.99081149999999996</c:v>
                </c:pt>
                <c:pt idx="118">
                  <c:v>0.99304939999999997</c:v>
                </c:pt>
                <c:pt idx="119">
                  <c:v>0.97367560000000075</c:v>
                </c:pt>
              </c:numCache>
            </c:numRef>
          </c:val>
        </c:ser>
        <c:ser>
          <c:idx val="3"/>
          <c:order val="3"/>
          <c:tx>
            <c:strRef>
              <c:f>Sheet1!$J$22</c:f>
              <c:strCache>
                <c:ptCount val="1"/>
                <c:pt idx="0">
                  <c:v>spectral nudging at scale 300km</c:v>
                </c:pt>
              </c:strCache>
            </c:strRef>
          </c:tx>
          <c:marker>
            <c:symbol val="none"/>
          </c:marker>
          <c:val>
            <c:numRef>
              <c:f>Sheet1!$J$23:$J$142</c:f>
              <c:numCache>
                <c:formatCode>General</c:formatCode>
                <c:ptCount val="120"/>
                <c:pt idx="0">
                  <c:v>0.97491870000000003</c:v>
                </c:pt>
                <c:pt idx="1">
                  <c:v>0.98373269999999957</c:v>
                </c:pt>
                <c:pt idx="2">
                  <c:v>0.9880801999999993</c:v>
                </c:pt>
                <c:pt idx="3">
                  <c:v>0.96630020000000005</c:v>
                </c:pt>
                <c:pt idx="4">
                  <c:v>0.96707440000000044</c:v>
                </c:pt>
                <c:pt idx="5">
                  <c:v>0.98000229999999955</c:v>
                </c:pt>
                <c:pt idx="6">
                  <c:v>0.98504009999999997</c:v>
                </c:pt>
                <c:pt idx="7">
                  <c:v>0.95775960000000071</c:v>
                </c:pt>
                <c:pt idx="8">
                  <c:v>0.95823460000000005</c:v>
                </c:pt>
                <c:pt idx="9">
                  <c:v>0.97684430000000044</c:v>
                </c:pt>
                <c:pt idx="10">
                  <c:v>0.98314579999999996</c:v>
                </c:pt>
                <c:pt idx="11">
                  <c:v>0.94746729999999957</c:v>
                </c:pt>
                <c:pt idx="12">
                  <c:v>0.9512138</c:v>
                </c:pt>
                <c:pt idx="13">
                  <c:v>0.97232070000000004</c:v>
                </c:pt>
                <c:pt idx="14">
                  <c:v>0.98096619999999934</c:v>
                </c:pt>
                <c:pt idx="15">
                  <c:v>0.94207160000000045</c:v>
                </c:pt>
                <c:pt idx="16">
                  <c:v>0.94701060000000004</c:v>
                </c:pt>
                <c:pt idx="17">
                  <c:v>0.9711147999999995</c:v>
                </c:pt>
                <c:pt idx="18">
                  <c:v>0.9805912</c:v>
                </c:pt>
                <c:pt idx="19">
                  <c:v>0.94521849999999996</c:v>
                </c:pt>
                <c:pt idx="20">
                  <c:v>0.95528199999999996</c:v>
                </c:pt>
                <c:pt idx="21">
                  <c:v>0.97524950000000044</c:v>
                </c:pt>
                <c:pt idx="22">
                  <c:v>0.98074600000000001</c:v>
                </c:pt>
                <c:pt idx="23">
                  <c:v>0.94974470000000044</c:v>
                </c:pt>
                <c:pt idx="24">
                  <c:v>0.96265110000000043</c:v>
                </c:pt>
                <c:pt idx="25">
                  <c:v>0.9765085999999995</c:v>
                </c:pt>
                <c:pt idx="26">
                  <c:v>0.98383769999999959</c:v>
                </c:pt>
                <c:pt idx="27">
                  <c:v>0.95298280000000002</c:v>
                </c:pt>
                <c:pt idx="28">
                  <c:v>0.96955219999999942</c:v>
                </c:pt>
                <c:pt idx="29">
                  <c:v>0.97912399999999999</c:v>
                </c:pt>
                <c:pt idx="30">
                  <c:v>0.98505249999999955</c:v>
                </c:pt>
                <c:pt idx="31">
                  <c:v>0.96110280000000003</c:v>
                </c:pt>
                <c:pt idx="32">
                  <c:v>0.97118570000000004</c:v>
                </c:pt>
                <c:pt idx="33">
                  <c:v>0.98006299999999935</c:v>
                </c:pt>
                <c:pt idx="34">
                  <c:v>0.98712249999999957</c:v>
                </c:pt>
                <c:pt idx="35">
                  <c:v>0.96365570000000045</c:v>
                </c:pt>
                <c:pt idx="36">
                  <c:v>0.97210190000000041</c:v>
                </c:pt>
                <c:pt idx="37">
                  <c:v>0.98118609999999928</c:v>
                </c:pt>
                <c:pt idx="38">
                  <c:v>0.98567099999999996</c:v>
                </c:pt>
                <c:pt idx="39">
                  <c:v>0.96147170000000004</c:v>
                </c:pt>
                <c:pt idx="40">
                  <c:v>0.97116919999999951</c:v>
                </c:pt>
                <c:pt idx="41">
                  <c:v>0.98121879999999928</c:v>
                </c:pt>
                <c:pt idx="42">
                  <c:v>0.98455699999999935</c:v>
                </c:pt>
                <c:pt idx="43">
                  <c:v>0.96582140000000072</c:v>
                </c:pt>
                <c:pt idx="44">
                  <c:v>0.97485510000000042</c:v>
                </c:pt>
                <c:pt idx="45">
                  <c:v>0.98341819999999935</c:v>
                </c:pt>
                <c:pt idx="46">
                  <c:v>0.98743929999999958</c:v>
                </c:pt>
                <c:pt idx="47">
                  <c:v>0.97115180000000045</c:v>
                </c:pt>
                <c:pt idx="48">
                  <c:v>0.97182919999999995</c:v>
                </c:pt>
                <c:pt idx="49">
                  <c:v>0.97913969999999995</c:v>
                </c:pt>
                <c:pt idx="50">
                  <c:v>0.98333699999999935</c:v>
                </c:pt>
                <c:pt idx="51">
                  <c:v>0.96587160000000072</c:v>
                </c:pt>
                <c:pt idx="52">
                  <c:v>0.97426889999999999</c:v>
                </c:pt>
                <c:pt idx="53">
                  <c:v>0.98158679999999909</c:v>
                </c:pt>
                <c:pt idx="54">
                  <c:v>0.98721429999999954</c:v>
                </c:pt>
                <c:pt idx="55">
                  <c:v>0.9685243</c:v>
                </c:pt>
                <c:pt idx="56">
                  <c:v>0.97912809999999995</c:v>
                </c:pt>
                <c:pt idx="57">
                  <c:v>0.98647180000000001</c:v>
                </c:pt>
                <c:pt idx="58">
                  <c:v>0.99084039999999951</c:v>
                </c:pt>
                <c:pt idx="59">
                  <c:v>0.97070830000000041</c:v>
                </c:pt>
                <c:pt idx="60">
                  <c:v>0.97726609999999958</c:v>
                </c:pt>
                <c:pt idx="61">
                  <c:v>0.98501499999999942</c:v>
                </c:pt>
                <c:pt idx="62">
                  <c:v>0.9889289999999995</c:v>
                </c:pt>
                <c:pt idx="63">
                  <c:v>0.97067770000000042</c:v>
                </c:pt>
                <c:pt idx="64">
                  <c:v>0.98005039999999954</c:v>
                </c:pt>
                <c:pt idx="65">
                  <c:v>0.98286689999999943</c:v>
                </c:pt>
                <c:pt idx="66">
                  <c:v>0.98521829999999955</c:v>
                </c:pt>
                <c:pt idx="67">
                  <c:v>0.97715200000000002</c:v>
                </c:pt>
                <c:pt idx="68">
                  <c:v>0.98024960000000005</c:v>
                </c:pt>
                <c:pt idx="69">
                  <c:v>0.98300580000000004</c:v>
                </c:pt>
                <c:pt idx="70">
                  <c:v>0.98609820000000004</c:v>
                </c:pt>
                <c:pt idx="71">
                  <c:v>0.97127039999999998</c:v>
                </c:pt>
                <c:pt idx="72">
                  <c:v>0.97566550000000041</c:v>
                </c:pt>
                <c:pt idx="73">
                  <c:v>0.9820468</c:v>
                </c:pt>
                <c:pt idx="74">
                  <c:v>0.9843094</c:v>
                </c:pt>
                <c:pt idx="75">
                  <c:v>0.96262660000000044</c:v>
                </c:pt>
                <c:pt idx="76">
                  <c:v>0.97085440000000045</c:v>
                </c:pt>
                <c:pt idx="77">
                  <c:v>0.9829460999999996</c:v>
                </c:pt>
                <c:pt idx="78">
                  <c:v>0.98448469999999955</c:v>
                </c:pt>
                <c:pt idx="79">
                  <c:v>0.96046089999999951</c:v>
                </c:pt>
                <c:pt idx="80">
                  <c:v>0.97004970000000046</c:v>
                </c:pt>
                <c:pt idx="81">
                  <c:v>0.98217729999999959</c:v>
                </c:pt>
                <c:pt idx="82">
                  <c:v>0.98568080000000002</c:v>
                </c:pt>
                <c:pt idx="83">
                  <c:v>0.95462590000000058</c:v>
                </c:pt>
                <c:pt idx="84">
                  <c:v>0.96752260000000001</c:v>
                </c:pt>
                <c:pt idx="85">
                  <c:v>0.98091079999999942</c:v>
                </c:pt>
                <c:pt idx="86">
                  <c:v>0.98578169999999998</c:v>
                </c:pt>
                <c:pt idx="87">
                  <c:v>0.95673920000000046</c:v>
                </c:pt>
                <c:pt idx="88">
                  <c:v>0.96549990000000041</c:v>
                </c:pt>
                <c:pt idx="89">
                  <c:v>0.98230759999999928</c:v>
                </c:pt>
                <c:pt idx="90">
                  <c:v>0.98633129999999958</c:v>
                </c:pt>
                <c:pt idx="91">
                  <c:v>0.95771510000000004</c:v>
                </c:pt>
                <c:pt idx="92">
                  <c:v>0.97058520000000004</c:v>
                </c:pt>
                <c:pt idx="93">
                  <c:v>0.98452079999999942</c:v>
                </c:pt>
                <c:pt idx="94">
                  <c:v>0.98867640000000001</c:v>
                </c:pt>
                <c:pt idx="95">
                  <c:v>0.96085299999999996</c:v>
                </c:pt>
                <c:pt idx="96">
                  <c:v>0.97480440000000046</c:v>
                </c:pt>
                <c:pt idx="97">
                  <c:v>0.98512379999999955</c:v>
                </c:pt>
                <c:pt idx="98">
                  <c:v>0.98837129999999951</c:v>
                </c:pt>
                <c:pt idx="99">
                  <c:v>0.96519670000000002</c:v>
                </c:pt>
                <c:pt idx="100">
                  <c:v>0.9751287000000004</c:v>
                </c:pt>
                <c:pt idx="101">
                  <c:v>0.98507</c:v>
                </c:pt>
                <c:pt idx="102">
                  <c:v>0.9883982</c:v>
                </c:pt>
                <c:pt idx="103">
                  <c:v>0.96209140000000071</c:v>
                </c:pt>
                <c:pt idx="104">
                  <c:v>0.96998499999999999</c:v>
                </c:pt>
                <c:pt idx="105">
                  <c:v>0.98402590000000001</c:v>
                </c:pt>
                <c:pt idx="106">
                  <c:v>0.98833089999999957</c:v>
                </c:pt>
                <c:pt idx="107">
                  <c:v>0.96613280000000001</c:v>
                </c:pt>
                <c:pt idx="108">
                  <c:v>0.97222620000000004</c:v>
                </c:pt>
                <c:pt idx="109">
                  <c:v>0.98261799999999955</c:v>
                </c:pt>
                <c:pt idx="110">
                  <c:v>0.98656519999999936</c:v>
                </c:pt>
                <c:pt idx="111">
                  <c:v>0.96066739999999951</c:v>
                </c:pt>
                <c:pt idx="112">
                  <c:v>0.96992279999999997</c:v>
                </c:pt>
                <c:pt idx="113">
                  <c:v>0.98131629999999936</c:v>
                </c:pt>
                <c:pt idx="114">
                  <c:v>0.98530409999999957</c:v>
                </c:pt>
                <c:pt idx="115">
                  <c:v>0.95849930000000005</c:v>
                </c:pt>
                <c:pt idx="116">
                  <c:v>0.96861260000000005</c:v>
                </c:pt>
                <c:pt idx="117">
                  <c:v>0.98075259999999942</c:v>
                </c:pt>
                <c:pt idx="118">
                  <c:v>0.98465749999999996</c:v>
                </c:pt>
                <c:pt idx="119">
                  <c:v>0.95886490000000002</c:v>
                </c:pt>
              </c:numCache>
            </c:numRef>
          </c:val>
        </c:ser>
        <c:marker val="1"/>
        <c:axId val="49699840"/>
        <c:axId val="49718400"/>
      </c:lineChart>
      <c:catAx>
        <c:axId val="496998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series (every 6h)</a:t>
                </a:r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9718400"/>
        <c:crosses val="autoZero"/>
        <c:auto val="1"/>
        <c:lblAlgn val="ctr"/>
        <c:lblOffset val="120"/>
        <c:tickLblSkip val="20"/>
        <c:tickMarkSkip val="10"/>
      </c:catAx>
      <c:valAx>
        <c:axId val="49718400"/>
        <c:scaling>
          <c:orientation val="minMax"/>
          <c:max val="1"/>
          <c:min val="0.95000000000000062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similarity</a:t>
                </a:r>
              </a:p>
            </c:rich>
          </c:tx>
          <c:layout>
            <c:manualLayout>
              <c:xMode val="edge"/>
              <c:yMode val="edge"/>
              <c:x val="8.8888888888888989E-2"/>
              <c:y val="0.15348316154358271"/>
            </c:manualLayout>
          </c:layout>
        </c:title>
        <c:numFmt formatCode="General" sourceLinked="1"/>
        <c:tickLblPos val="nextTo"/>
        <c:crossAx val="49699840"/>
        <c:crosses val="autoZero"/>
        <c:crossBetween val="between"/>
        <c:majorUnit val="1.0000000000000005E-2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000" baseline="0"/>
              <a:t>(b)similarity of water vapor mixing ratio of Jan 2010</a:t>
            </a:r>
          </a:p>
        </c:rich>
      </c:tx>
      <c:layout>
        <c:manualLayout>
          <c:xMode val="edge"/>
          <c:yMode val="edge"/>
          <c:x val="0.19554155730533684"/>
          <c:y val="5.0925925925925923E-2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Sheet2!$F$26</c:f>
              <c:strCache>
                <c:ptCount val="1"/>
                <c:pt idx="0">
                  <c:v>grid nudging at scale 2000km</c:v>
                </c:pt>
              </c:strCache>
            </c:strRef>
          </c:tx>
          <c:marker>
            <c:symbol val="none"/>
          </c:marker>
          <c:val>
            <c:numRef>
              <c:f>Sheet2!$F$27:$F$146</c:f>
              <c:numCache>
                <c:formatCode>General</c:formatCode>
                <c:ptCount val="120"/>
                <c:pt idx="0">
                  <c:v>0.98937909999999996</c:v>
                </c:pt>
                <c:pt idx="1">
                  <c:v>0.99078169999999999</c:v>
                </c:pt>
                <c:pt idx="2">
                  <c:v>0.99348939999999941</c:v>
                </c:pt>
                <c:pt idx="3">
                  <c:v>0.99341609999999936</c:v>
                </c:pt>
                <c:pt idx="4">
                  <c:v>0.99390219999999929</c:v>
                </c:pt>
                <c:pt idx="5">
                  <c:v>0.99177000000000004</c:v>
                </c:pt>
                <c:pt idx="6">
                  <c:v>0.9931649999999993</c:v>
                </c:pt>
                <c:pt idx="7">
                  <c:v>0.99157319999999938</c:v>
                </c:pt>
                <c:pt idx="8">
                  <c:v>0.99292449999999999</c:v>
                </c:pt>
                <c:pt idx="9">
                  <c:v>0.98777859999999951</c:v>
                </c:pt>
                <c:pt idx="10">
                  <c:v>0.99074169999999995</c:v>
                </c:pt>
                <c:pt idx="11">
                  <c:v>0.986819</c:v>
                </c:pt>
                <c:pt idx="12">
                  <c:v>0.98911329999999942</c:v>
                </c:pt>
                <c:pt idx="13">
                  <c:v>0.98820189999999997</c:v>
                </c:pt>
                <c:pt idx="14">
                  <c:v>0.99193140000000002</c:v>
                </c:pt>
                <c:pt idx="15">
                  <c:v>0.99094099999999996</c:v>
                </c:pt>
                <c:pt idx="16">
                  <c:v>0.99007100000000003</c:v>
                </c:pt>
                <c:pt idx="17">
                  <c:v>0.9897397999999995</c:v>
                </c:pt>
                <c:pt idx="18">
                  <c:v>0.99247349999999956</c:v>
                </c:pt>
                <c:pt idx="19">
                  <c:v>0.99391629999999942</c:v>
                </c:pt>
                <c:pt idx="20">
                  <c:v>0.99664339999999996</c:v>
                </c:pt>
                <c:pt idx="21">
                  <c:v>0.9960306999999996</c:v>
                </c:pt>
                <c:pt idx="22">
                  <c:v>0.99838669999999929</c:v>
                </c:pt>
                <c:pt idx="23">
                  <c:v>0.99684220000000001</c:v>
                </c:pt>
                <c:pt idx="24">
                  <c:v>0.99479649999999997</c:v>
                </c:pt>
                <c:pt idx="25">
                  <c:v>0.99588549999999998</c:v>
                </c:pt>
                <c:pt idx="26">
                  <c:v>0.99580729999999951</c:v>
                </c:pt>
                <c:pt idx="27">
                  <c:v>0.99191639999999937</c:v>
                </c:pt>
                <c:pt idx="28">
                  <c:v>0.99216709999999941</c:v>
                </c:pt>
                <c:pt idx="29">
                  <c:v>0.99230419999999941</c:v>
                </c:pt>
                <c:pt idx="30">
                  <c:v>0.99244399999999955</c:v>
                </c:pt>
                <c:pt idx="31">
                  <c:v>0.98845769999999955</c:v>
                </c:pt>
                <c:pt idx="32">
                  <c:v>0.98786580000000002</c:v>
                </c:pt>
                <c:pt idx="33">
                  <c:v>0.98389269999999951</c:v>
                </c:pt>
                <c:pt idx="34">
                  <c:v>0.9885056999999996</c:v>
                </c:pt>
                <c:pt idx="35">
                  <c:v>0.99017339999999943</c:v>
                </c:pt>
                <c:pt idx="36">
                  <c:v>0.99352479999999943</c:v>
                </c:pt>
                <c:pt idx="37">
                  <c:v>0.99338889999999958</c:v>
                </c:pt>
                <c:pt idx="38">
                  <c:v>0.99657769999999957</c:v>
                </c:pt>
                <c:pt idx="39">
                  <c:v>0.9942782999999995</c:v>
                </c:pt>
                <c:pt idx="40">
                  <c:v>0.99419970000000002</c:v>
                </c:pt>
                <c:pt idx="41">
                  <c:v>0.99291160000000001</c:v>
                </c:pt>
                <c:pt idx="42">
                  <c:v>0.9930812999999995</c:v>
                </c:pt>
                <c:pt idx="43">
                  <c:v>0.99128429999999956</c:v>
                </c:pt>
                <c:pt idx="44">
                  <c:v>0.99691509999999961</c:v>
                </c:pt>
                <c:pt idx="45">
                  <c:v>0.99775119999999951</c:v>
                </c:pt>
                <c:pt idx="46">
                  <c:v>0.99727060000000001</c:v>
                </c:pt>
                <c:pt idx="47">
                  <c:v>0.99325479999999955</c:v>
                </c:pt>
                <c:pt idx="48">
                  <c:v>0.99649109999999996</c:v>
                </c:pt>
                <c:pt idx="49">
                  <c:v>0.99723029999999957</c:v>
                </c:pt>
                <c:pt idx="50">
                  <c:v>0.99785429999999997</c:v>
                </c:pt>
                <c:pt idx="51">
                  <c:v>0.99402489999999999</c:v>
                </c:pt>
                <c:pt idx="52">
                  <c:v>0.99721709999999941</c:v>
                </c:pt>
                <c:pt idx="53">
                  <c:v>0.99863229999999958</c:v>
                </c:pt>
                <c:pt idx="54">
                  <c:v>0.99876980000000004</c:v>
                </c:pt>
                <c:pt idx="55">
                  <c:v>0.9943398</c:v>
                </c:pt>
                <c:pt idx="56">
                  <c:v>0.99610500000000002</c:v>
                </c:pt>
                <c:pt idx="57">
                  <c:v>0.99855399999999939</c:v>
                </c:pt>
                <c:pt idx="58">
                  <c:v>0.99858889999999956</c:v>
                </c:pt>
                <c:pt idx="59">
                  <c:v>0.99467490000000003</c:v>
                </c:pt>
                <c:pt idx="60">
                  <c:v>0.9971308999999996</c:v>
                </c:pt>
                <c:pt idx="61">
                  <c:v>0.99940379999999929</c:v>
                </c:pt>
                <c:pt idx="62">
                  <c:v>0.99950439999999929</c:v>
                </c:pt>
                <c:pt idx="63">
                  <c:v>0.9965760999999993</c:v>
                </c:pt>
                <c:pt idx="64">
                  <c:v>0.99713719999999928</c:v>
                </c:pt>
                <c:pt idx="65">
                  <c:v>0.99918039999999941</c:v>
                </c:pt>
                <c:pt idx="66">
                  <c:v>0.99952980000000002</c:v>
                </c:pt>
                <c:pt idx="67">
                  <c:v>0.99598980000000004</c:v>
                </c:pt>
                <c:pt idx="68">
                  <c:v>0.99784709999999999</c:v>
                </c:pt>
                <c:pt idx="69">
                  <c:v>0.99852659999999938</c:v>
                </c:pt>
                <c:pt idx="70">
                  <c:v>0.99901379999999929</c:v>
                </c:pt>
                <c:pt idx="71">
                  <c:v>0.9970272</c:v>
                </c:pt>
                <c:pt idx="72">
                  <c:v>0.99788209999999955</c:v>
                </c:pt>
                <c:pt idx="73">
                  <c:v>0.99836159999999929</c:v>
                </c:pt>
                <c:pt idx="74">
                  <c:v>0.99882190000000004</c:v>
                </c:pt>
                <c:pt idx="75">
                  <c:v>0.99752859999999943</c:v>
                </c:pt>
                <c:pt idx="76">
                  <c:v>0.99769560000000046</c:v>
                </c:pt>
                <c:pt idx="77">
                  <c:v>0.9990000999999995</c:v>
                </c:pt>
                <c:pt idx="78">
                  <c:v>0.99918239999999936</c:v>
                </c:pt>
                <c:pt idx="79">
                  <c:v>0.99792740000000002</c:v>
                </c:pt>
                <c:pt idx="80">
                  <c:v>0.99684459999999997</c:v>
                </c:pt>
                <c:pt idx="81">
                  <c:v>0.99722900000000003</c:v>
                </c:pt>
                <c:pt idx="82">
                  <c:v>0.99679879999999998</c:v>
                </c:pt>
                <c:pt idx="83">
                  <c:v>0.9940464</c:v>
                </c:pt>
                <c:pt idx="84">
                  <c:v>0.99450799999999928</c:v>
                </c:pt>
                <c:pt idx="85">
                  <c:v>0.99660459999999951</c:v>
                </c:pt>
                <c:pt idx="86">
                  <c:v>0.99739169999999999</c:v>
                </c:pt>
                <c:pt idx="87">
                  <c:v>0.99593469999999951</c:v>
                </c:pt>
                <c:pt idx="88">
                  <c:v>0.99619930000000001</c:v>
                </c:pt>
                <c:pt idx="89">
                  <c:v>0.99505540000000003</c:v>
                </c:pt>
                <c:pt idx="90">
                  <c:v>0.99591329999999956</c:v>
                </c:pt>
                <c:pt idx="91">
                  <c:v>0.99437209999999943</c:v>
                </c:pt>
                <c:pt idx="92">
                  <c:v>0.9941854</c:v>
                </c:pt>
                <c:pt idx="93">
                  <c:v>0.99559529999999996</c:v>
                </c:pt>
                <c:pt idx="94">
                  <c:v>0.99642160000000002</c:v>
                </c:pt>
                <c:pt idx="95">
                  <c:v>0.9941797</c:v>
                </c:pt>
                <c:pt idx="96">
                  <c:v>0.99326839999999939</c:v>
                </c:pt>
                <c:pt idx="97">
                  <c:v>0.99407229999999958</c:v>
                </c:pt>
                <c:pt idx="98">
                  <c:v>0.99712480000000003</c:v>
                </c:pt>
                <c:pt idx="99">
                  <c:v>0.9952854999999996</c:v>
                </c:pt>
                <c:pt idx="100">
                  <c:v>0.99707329999999961</c:v>
                </c:pt>
                <c:pt idx="101">
                  <c:v>0.99822339999999943</c:v>
                </c:pt>
                <c:pt idx="102">
                  <c:v>0.9984735999999993</c:v>
                </c:pt>
                <c:pt idx="103">
                  <c:v>0.99741999999999942</c:v>
                </c:pt>
                <c:pt idx="104">
                  <c:v>0.99812699999999943</c:v>
                </c:pt>
                <c:pt idx="105">
                  <c:v>0.99876249999999955</c:v>
                </c:pt>
                <c:pt idx="106">
                  <c:v>0.99919829999999998</c:v>
                </c:pt>
                <c:pt idx="107">
                  <c:v>0.99815829999999961</c:v>
                </c:pt>
                <c:pt idx="108">
                  <c:v>0.99857079999999943</c:v>
                </c:pt>
                <c:pt idx="109">
                  <c:v>0.99788219999999939</c:v>
                </c:pt>
                <c:pt idx="110">
                  <c:v>0.99738649999999929</c:v>
                </c:pt>
                <c:pt idx="111">
                  <c:v>0.99746509999999955</c:v>
                </c:pt>
                <c:pt idx="112">
                  <c:v>0.99788589999999999</c:v>
                </c:pt>
                <c:pt idx="113">
                  <c:v>0.99709049999999999</c:v>
                </c:pt>
                <c:pt idx="114">
                  <c:v>0.99741519999999928</c:v>
                </c:pt>
                <c:pt idx="115">
                  <c:v>0.99418089999999959</c:v>
                </c:pt>
                <c:pt idx="116">
                  <c:v>0.99655999999999956</c:v>
                </c:pt>
                <c:pt idx="117">
                  <c:v>0.99760309999999996</c:v>
                </c:pt>
                <c:pt idx="118">
                  <c:v>0.99827669999999957</c:v>
                </c:pt>
                <c:pt idx="119">
                  <c:v>0.9955180999999993</c:v>
                </c:pt>
              </c:numCache>
            </c:numRef>
          </c:val>
        </c:ser>
        <c:ser>
          <c:idx val="1"/>
          <c:order val="1"/>
          <c:tx>
            <c:strRef>
              <c:f>Sheet2!$G$26</c:f>
              <c:strCache>
                <c:ptCount val="1"/>
                <c:pt idx="0">
                  <c:v>spectral nudging at scale 2000km</c:v>
                </c:pt>
              </c:strCache>
            </c:strRef>
          </c:tx>
          <c:marker>
            <c:symbol val="none"/>
          </c:marker>
          <c:val>
            <c:numRef>
              <c:f>Sheet2!$G$27:$G$146</c:f>
              <c:numCache>
                <c:formatCode>General</c:formatCode>
                <c:ptCount val="120"/>
                <c:pt idx="0">
                  <c:v>0.99108019999999941</c:v>
                </c:pt>
                <c:pt idx="1">
                  <c:v>0.99132169999999997</c:v>
                </c:pt>
                <c:pt idx="2">
                  <c:v>0.99237149999999996</c:v>
                </c:pt>
                <c:pt idx="3">
                  <c:v>0.99287179999999997</c:v>
                </c:pt>
                <c:pt idx="4">
                  <c:v>0.99386389999999958</c:v>
                </c:pt>
                <c:pt idx="5">
                  <c:v>0.99199930000000003</c:v>
                </c:pt>
                <c:pt idx="6">
                  <c:v>0.99358549999999957</c:v>
                </c:pt>
                <c:pt idx="7">
                  <c:v>0.9933594</c:v>
                </c:pt>
                <c:pt idx="8">
                  <c:v>0.9941913999999995</c:v>
                </c:pt>
                <c:pt idx="9">
                  <c:v>0.9886872999999996</c:v>
                </c:pt>
                <c:pt idx="10">
                  <c:v>0.99161789999999961</c:v>
                </c:pt>
                <c:pt idx="11">
                  <c:v>0.98944399999999955</c:v>
                </c:pt>
                <c:pt idx="12">
                  <c:v>0.99129100000000003</c:v>
                </c:pt>
                <c:pt idx="13">
                  <c:v>0.99036189999999957</c:v>
                </c:pt>
                <c:pt idx="14">
                  <c:v>0.99332100000000001</c:v>
                </c:pt>
                <c:pt idx="15">
                  <c:v>0.99408479999999955</c:v>
                </c:pt>
                <c:pt idx="16">
                  <c:v>0.99363420000000002</c:v>
                </c:pt>
                <c:pt idx="17">
                  <c:v>0.99364540000000046</c:v>
                </c:pt>
                <c:pt idx="18">
                  <c:v>0.99578319999999942</c:v>
                </c:pt>
                <c:pt idx="19">
                  <c:v>0.99742759999999941</c:v>
                </c:pt>
                <c:pt idx="20">
                  <c:v>0.99828409999999956</c:v>
                </c:pt>
                <c:pt idx="21">
                  <c:v>0.99819570000000002</c:v>
                </c:pt>
                <c:pt idx="22">
                  <c:v>0.99889899999999998</c:v>
                </c:pt>
                <c:pt idx="23">
                  <c:v>0.99787519999999996</c:v>
                </c:pt>
                <c:pt idx="24">
                  <c:v>0.99619080000000004</c:v>
                </c:pt>
                <c:pt idx="25">
                  <c:v>0.99689070000000002</c:v>
                </c:pt>
                <c:pt idx="26">
                  <c:v>0.99632629999999955</c:v>
                </c:pt>
                <c:pt idx="27">
                  <c:v>0.99468120000000004</c:v>
                </c:pt>
                <c:pt idx="28">
                  <c:v>0.99465840000000005</c:v>
                </c:pt>
                <c:pt idx="29">
                  <c:v>0.99357529999999961</c:v>
                </c:pt>
                <c:pt idx="30">
                  <c:v>0.99243859999999928</c:v>
                </c:pt>
                <c:pt idx="31">
                  <c:v>0.99089769999999999</c:v>
                </c:pt>
                <c:pt idx="32">
                  <c:v>0.99122239999999928</c:v>
                </c:pt>
                <c:pt idx="33">
                  <c:v>0.98362159999999998</c:v>
                </c:pt>
                <c:pt idx="34">
                  <c:v>0.98736489999999955</c:v>
                </c:pt>
                <c:pt idx="35">
                  <c:v>0.990008</c:v>
                </c:pt>
                <c:pt idx="36">
                  <c:v>0.9938283999999995</c:v>
                </c:pt>
                <c:pt idx="37">
                  <c:v>0.99431839999999938</c:v>
                </c:pt>
                <c:pt idx="38">
                  <c:v>0.99684240000000002</c:v>
                </c:pt>
                <c:pt idx="39">
                  <c:v>0.9935092999999996</c:v>
                </c:pt>
                <c:pt idx="40">
                  <c:v>0.99150449999999957</c:v>
                </c:pt>
                <c:pt idx="41">
                  <c:v>0.99208749999999957</c:v>
                </c:pt>
                <c:pt idx="42">
                  <c:v>0.99321459999999928</c:v>
                </c:pt>
                <c:pt idx="43">
                  <c:v>0.99197550000000001</c:v>
                </c:pt>
                <c:pt idx="44">
                  <c:v>0.99636419999999937</c:v>
                </c:pt>
                <c:pt idx="45">
                  <c:v>0.99843649999999928</c:v>
                </c:pt>
                <c:pt idx="46">
                  <c:v>0.9991462999999996</c:v>
                </c:pt>
                <c:pt idx="47">
                  <c:v>0.99760020000000005</c:v>
                </c:pt>
                <c:pt idx="48">
                  <c:v>0.99839</c:v>
                </c:pt>
                <c:pt idx="49">
                  <c:v>0.99654469999999951</c:v>
                </c:pt>
                <c:pt idx="50">
                  <c:v>0.9955986999999995</c:v>
                </c:pt>
                <c:pt idx="51">
                  <c:v>0.9957762999999995</c:v>
                </c:pt>
                <c:pt idx="52">
                  <c:v>0.99841639999999909</c:v>
                </c:pt>
                <c:pt idx="53">
                  <c:v>0.99804190000000004</c:v>
                </c:pt>
                <c:pt idx="54">
                  <c:v>0.99809429999999999</c:v>
                </c:pt>
                <c:pt idx="55">
                  <c:v>0.99681289999999956</c:v>
                </c:pt>
                <c:pt idx="56">
                  <c:v>0.9973172999999993</c:v>
                </c:pt>
                <c:pt idx="57">
                  <c:v>0.99856789999999929</c:v>
                </c:pt>
                <c:pt idx="58">
                  <c:v>0.99831469999999956</c:v>
                </c:pt>
                <c:pt idx="59">
                  <c:v>0.99716789999999955</c:v>
                </c:pt>
                <c:pt idx="60">
                  <c:v>0.9985598</c:v>
                </c:pt>
                <c:pt idx="61">
                  <c:v>0.99940249999999942</c:v>
                </c:pt>
                <c:pt idx="62">
                  <c:v>0.99933279999999935</c:v>
                </c:pt>
                <c:pt idx="63">
                  <c:v>0.99927659999999929</c:v>
                </c:pt>
                <c:pt idx="64">
                  <c:v>0.99921839999999928</c:v>
                </c:pt>
                <c:pt idx="65">
                  <c:v>0.99953469999999955</c:v>
                </c:pt>
                <c:pt idx="66">
                  <c:v>0.99930859999999955</c:v>
                </c:pt>
                <c:pt idx="67">
                  <c:v>0.99868679999999943</c:v>
                </c:pt>
                <c:pt idx="68">
                  <c:v>0.99860360000000004</c:v>
                </c:pt>
                <c:pt idx="69">
                  <c:v>0.9991816</c:v>
                </c:pt>
                <c:pt idx="70">
                  <c:v>0.99842109999999951</c:v>
                </c:pt>
                <c:pt idx="71">
                  <c:v>0.99766889999999997</c:v>
                </c:pt>
                <c:pt idx="72">
                  <c:v>0.99780080000000004</c:v>
                </c:pt>
                <c:pt idx="73">
                  <c:v>0.99835989999999997</c:v>
                </c:pt>
                <c:pt idx="74">
                  <c:v>0.99838009999999955</c:v>
                </c:pt>
                <c:pt idx="75">
                  <c:v>0.99703569999999997</c:v>
                </c:pt>
                <c:pt idx="76">
                  <c:v>0.9971850999999996</c:v>
                </c:pt>
                <c:pt idx="77">
                  <c:v>0.99881789999999959</c:v>
                </c:pt>
                <c:pt idx="78">
                  <c:v>0.9990304999999996</c:v>
                </c:pt>
                <c:pt idx="79">
                  <c:v>0.99794360000000004</c:v>
                </c:pt>
                <c:pt idx="80">
                  <c:v>0.99625639999999938</c:v>
                </c:pt>
                <c:pt idx="81">
                  <c:v>0.9964467999999993</c:v>
                </c:pt>
                <c:pt idx="82">
                  <c:v>0.99603709999999956</c:v>
                </c:pt>
                <c:pt idx="83">
                  <c:v>0.9949732</c:v>
                </c:pt>
                <c:pt idx="84">
                  <c:v>0.99508980000000002</c:v>
                </c:pt>
                <c:pt idx="85">
                  <c:v>0.99739279999999941</c:v>
                </c:pt>
                <c:pt idx="86">
                  <c:v>0.997946</c:v>
                </c:pt>
                <c:pt idx="87">
                  <c:v>0.99713359999999929</c:v>
                </c:pt>
                <c:pt idx="88">
                  <c:v>0.99735369999999957</c:v>
                </c:pt>
                <c:pt idx="89">
                  <c:v>0.99598699999999929</c:v>
                </c:pt>
                <c:pt idx="90">
                  <c:v>0.99570199999999998</c:v>
                </c:pt>
                <c:pt idx="91">
                  <c:v>0.99358979999999941</c:v>
                </c:pt>
                <c:pt idx="92">
                  <c:v>0.9932923999999993</c:v>
                </c:pt>
                <c:pt idx="93">
                  <c:v>0.99309449999999999</c:v>
                </c:pt>
                <c:pt idx="94">
                  <c:v>0.99501599999999957</c:v>
                </c:pt>
                <c:pt idx="95">
                  <c:v>0.99404060000000005</c:v>
                </c:pt>
                <c:pt idx="96">
                  <c:v>0.99364790000000003</c:v>
                </c:pt>
                <c:pt idx="97">
                  <c:v>0.99545409999999956</c:v>
                </c:pt>
                <c:pt idx="98">
                  <c:v>0.99778800000000001</c:v>
                </c:pt>
                <c:pt idx="99">
                  <c:v>0.99733809999999956</c:v>
                </c:pt>
                <c:pt idx="100">
                  <c:v>0.99849180000000004</c:v>
                </c:pt>
                <c:pt idx="101">
                  <c:v>0.99851249999999936</c:v>
                </c:pt>
                <c:pt idx="102">
                  <c:v>0.99844469999999996</c:v>
                </c:pt>
                <c:pt idx="103">
                  <c:v>0.99757429999999958</c:v>
                </c:pt>
                <c:pt idx="104">
                  <c:v>0.99839990000000001</c:v>
                </c:pt>
                <c:pt idx="105">
                  <c:v>0.9987028999999995</c:v>
                </c:pt>
                <c:pt idx="106">
                  <c:v>0.99893399999999954</c:v>
                </c:pt>
                <c:pt idx="107">
                  <c:v>0.99808309999999956</c:v>
                </c:pt>
                <c:pt idx="108">
                  <c:v>0.99811019999999928</c:v>
                </c:pt>
                <c:pt idx="109">
                  <c:v>0.99735739999999928</c:v>
                </c:pt>
                <c:pt idx="110">
                  <c:v>0.99529429999999997</c:v>
                </c:pt>
                <c:pt idx="111">
                  <c:v>0.99714919999999996</c:v>
                </c:pt>
                <c:pt idx="112">
                  <c:v>0.9982299</c:v>
                </c:pt>
                <c:pt idx="113">
                  <c:v>0.99670150000000002</c:v>
                </c:pt>
                <c:pt idx="114">
                  <c:v>0.99671520000000002</c:v>
                </c:pt>
                <c:pt idx="115">
                  <c:v>0.99574410000000002</c:v>
                </c:pt>
                <c:pt idx="116">
                  <c:v>0.99697480000000005</c:v>
                </c:pt>
                <c:pt idx="117">
                  <c:v>0.99680659999999943</c:v>
                </c:pt>
                <c:pt idx="118">
                  <c:v>0.99709269999999961</c:v>
                </c:pt>
                <c:pt idx="119">
                  <c:v>0.99413969999999996</c:v>
                </c:pt>
              </c:numCache>
            </c:numRef>
          </c:val>
        </c:ser>
        <c:ser>
          <c:idx val="2"/>
          <c:order val="2"/>
          <c:tx>
            <c:strRef>
              <c:f>Sheet2!$H$26</c:f>
              <c:strCache>
                <c:ptCount val="1"/>
                <c:pt idx="0">
                  <c:v>grid nudging at scale 300km</c:v>
                </c:pt>
              </c:strCache>
            </c:strRef>
          </c:tx>
          <c:marker>
            <c:symbol val="none"/>
          </c:marker>
          <c:val>
            <c:numRef>
              <c:f>Sheet2!$H$27:$H$146</c:f>
              <c:numCache>
                <c:formatCode>General</c:formatCode>
                <c:ptCount val="120"/>
                <c:pt idx="0">
                  <c:v>0.9820559999999996</c:v>
                </c:pt>
                <c:pt idx="1">
                  <c:v>0.98584179999999999</c:v>
                </c:pt>
                <c:pt idx="2">
                  <c:v>0.98728139999999942</c:v>
                </c:pt>
                <c:pt idx="3">
                  <c:v>0.98891059999999942</c:v>
                </c:pt>
                <c:pt idx="4">
                  <c:v>0.98636489999999954</c:v>
                </c:pt>
                <c:pt idx="5">
                  <c:v>0.9862046999999996</c:v>
                </c:pt>
                <c:pt idx="6">
                  <c:v>0.98703439999999942</c:v>
                </c:pt>
                <c:pt idx="7">
                  <c:v>0.98672130000000002</c:v>
                </c:pt>
                <c:pt idx="8">
                  <c:v>0.9862828999999993</c:v>
                </c:pt>
                <c:pt idx="9">
                  <c:v>0.9821845999999993</c:v>
                </c:pt>
                <c:pt idx="10">
                  <c:v>0.98535399999999929</c:v>
                </c:pt>
                <c:pt idx="11">
                  <c:v>0.9835256</c:v>
                </c:pt>
                <c:pt idx="12">
                  <c:v>0.98311839999999928</c:v>
                </c:pt>
                <c:pt idx="13">
                  <c:v>0.98331339999999923</c:v>
                </c:pt>
                <c:pt idx="14">
                  <c:v>0.9881316999999995</c:v>
                </c:pt>
                <c:pt idx="15">
                  <c:v>0.98645939999999943</c:v>
                </c:pt>
                <c:pt idx="16">
                  <c:v>0.98394429999999999</c:v>
                </c:pt>
                <c:pt idx="17">
                  <c:v>0.98515189999999997</c:v>
                </c:pt>
                <c:pt idx="18">
                  <c:v>0.98793639999999938</c:v>
                </c:pt>
                <c:pt idx="19">
                  <c:v>0.98807009999999951</c:v>
                </c:pt>
                <c:pt idx="20">
                  <c:v>0.98801299999999936</c:v>
                </c:pt>
                <c:pt idx="21">
                  <c:v>0.98941219999999896</c:v>
                </c:pt>
                <c:pt idx="22">
                  <c:v>0.99171249999999955</c:v>
                </c:pt>
                <c:pt idx="23">
                  <c:v>0.99258839999999937</c:v>
                </c:pt>
                <c:pt idx="24">
                  <c:v>0.99000980000000005</c:v>
                </c:pt>
                <c:pt idx="25">
                  <c:v>0.99147509999999961</c:v>
                </c:pt>
                <c:pt idx="26">
                  <c:v>0.99097069999999998</c:v>
                </c:pt>
                <c:pt idx="27">
                  <c:v>0.98925299999999938</c:v>
                </c:pt>
                <c:pt idx="28">
                  <c:v>0.98756579999999938</c:v>
                </c:pt>
                <c:pt idx="29">
                  <c:v>0.98653459999999937</c:v>
                </c:pt>
                <c:pt idx="30">
                  <c:v>0.98592639999999943</c:v>
                </c:pt>
                <c:pt idx="31">
                  <c:v>0.98351439999999934</c:v>
                </c:pt>
                <c:pt idx="32">
                  <c:v>0.98204389999999997</c:v>
                </c:pt>
                <c:pt idx="33">
                  <c:v>0.9780375</c:v>
                </c:pt>
                <c:pt idx="34">
                  <c:v>0.98250939999999942</c:v>
                </c:pt>
                <c:pt idx="35">
                  <c:v>0.98444509999999996</c:v>
                </c:pt>
                <c:pt idx="36">
                  <c:v>0.98591619999999935</c:v>
                </c:pt>
                <c:pt idx="37">
                  <c:v>0.98831139999999928</c:v>
                </c:pt>
                <c:pt idx="38">
                  <c:v>0.99122480000000002</c:v>
                </c:pt>
                <c:pt idx="39">
                  <c:v>0.98833479999999929</c:v>
                </c:pt>
                <c:pt idx="40">
                  <c:v>0.98791269999999942</c:v>
                </c:pt>
                <c:pt idx="41">
                  <c:v>0.98838669999999929</c:v>
                </c:pt>
                <c:pt idx="42">
                  <c:v>0.9879032999999996</c:v>
                </c:pt>
                <c:pt idx="43">
                  <c:v>0.98646959999999928</c:v>
                </c:pt>
                <c:pt idx="44">
                  <c:v>0.98784430000000001</c:v>
                </c:pt>
                <c:pt idx="45">
                  <c:v>0.99168729999999961</c:v>
                </c:pt>
                <c:pt idx="46">
                  <c:v>0.99124719999999955</c:v>
                </c:pt>
                <c:pt idx="47">
                  <c:v>0.98595609999999956</c:v>
                </c:pt>
                <c:pt idx="48">
                  <c:v>0.98798629999999943</c:v>
                </c:pt>
                <c:pt idx="49">
                  <c:v>0.99176540000000002</c:v>
                </c:pt>
                <c:pt idx="50">
                  <c:v>0.99251169999999955</c:v>
                </c:pt>
                <c:pt idx="51">
                  <c:v>0.98741709999999927</c:v>
                </c:pt>
                <c:pt idx="52">
                  <c:v>0.9909038</c:v>
                </c:pt>
                <c:pt idx="53">
                  <c:v>0.99376319999999929</c:v>
                </c:pt>
                <c:pt idx="54">
                  <c:v>0.9936159</c:v>
                </c:pt>
                <c:pt idx="55">
                  <c:v>0.98907629999999958</c:v>
                </c:pt>
                <c:pt idx="56">
                  <c:v>0.99037189999999997</c:v>
                </c:pt>
                <c:pt idx="57">
                  <c:v>0.99446119999999938</c:v>
                </c:pt>
                <c:pt idx="58">
                  <c:v>0.99442759999999941</c:v>
                </c:pt>
                <c:pt idx="59">
                  <c:v>0.98986019999999941</c:v>
                </c:pt>
                <c:pt idx="60">
                  <c:v>0.9921411</c:v>
                </c:pt>
                <c:pt idx="61">
                  <c:v>0.99538639999999923</c:v>
                </c:pt>
                <c:pt idx="62">
                  <c:v>0.9955754</c:v>
                </c:pt>
                <c:pt idx="63">
                  <c:v>0.9901894</c:v>
                </c:pt>
                <c:pt idx="64">
                  <c:v>0.98972559999999998</c:v>
                </c:pt>
                <c:pt idx="65">
                  <c:v>0.99459439999999955</c:v>
                </c:pt>
                <c:pt idx="66">
                  <c:v>0.9951468999999995</c:v>
                </c:pt>
                <c:pt idx="67">
                  <c:v>0.98936589999999958</c:v>
                </c:pt>
                <c:pt idx="68">
                  <c:v>0.99101459999999941</c:v>
                </c:pt>
                <c:pt idx="69">
                  <c:v>0.99372579999999999</c:v>
                </c:pt>
                <c:pt idx="70">
                  <c:v>0.99409860000000005</c:v>
                </c:pt>
                <c:pt idx="71">
                  <c:v>0.991039</c:v>
                </c:pt>
                <c:pt idx="72">
                  <c:v>0.99275380000000002</c:v>
                </c:pt>
                <c:pt idx="73">
                  <c:v>0.99277760000000004</c:v>
                </c:pt>
                <c:pt idx="74">
                  <c:v>0.99399519999999997</c:v>
                </c:pt>
                <c:pt idx="75">
                  <c:v>0.99264059999999998</c:v>
                </c:pt>
                <c:pt idx="76">
                  <c:v>0.99098180000000002</c:v>
                </c:pt>
                <c:pt idx="77">
                  <c:v>0.99521909999999958</c:v>
                </c:pt>
                <c:pt idx="78">
                  <c:v>0.99476580000000003</c:v>
                </c:pt>
                <c:pt idx="79">
                  <c:v>0.99217489999999997</c:v>
                </c:pt>
                <c:pt idx="80">
                  <c:v>0.99269280000000004</c:v>
                </c:pt>
                <c:pt idx="81">
                  <c:v>0.99234249999999957</c:v>
                </c:pt>
                <c:pt idx="82">
                  <c:v>0.99153539999999929</c:v>
                </c:pt>
                <c:pt idx="83">
                  <c:v>0.98829279999999942</c:v>
                </c:pt>
                <c:pt idx="84">
                  <c:v>0.98867320000000003</c:v>
                </c:pt>
                <c:pt idx="85">
                  <c:v>0.99082749999999997</c:v>
                </c:pt>
                <c:pt idx="86">
                  <c:v>0.99290409999999996</c:v>
                </c:pt>
                <c:pt idx="87">
                  <c:v>0.99009530000000001</c:v>
                </c:pt>
                <c:pt idx="88">
                  <c:v>0.98879899999999998</c:v>
                </c:pt>
                <c:pt idx="89">
                  <c:v>0.98968520000000004</c:v>
                </c:pt>
                <c:pt idx="90">
                  <c:v>0.99085900000000005</c:v>
                </c:pt>
                <c:pt idx="91">
                  <c:v>0.98815140000000001</c:v>
                </c:pt>
                <c:pt idx="92">
                  <c:v>0.98477150000000002</c:v>
                </c:pt>
                <c:pt idx="93">
                  <c:v>0.98978540000000004</c:v>
                </c:pt>
                <c:pt idx="94">
                  <c:v>0.99194870000000002</c:v>
                </c:pt>
                <c:pt idx="95">
                  <c:v>0.98933429999999956</c:v>
                </c:pt>
                <c:pt idx="96">
                  <c:v>0.9869483999999995</c:v>
                </c:pt>
                <c:pt idx="97">
                  <c:v>0.99092069999999999</c:v>
                </c:pt>
                <c:pt idx="98">
                  <c:v>0.99410359999999942</c:v>
                </c:pt>
                <c:pt idx="99">
                  <c:v>0.99127999999999961</c:v>
                </c:pt>
                <c:pt idx="100">
                  <c:v>0.98997709999999961</c:v>
                </c:pt>
                <c:pt idx="101">
                  <c:v>0.99378379999999955</c:v>
                </c:pt>
                <c:pt idx="102">
                  <c:v>0.99460199999999999</c:v>
                </c:pt>
                <c:pt idx="103">
                  <c:v>0.99118499999999943</c:v>
                </c:pt>
                <c:pt idx="104">
                  <c:v>0.99162680000000003</c:v>
                </c:pt>
                <c:pt idx="105">
                  <c:v>0.99254489999999951</c:v>
                </c:pt>
                <c:pt idx="106">
                  <c:v>0.99372510000000003</c:v>
                </c:pt>
                <c:pt idx="107">
                  <c:v>0.99220580000000003</c:v>
                </c:pt>
                <c:pt idx="108">
                  <c:v>0.99282990000000004</c:v>
                </c:pt>
                <c:pt idx="109">
                  <c:v>0.99287930000000002</c:v>
                </c:pt>
                <c:pt idx="110">
                  <c:v>0.9932493999999995</c:v>
                </c:pt>
                <c:pt idx="111">
                  <c:v>0.9933554999999995</c:v>
                </c:pt>
                <c:pt idx="112">
                  <c:v>0.9930445</c:v>
                </c:pt>
                <c:pt idx="113">
                  <c:v>0.99294789999999999</c:v>
                </c:pt>
                <c:pt idx="114">
                  <c:v>0.99382389999999998</c:v>
                </c:pt>
                <c:pt idx="115">
                  <c:v>0.9901818999999995</c:v>
                </c:pt>
                <c:pt idx="116">
                  <c:v>0.99143309999999929</c:v>
                </c:pt>
                <c:pt idx="117">
                  <c:v>0.99445779999999928</c:v>
                </c:pt>
                <c:pt idx="118">
                  <c:v>0.99510679999999929</c:v>
                </c:pt>
                <c:pt idx="119">
                  <c:v>0.99048559999999941</c:v>
                </c:pt>
              </c:numCache>
            </c:numRef>
          </c:val>
        </c:ser>
        <c:ser>
          <c:idx val="3"/>
          <c:order val="3"/>
          <c:tx>
            <c:strRef>
              <c:f>Sheet2!$I$26</c:f>
              <c:strCache>
                <c:ptCount val="1"/>
                <c:pt idx="0">
                  <c:v>spectral nudging at scale 300km</c:v>
                </c:pt>
              </c:strCache>
            </c:strRef>
          </c:tx>
          <c:marker>
            <c:symbol val="none"/>
          </c:marker>
          <c:val>
            <c:numRef>
              <c:f>Sheet2!$I$27:$I$146</c:f>
              <c:numCache>
                <c:formatCode>General</c:formatCode>
                <c:ptCount val="120"/>
                <c:pt idx="0">
                  <c:v>0.97583590000000042</c:v>
                </c:pt>
                <c:pt idx="1">
                  <c:v>0.98114760000000001</c:v>
                </c:pt>
                <c:pt idx="2">
                  <c:v>0.98034940000000004</c:v>
                </c:pt>
                <c:pt idx="3">
                  <c:v>0.98216029999999943</c:v>
                </c:pt>
                <c:pt idx="4">
                  <c:v>0.98047019999999929</c:v>
                </c:pt>
                <c:pt idx="5">
                  <c:v>0.98028809999999955</c:v>
                </c:pt>
                <c:pt idx="6">
                  <c:v>0.98302049999999996</c:v>
                </c:pt>
                <c:pt idx="7">
                  <c:v>0.98346909999999943</c:v>
                </c:pt>
                <c:pt idx="8">
                  <c:v>0.98167510000000002</c:v>
                </c:pt>
                <c:pt idx="9">
                  <c:v>0.97628680000000001</c:v>
                </c:pt>
                <c:pt idx="10">
                  <c:v>0.98047669999999942</c:v>
                </c:pt>
                <c:pt idx="11">
                  <c:v>0.98018149999999959</c:v>
                </c:pt>
                <c:pt idx="12">
                  <c:v>0.9781126</c:v>
                </c:pt>
                <c:pt idx="13">
                  <c:v>0.97998730000000001</c:v>
                </c:pt>
                <c:pt idx="14">
                  <c:v>0.98045519999999942</c:v>
                </c:pt>
                <c:pt idx="15">
                  <c:v>0.97884730000000042</c:v>
                </c:pt>
                <c:pt idx="16">
                  <c:v>0.97756949999999998</c:v>
                </c:pt>
                <c:pt idx="17">
                  <c:v>0.98073719999999942</c:v>
                </c:pt>
                <c:pt idx="18">
                  <c:v>0.98123029999999956</c:v>
                </c:pt>
                <c:pt idx="19">
                  <c:v>0.98048069999999943</c:v>
                </c:pt>
                <c:pt idx="20">
                  <c:v>0.98079309999999997</c:v>
                </c:pt>
                <c:pt idx="21">
                  <c:v>0.98105729999999958</c:v>
                </c:pt>
                <c:pt idx="22">
                  <c:v>0.98037079999999943</c:v>
                </c:pt>
                <c:pt idx="23">
                  <c:v>0.98218479999999941</c:v>
                </c:pt>
                <c:pt idx="24">
                  <c:v>0.98088140000000001</c:v>
                </c:pt>
                <c:pt idx="25">
                  <c:v>0.98663719999999955</c:v>
                </c:pt>
                <c:pt idx="26">
                  <c:v>0.98727759999999942</c:v>
                </c:pt>
                <c:pt idx="27">
                  <c:v>0.98791299999999937</c:v>
                </c:pt>
                <c:pt idx="28">
                  <c:v>0.98361609999999955</c:v>
                </c:pt>
                <c:pt idx="29">
                  <c:v>0.98376259999999938</c:v>
                </c:pt>
                <c:pt idx="30">
                  <c:v>0.98077760000000003</c:v>
                </c:pt>
                <c:pt idx="31">
                  <c:v>0.97932079999999999</c:v>
                </c:pt>
                <c:pt idx="32">
                  <c:v>0.97801769999999999</c:v>
                </c:pt>
                <c:pt idx="33">
                  <c:v>0.97139330000000002</c:v>
                </c:pt>
                <c:pt idx="34">
                  <c:v>0.97588170000000041</c:v>
                </c:pt>
                <c:pt idx="35">
                  <c:v>0.97555000000000003</c:v>
                </c:pt>
                <c:pt idx="36">
                  <c:v>0.97565150000000045</c:v>
                </c:pt>
                <c:pt idx="37">
                  <c:v>0.97919009999999995</c:v>
                </c:pt>
                <c:pt idx="38">
                  <c:v>0.98351909999999942</c:v>
                </c:pt>
                <c:pt idx="39">
                  <c:v>0.98033809999999955</c:v>
                </c:pt>
                <c:pt idx="40">
                  <c:v>0.97549120000000045</c:v>
                </c:pt>
                <c:pt idx="41">
                  <c:v>0.9793485000000004</c:v>
                </c:pt>
                <c:pt idx="42">
                  <c:v>0.97960840000000071</c:v>
                </c:pt>
                <c:pt idx="43">
                  <c:v>0.97759949999999995</c:v>
                </c:pt>
                <c:pt idx="44">
                  <c:v>0.97441880000000003</c:v>
                </c:pt>
                <c:pt idx="45">
                  <c:v>0.98193659999999938</c:v>
                </c:pt>
                <c:pt idx="46">
                  <c:v>0.98414659999999943</c:v>
                </c:pt>
                <c:pt idx="47">
                  <c:v>0.9815214999999996</c:v>
                </c:pt>
                <c:pt idx="48">
                  <c:v>0.98180509999999999</c:v>
                </c:pt>
                <c:pt idx="49">
                  <c:v>0.98398980000000003</c:v>
                </c:pt>
                <c:pt idx="50">
                  <c:v>0.98375100000000004</c:v>
                </c:pt>
                <c:pt idx="51">
                  <c:v>0.98315199999999958</c:v>
                </c:pt>
                <c:pt idx="52">
                  <c:v>0.9856587999999995</c:v>
                </c:pt>
                <c:pt idx="53">
                  <c:v>0.98913319999999938</c:v>
                </c:pt>
                <c:pt idx="54">
                  <c:v>0.98969110000000005</c:v>
                </c:pt>
                <c:pt idx="55">
                  <c:v>0.98617120000000003</c:v>
                </c:pt>
                <c:pt idx="56">
                  <c:v>0.98558069999999942</c:v>
                </c:pt>
                <c:pt idx="57">
                  <c:v>0.99115120000000001</c:v>
                </c:pt>
                <c:pt idx="58">
                  <c:v>0.98966349999999959</c:v>
                </c:pt>
                <c:pt idx="59">
                  <c:v>0.98752089999999959</c:v>
                </c:pt>
                <c:pt idx="60">
                  <c:v>0.99003219999999936</c:v>
                </c:pt>
                <c:pt idx="61">
                  <c:v>0.99195679999999942</c:v>
                </c:pt>
                <c:pt idx="62">
                  <c:v>0.99114329999999951</c:v>
                </c:pt>
                <c:pt idx="63">
                  <c:v>0.98709990000000003</c:v>
                </c:pt>
                <c:pt idx="64">
                  <c:v>0.9868209</c:v>
                </c:pt>
                <c:pt idx="65">
                  <c:v>0.9911276</c:v>
                </c:pt>
                <c:pt idx="66">
                  <c:v>0.99089959999999999</c:v>
                </c:pt>
                <c:pt idx="67">
                  <c:v>0.98693279999999939</c:v>
                </c:pt>
                <c:pt idx="68">
                  <c:v>0.98791519999999955</c:v>
                </c:pt>
                <c:pt idx="69">
                  <c:v>0.99015419999999943</c:v>
                </c:pt>
                <c:pt idx="70">
                  <c:v>0.98950629999999928</c:v>
                </c:pt>
                <c:pt idx="71">
                  <c:v>0.98701159999999954</c:v>
                </c:pt>
                <c:pt idx="72">
                  <c:v>0.98920359999999929</c:v>
                </c:pt>
                <c:pt idx="73">
                  <c:v>0.98988709999999958</c:v>
                </c:pt>
                <c:pt idx="74">
                  <c:v>0.99062280000000003</c:v>
                </c:pt>
                <c:pt idx="75">
                  <c:v>0.98707120000000004</c:v>
                </c:pt>
                <c:pt idx="76">
                  <c:v>0.98657659999999936</c:v>
                </c:pt>
                <c:pt idx="77">
                  <c:v>0.99246689999999926</c:v>
                </c:pt>
                <c:pt idx="78">
                  <c:v>0.99244089999999996</c:v>
                </c:pt>
                <c:pt idx="79">
                  <c:v>0.98948849999999955</c:v>
                </c:pt>
                <c:pt idx="80">
                  <c:v>0.98993180000000003</c:v>
                </c:pt>
                <c:pt idx="81">
                  <c:v>0.99042999999999959</c:v>
                </c:pt>
                <c:pt idx="82">
                  <c:v>0.98996599999999957</c:v>
                </c:pt>
                <c:pt idx="83">
                  <c:v>0.98706729999999943</c:v>
                </c:pt>
                <c:pt idx="84">
                  <c:v>0.9864874999999993</c:v>
                </c:pt>
                <c:pt idx="85">
                  <c:v>0.98900840000000001</c:v>
                </c:pt>
                <c:pt idx="86">
                  <c:v>0.9906353</c:v>
                </c:pt>
                <c:pt idx="87">
                  <c:v>0.98674019999999996</c:v>
                </c:pt>
                <c:pt idx="88">
                  <c:v>0.98577619999999955</c:v>
                </c:pt>
                <c:pt idx="89">
                  <c:v>0.98788909999999996</c:v>
                </c:pt>
                <c:pt idx="90">
                  <c:v>0.98746019999999934</c:v>
                </c:pt>
                <c:pt idx="91">
                  <c:v>0.9830848999999996</c:v>
                </c:pt>
                <c:pt idx="92">
                  <c:v>0.97980199999999995</c:v>
                </c:pt>
                <c:pt idx="93">
                  <c:v>0.98533509999999958</c:v>
                </c:pt>
                <c:pt idx="94">
                  <c:v>0.98778669999999957</c:v>
                </c:pt>
                <c:pt idx="95">
                  <c:v>0.98389720000000003</c:v>
                </c:pt>
                <c:pt idx="96">
                  <c:v>0.97919610000000001</c:v>
                </c:pt>
                <c:pt idx="97">
                  <c:v>0.9849808999999996</c:v>
                </c:pt>
                <c:pt idx="98">
                  <c:v>0.98938859999999929</c:v>
                </c:pt>
                <c:pt idx="99">
                  <c:v>0.98553499999999938</c:v>
                </c:pt>
                <c:pt idx="100">
                  <c:v>0.98473480000000002</c:v>
                </c:pt>
                <c:pt idx="101">
                  <c:v>0.99028089999999958</c:v>
                </c:pt>
                <c:pt idx="102">
                  <c:v>0.99025889999999961</c:v>
                </c:pt>
                <c:pt idx="103">
                  <c:v>0.98700229999999955</c:v>
                </c:pt>
                <c:pt idx="104">
                  <c:v>0.98758559999999929</c:v>
                </c:pt>
                <c:pt idx="105">
                  <c:v>0.98717339999999942</c:v>
                </c:pt>
                <c:pt idx="106">
                  <c:v>0.98815609999999943</c:v>
                </c:pt>
                <c:pt idx="107">
                  <c:v>0.98637819999999943</c:v>
                </c:pt>
                <c:pt idx="108">
                  <c:v>0.98744460000000001</c:v>
                </c:pt>
                <c:pt idx="109">
                  <c:v>0.98738469999999956</c:v>
                </c:pt>
                <c:pt idx="110">
                  <c:v>0.98738829999999955</c:v>
                </c:pt>
                <c:pt idx="111">
                  <c:v>0.98735309999999943</c:v>
                </c:pt>
                <c:pt idx="112">
                  <c:v>0.98852789999999957</c:v>
                </c:pt>
                <c:pt idx="113">
                  <c:v>0.98915019999999942</c:v>
                </c:pt>
                <c:pt idx="114">
                  <c:v>0.9900190999999996</c:v>
                </c:pt>
                <c:pt idx="115">
                  <c:v>0.9887783</c:v>
                </c:pt>
                <c:pt idx="116">
                  <c:v>0.9890158999999995</c:v>
                </c:pt>
                <c:pt idx="117">
                  <c:v>0.99014060000000004</c:v>
                </c:pt>
                <c:pt idx="118">
                  <c:v>0.99053099999999938</c:v>
                </c:pt>
                <c:pt idx="119">
                  <c:v>0.98548159999999929</c:v>
                </c:pt>
              </c:numCache>
            </c:numRef>
          </c:val>
        </c:ser>
        <c:marker val="1"/>
        <c:axId val="49310720"/>
        <c:axId val="49325184"/>
      </c:lineChart>
      <c:catAx>
        <c:axId val="493107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Time</a:t>
                </a:r>
                <a:r>
                  <a:rPr lang="en-US" baseline="0" dirty="0" smtClean="0"/>
                  <a:t> series</a:t>
                </a:r>
                <a:r>
                  <a:rPr lang="en-US" dirty="0" smtClean="0"/>
                  <a:t> (every 6h</a:t>
                </a:r>
                <a:r>
                  <a:rPr lang="en-US" dirty="0"/>
                  <a:t>)</a:t>
                </a:r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9325184"/>
        <c:crosses val="autoZero"/>
        <c:auto val="1"/>
        <c:lblAlgn val="ctr"/>
        <c:lblOffset val="120"/>
        <c:tickLblSkip val="20"/>
        <c:tickMarkSkip val="10"/>
      </c:catAx>
      <c:valAx>
        <c:axId val="49325184"/>
        <c:scaling>
          <c:orientation val="minMax"/>
          <c:max val="1"/>
          <c:min val="0.95000000000000062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similarity</a:t>
                </a:r>
              </a:p>
            </c:rich>
          </c:tx>
          <c:layout>
            <c:manualLayout>
              <c:xMode val="edge"/>
              <c:yMode val="edge"/>
              <c:x val="7.2222222222222299E-2"/>
              <c:y val="0.13937846310877808"/>
            </c:manualLayout>
          </c:layout>
        </c:title>
        <c:numFmt formatCode="General" sourceLinked="1"/>
        <c:tickLblPos val="nextTo"/>
        <c:crossAx val="49310720"/>
        <c:crosses val="autoZero"/>
        <c:crossBetween val="between"/>
        <c:majorUnit val="1.0000000000000005E-2"/>
      </c:valAx>
    </c:plotArea>
    <c:legend>
      <c:legendPos val="b"/>
      <c:layout/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000" baseline="0"/>
              <a:t>(a) RMSE of Qv and wind vector of Jul 2009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Sheet1!$A$4</c:f>
              <c:strCache>
                <c:ptCount val="1"/>
                <c:pt idx="0">
                  <c:v>QV</c:v>
                </c:pt>
              </c:strCache>
            </c:strRef>
          </c:tx>
          <c:marker>
            <c:symbol val="none"/>
          </c:marker>
          <c:val>
            <c:numRef>
              <c:f>Sheet1!$A$5:$A$124</c:f>
              <c:numCache>
                <c:formatCode>General</c:formatCode>
                <c:ptCount val="120"/>
                <c:pt idx="0">
                  <c:v>9.7177189999999997E-2</c:v>
                </c:pt>
                <c:pt idx="1">
                  <c:v>0.10643150000000005</c:v>
                </c:pt>
                <c:pt idx="2">
                  <c:v>0.11192470000000006</c:v>
                </c:pt>
                <c:pt idx="3">
                  <c:v>0.10356620000000009</c:v>
                </c:pt>
                <c:pt idx="4">
                  <c:v>0.10125140000000002</c:v>
                </c:pt>
                <c:pt idx="5">
                  <c:v>9.7845900000000027E-2</c:v>
                </c:pt>
                <c:pt idx="6">
                  <c:v>9.6520990000000112E-2</c:v>
                </c:pt>
                <c:pt idx="7">
                  <c:v>9.5565040000000143E-2</c:v>
                </c:pt>
                <c:pt idx="8">
                  <c:v>0.10273980000000002</c:v>
                </c:pt>
                <c:pt idx="9">
                  <c:v>0.10189060000000005</c:v>
                </c:pt>
                <c:pt idx="10">
                  <c:v>9.9855330000000131E-2</c:v>
                </c:pt>
                <c:pt idx="11">
                  <c:v>9.8189830000000006E-2</c:v>
                </c:pt>
                <c:pt idx="12">
                  <c:v>0.10587450000000002</c:v>
                </c:pt>
                <c:pt idx="13">
                  <c:v>0.10750029999999999</c:v>
                </c:pt>
                <c:pt idx="14">
                  <c:v>0.1064678</c:v>
                </c:pt>
                <c:pt idx="15">
                  <c:v>0.10703910000000005</c:v>
                </c:pt>
                <c:pt idx="16">
                  <c:v>0.1101535</c:v>
                </c:pt>
                <c:pt idx="17">
                  <c:v>0.1163976</c:v>
                </c:pt>
                <c:pt idx="18">
                  <c:v>0.1190794</c:v>
                </c:pt>
                <c:pt idx="19">
                  <c:v>0.1145163</c:v>
                </c:pt>
                <c:pt idx="20">
                  <c:v>0.11297310000000002</c:v>
                </c:pt>
                <c:pt idx="21">
                  <c:v>0.13128500000000001</c:v>
                </c:pt>
                <c:pt idx="22">
                  <c:v>0.13372970000000001</c:v>
                </c:pt>
                <c:pt idx="23">
                  <c:v>0.1208187</c:v>
                </c:pt>
                <c:pt idx="24">
                  <c:v>0.12057820000000002</c:v>
                </c:pt>
                <c:pt idx="25">
                  <c:v>0.1330209</c:v>
                </c:pt>
                <c:pt idx="26">
                  <c:v>0.12627459999999988</c:v>
                </c:pt>
                <c:pt idx="27">
                  <c:v>0.11316900000000002</c:v>
                </c:pt>
                <c:pt idx="28">
                  <c:v>0.1110353</c:v>
                </c:pt>
                <c:pt idx="29">
                  <c:v>0.116449</c:v>
                </c:pt>
                <c:pt idx="30">
                  <c:v>0.1154153</c:v>
                </c:pt>
                <c:pt idx="31">
                  <c:v>0.10888670000000006</c:v>
                </c:pt>
                <c:pt idx="32">
                  <c:v>0.10891000000000002</c:v>
                </c:pt>
                <c:pt idx="33">
                  <c:v>0.1127481</c:v>
                </c:pt>
                <c:pt idx="34">
                  <c:v>0.10720530000000007</c:v>
                </c:pt>
                <c:pt idx="35">
                  <c:v>9.1489959999999995E-2</c:v>
                </c:pt>
                <c:pt idx="36">
                  <c:v>8.932102000000007E-2</c:v>
                </c:pt>
                <c:pt idx="37">
                  <c:v>0.10187400000000002</c:v>
                </c:pt>
                <c:pt idx="38">
                  <c:v>0.1043535</c:v>
                </c:pt>
                <c:pt idx="39">
                  <c:v>9.251013000000001E-2</c:v>
                </c:pt>
                <c:pt idx="40">
                  <c:v>8.7636320000000087E-2</c:v>
                </c:pt>
                <c:pt idx="41">
                  <c:v>9.4711370000000086E-2</c:v>
                </c:pt>
                <c:pt idx="42">
                  <c:v>9.6897270000000021E-2</c:v>
                </c:pt>
                <c:pt idx="43">
                  <c:v>9.5555890000000171E-2</c:v>
                </c:pt>
                <c:pt idx="44">
                  <c:v>9.2651830000000046E-2</c:v>
                </c:pt>
                <c:pt idx="45">
                  <c:v>9.9787190000000026E-2</c:v>
                </c:pt>
                <c:pt idx="46">
                  <c:v>0.105617</c:v>
                </c:pt>
                <c:pt idx="47">
                  <c:v>0.10129349999999999</c:v>
                </c:pt>
                <c:pt idx="48">
                  <c:v>9.802909000000011E-2</c:v>
                </c:pt>
                <c:pt idx="49">
                  <c:v>0.1017987000000001</c:v>
                </c:pt>
                <c:pt idx="50">
                  <c:v>0.10801270000000006</c:v>
                </c:pt>
                <c:pt idx="51">
                  <c:v>0.10850799999999998</c:v>
                </c:pt>
                <c:pt idx="52">
                  <c:v>0.11279280000000005</c:v>
                </c:pt>
                <c:pt idx="53">
                  <c:v>0.11024650000000005</c:v>
                </c:pt>
                <c:pt idx="54">
                  <c:v>0.10795829999999998</c:v>
                </c:pt>
                <c:pt idx="55">
                  <c:v>0.10294250000000002</c:v>
                </c:pt>
                <c:pt idx="56">
                  <c:v>0.11044</c:v>
                </c:pt>
                <c:pt idx="57">
                  <c:v>0.112321</c:v>
                </c:pt>
                <c:pt idx="58">
                  <c:v>0.1129136</c:v>
                </c:pt>
                <c:pt idx="59">
                  <c:v>0.1028182</c:v>
                </c:pt>
                <c:pt idx="60">
                  <c:v>0.10720040000000006</c:v>
                </c:pt>
                <c:pt idx="61">
                  <c:v>0.11170620000000009</c:v>
                </c:pt>
                <c:pt idx="62">
                  <c:v>0.1104776</c:v>
                </c:pt>
                <c:pt idx="63">
                  <c:v>0.10018550000000002</c:v>
                </c:pt>
                <c:pt idx="64">
                  <c:v>9.8522660000000123E-2</c:v>
                </c:pt>
                <c:pt idx="65">
                  <c:v>0.10424400000000006</c:v>
                </c:pt>
                <c:pt idx="66">
                  <c:v>0.10307450000000005</c:v>
                </c:pt>
                <c:pt idx="67">
                  <c:v>9.6831780000000006E-2</c:v>
                </c:pt>
                <c:pt idx="68">
                  <c:v>0.10094779999999998</c:v>
                </c:pt>
                <c:pt idx="69">
                  <c:v>0.1037579</c:v>
                </c:pt>
                <c:pt idx="70">
                  <c:v>0.1061736000000001</c:v>
                </c:pt>
                <c:pt idx="71">
                  <c:v>8.9927530000000047E-2</c:v>
                </c:pt>
                <c:pt idx="72">
                  <c:v>9.5476940000000024E-2</c:v>
                </c:pt>
                <c:pt idx="73">
                  <c:v>0.101844</c:v>
                </c:pt>
                <c:pt idx="74">
                  <c:v>0.1034091</c:v>
                </c:pt>
                <c:pt idx="75">
                  <c:v>9.0761250000000002E-2</c:v>
                </c:pt>
                <c:pt idx="76">
                  <c:v>9.96283800000001E-2</c:v>
                </c:pt>
                <c:pt idx="77">
                  <c:v>0.11075220000000002</c:v>
                </c:pt>
                <c:pt idx="78">
                  <c:v>0.10987250000000005</c:v>
                </c:pt>
                <c:pt idx="79">
                  <c:v>9.9017220000000003E-2</c:v>
                </c:pt>
                <c:pt idx="80">
                  <c:v>0.10310010000000006</c:v>
                </c:pt>
                <c:pt idx="81">
                  <c:v>0.1090585</c:v>
                </c:pt>
                <c:pt idx="82">
                  <c:v>0.11080520000000002</c:v>
                </c:pt>
                <c:pt idx="83">
                  <c:v>0.1039508</c:v>
                </c:pt>
                <c:pt idx="84">
                  <c:v>0.104342</c:v>
                </c:pt>
                <c:pt idx="85">
                  <c:v>0.10466000000000006</c:v>
                </c:pt>
                <c:pt idx="86">
                  <c:v>0.10463240000000006</c:v>
                </c:pt>
                <c:pt idx="87">
                  <c:v>0.10134600000000002</c:v>
                </c:pt>
                <c:pt idx="88">
                  <c:v>0.10879340000000011</c:v>
                </c:pt>
                <c:pt idx="89">
                  <c:v>0.1148319</c:v>
                </c:pt>
                <c:pt idx="90">
                  <c:v>0.1145777</c:v>
                </c:pt>
                <c:pt idx="91">
                  <c:v>0.11169809999999998</c:v>
                </c:pt>
                <c:pt idx="92">
                  <c:v>0.11966259999999999</c:v>
                </c:pt>
                <c:pt idx="93">
                  <c:v>0.12588379999999988</c:v>
                </c:pt>
                <c:pt idx="94">
                  <c:v>0.11953000000000005</c:v>
                </c:pt>
                <c:pt idx="95">
                  <c:v>0.11043459999999998</c:v>
                </c:pt>
                <c:pt idx="96">
                  <c:v>0.11663519999999999</c:v>
                </c:pt>
                <c:pt idx="97">
                  <c:v>0.12081420000000002</c:v>
                </c:pt>
                <c:pt idx="98">
                  <c:v>0.11264680000000002</c:v>
                </c:pt>
                <c:pt idx="99">
                  <c:v>0.10514060000000006</c:v>
                </c:pt>
                <c:pt idx="100">
                  <c:v>0.10478330000000002</c:v>
                </c:pt>
                <c:pt idx="101">
                  <c:v>0.1019528</c:v>
                </c:pt>
                <c:pt idx="102">
                  <c:v>9.6870650000000003E-2</c:v>
                </c:pt>
                <c:pt idx="103">
                  <c:v>8.767351000000001E-2</c:v>
                </c:pt>
                <c:pt idx="104">
                  <c:v>9.5117080000000021E-2</c:v>
                </c:pt>
                <c:pt idx="105">
                  <c:v>9.807502000000011E-2</c:v>
                </c:pt>
                <c:pt idx="106">
                  <c:v>9.5888760000000003E-2</c:v>
                </c:pt>
                <c:pt idx="107">
                  <c:v>8.8683850000000022E-2</c:v>
                </c:pt>
                <c:pt idx="108">
                  <c:v>9.2435140000000027E-2</c:v>
                </c:pt>
                <c:pt idx="109">
                  <c:v>9.3261820000000079E-2</c:v>
                </c:pt>
                <c:pt idx="110">
                  <c:v>9.1618090000000027E-2</c:v>
                </c:pt>
                <c:pt idx="111">
                  <c:v>0.10098570000000005</c:v>
                </c:pt>
                <c:pt idx="112">
                  <c:v>0.10664050000000005</c:v>
                </c:pt>
                <c:pt idx="113">
                  <c:v>0.10366789999999998</c:v>
                </c:pt>
                <c:pt idx="114">
                  <c:v>0.10089430000000002</c:v>
                </c:pt>
                <c:pt idx="115">
                  <c:v>0.10134660000000002</c:v>
                </c:pt>
                <c:pt idx="116">
                  <c:v>0.11013060000000002</c:v>
                </c:pt>
                <c:pt idx="117">
                  <c:v>0.11369559999999999</c:v>
                </c:pt>
                <c:pt idx="118">
                  <c:v>0.1075503</c:v>
                </c:pt>
                <c:pt idx="119">
                  <c:v>0.10338570000000002</c:v>
                </c:pt>
              </c:numCache>
            </c:numRef>
          </c:val>
        </c:ser>
        <c:ser>
          <c:idx val="1"/>
          <c:order val="1"/>
          <c:tx>
            <c:strRef>
              <c:f>Sheet1!$B$4</c:f>
              <c:strCache>
                <c:ptCount val="1"/>
                <c:pt idx="0">
                  <c:v>wind vector</c:v>
                </c:pt>
              </c:strCache>
            </c:strRef>
          </c:tx>
          <c:marker>
            <c:symbol val="none"/>
          </c:marker>
          <c:val>
            <c:numRef>
              <c:f>Sheet1!$B$5:$B$124</c:f>
              <c:numCache>
                <c:formatCode>General</c:formatCode>
                <c:ptCount val="120"/>
                <c:pt idx="0">
                  <c:v>0.36051110000000008</c:v>
                </c:pt>
                <c:pt idx="1">
                  <c:v>0.40057280000000023</c:v>
                </c:pt>
                <c:pt idx="2">
                  <c:v>0.39241100000000023</c:v>
                </c:pt>
                <c:pt idx="3">
                  <c:v>0.37810760000000027</c:v>
                </c:pt>
                <c:pt idx="4">
                  <c:v>0.3813204000000005</c:v>
                </c:pt>
                <c:pt idx="5">
                  <c:v>0.43560810000000022</c:v>
                </c:pt>
                <c:pt idx="6">
                  <c:v>0.4297936</c:v>
                </c:pt>
                <c:pt idx="7">
                  <c:v>0.39295290000000044</c:v>
                </c:pt>
                <c:pt idx="8">
                  <c:v>0.40317350000000002</c:v>
                </c:pt>
                <c:pt idx="9">
                  <c:v>0.458144</c:v>
                </c:pt>
                <c:pt idx="10">
                  <c:v>0.46516750000000001</c:v>
                </c:pt>
                <c:pt idx="11">
                  <c:v>0.43281650000000044</c:v>
                </c:pt>
                <c:pt idx="12">
                  <c:v>0.44113329999999995</c:v>
                </c:pt>
                <c:pt idx="13">
                  <c:v>0.46827570000000002</c:v>
                </c:pt>
                <c:pt idx="14">
                  <c:v>0.46414870000000008</c:v>
                </c:pt>
                <c:pt idx="15">
                  <c:v>0.43492300000000023</c:v>
                </c:pt>
                <c:pt idx="16">
                  <c:v>0.43617030000000023</c:v>
                </c:pt>
                <c:pt idx="17">
                  <c:v>0.45635040000000027</c:v>
                </c:pt>
                <c:pt idx="18">
                  <c:v>0.43897930000000035</c:v>
                </c:pt>
                <c:pt idx="19">
                  <c:v>0.38679250000000021</c:v>
                </c:pt>
                <c:pt idx="20">
                  <c:v>0.39468940000000036</c:v>
                </c:pt>
                <c:pt idx="21">
                  <c:v>0.42276720000000001</c:v>
                </c:pt>
                <c:pt idx="22">
                  <c:v>0.41624740000000005</c:v>
                </c:pt>
                <c:pt idx="23">
                  <c:v>0.39991150000000036</c:v>
                </c:pt>
                <c:pt idx="24">
                  <c:v>0.39703630000000023</c:v>
                </c:pt>
                <c:pt idx="25">
                  <c:v>0.4230312</c:v>
                </c:pt>
                <c:pt idx="26">
                  <c:v>0.40568920000000008</c:v>
                </c:pt>
                <c:pt idx="27">
                  <c:v>0.38685110000000023</c:v>
                </c:pt>
                <c:pt idx="28">
                  <c:v>0.42613800000000002</c:v>
                </c:pt>
                <c:pt idx="29">
                  <c:v>0.49310740000000008</c:v>
                </c:pt>
                <c:pt idx="30">
                  <c:v>0.48329760000000005</c:v>
                </c:pt>
                <c:pt idx="31">
                  <c:v>0.42750970000000027</c:v>
                </c:pt>
                <c:pt idx="32">
                  <c:v>0.42467360000000021</c:v>
                </c:pt>
                <c:pt idx="33">
                  <c:v>0.44340270000000021</c:v>
                </c:pt>
                <c:pt idx="34">
                  <c:v>0.45261960000000001</c:v>
                </c:pt>
                <c:pt idx="35">
                  <c:v>0.39468430000000043</c:v>
                </c:pt>
                <c:pt idx="36">
                  <c:v>0.40219890000000008</c:v>
                </c:pt>
                <c:pt idx="37">
                  <c:v>0.45560850000000008</c:v>
                </c:pt>
                <c:pt idx="38">
                  <c:v>0.43530030000000036</c:v>
                </c:pt>
                <c:pt idx="39">
                  <c:v>0.3695671000000002</c:v>
                </c:pt>
                <c:pt idx="40">
                  <c:v>0.37974190000000002</c:v>
                </c:pt>
                <c:pt idx="41">
                  <c:v>0.43347710000000023</c:v>
                </c:pt>
                <c:pt idx="42">
                  <c:v>0.42778020000000022</c:v>
                </c:pt>
                <c:pt idx="43">
                  <c:v>0.38591810000000043</c:v>
                </c:pt>
                <c:pt idx="44">
                  <c:v>0.39159840000000024</c:v>
                </c:pt>
                <c:pt idx="45">
                  <c:v>0.44458710000000001</c:v>
                </c:pt>
                <c:pt idx="46">
                  <c:v>0.43670040000000027</c:v>
                </c:pt>
                <c:pt idx="47">
                  <c:v>0.38552390000000036</c:v>
                </c:pt>
                <c:pt idx="48">
                  <c:v>0.37439760000000022</c:v>
                </c:pt>
                <c:pt idx="49">
                  <c:v>0.40168290000000023</c:v>
                </c:pt>
                <c:pt idx="50">
                  <c:v>0.41929370000000005</c:v>
                </c:pt>
                <c:pt idx="51">
                  <c:v>0.37998380000000037</c:v>
                </c:pt>
                <c:pt idx="52">
                  <c:v>0.37347760000000035</c:v>
                </c:pt>
                <c:pt idx="53">
                  <c:v>0.41998790000000041</c:v>
                </c:pt>
                <c:pt idx="54">
                  <c:v>0.42670870000000022</c:v>
                </c:pt>
                <c:pt idx="55">
                  <c:v>0.39758000000000043</c:v>
                </c:pt>
                <c:pt idx="56">
                  <c:v>0.39713890000000035</c:v>
                </c:pt>
                <c:pt idx="57">
                  <c:v>0.45424599999999998</c:v>
                </c:pt>
                <c:pt idx="58">
                  <c:v>0.46521710000000005</c:v>
                </c:pt>
                <c:pt idx="59">
                  <c:v>0.41050340000000002</c:v>
                </c:pt>
                <c:pt idx="60">
                  <c:v>0.4110433</c:v>
                </c:pt>
                <c:pt idx="61">
                  <c:v>0.46411070000000026</c:v>
                </c:pt>
                <c:pt idx="62">
                  <c:v>0.4696323</c:v>
                </c:pt>
                <c:pt idx="63">
                  <c:v>0.39419480000000023</c:v>
                </c:pt>
                <c:pt idx="64">
                  <c:v>0.38533540000000027</c:v>
                </c:pt>
                <c:pt idx="65">
                  <c:v>0.43073709999999998</c:v>
                </c:pt>
                <c:pt idx="66">
                  <c:v>0.45047700000000002</c:v>
                </c:pt>
                <c:pt idx="67">
                  <c:v>0.39249400000000023</c:v>
                </c:pt>
                <c:pt idx="68">
                  <c:v>0.37812280000000037</c:v>
                </c:pt>
                <c:pt idx="69">
                  <c:v>0.4266472</c:v>
                </c:pt>
                <c:pt idx="70">
                  <c:v>0.4217323</c:v>
                </c:pt>
                <c:pt idx="71">
                  <c:v>0.38104430000000022</c:v>
                </c:pt>
                <c:pt idx="72">
                  <c:v>0.36677800000000027</c:v>
                </c:pt>
                <c:pt idx="73">
                  <c:v>0.40760570000000002</c:v>
                </c:pt>
                <c:pt idx="74">
                  <c:v>0.40066040000000008</c:v>
                </c:pt>
                <c:pt idx="75">
                  <c:v>0.36778880000000042</c:v>
                </c:pt>
                <c:pt idx="76">
                  <c:v>0.36542620000000037</c:v>
                </c:pt>
                <c:pt idx="77">
                  <c:v>0.41023860000000001</c:v>
                </c:pt>
                <c:pt idx="78">
                  <c:v>0.42134450000000023</c:v>
                </c:pt>
                <c:pt idx="79">
                  <c:v>0.38862730000000023</c:v>
                </c:pt>
                <c:pt idx="80">
                  <c:v>0.38090450000000037</c:v>
                </c:pt>
                <c:pt idx="81">
                  <c:v>0.42829300000000003</c:v>
                </c:pt>
                <c:pt idx="82">
                  <c:v>0.4231540000000002</c:v>
                </c:pt>
                <c:pt idx="83">
                  <c:v>0.38683490000000037</c:v>
                </c:pt>
                <c:pt idx="84">
                  <c:v>0.37915290000000035</c:v>
                </c:pt>
                <c:pt idx="85">
                  <c:v>0.42191480000000037</c:v>
                </c:pt>
                <c:pt idx="86">
                  <c:v>0.43297990000000036</c:v>
                </c:pt>
                <c:pt idx="87">
                  <c:v>0.42346730000000027</c:v>
                </c:pt>
                <c:pt idx="88">
                  <c:v>0.44185190000000002</c:v>
                </c:pt>
                <c:pt idx="89">
                  <c:v>0.48248020000000041</c:v>
                </c:pt>
                <c:pt idx="90">
                  <c:v>0.46533560000000002</c:v>
                </c:pt>
                <c:pt idx="91">
                  <c:v>0.4632252</c:v>
                </c:pt>
                <c:pt idx="92">
                  <c:v>0.4560941</c:v>
                </c:pt>
                <c:pt idx="93">
                  <c:v>0.48029149999999998</c:v>
                </c:pt>
                <c:pt idx="94">
                  <c:v>0.46073939999999997</c:v>
                </c:pt>
                <c:pt idx="95">
                  <c:v>0.41706610000000022</c:v>
                </c:pt>
                <c:pt idx="96">
                  <c:v>0.42421630000000027</c:v>
                </c:pt>
                <c:pt idx="97">
                  <c:v>0.4696997</c:v>
                </c:pt>
                <c:pt idx="98">
                  <c:v>0.47534640000000022</c:v>
                </c:pt>
                <c:pt idx="99">
                  <c:v>0.41147740000000027</c:v>
                </c:pt>
                <c:pt idx="100">
                  <c:v>0.39364690000000035</c:v>
                </c:pt>
                <c:pt idx="101">
                  <c:v>0.44540600000000002</c:v>
                </c:pt>
                <c:pt idx="102">
                  <c:v>0.4477409</c:v>
                </c:pt>
                <c:pt idx="103">
                  <c:v>0.38618720000000023</c:v>
                </c:pt>
                <c:pt idx="104">
                  <c:v>0.37283250000000023</c:v>
                </c:pt>
                <c:pt idx="105">
                  <c:v>0.41681750000000023</c:v>
                </c:pt>
                <c:pt idx="106">
                  <c:v>0.39931360000000043</c:v>
                </c:pt>
                <c:pt idx="107">
                  <c:v>0.37528070000000036</c:v>
                </c:pt>
                <c:pt idx="108">
                  <c:v>0.33916490000000044</c:v>
                </c:pt>
                <c:pt idx="109">
                  <c:v>0.37476890000000035</c:v>
                </c:pt>
                <c:pt idx="110">
                  <c:v>0.38264280000000023</c:v>
                </c:pt>
                <c:pt idx="111">
                  <c:v>0.33029360000000002</c:v>
                </c:pt>
                <c:pt idx="112">
                  <c:v>0.32043100000000002</c:v>
                </c:pt>
                <c:pt idx="113">
                  <c:v>0.3807431</c:v>
                </c:pt>
                <c:pt idx="114">
                  <c:v>0.3701653000000002</c:v>
                </c:pt>
                <c:pt idx="115">
                  <c:v>0.32811510000000027</c:v>
                </c:pt>
                <c:pt idx="116">
                  <c:v>0.34882610000000036</c:v>
                </c:pt>
                <c:pt idx="117">
                  <c:v>0.38103680000000023</c:v>
                </c:pt>
                <c:pt idx="118">
                  <c:v>0.36816050000000022</c:v>
                </c:pt>
                <c:pt idx="119">
                  <c:v>0.33855960000000035</c:v>
                </c:pt>
              </c:numCache>
            </c:numRef>
          </c:val>
        </c:ser>
        <c:marker val="1"/>
        <c:axId val="49822336"/>
        <c:axId val="49853184"/>
      </c:lineChart>
      <c:catAx>
        <c:axId val="498223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series (every 6h)</a:t>
                </a:r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9853184"/>
        <c:crosses val="autoZero"/>
        <c:auto val="1"/>
        <c:lblAlgn val="ctr"/>
        <c:lblOffset val="120"/>
        <c:tickLblSkip val="20"/>
        <c:tickMarkSkip val="10"/>
      </c:catAx>
      <c:valAx>
        <c:axId val="49853184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normalized</a:t>
                </a:r>
                <a:r>
                  <a:rPr lang="en-US" baseline="0"/>
                  <a:t> </a:t>
                </a:r>
              </a:p>
              <a:p>
                <a:pPr>
                  <a:defRPr/>
                </a:pPr>
                <a:r>
                  <a:rPr lang="en-US" baseline="0"/>
                  <a:t>RMSE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3.0555555555555579E-2"/>
              <c:y val="7.4089384660250807E-2"/>
            </c:manualLayout>
          </c:layout>
        </c:title>
        <c:numFmt formatCode="General" sourceLinked="1"/>
        <c:tickLblPos val="nextTo"/>
        <c:crossAx val="49822336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000" baseline="0" dirty="0"/>
              <a:t>(b) </a:t>
            </a:r>
            <a:r>
              <a:rPr lang="en-US" sz="1000" baseline="0" dirty="0" smtClean="0"/>
              <a:t>WRMSE </a:t>
            </a:r>
            <a:r>
              <a:rPr lang="en-US" sz="1000" baseline="0" dirty="0"/>
              <a:t>of </a:t>
            </a:r>
            <a:r>
              <a:rPr lang="en-US" sz="1000" baseline="0" dirty="0" err="1"/>
              <a:t>Qv</a:t>
            </a:r>
            <a:r>
              <a:rPr lang="en-US" sz="1000" baseline="0" dirty="0"/>
              <a:t> and wind vector of Jan2010</a:t>
            </a:r>
          </a:p>
        </c:rich>
      </c:tx>
      <c:layout>
        <c:manualLayout>
          <c:xMode val="edge"/>
          <c:yMode val="edge"/>
          <c:x val="7.4310051521337697E-2"/>
          <c:y val="2.7777777777777821E-2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Sheet1!$F$4</c:f>
              <c:strCache>
                <c:ptCount val="1"/>
                <c:pt idx="0">
                  <c:v>QV</c:v>
                </c:pt>
              </c:strCache>
            </c:strRef>
          </c:tx>
          <c:marker>
            <c:symbol val="none"/>
          </c:marker>
          <c:val>
            <c:numRef>
              <c:f>Sheet1!$F$5:$F$124</c:f>
              <c:numCache>
                <c:formatCode>General</c:formatCode>
                <c:ptCount val="120"/>
                <c:pt idx="0">
                  <c:v>9.6142219999999987E-2</c:v>
                </c:pt>
                <c:pt idx="1">
                  <c:v>0.1113987</c:v>
                </c:pt>
                <c:pt idx="2">
                  <c:v>0.1103111</c:v>
                </c:pt>
                <c:pt idx="3">
                  <c:v>0.10212739999999998</c:v>
                </c:pt>
                <c:pt idx="4">
                  <c:v>0.1004126</c:v>
                </c:pt>
                <c:pt idx="5">
                  <c:v>9.7041810000000006E-2</c:v>
                </c:pt>
                <c:pt idx="6">
                  <c:v>0.10317200000000006</c:v>
                </c:pt>
                <c:pt idx="7">
                  <c:v>0.10953420000000011</c:v>
                </c:pt>
                <c:pt idx="8">
                  <c:v>9.6041260000000003E-2</c:v>
                </c:pt>
                <c:pt idx="9">
                  <c:v>9.8898840000000141E-2</c:v>
                </c:pt>
                <c:pt idx="10">
                  <c:v>0.10253089999999998</c:v>
                </c:pt>
                <c:pt idx="11">
                  <c:v>0.1058652000000001</c:v>
                </c:pt>
                <c:pt idx="12">
                  <c:v>0.1078509</c:v>
                </c:pt>
                <c:pt idx="13">
                  <c:v>0.11036570000000002</c:v>
                </c:pt>
                <c:pt idx="14">
                  <c:v>0.11120720000000002</c:v>
                </c:pt>
                <c:pt idx="15">
                  <c:v>0.10226330000000006</c:v>
                </c:pt>
                <c:pt idx="16">
                  <c:v>9.8369470000000028E-2</c:v>
                </c:pt>
                <c:pt idx="17">
                  <c:v>9.855986000000018E-2</c:v>
                </c:pt>
                <c:pt idx="18">
                  <c:v>0.1072883</c:v>
                </c:pt>
                <c:pt idx="19">
                  <c:v>0.1085992000000001</c:v>
                </c:pt>
                <c:pt idx="20">
                  <c:v>0.10446870000000005</c:v>
                </c:pt>
                <c:pt idx="21">
                  <c:v>0.11170590000000002</c:v>
                </c:pt>
                <c:pt idx="22">
                  <c:v>0.12219320000000011</c:v>
                </c:pt>
                <c:pt idx="23">
                  <c:v>0.12578929999999999</c:v>
                </c:pt>
                <c:pt idx="24">
                  <c:v>0.12023730000000002</c:v>
                </c:pt>
                <c:pt idx="25">
                  <c:v>0.11911110000000005</c:v>
                </c:pt>
                <c:pt idx="26">
                  <c:v>0.12344280000000002</c:v>
                </c:pt>
                <c:pt idx="27">
                  <c:v>0.11959800000000002</c:v>
                </c:pt>
                <c:pt idx="28">
                  <c:v>0.1121786</c:v>
                </c:pt>
                <c:pt idx="29">
                  <c:v>0.1149744</c:v>
                </c:pt>
                <c:pt idx="30">
                  <c:v>0.12039060000000006</c:v>
                </c:pt>
                <c:pt idx="31">
                  <c:v>0.11553200000000002</c:v>
                </c:pt>
                <c:pt idx="32">
                  <c:v>0.11149000000000002</c:v>
                </c:pt>
                <c:pt idx="33">
                  <c:v>0.1026317000000001</c:v>
                </c:pt>
                <c:pt idx="34">
                  <c:v>9.5811860000000068E-2</c:v>
                </c:pt>
                <c:pt idx="35">
                  <c:v>9.1822160000000028E-2</c:v>
                </c:pt>
                <c:pt idx="36">
                  <c:v>0.10062180000000005</c:v>
                </c:pt>
                <c:pt idx="37">
                  <c:v>0.1011823</c:v>
                </c:pt>
                <c:pt idx="38">
                  <c:v>0.1119695</c:v>
                </c:pt>
                <c:pt idx="39">
                  <c:v>0.11408210000000002</c:v>
                </c:pt>
                <c:pt idx="40">
                  <c:v>0.11025779999999998</c:v>
                </c:pt>
                <c:pt idx="41">
                  <c:v>0.11802640000000007</c:v>
                </c:pt>
                <c:pt idx="42">
                  <c:v>0.12367910000000006</c:v>
                </c:pt>
                <c:pt idx="43">
                  <c:v>0.12232150000000006</c:v>
                </c:pt>
                <c:pt idx="44">
                  <c:v>0.1143676</c:v>
                </c:pt>
                <c:pt idx="45">
                  <c:v>0.12110430000000005</c:v>
                </c:pt>
                <c:pt idx="46">
                  <c:v>0.11750969999999998</c:v>
                </c:pt>
                <c:pt idx="47">
                  <c:v>0.11362380000000002</c:v>
                </c:pt>
                <c:pt idx="48">
                  <c:v>0.112513</c:v>
                </c:pt>
                <c:pt idx="49">
                  <c:v>0.11670899999999998</c:v>
                </c:pt>
                <c:pt idx="50">
                  <c:v>0.113399</c:v>
                </c:pt>
                <c:pt idx="51">
                  <c:v>0.11362240000000005</c:v>
                </c:pt>
                <c:pt idx="52">
                  <c:v>0.12136100000000002</c:v>
                </c:pt>
                <c:pt idx="53">
                  <c:v>0.11849030000000002</c:v>
                </c:pt>
                <c:pt idx="54">
                  <c:v>0.12034350000000002</c:v>
                </c:pt>
                <c:pt idx="55">
                  <c:v>0.1130843</c:v>
                </c:pt>
                <c:pt idx="56">
                  <c:v>0.11613160000000006</c:v>
                </c:pt>
                <c:pt idx="57">
                  <c:v>0.1102819</c:v>
                </c:pt>
                <c:pt idx="58">
                  <c:v>0.1109716</c:v>
                </c:pt>
                <c:pt idx="59">
                  <c:v>0.10342450000000006</c:v>
                </c:pt>
                <c:pt idx="60">
                  <c:v>0.10556510000000008</c:v>
                </c:pt>
                <c:pt idx="61">
                  <c:v>0.10917370000000011</c:v>
                </c:pt>
                <c:pt idx="62">
                  <c:v>0.1065889</c:v>
                </c:pt>
                <c:pt idx="63">
                  <c:v>0.1023153</c:v>
                </c:pt>
                <c:pt idx="64">
                  <c:v>9.8936600000000069E-2</c:v>
                </c:pt>
                <c:pt idx="65">
                  <c:v>9.6863600000000022E-2</c:v>
                </c:pt>
                <c:pt idx="66">
                  <c:v>9.5428380000000021E-2</c:v>
                </c:pt>
                <c:pt idx="67">
                  <c:v>9.2445460000000007E-2</c:v>
                </c:pt>
                <c:pt idx="68">
                  <c:v>8.1011470000000002E-2</c:v>
                </c:pt>
                <c:pt idx="69">
                  <c:v>7.947025000000002E-2</c:v>
                </c:pt>
                <c:pt idx="70">
                  <c:v>8.9302030000000004E-2</c:v>
                </c:pt>
                <c:pt idx="71">
                  <c:v>9.3432030000000041E-2</c:v>
                </c:pt>
                <c:pt idx="72">
                  <c:v>9.1801010000000002E-2</c:v>
                </c:pt>
                <c:pt idx="73">
                  <c:v>9.3279410000000021E-2</c:v>
                </c:pt>
                <c:pt idx="74">
                  <c:v>9.6023360000000071E-2</c:v>
                </c:pt>
                <c:pt idx="75">
                  <c:v>9.3640440000000102E-2</c:v>
                </c:pt>
                <c:pt idx="76">
                  <c:v>8.7646160000000028E-2</c:v>
                </c:pt>
                <c:pt idx="77">
                  <c:v>9.0775660000000077E-2</c:v>
                </c:pt>
                <c:pt idx="78">
                  <c:v>9.3882490000000027E-2</c:v>
                </c:pt>
                <c:pt idx="79">
                  <c:v>8.9850220000000064E-2</c:v>
                </c:pt>
                <c:pt idx="80">
                  <c:v>8.6225370000000107E-2</c:v>
                </c:pt>
                <c:pt idx="81">
                  <c:v>8.0763680000000018E-2</c:v>
                </c:pt>
                <c:pt idx="82">
                  <c:v>7.963182000000002E-2</c:v>
                </c:pt>
                <c:pt idx="83">
                  <c:v>8.5226990000000072E-2</c:v>
                </c:pt>
                <c:pt idx="84">
                  <c:v>8.4345390000000048E-2</c:v>
                </c:pt>
                <c:pt idx="85">
                  <c:v>7.9191310000000056E-2</c:v>
                </c:pt>
                <c:pt idx="86">
                  <c:v>7.5428280000000014E-2</c:v>
                </c:pt>
                <c:pt idx="87">
                  <c:v>7.8127559999999999E-2</c:v>
                </c:pt>
                <c:pt idx="88">
                  <c:v>8.1412459999999992E-2</c:v>
                </c:pt>
                <c:pt idx="89">
                  <c:v>7.9820950000000057E-2</c:v>
                </c:pt>
                <c:pt idx="90">
                  <c:v>8.5999570000000025E-2</c:v>
                </c:pt>
                <c:pt idx="91">
                  <c:v>8.5106100000000004E-2</c:v>
                </c:pt>
                <c:pt idx="92">
                  <c:v>7.7622369999999996E-2</c:v>
                </c:pt>
                <c:pt idx="93">
                  <c:v>7.4520180000000019E-2</c:v>
                </c:pt>
                <c:pt idx="94">
                  <c:v>7.9785149999999999E-2</c:v>
                </c:pt>
                <c:pt idx="95">
                  <c:v>8.2753960000000071E-2</c:v>
                </c:pt>
                <c:pt idx="96">
                  <c:v>8.2551810000000045E-2</c:v>
                </c:pt>
                <c:pt idx="97">
                  <c:v>8.1482659999999985E-2</c:v>
                </c:pt>
                <c:pt idx="98">
                  <c:v>8.5926980000000028E-2</c:v>
                </c:pt>
                <c:pt idx="99">
                  <c:v>9.1447789999999987E-2</c:v>
                </c:pt>
                <c:pt idx="100">
                  <c:v>9.6767190000000045E-2</c:v>
                </c:pt>
                <c:pt idx="101">
                  <c:v>9.7209010000000012E-2</c:v>
                </c:pt>
                <c:pt idx="102">
                  <c:v>9.7086320000000004E-2</c:v>
                </c:pt>
                <c:pt idx="103">
                  <c:v>0.10661900000000002</c:v>
                </c:pt>
                <c:pt idx="104">
                  <c:v>0.10972190000000009</c:v>
                </c:pt>
                <c:pt idx="105">
                  <c:v>0.11004129999999998</c:v>
                </c:pt>
                <c:pt idx="106">
                  <c:v>0.10741920000000002</c:v>
                </c:pt>
                <c:pt idx="107">
                  <c:v>0.10692270000000008</c:v>
                </c:pt>
                <c:pt idx="108">
                  <c:v>0.10372990000000006</c:v>
                </c:pt>
                <c:pt idx="109">
                  <c:v>9.7699370000000063E-2</c:v>
                </c:pt>
                <c:pt idx="110">
                  <c:v>9.4728100000000107E-2</c:v>
                </c:pt>
                <c:pt idx="111">
                  <c:v>9.0204510000000002E-2</c:v>
                </c:pt>
                <c:pt idx="112">
                  <c:v>8.9677700000000041E-2</c:v>
                </c:pt>
                <c:pt idx="113">
                  <c:v>9.6193120000000007E-2</c:v>
                </c:pt>
                <c:pt idx="114">
                  <c:v>0.10101570000000006</c:v>
                </c:pt>
                <c:pt idx="115">
                  <c:v>9.2553120000000044E-2</c:v>
                </c:pt>
                <c:pt idx="116">
                  <c:v>9.0917130000000013E-2</c:v>
                </c:pt>
                <c:pt idx="117">
                  <c:v>9.8602580000000023E-2</c:v>
                </c:pt>
                <c:pt idx="118">
                  <c:v>9.4678590000000076E-2</c:v>
                </c:pt>
                <c:pt idx="119">
                  <c:v>8.6435950000000025E-2</c:v>
                </c:pt>
              </c:numCache>
            </c:numRef>
          </c:val>
        </c:ser>
        <c:ser>
          <c:idx val="1"/>
          <c:order val="1"/>
          <c:tx>
            <c:strRef>
              <c:f>Sheet1!$G$4</c:f>
              <c:strCache>
                <c:ptCount val="1"/>
                <c:pt idx="0">
                  <c:v>wind vector</c:v>
                </c:pt>
              </c:strCache>
            </c:strRef>
          </c:tx>
          <c:marker>
            <c:symbol val="none"/>
          </c:marker>
          <c:val>
            <c:numRef>
              <c:f>Sheet1!$G$5:$G$124</c:f>
              <c:numCache>
                <c:formatCode>General</c:formatCode>
                <c:ptCount val="120"/>
                <c:pt idx="0">
                  <c:v>0.35106220000000027</c:v>
                </c:pt>
                <c:pt idx="1">
                  <c:v>0.32855050000000036</c:v>
                </c:pt>
                <c:pt idx="2">
                  <c:v>0.33994080000000043</c:v>
                </c:pt>
                <c:pt idx="3">
                  <c:v>0.3610015000000002</c:v>
                </c:pt>
                <c:pt idx="4">
                  <c:v>0.341395</c:v>
                </c:pt>
                <c:pt idx="5">
                  <c:v>0.33309150000000021</c:v>
                </c:pt>
                <c:pt idx="6">
                  <c:v>0.30949140000000008</c:v>
                </c:pt>
                <c:pt idx="7">
                  <c:v>0.29611290000000023</c:v>
                </c:pt>
                <c:pt idx="8">
                  <c:v>0.2754000000000002</c:v>
                </c:pt>
                <c:pt idx="9">
                  <c:v>0.29766150000000002</c:v>
                </c:pt>
                <c:pt idx="10">
                  <c:v>0.30860490000000035</c:v>
                </c:pt>
                <c:pt idx="11">
                  <c:v>0.31469470000000027</c:v>
                </c:pt>
                <c:pt idx="12">
                  <c:v>0.31769230000000021</c:v>
                </c:pt>
                <c:pt idx="13">
                  <c:v>0.31935660000000043</c:v>
                </c:pt>
                <c:pt idx="14">
                  <c:v>0.34850050000000027</c:v>
                </c:pt>
                <c:pt idx="15">
                  <c:v>0.3510906000000002</c:v>
                </c:pt>
                <c:pt idx="16">
                  <c:v>0.33505950000000023</c:v>
                </c:pt>
                <c:pt idx="17">
                  <c:v>0.3287131000000002</c:v>
                </c:pt>
                <c:pt idx="18">
                  <c:v>0.3410572</c:v>
                </c:pt>
                <c:pt idx="19">
                  <c:v>0.34607890000000036</c:v>
                </c:pt>
                <c:pt idx="20">
                  <c:v>0.30645370000000022</c:v>
                </c:pt>
                <c:pt idx="21">
                  <c:v>0.31730880000000045</c:v>
                </c:pt>
                <c:pt idx="22">
                  <c:v>0.33116730000000022</c:v>
                </c:pt>
                <c:pt idx="23">
                  <c:v>0.34429420000000005</c:v>
                </c:pt>
                <c:pt idx="24">
                  <c:v>0.31345280000000036</c:v>
                </c:pt>
                <c:pt idx="25">
                  <c:v>0.2957487000000002</c:v>
                </c:pt>
                <c:pt idx="26">
                  <c:v>0.29295680000000035</c:v>
                </c:pt>
                <c:pt idx="27">
                  <c:v>0.30636580000000035</c:v>
                </c:pt>
                <c:pt idx="28">
                  <c:v>0.29658650000000036</c:v>
                </c:pt>
                <c:pt idx="29">
                  <c:v>0.30915360000000008</c:v>
                </c:pt>
                <c:pt idx="30">
                  <c:v>0.31736280000000044</c:v>
                </c:pt>
                <c:pt idx="31">
                  <c:v>0.30980500000000022</c:v>
                </c:pt>
                <c:pt idx="32">
                  <c:v>0.32437300000000036</c:v>
                </c:pt>
                <c:pt idx="33">
                  <c:v>0.32128370000000023</c:v>
                </c:pt>
                <c:pt idx="34">
                  <c:v>0.30847310000000022</c:v>
                </c:pt>
                <c:pt idx="35">
                  <c:v>0.32185800000000037</c:v>
                </c:pt>
                <c:pt idx="36">
                  <c:v>0.31772220000000023</c:v>
                </c:pt>
                <c:pt idx="37">
                  <c:v>0.33623520000000001</c:v>
                </c:pt>
                <c:pt idx="38">
                  <c:v>0.33959070000000036</c:v>
                </c:pt>
                <c:pt idx="39">
                  <c:v>0.3305266000000005</c:v>
                </c:pt>
                <c:pt idx="40">
                  <c:v>0.3209431000000002</c:v>
                </c:pt>
                <c:pt idx="41">
                  <c:v>0.3102482000000002</c:v>
                </c:pt>
                <c:pt idx="42">
                  <c:v>0.30262890000000037</c:v>
                </c:pt>
                <c:pt idx="43">
                  <c:v>0.30796710000000027</c:v>
                </c:pt>
                <c:pt idx="44">
                  <c:v>0.31367280000000036</c:v>
                </c:pt>
                <c:pt idx="45">
                  <c:v>0.3407985</c:v>
                </c:pt>
                <c:pt idx="46">
                  <c:v>0.3442016</c:v>
                </c:pt>
                <c:pt idx="47">
                  <c:v>0.35203970000000001</c:v>
                </c:pt>
                <c:pt idx="48">
                  <c:v>0.33195490000000044</c:v>
                </c:pt>
                <c:pt idx="49">
                  <c:v>0.32720360000000021</c:v>
                </c:pt>
                <c:pt idx="50">
                  <c:v>0.32824420000000026</c:v>
                </c:pt>
                <c:pt idx="51">
                  <c:v>0.34449570000000002</c:v>
                </c:pt>
                <c:pt idx="52">
                  <c:v>0.32930600000000043</c:v>
                </c:pt>
                <c:pt idx="53">
                  <c:v>0.31582000000000043</c:v>
                </c:pt>
                <c:pt idx="54">
                  <c:v>0.3147471</c:v>
                </c:pt>
                <c:pt idx="55">
                  <c:v>0.30923240000000002</c:v>
                </c:pt>
                <c:pt idx="56">
                  <c:v>0.30943580000000021</c:v>
                </c:pt>
                <c:pt idx="57">
                  <c:v>0.32492130000000036</c:v>
                </c:pt>
                <c:pt idx="58">
                  <c:v>0.33444610000000036</c:v>
                </c:pt>
                <c:pt idx="59">
                  <c:v>0.34374670000000002</c:v>
                </c:pt>
                <c:pt idx="60">
                  <c:v>0.33984420000000043</c:v>
                </c:pt>
                <c:pt idx="61">
                  <c:v>0.3409693000000002</c:v>
                </c:pt>
                <c:pt idx="62">
                  <c:v>0.33533080000000037</c:v>
                </c:pt>
                <c:pt idx="63">
                  <c:v>0.34525650000000002</c:v>
                </c:pt>
                <c:pt idx="64">
                  <c:v>0.33215100000000025</c:v>
                </c:pt>
                <c:pt idx="65">
                  <c:v>0.3074957000000002</c:v>
                </c:pt>
                <c:pt idx="66">
                  <c:v>0.33046780000000037</c:v>
                </c:pt>
                <c:pt idx="67">
                  <c:v>0.35120580000000001</c:v>
                </c:pt>
                <c:pt idx="68">
                  <c:v>0.3352919000000002</c:v>
                </c:pt>
                <c:pt idx="69">
                  <c:v>0.34918130000000008</c:v>
                </c:pt>
                <c:pt idx="70">
                  <c:v>0.34834640000000022</c:v>
                </c:pt>
                <c:pt idx="71">
                  <c:v>0.34182270000000037</c:v>
                </c:pt>
                <c:pt idx="72">
                  <c:v>0.32015470000000035</c:v>
                </c:pt>
                <c:pt idx="73">
                  <c:v>0.3524131000000002</c:v>
                </c:pt>
                <c:pt idx="74">
                  <c:v>0.36572010000000027</c:v>
                </c:pt>
                <c:pt idx="75">
                  <c:v>0.38890720000000023</c:v>
                </c:pt>
                <c:pt idx="76">
                  <c:v>0.38976890000000036</c:v>
                </c:pt>
                <c:pt idx="77">
                  <c:v>0.39903580000000022</c:v>
                </c:pt>
                <c:pt idx="78">
                  <c:v>0.38795360000000023</c:v>
                </c:pt>
                <c:pt idx="79">
                  <c:v>0.36657240000000035</c:v>
                </c:pt>
                <c:pt idx="80">
                  <c:v>0.3444335</c:v>
                </c:pt>
                <c:pt idx="81">
                  <c:v>0.34947950000000022</c:v>
                </c:pt>
                <c:pt idx="82">
                  <c:v>0.33949710000000022</c:v>
                </c:pt>
                <c:pt idx="83">
                  <c:v>0.32490310000000022</c:v>
                </c:pt>
                <c:pt idx="84">
                  <c:v>0.34955870000000022</c:v>
                </c:pt>
                <c:pt idx="85">
                  <c:v>0.34162540000000002</c:v>
                </c:pt>
                <c:pt idx="86">
                  <c:v>0.33345030000000037</c:v>
                </c:pt>
                <c:pt idx="87">
                  <c:v>0.33655150000000023</c:v>
                </c:pt>
                <c:pt idx="88">
                  <c:v>0.34183740000000001</c:v>
                </c:pt>
                <c:pt idx="89">
                  <c:v>0.31254920000000008</c:v>
                </c:pt>
                <c:pt idx="90">
                  <c:v>0.29308450000000041</c:v>
                </c:pt>
                <c:pt idx="91">
                  <c:v>0.27538370000000023</c:v>
                </c:pt>
                <c:pt idx="92">
                  <c:v>0.26954119999999998</c:v>
                </c:pt>
                <c:pt idx="93">
                  <c:v>0.2819906000000002</c:v>
                </c:pt>
                <c:pt idx="94">
                  <c:v>0.2650304</c:v>
                </c:pt>
                <c:pt idx="95">
                  <c:v>0.23995980000000011</c:v>
                </c:pt>
                <c:pt idx="96">
                  <c:v>0.24375010000000011</c:v>
                </c:pt>
                <c:pt idx="97">
                  <c:v>0.24645140000000013</c:v>
                </c:pt>
                <c:pt idx="98">
                  <c:v>0.25008350000000001</c:v>
                </c:pt>
                <c:pt idx="99">
                  <c:v>0.26465370000000005</c:v>
                </c:pt>
                <c:pt idx="100">
                  <c:v>0.27662350000000002</c:v>
                </c:pt>
                <c:pt idx="101">
                  <c:v>0.31733530000000026</c:v>
                </c:pt>
                <c:pt idx="102">
                  <c:v>0.34652560000000027</c:v>
                </c:pt>
                <c:pt idx="103">
                  <c:v>0.32771710000000021</c:v>
                </c:pt>
                <c:pt idx="104">
                  <c:v>0.31656550000000022</c:v>
                </c:pt>
                <c:pt idx="105">
                  <c:v>0.32040320000000022</c:v>
                </c:pt>
                <c:pt idx="106">
                  <c:v>0.31091130000000022</c:v>
                </c:pt>
                <c:pt idx="107">
                  <c:v>0.28099560000000001</c:v>
                </c:pt>
                <c:pt idx="108">
                  <c:v>0.28136970000000022</c:v>
                </c:pt>
                <c:pt idx="109">
                  <c:v>0.3121326000000002</c:v>
                </c:pt>
                <c:pt idx="110">
                  <c:v>0.3157390000000001</c:v>
                </c:pt>
                <c:pt idx="111">
                  <c:v>0.29630910000000027</c:v>
                </c:pt>
                <c:pt idx="112">
                  <c:v>0.31493860000000024</c:v>
                </c:pt>
                <c:pt idx="113">
                  <c:v>0.33345870000000044</c:v>
                </c:pt>
                <c:pt idx="114">
                  <c:v>0.3505597000000002</c:v>
                </c:pt>
                <c:pt idx="115">
                  <c:v>0.34029350000000003</c:v>
                </c:pt>
                <c:pt idx="116">
                  <c:v>0.3526987000000002</c:v>
                </c:pt>
                <c:pt idx="117">
                  <c:v>0.33664940000000027</c:v>
                </c:pt>
                <c:pt idx="118">
                  <c:v>0.34257200000000027</c:v>
                </c:pt>
                <c:pt idx="119">
                  <c:v>0.33908710000000036</c:v>
                </c:pt>
              </c:numCache>
            </c:numRef>
          </c:val>
        </c:ser>
        <c:marker val="1"/>
        <c:axId val="49882240"/>
        <c:axId val="49884160"/>
      </c:lineChart>
      <c:catAx>
        <c:axId val="498822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series  (every 6h)</a:t>
                </a:r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9884160"/>
        <c:crosses val="autoZero"/>
        <c:auto val="1"/>
        <c:lblAlgn val="ctr"/>
        <c:lblOffset val="120"/>
        <c:tickLblSkip val="20"/>
        <c:tickMarkSkip val="10"/>
      </c:catAx>
      <c:valAx>
        <c:axId val="49884160"/>
        <c:scaling>
          <c:orientation val="minMax"/>
          <c:max val="0.60000000000000064"/>
          <c:min val="0"/>
        </c:scaling>
        <c:axPos val="l"/>
        <c:majorGridlines/>
        <c:numFmt formatCode="General" sourceLinked="1"/>
        <c:tickLblPos val="nextTo"/>
        <c:crossAx val="49882240"/>
        <c:crosses val="autoZero"/>
        <c:crossBetween val="between"/>
        <c:majorUnit val="0.1"/>
      </c:valAx>
    </c:plotArea>
    <c:legend>
      <c:legendPos val="r"/>
      <c:layout/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000" baseline="0"/>
              <a:t>(a) similarity of kinetic energy in scale 2000km of Jan 2010</a:t>
            </a:r>
          </a:p>
        </c:rich>
      </c:tx>
      <c:layout>
        <c:manualLayout>
          <c:xMode val="edge"/>
          <c:yMode val="edge"/>
          <c:x val="0.21495822397200368"/>
          <c:y val="1.9895770240258456E-2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Sheet4!$A$25</c:f>
              <c:strCache>
                <c:ptCount val="1"/>
                <c:pt idx="0">
                  <c:v>wave number(2,2)</c:v>
                </c:pt>
              </c:strCache>
            </c:strRef>
          </c:tx>
          <c:marker>
            <c:symbol val="none"/>
          </c:marker>
          <c:val>
            <c:numRef>
              <c:f>Sheet4!$A$26:$A$145</c:f>
              <c:numCache>
                <c:formatCode>General</c:formatCode>
                <c:ptCount val="120"/>
                <c:pt idx="0">
                  <c:v>0.98266960000000003</c:v>
                </c:pt>
                <c:pt idx="1">
                  <c:v>0.9860879999999993</c:v>
                </c:pt>
                <c:pt idx="2">
                  <c:v>0.98179119999999998</c:v>
                </c:pt>
                <c:pt idx="3">
                  <c:v>0.99209800000000004</c:v>
                </c:pt>
                <c:pt idx="4">
                  <c:v>0.98918039999999929</c:v>
                </c:pt>
                <c:pt idx="5">
                  <c:v>0.98688949999999998</c:v>
                </c:pt>
                <c:pt idx="6">
                  <c:v>0.98209619999999942</c:v>
                </c:pt>
                <c:pt idx="7">
                  <c:v>0.98708659999999937</c:v>
                </c:pt>
                <c:pt idx="8">
                  <c:v>0.98585</c:v>
                </c:pt>
                <c:pt idx="9">
                  <c:v>0.9860038999999996</c:v>
                </c:pt>
                <c:pt idx="10">
                  <c:v>0.98371549999999996</c:v>
                </c:pt>
                <c:pt idx="11">
                  <c:v>0.98592729999999951</c:v>
                </c:pt>
                <c:pt idx="12">
                  <c:v>0.9807066999999996</c:v>
                </c:pt>
                <c:pt idx="13">
                  <c:v>0.97828890000000002</c:v>
                </c:pt>
                <c:pt idx="14">
                  <c:v>0.97523170000000003</c:v>
                </c:pt>
                <c:pt idx="15">
                  <c:v>0.98980440000000003</c:v>
                </c:pt>
                <c:pt idx="16">
                  <c:v>0.99090080000000003</c:v>
                </c:pt>
                <c:pt idx="17">
                  <c:v>0.97459370000000001</c:v>
                </c:pt>
                <c:pt idx="18">
                  <c:v>0.97170110000000043</c:v>
                </c:pt>
                <c:pt idx="19">
                  <c:v>0.97136440000000002</c:v>
                </c:pt>
                <c:pt idx="20">
                  <c:v>0.97478370000000003</c:v>
                </c:pt>
                <c:pt idx="21">
                  <c:v>0.97375009999999995</c:v>
                </c:pt>
                <c:pt idx="22">
                  <c:v>0.98370880000000005</c:v>
                </c:pt>
                <c:pt idx="23">
                  <c:v>0.97780370000000005</c:v>
                </c:pt>
                <c:pt idx="24">
                  <c:v>0.9868517999999995</c:v>
                </c:pt>
                <c:pt idx="25">
                  <c:v>0.98334339999999942</c:v>
                </c:pt>
                <c:pt idx="26">
                  <c:v>0.9866659999999996</c:v>
                </c:pt>
                <c:pt idx="27">
                  <c:v>0.98462419999999951</c:v>
                </c:pt>
                <c:pt idx="28">
                  <c:v>0.99343949999999959</c:v>
                </c:pt>
                <c:pt idx="29">
                  <c:v>0.97666480000000044</c:v>
                </c:pt>
                <c:pt idx="30">
                  <c:v>0.97014599999999995</c:v>
                </c:pt>
                <c:pt idx="31">
                  <c:v>0.97246969999999999</c:v>
                </c:pt>
                <c:pt idx="32">
                  <c:v>0.96883480000000044</c:v>
                </c:pt>
                <c:pt idx="33">
                  <c:v>0.96833360000000002</c:v>
                </c:pt>
                <c:pt idx="34">
                  <c:v>0.96435870000000001</c:v>
                </c:pt>
                <c:pt idx="35">
                  <c:v>0.96727730000000001</c:v>
                </c:pt>
                <c:pt idx="36">
                  <c:v>0.95188640000000002</c:v>
                </c:pt>
                <c:pt idx="37">
                  <c:v>0.97869550000000072</c:v>
                </c:pt>
                <c:pt idx="38">
                  <c:v>0.96905240000000004</c:v>
                </c:pt>
                <c:pt idx="39">
                  <c:v>0.98377899999999996</c:v>
                </c:pt>
                <c:pt idx="40">
                  <c:v>0.98467400000000005</c:v>
                </c:pt>
                <c:pt idx="41">
                  <c:v>0.98533269999999928</c:v>
                </c:pt>
                <c:pt idx="42">
                  <c:v>0.9820316</c:v>
                </c:pt>
                <c:pt idx="43">
                  <c:v>0.94840259999999943</c:v>
                </c:pt>
                <c:pt idx="44">
                  <c:v>0.97713709999999998</c:v>
                </c:pt>
                <c:pt idx="45">
                  <c:v>0.96363900000000058</c:v>
                </c:pt>
                <c:pt idx="46">
                  <c:v>0.96578370000000002</c:v>
                </c:pt>
                <c:pt idx="47">
                  <c:v>0.96587950000000045</c:v>
                </c:pt>
                <c:pt idx="48">
                  <c:v>0.97764650000000042</c:v>
                </c:pt>
                <c:pt idx="49">
                  <c:v>0.97939980000000071</c:v>
                </c:pt>
                <c:pt idx="50">
                  <c:v>0.97200010000000003</c:v>
                </c:pt>
                <c:pt idx="51">
                  <c:v>0.97644869999999995</c:v>
                </c:pt>
                <c:pt idx="52">
                  <c:v>0.97177279999999999</c:v>
                </c:pt>
                <c:pt idx="53">
                  <c:v>0.97361039999999999</c:v>
                </c:pt>
                <c:pt idx="54">
                  <c:v>0.97675460000000058</c:v>
                </c:pt>
                <c:pt idx="55">
                  <c:v>0.97305480000000044</c:v>
                </c:pt>
                <c:pt idx="56">
                  <c:v>0.96812460000000045</c:v>
                </c:pt>
                <c:pt idx="57">
                  <c:v>0.97318490000000002</c:v>
                </c:pt>
                <c:pt idx="58">
                  <c:v>0.95964780000000072</c:v>
                </c:pt>
                <c:pt idx="59">
                  <c:v>0.97257479999999996</c:v>
                </c:pt>
                <c:pt idx="60">
                  <c:v>0.95123199999999997</c:v>
                </c:pt>
                <c:pt idx="61">
                  <c:v>0.97018320000000002</c:v>
                </c:pt>
                <c:pt idx="62">
                  <c:v>0.97730819999999996</c:v>
                </c:pt>
                <c:pt idx="63">
                  <c:v>0.9809793999999995</c:v>
                </c:pt>
                <c:pt idx="64">
                  <c:v>0.97656219999999938</c:v>
                </c:pt>
                <c:pt idx="65">
                  <c:v>0.96742269999999997</c:v>
                </c:pt>
                <c:pt idx="66">
                  <c:v>0.97765239999999998</c:v>
                </c:pt>
                <c:pt idx="67">
                  <c:v>0.98395169999999998</c:v>
                </c:pt>
                <c:pt idx="68">
                  <c:v>0.96918479999999996</c:v>
                </c:pt>
                <c:pt idx="69">
                  <c:v>0.97768650000000001</c:v>
                </c:pt>
                <c:pt idx="70">
                  <c:v>0.98627659999999928</c:v>
                </c:pt>
                <c:pt idx="71">
                  <c:v>0.99679499999999999</c:v>
                </c:pt>
                <c:pt idx="72">
                  <c:v>0.99499609999999961</c:v>
                </c:pt>
                <c:pt idx="73">
                  <c:v>0.99144969999999999</c:v>
                </c:pt>
                <c:pt idx="74">
                  <c:v>0.99242229999999942</c:v>
                </c:pt>
                <c:pt idx="75">
                  <c:v>0.98129709999999959</c:v>
                </c:pt>
                <c:pt idx="76">
                  <c:v>0.97991609999999996</c:v>
                </c:pt>
                <c:pt idx="77">
                  <c:v>0.96871039999999997</c:v>
                </c:pt>
                <c:pt idx="78">
                  <c:v>0.95073059999999998</c:v>
                </c:pt>
                <c:pt idx="79">
                  <c:v>0.93404750000000003</c:v>
                </c:pt>
                <c:pt idx="80">
                  <c:v>0.94452170000000002</c:v>
                </c:pt>
                <c:pt idx="81">
                  <c:v>0.98712849999999996</c:v>
                </c:pt>
                <c:pt idx="82">
                  <c:v>0.98777170000000003</c:v>
                </c:pt>
                <c:pt idx="83">
                  <c:v>0.97957870000000002</c:v>
                </c:pt>
                <c:pt idx="84">
                  <c:v>0.98130199999999956</c:v>
                </c:pt>
                <c:pt idx="85">
                  <c:v>0.98517980000000005</c:v>
                </c:pt>
                <c:pt idx="86">
                  <c:v>0.98931399999999936</c:v>
                </c:pt>
                <c:pt idx="87">
                  <c:v>0.98629239999999929</c:v>
                </c:pt>
                <c:pt idx="88">
                  <c:v>0.98844960000000004</c:v>
                </c:pt>
                <c:pt idx="89">
                  <c:v>0.98288509999999996</c:v>
                </c:pt>
                <c:pt idx="90">
                  <c:v>0.99041889999999955</c:v>
                </c:pt>
                <c:pt idx="91">
                  <c:v>0.98935189999999951</c:v>
                </c:pt>
                <c:pt idx="92">
                  <c:v>0.9891033999999993</c:v>
                </c:pt>
                <c:pt idx="93">
                  <c:v>0.99104760000000003</c:v>
                </c:pt>
                <c:pt idx="94">
                  <c:v>0.99245669999999941</c:v>
                </c:pt>
                <c:pt idx="95">
                  <c:v>0.99523299999999937</c:v>
                </c:pt>
                <c:pt idx="96">
                  <c:v>0.98368440000000001</c:v>
                </c:pt>
                <c:pt idx="97">
                  <c:v>0.98682029999999998</c:v>
                </c:pt>
                <c:pt idx="98">
                  <c:v>0.98064519999999999</c:v>
                </c:pt>
                <c:pt idx="99">
                  <c:v>0.97467590000000071</c:v>
                </c:pt>
                <c:pt idx="100">
                  <c:v>0.98009460000000004</c:v>
                </c:pt>
                <c:pt idx="101">
                  <c:v>0.95993139999999999</c:v>
                </c:pt>
                <c:pt idx="102">
                  <c:v>0.97064600000000045</c:v>
                </c:pt>
                <c:pt idx="103">
                  <c:v>0.95797410000000005</c:v>
                </c:pt>
                <c:pt idx="104">
                  <c:v>0.97672960000000075</c:v>
                </c:pt>
                <c:pt idx="105">
                  <c:v>0.95925439999999951</c:v>
                </c:pt>
                <c:pt idx="106">
                  <c:v>0.97955559999999997</c:v>
                </c:pt>
                <c:pt idx="107">
                  <c:v>0.98209829999999998</c:v>
                </c:pt>
                <c:pt idx="108">
                  <c:v>0.9943702999999996</c:v>
                </c:pt>
                <c:pt idx="109">
                  <c:v>0.9954358999999996</c:v>
                </c:pt>
                <c:pt idx="110">
                  <c:v>0.97407480000000046</c:v>
                </c:pt>
                <c:pt idx="111">
                  <c:v>0.95968120000000046</c:v>
                </c:pt>
                <c:pt idx="112">
                  <c:v>0.97558800000000001</c:v>
                </c:pt>
                <c:pt idx="113">
                  <c:v>0.97600290000000001</c:v>
                </c:pt>
                <c:pt idx="114">
                  <c:v>0.97248140000000005</c:v>
                </c:pt>
                <c:pt idx="115">
                  <c:v>0.9768327</c:v>
                </c:pt>
                <c:pt idx="116">
                  <c:v>0.98986669999999954</c:v>
                </c:pt>
                <c:pt idx="117">
                  <c:v>0.99001299999999937</c:v>
                </c:pt>
                <c:pt idx="118">
                  <c:v>0.96412039999999999</c:v>
                </c:pt>
                <c:pt idx="119">
                  <c:v>0.97856729999999958</c:v>
                </c:pt>
              </c:numCache>
            </c:numRef>
          </c:val>
        </c:ser>
        <c:ser>
          <c:idx val="1"/>
          <c:order val="1"/>
          <c:tx>
            <c:strRef>
              <c:f>Sheet4!$B$25</c:f>
              <c:strCache>
                <c:ptCount val="1"/>
                <c:pt idx="0">
                  <c:v>wave number(3,3)</c:v>
                </c:pt>
              </c:strCache>
            </c:strRef>
          </c:tx>
          <c:marker>
            <c:symbol val="none"/>
          </c:marker>
          <c:val>
            <c:numRef>
              <c:f>Sheet4!$B$26:$B$145</c:f>
              <c:numCache>
                <c:formatCode>General</c:formatCode>
                <c:ptCount val="120"/>
                <c:pt idx="0">
                  <c:v>0.98497409999999996</c:v>
                </c:pt>
                <c:pt idx="1">
                  <c:v>0.98088649999999955</c:v>
                </c:pt>
                <c:pt idx="2">
                  <c:v>0.9850772999999996</c:v>
                </c:pt>
                <c:pt idx="3">
                  <c:v>0.99217609999999956</c:v>
                </c:pt>
                <c:pt idx="4">
                  <c:v>0.99038499999999929</c:v>
                </c:pt>
                <c:pt idx="5">
                  <c:v>0.98829900000000004</c:v>
                </c:pt>
                <c:pt idx="6">
                  <c:v>0.98846689999999937</c:v>
                </c:pt>
                <c:pt idx="7">
                  <c:v>0.9910544</c:v>
                </c:pt>
                <c:pt idx="8">
                  <c:v>0.99319239999999942</c:v>
                </c:pt>
                <c:pt idx="9">
                  <c:v>0.98876989999999998</c:v>
                </c:pt>
                <c:pt idx="10">
                  <c:v>0.97611530000000002</c:v>
                </c:pt>
                <c:pt idx="11">
                  <c:v>0.98152999999999957</c:v>
                </c:pt>
                <c:pt idx="12">
                  <c:v>0.97805629999999999</c:v>
                </c:pt>
                <c:pt idx="13">
                  <c:v>0.98387959999999997</c:v>
                </c:pt>
                <c:pt idx="14">
                  <c:v>0.98241409999999929</c:v>
                </c:pt>
                <c:pt idx="15">
                  <c:v>0.9745433</c:v>
                </c:pt>
                <c:pt idx="16">
                  <c:v>0.98408849999999959</c:v>
                </c:pt>
                <c:pt idx="17">
                  <c:v>0.97037830000000003</c:v>
                </c:pt>
                <c:pt idx="18">
                  <c:v>0.96275339999999998</c:v>
                </c:pt>
                <c:pt idx="19">
                  <c:v>0.97426760000000001</c:v>
                </c:pt>
                <c:pt idx="20">
                  <c:v>0.98161759999999942</c:v>
                </c:pt>
                <c:pt idx="21">
                  <c:v>0.98060570000000002</c:v>
                </c:pt>
                <c:pt idx="22">
                  <c:v>0.97032960000000046</c:v>
                </c:pt>
                <c:pt idx="23">
                  <c:v>0.97526809999999997</c:v>
                </c:pt>
                <c:pt idx="24">
                  <c:v>0.9764602999999995</c:v>
                </c:pt>
                <c:pt idx="25">
                  <c:v>0.98452859999999942</c:v>
                </c:pt>
                <c:pt idx="26">
                  <c:v>0.97625390000000001</c:v>
                </c:pt>
                <c:pt idx="27">
                  <c:v>0.96804360000000045</c:v>
                </c:pt>
                <c:pt idx="28">
                  <c:v>0.98539329999999958</c:v>
                </c:pt>
                <c:pt idx="29">
                  <c:v>0.97560540000000073</c:v>
                </c:pt>
                <c:pt idx="30">
                  <c:v>0.97882870000000044</c:v>
                </c:pt>
                <c:pt idx="31">
                  <c:v>0.96443629999999958</c:v>
                </c:pt>
                <c:pt idx="32">
                  <c:v>0.9803050999999996</c:v>
                </c:pt>
                <c:pt idx="33">
                  <c:v>0.97132590000000041</c:v>
                </c:pt>
                <c:pt idx="34">
                  <c:v>0.95279560000000074</c:v>
                </c:pt>
                <c:pt idx="35">
                  <c:v>0.96033559999999996</c:v>
                </c:pt>
                <c:pt idx="36">
                  <c:v>0.96020669999999997</c:v>
                </c:pt>
                <c:pt idx="37">
                  <c:v>0.9780243000000004</c:v>
                </c:pt>
                <c:pt idx="38">
                  <c:v>0.96813879999999997</c:v>
                </c:pt>
                <c:pt idx="39">
                  <c:v>0.9724429999999995</c:v>
                </c:pt>
                <c:pt idx="40">
                  <c:v>0.98279309999999998</c:v>
                </c:pt>
                <c:pt idx="41">
                  <c:v>0.99109179999999997</c:v>
                </c:pt>
                <c:pt idx="42">
                  <c:v>0.99571980000000004</c:v>
                </c:pt>
                <c:pt idx="43">
                  <c:v>0.98021269999999927</c:v>
                </c:pt>
                <c:pt idx="44">
                  <c:v>0.99363789999999996</c:v>
                </c:pt>
                <c:pt idx="45">
                  <c:v>0.99228749999999954</c:v>
                </c:pt>
                <c:pt idx="46">
                  <c:v>0.98682190000000003</c:v>
                </c:pt>
                <c:pt idx="47">
                  <c:v>0.96962859999999995</c:v>
                </c:pt>
                <c:pt idx="48">
                  <c:v>0.97543760000000002</c:v>
                </c:pt>
                <c:pt idx="49">
                  <c:v>0.98075540000000005</c:v>
                </c:pt>
                <c:pt idx="50">
                  <c:v>0.98065199999999997</c:v>
                </c:pt>
                <c:pt idx="51">
                  <c:v>0.97720600000000002</c:v>
                </c:pt>
                <c:pt idx="52">
                  <c:v>0.97508260000000002</c:v>
                </c:pt>
                <c:pt idx="53">
                  <c:v>0.98303709999999955</c:v>
                </c:pt>
                <c:pt idx="54">
                  <c:v>0.97487690000000005</c:v>
                </c:pt>
                <c:pt idx="55">
                  <c:v>0.96269430000000045</c:v>
                </c:pt>
                <c:pt idx="56">
                  <c:v>0.96686380000000005</c:v>
                </c:pt>
                <c:pt idx="57">
                  <c:v>0.96973880000000046</c:v>
                </c:pt>
                <c:pt idx="58">
                  <c:v>0.96480000000000044</c:v>
                </c:pt>
                <c:pt idx="59">
                  <c:v>0.97203689999999998</c:v>
                </c:pt>
                <c:pt idx="60">
                  <c:v>0.95731460000000002</c:v>
                </c:pt>
                <c:pt idx="61">
                  <c:v>0.97714840000000058</c:v>
                </c:pt>
                <c:pt idx="62">
                  <c:v>0.97506360000000003</c:v>
                </c:pt>
                <c:pt idx="63">
                  <c:v>0.97350460000000005</c:v>
                </c:pt>
                <c:pt idx="64">
                  <c:v>0.97056609999999943</c:v>
                </c:pt>
                <c:pt idx="65">
                  <c:v>0.97970760000000046</c:v>
                </c:pt>
                <c:pt idx="66">
                  <c:v>0.97597199999999995</c:v>
                </c:pt>
                <c:pt idx="67">
                  <c:v>0.98377649999999961</c:v>
                </c:pt>
                <c:pt idx="68">
                  <c:v>0.96453109999999997</c:v>
                </c:pt>
                <c:pt idx="69">
                  <c:v>0.9699739000000005</c:v>
                </c:pt>
                <c:pt idx="70">
                  <c:v>0.98150559999999942</c:v>
                </c:pt>
                <c:pt idx="71">
                  <c:v>0.99427560000000004</c:v>
                </c:pt>
                <c:pt idx="72">
                  <c:v>0.98745449999999957</c:v>
                </c:pt>
                <c:pt idx="73">
                  <c:v>0.9915325999999991</c:v>
                </c:pt>
                <c:pt idx="74">
                  <c:v>0.99778429999999996</c:v>
                </c:pt>
                <c:pt idx="75">
                  <c:v>0.9840544</c:v>
                </c:pt>
                <c:pt idx="76">
                  <c:v>0.98759369999999957</c:v>
                </c:pt>
                <c:pt idx="77">
                  <c:v>0.9851259999999995</c:v>
                </c:pt>
                <c:pt idx="78">
                  <c:v>0.97792450000000042</c:v>
                </c:pt>
                <c:pt idx="79">
                  <c:v>0.96097250000000001</c:v>
                </c:pt>
                <c:pt idx="80">
                  <c:v>0.96858249999999957</c:v>
                </c:pt>
                <c:pt idx="81">
                  <c:v>0.99108949999999996</c:v>
                </c:pt>
                <c:pt idx="82">
                  <c:v>0.99076029999999959</c:v>
                </c:pt>
                <c:pt idx="83">
                  <c:v>0.97376309999999999</c:v>
                </c:pt>
                <c:pt idx="84">
                  <c:v>0.9825224999999993</c:v>
                </c:pt>
                <c:pt idx="85">
                  <c:v>0.96539830000000004</c:v>
                </c:pt>
                <c:pt idx="86">
                  <c:v>0.97921659999999955</c:v>
                </c:pt>
                <c:pt idx="87">
                  <c:v>0.96560130000000044</c:v>
                </c:pt>
                <c:pt idx="88">
                  <c:v>0.97865300000000044</c:v>
                </c:pt>
                <c:pt idx="89">
                  <c:v>0.96509520000000071</c:v>
                </c:pt>
                <c:pt idx="90">
                  <c:v>0.97746569999999999</c:v>
                </c:pt>
                <c:pt idx="91">
                  <c:v>0.9808772</c:v>
                </c:pt>
                <c:pt idx="92">
                  <c:v>0.98876379999999942</c:v>
                </c:pt>
                <c:pt idx="93">
                  <c:v>0.99079969999999995</c:v>
                </c:pt>
                <c:pt idx="94">
                  <c:v>0.99650439999999929</c:v>
                </c:pt>
                <c:pt idx="95">
                  <c:v>0.99473889999999998</c:v>
                </c:pt>
                <c:pt idx="96">
                  <c:v>0.98845149999999959</c:v>
                </c:pt>
                <c:pt idx="97">
                  <c:v>0.99182780000000004</c:v>
                </c:pt>
                <c:pt idx="98">
                  <c:v>0.97268200000000005</c:v>
                </c:pt>
                <c:pt idx="99">
                  <c:v>0.95958789999999961</c:v>
                </c:pt>
                <c:pt idx="100">
                  <c:v>0.97521629999999959</c:v>
                </c:pt>
                <c:pt idx="101">
                  <c:v>0.97888399999999998</c:v>
                </c:pt>
                <c:pt idx="102">
                  <c:v>0.97862370000000043</c:v>
                </c:pt>
                <c:pt idx="103">
                  <c:v>0.97287740000000045</c:v>
                </c:pt>
                <c:pt idx="104">
                  <c:v>0.98799899999999996</c:v>
                </c:pt>
                <c:pt idx="105">
                  <c:v>0.97154549999999995</c:v>
                </c:pt>
                <c:pt idx="106">
                  <c:v>0.9817013</c:v>
                </c:pt>
                <c:pt idx="107">
                  <c:v>0.9839181999999993</c:v>
                </c:pt>
                <c:pt idx="108">
                  <c:v>0.99288339999999942</c:v>
                </c:pt>
                <c:pt idx="109">
                  <c:v>0.99534149999999999</c:v>
                </c:pt>
                <c:pt idx="110">
                  <c:v>0.98188009999999959</c:v>
                </c:pt>
                <c:pt idx="111">
                  <c:v>0.97082000000000046</c:v>
                </c:pt>
                <c:pt idx="112">
                  <c:v>0.98905309999999957</c:v>
                </c:pt>
                <c:pt idx="113">
                  <c:v>0.99418329999999955</c:v>
                </c:pt>
                <c:pt idx="114">
                  <c:v>0.99079830000000002</c:v>
                </c:pt>
                <c:pt idx="115">
                  <c:v>0.98013799999999929</c:v>
                </c:pt>
                <c:pt idx="116">
                  <c:v>0.98664240000000003</c:v>
                </c:pt>
                <c:pt idx="117">
                  <c:v>0.99262709999999998</c:v>
                </c:pt>
                <c:pt idx="118">
                  <c:v>0.98531019999999936</c:v>
                </c:pt>
                <c:pt idx="119">
                  <c:v>0.98903409999999958</c:v>
                </c:pt>
              </c:numCache>
            </c:numRef>
          </c:val>
        </c:ser>
        <c:ser>
          <c:idx val="2"/>
          <c:order val="2"/>
          <c:tx>
            <c:strRef>
              <c:f>Sheet4!$C$25</c:f>
              <c:strCache>
                <c:ptCount val="1"/>
                <c:pt idx="0">
                  <c:v>wave number(6,6)</c:v>
                </c:pt>
              </c:strCache>
            </c:strRef>
          </c:tx>
          <c:marker>
            <c:symbol val="none"/>
          </c:marker>
          <c:val>
            <c:numRef>
              <c:f>Sheet4!$C$26:$C$145</c:f>
              <c:numCache>
                <c:formatCode>General</c:formatCode>
                <c:ptCount val="120"/>
                <c:pt idx="0">
                  <c:v>0.98050019999999938</c:v>
                </c:pt>
                <c:pt idx="1">
                  <c:v>0.97589800000000071</c:v>
                </c:pt>
                <c:pt idx="2">
                  <c:v>0.9880538999999996</c:v>
                </c:pt>
                <c:pt idx="3">
                  <c:v>0.99350439999999929</c:v>
                </c:pt>
                <c:pt idx="4">
                  <c:v>0.99318459999999942</c:v>
                </c:pt>
                <c:pt idx="5">
                  <c:v>0.99064680000000005</c:v>
                </c:pt>
                <c:pt idx="6">
                  <c:v>0.98899510000000002</c:v>
                </c:pt>
                <c:pt idx="7">
                  <c:v>0.99091789999999957</c:v>
                </c:pt>
                <c:pt idx="8">
                  <c:v>0.99232699999999929</c:v>
                </c:pt>
                <c:pt idx="9">
                  <c:v>0.99167229999999951</c:v>
                </c:pt>
                <c:pt idx="10">
                  <c:v>0.99063959999999951</c:v>
                </c:pt>
                <c:pt idx="11">
                  <c:v>0.99090840000000002</c:v>
                </c:pt>
                <c:pt idx="12">
                  <c:v>0.98539779999999955</c:v>
                </c:pt>
                <c:pt idx="13">
                  <c:v>0.98746169999999955</c:v>
                </c:pt>
                <c:pt idx="14">
                  <c:v>0.99453119999999928</c:v>
                </c:pt>
                <c:pt idx="15">
                  <c:v>0.9907146999999995</c:v>
                </c:pt>
                <c:pt idx="16">
                  <c:v>0.99277280000000001</c:v>
                </c:pt>
                <c:pt idx="17">
                  <c:v>0.97548429999999997</c:v>
                </c:pt>
                <c:pt idx="18">
                  <c:v>0.96411769999999997</c:v>
                </c:pt>
                <c:pt idx="19">
                  <c:v>0.96663150000000042</c:v>
                </c:pt>
                <c:pt idx="20">
                  <c:v>0.97141619999999929</c:v>
                </c:pt>
                <c:pt idx="21">
                  <c:v>0.9725587999999995</c:v>
                </c:pt>
                <c:pt idx="22">
                  <c:v>0.97289410000000043</c:v>
                </c:pt>
                <c:pt idx="23">
                  <c:v>0.97392520000000071</c:v>
                </c:pt>
                <c:pt idx="24">
                  <c:v>0.97965880000000072</c:v>
                </c:pt>
                <c:pt idx="25">
                  <c:v>0.97555729999999996</c:v>
                </c:pt>
                <c:pt idx="26">
                  <c:v>0.96950499999999951</c:v>
                </c:pt>
                <c:pt idx="27">
                  <c:v>0.95862619999999998</c:v>
                </c:pt>
                <c:pt idx="28">
                  <c:v>0.97562219999999999</c:v>
                </c:pt>
                <c:pt idx="29">
                  <c:v>0.96532770000000001</c:v>
                </c:pt>
                <c:pt idx="30">
                  <c:v>0.96724460000000045</c:v>
                </c:pt>
                <c:pt idx="31">
                  <c:v>0.94885269999999999</c:v>
                </c:pt>
                <c:pt idx="32">
                  <c:v>0.95646389999999959</c:v>
                </c:pt>
                <c:pt idx="33">
                  <c:v>0.96278980000000058</c:v>
                </c:pt>
                <c:pt idx="34">
                  <c:v>0.95026840000000001</c:v>
                </c:pt>
                <c:pt idx="35">
                  <c:v>0.95733570000000001</c:v>
                </c:pt>
                <c:pt idx="36">
                  <c:v>0.9614646</c:v>
                </c:pt>
                <c:pt idx="37">
                  <c:v>0.97235099999999997</c:v>
                </c:pt>
                <c:pt idx="38">
                  <c:v>0.9649122</c:v>
                </c:pt>
                <c:pt idx="39">
                  <c:v>0.96690030000000005</c:v>
                </c:pt>
                <c:pt idx="40">
                  <c:v>0.98627259999999939</c:v>
                </c:pt>
                <c:pt idx="41">
                  <c:v>0.9821955999999995</c:v>
                </c:pt>
                <c:pt idx="42">
                  <c:v>0.98300189999999998</c:v>
                </c:pt>
                <c:pt idx="43">
                  <c:v>0.96251889999999996</c:v>
                </c:pt>
                <c:pt idx="44">
                  <c:v>0.98793059999999955</c:v>
                </c:pt>
                <c:pt idx="45">
                  <c:v>0.98732799999999943</c:v>
                </c:pt>
                <c:pt idx="46">
                  <c:v>0.9767297000000007</c:v>
                </c:pt>
                <c:pt idx="47">
                  <c:v>0.9486561</c:v>
                </c:pt>
                <c:pt idx="48">
                  <c:v>0.95917889999999995</c:v>
                </c:pt>
                <c:pt idx="49">
                  <c:v>0.97469790000000045</c:v>
                </c:pt>
                <c:pt idx="50">
                  <c:v>0.98042119999999955</c:v>
                </c:pt>
                <c:pt idx="51">
                  <c:v>0.97460160000000073</c:v>
                </c:pt>
                <c:pt idx="52">
                  <c:v>0.97433939999999997</c:v>
                </c:pt>
                <c:pt idx="53">
                  <c:v>0.98324239999999929</c:v>
                </c:pt>
                <c:pt idx="54">
                  <c:v>0.97236489999999998</c:v>
                </c:pt>
                <c:pt idx="55">
                  <c:v>0.96381470000000002</c:v>
                </c:pt>
                <c:pt idx="56">
                  <c:v>0.96749320000000005</c:v>
                </c:pt>
                <c:pt idx="57">
                  <c:v>0.94955579999999951</c:v>
                </c:pt>
                <c:pt idx="58">
                  <c:v>0.95398099999999997</c:v>
                </c:pt>
                <c:pt idx="59">
                  <c:v>0.96918590000000004</c:v>
                </c:pt>
                <c:pt idx="60">
                  <c:v>0.96050939999999996</c:v>
                </c:pt>
                <c:pt idx="61">
                  <c:v>0.9592773</c:v>
                </c:pt>
                <c:pt idx="62">
                  <c:v>0.97147589999999995</c:v>
                </c:pt>
                <c:pt idx="63">
                  <c:v>0.94784800000000058</c:v>
                </c:pt>
                <c:pt idx="64">
                  <c:v>0.95229739999999996</c:v>
                </c:pt>
                <c:pt idx="65">
                  <c:v>0.95803780000000005</c:v>
                </c:pt>
                <c:pt idx="66">
                  <c:v>0.9591492000000007</c:v>
                </c:pt>
                <c:pt idx="67">
                  <c:v>0.96990240000000005</c:v>
                </c:pt>
                <c:pt idx="68">
                  <c:v>0.95273730000000001</c:v>
                </c:pt>
                <c:pt idx="69">
                  <c:v>0.96759879999999998</c:v>
                </c:pt>
                <c:pt idx="70">
                  <c:v>0.96769110000000058</c:v>
                </c:pt>
                <c:pt idx="71">
                  <c:v>0.97902690000000003</c:v>
                </c:pt>
                <c:pt idx="72">
                  <c:v>0.96706029999999998</c:v>
                </c:pt>
                <c:pt idx="73">
                  <c:v>0.97697540000000072</c:v>
                </c:pt>
                <c:pt idx="74">
                  <c:v>0.98348809999999942</c:v>
                </c:pt>
                <c:pt idx="75">
                  <c:v>0.96851339999999941</c:v>
                </c:pt>
                <c:pt idx="76">
                  <c:v>0.96984330000000041</c:v>
                </c:pt>
                <c:pt idx="77">
                  <c:v>0.97324699999999997</c:v>
                </c:pt>
                <c:pt idx="78">
                  <c:v>0.97281300000000004</c:v>
                </c:pt>
                <c:pt idx="79">
                  <c:v>0.97996190000000005</c:v>
                </c:pt>
                <c:pt idx="80">
                  <c:v>0.97626749999999951</c:v>
                </c:pt>
                <c:pt idx="81">
                  <c:v>0.99299669999999951</c:v>
                </c:pt>
                <c:pt idx="82">
                  <c:v>0.99273840000000002</c:v>
                </c:pt>
                <c:pt idx="83">
                  <c:v>0.97717860000000045</c:v>
                </c:pt>
                <c:pt idx="84">
                  <c:v>0.97234790000000004</c:v>
                </c:pt>
                <c:pt idx="85">
                  <c:v>0.96934089999999995</c:v>
                </c:pt>
                <c:pt idx="86">
                  <c:v>0.97967260000000045</c:v>
                </c:pt>
                <c:pt idx="87">
                  <c:v>0.95534430000000004</c:v>
                </c:pt>
                <c:pt idx="88">
                  <c:v>0.97529350000000004</c:v>
                </c:pt>
                <c:pt idx="89">
                  <c:v>0.96619950000000043</c:v>
                </c:pt>
                <c:pt idx="90">
                  <c:v>0.9745678999999996</c:v>
                </c:pt>
                <c:pt idx="91">
                  <c:v>0.97422379999999997</c:v>
                </c:pt>
                <c:pt idx="92">
                  <c:v>0.98901309999999942</c:v>
                </c:pt>
                <c:pt idx="93">
                  <c:v>0.99436579999999941</c:v>
                </c:pt>
                <c:pt idx="94">
                  <c:v>0.99409689999999951</c:v>
                </c:pt>
                <c:pt idx="95">
                  <c:v>0.9880000999999996</c:v>
                </c:pt>
                <c:pt idx="96">
                  <c:v>0.99062939999999999</c:v>
                </c:pt>
                <c:pt idx="97">
                  <c:v>0.99643699999999935</c:v>
                </c:pt>
                <c:pt idx="98">
                  <c:v>0.98942169999999996</c:v>
                </c:pt>
                <c:pt idx="99">
                  <c:v>0.96698059999999997</c:v>
                </c:pt>
                <c:pt idx="100">
                  <c:v>0.97462620000000044</c:v>
                </c:pt>
                <c:pt idx="101">
                  <c:v>0.97584269999999995</c:v>
                </c:pt>
                <c:pt idx="102">
                  <c:v>0.96962780000000071</c:v>
                </c:pt>
                <c:pt idx="103">
                  <c:v>0.96422490000000005</c:v>
                </c:pt>
                <c:pt idx="104">
                  <c:v>0.98481229999999942</c:v>
                </c:pt>
                <c:pt idx="105">
                  <c:v>0.97097670000000003</c:v>
                </c:pt>
                <c:pt idx="106">
                  <c:v>0.98419429999999997</c:v>
                </c:pt>
                <c:pt idx="107">
                  <c:v>0.98881729999999957</c:v>
                </c:pt>
                <c:pt idx="108">
                  <c:v>0.99138339999999936</c:v>
                </c:pt>
                <c:pt idx="109">
                  <c:v>0.99191569999999996</c:v>
                </c:pt>
                <c:pt idx="110">
                  <c:v>0.9922588</c:v>
                </c:pt>
                <c:pt idx="111">
                  <c:v>0.99195160000000004</c:v>
                </c:pt>
                <c:pt idx="112">
                  <c:v>0.98890100000000003</c:v>
                </c:pt>
                <c:pt idx="113">
                  <c:v>0.98293839999999955</c:v>
                </c:pt>
                <c:pt idx="114">
                  <c:v>0.98629309999999959</c:v>
                </c:pt>
                <c:pt idx="115">
                  <c:v>0.98048779999999935</c:v>
                </c:pt>
                <c:pt idx="116">
                  <c:v>0.98759529999999951</c:v>
                </c:pt>
                <c:pt idx="117">
                  <c:v>0.99123709999999943</c:v>
                </c:pt>
                <c:pt idx="118">
                  <c:v>0.98606369999999943</c:v>
                </c:pt>
                <c:pt idx="119">
                  <c:v>0.9891156999999996</c:v>
                </c:pt>
              </c:numCache>
            </c:numRef>
          </c:val>
        </c:ser>
        <c:marker val="1"/>
        <c:axId val="49923584"/>
        <c:axId val="49925504"/>
      </c:lineChart>
      <c:catAx>
        <c:axId val="499235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series</a:t>
                </a:r>
                <a:r>
                  <a:rPr lang="en-US" baseline="0"/>
                  <a:t> (every 6h)</a:t>
                </a:r>
                <a:endParaRPr lang="en-US"/>
              </a:p>
            </c:rich>
          </c:tx>
          <c:layout/>
        </c:title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9925504"/>
        <c:crosses val="autoZero"/>
        <c:auto val="1"/>
        <c:lblAlgn val="ctr"/>
        <c:lblOffset val="120"/>
        <c:tickLblSkip val="20"/>
        <c:tickMarkSkip val="10"/>
      </c:catAx>
      <c:valAx>
        <c:axId val="49925504"/>
        <c:scaling>
          <c:orientation val="minMax"/>
          <c:max val="1"/>
          <c:min val="0.93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similarity</a:t>
                </a:r>
              </a:p>
            </c:rich>
          </c:tx>
          <c:layout>
            <c:manualLayout>
              <c:xMode val="edge"/>
              <c:yMode val="edge"/>
              <c:x val="6.9444444444444503E-2"/>
              <c:y val="0.13415557568578243"/>
            </c:manualLayout>
          </c:layout>
        </c:title>
        <c:numFmt formatCode="General" sourceLinked="1"/>
        <c:tickLblPos val="nextTo"/>
        <c:crossAx val="49923584"/>
        <c:crosses val="autoZero"/>
        <c:crossBetween val="between"/>
        <c:minorUnit val="4.0000000000000062E-3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000" baseline="0"/>
              <a:t>(b)similarity of kinetic erengy in scale 300km of Jan 2010</a:t>
            </a:r>
          </a:p>
        </c:rich>
      </c:tx>
      <c:layout>
        <c:manualLayout>
          <c:xMode val="edge"/>
          <c:yMode val="edge"/>
          <c:x val="0.18287489063867016"/>
          <c:y val="1.9841347956505443E-2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Sheet4!$F$25</c:f>
              <c:strCache>
                <c:ptCount val="1"/>
                <c:pt idx="0">
                  <c:v>wave number(2,2)</c:v>
                </c:pt>
              </c:strCache>
            </c:strRef>
          </c:tx>
          <c:marker>
            <c:symbol val="none"/>
          </c:marker>
          <c:val>
            <c:numRef>
              <c:f>Sheet4!$F$26:$F$145</c:f>
              <c:numCache>
                <c:formatCode>General</c:formatCode>
                <c:ptCount val="120"/>
                <c:pt idx="0">
                  <c:v>0.89425840000000001</c:v>
                </c:pt>
                <c:pt idx="1">
                  <c:v>0.92596500000000004</c:v>
                </c:pt>
                <c:pt idx="2">
                  <c:v>0.90231449999999958</c:v>
                </c:pt>
                <c:pt idx="3">
                  <c:v>0.93526349999999958</c:v>
                </c:pt>
                <c:pt idx="4">
                  <c:v>0.92517340000000003</c:v>
                </c:pt>
                <c:pt idx="5">
                  <c:v>0.91750549999999997</c:v>
                </c:pt>
                <c:pt idx="6">
                  <c:v>0.8841348</c:v>
                </c:pt>
                <c:pt idx="7">
                  <c:v>0.88826849999999957</c:v>
                </c:pt>
                <c:pt idx="8">
                  <c:v>0.88600100000000004</c:v>
                </c:pt>
                <c:pt idx="9">
                  <c:v>0.85874370000000044</c:v>
                </c:pt>
                <c:pt idx="10">
                  <c:v>0.84774980000000089</c:v>
                </c:pt>
                <c:pt idx="11">
                  <c:v>0.87674610000000042</c:v>
                </c:pt>
                <c:pt idx="12">
                  <c:v>0.88053629999999927</c:v>
                </c:pt>
                <c:pt idx="13">
                  <c:v>0.89325029999999961</c:v>
                </c:pt>
                <c:pt idx="14">
                  <c:v>0.89542889999999997</c:v>
                </c:pt>
                <c:pt idx="15">
                  <c:v>0.89366780000000001</c:v>
                </c:pt>
                <c:pt idx="16">
                  <c:v>0.9221703999999995</c:v>
                </c:pt>
                <c:pt idx="17">
                  <c:v>0.9060140999999996</c:v>
                </c:pt>
                <c:pt idx="18">
                  <c:v>0.90274790000000005</c:v>
                </c:pt>
                <c:pt idx="19">
                  <c:v>0.8853934</c:v>
                </c:pt>
                <c:pt idx="20">
                  <c:v>0.85277700000000045</c:v>
                </c:pt>
                <c:pt idx="21">
                  <c:v>0.84011360000000002</c:v>
                </c:pt>
                <c:pt idx="22">
                  <c:v>0.84469430000000045</c:v>
                </c:pt>
                <c:pt idx="23">
                  <c:v>0.88418920000000001</c:v>
                </c:pt>
                <c:pt idx="24">
                  <c:v>0.91982079999999999</c:v>
                </c:pt>
                <c:pt idx="25">
                  <c:v>0.90299949999999995</c:v>
                </c:pt>
                <c:pt idx="26">
                  <c:v>0.89788809999999997</c:v>
                </c:pt>
                <c:pt idx="27">
                  <c:v>0.90838039999999942</c:v>
                </c:pt>
                <c:pt idx="28">
                  <c:v>0.92767820000000045</c:v>
                </c:pt>
                <c:pt idx="29">
                  <c:v>0.88905500000000004</c:v>
                </c:pt>
                <c:pt idx="30">
                  <c:v>0.85655979999999998</c:v>
                </c:pt>
                <c:pt idx="31">
                  <c:v>0.87899050000000045</c:v>
                </c:pt>
                <c:pt idx="32">
                  <c:v>0.89018269999999955</c:v>
                </c:pt>
                <c:pt idx="33">
                  <c:v>0.89059569999999999</c:v>
                </c:pt>
                <c:pt idx="34">
                  <c:v>0.8868106</c:v>
                </c:pt>
                <c:pt idx="35">
                  <c:v>0.88304099999999996</c:v>
                </c:pt>
                <c:pt idx="36">
                  <c:v>0.84139649999999999</c:v>
                </c:pt>
                <c:pt idx="37">
                  <c:v>0.86183500000000046</c:v>
                </c:pt>
                <c:pt idx="38">
                  <c:v>0.84120839999999997</c:v>
                </c:pt>
                <c:pt idx="39">
                  <c:v>0.87275050000000043</c:v>
                </c:pt>
                <c:pt idx="40">
                  <c:v>0.87724899999999995</c:v>
                </c:pt>
                <c:pt idx="41">
                  <c:v>0.8718167999999995</c:v>
                </c:pt>
                <c:pt idx="42">
                  <c:v>0.8833995</c:v>
                </c:pt>
                <c:pt idx="43">
                  <c:v>0.86635680000000004</c:v>
                </c:pt>
                <c:pt idx="44">
                  <c:v>0.87750180000000044</c:v>
                </c:pt>
                <c:pt idx="45">
                  <c:v>0.87684270000000042</c:v>
                </c:pt>
                <c:pt idx="46">
                  <c:v>0.9062346</c:v>
                </c:pt>
                <c:pt idx="47">
                  <c:v>0.8936326</c:v>
                </c:pt>
                <c:pt idx="48">
                  <c:v>0.88216759999999939</c:v>
                </c:pt>
                <c:pt idx="49">
                  <c:v>0.88112069999999998</c:v>
                </c:pt>
                <c:pt idx="50">
                  <c:v>0.86312880000000058</c:v>
                </c:pt>
                <c:pt idx="51">
                  <c:v>0.84344209999999997</c:v>
                </c:pt>
                <c:pt idx="52">
                  <c:v>0.8374317</c:v>
                </c:pt>
                <c:pt idx="53">
                  <c:v>0.84417710000000001</c:v>
                </c:pt>
                <c:pt idx="54">
                  <c:v>0.88152569999999997</c:v>
                </c:pt>
                <c:pt idx="55">
                  <c:v>0.87237790000000004</c:v>
                </c:pt>
                <c:pt idx="56">
                  <c:v>0.90230309999999958</c:v>
                </c:pt>
                <c:pt idx="57">
                  <c:v>0.91822429999999999</c:v>
                </c:pt>
                <c:pt idx="58">
                  <c:v>0.88566369999999961</c:v>
                </c:pt>
                <c:pt idx="59">
                  <c:v>0.9053350999999995</c:v>
                </c:pt>
                <c:pt idx="60">
                  <c:v>0.85738769999999997</c:v>
                </c:pt>
                <c:pt idx="61">
                  <c:v>0.88184309999999999</c:v>
                </c:pt>
                <c:pt idx="62">
                  <c:v>0.90705539999999996</c:v>
                </c:pt>
                <c:pt idx="63">
                  <c:v>0.90674679999999996</c:v>
                </c:pt>
                <c:pt idx="64">
                  <c:v>0.89542789999999961</c:v>
                </c:pt>
                <c:pt idx="65">
                  <c:v>0.88927500000000004</c:v>
                </c:pt>
                <c:pt idx="66">
                  <c:v>0.90634139999999996</c:v>
                </c:pt>
                <c:pt idx="67">
                  <c:v>0.89296909999999996</c:v>
                </c:pt>
                <c:pt idx="68">
                  <c:v>0.85575720000000044</c:v>
                </c:pt>
                <c:pt idx="69">
                  <c:v>0.84053020000000001</c:v>
                </c:pt>
                <c:pt idx="70">
                  <c:v>0.89350819999999942</c:v>
                </c:pt>
                <c:pt idx="71">
                  <c:v>0.92498550000000002</c:v>
                </c:pt>
                <c:pt idx="72">
                  <c:v>0.90126709999999943</c:v>
                </c:pt>
                <c:pt idx="73">
                  <c:v>0.88337189999999999</c:v>
                </c:pt>
                <c:pt idx="74">
                  <c:v>0.9230415000000004</c:v>
                </c:pt>
                <c:pt idx="75">
                  <c:v>0.92103550000000001</c:v>
                </c:pt>
                <c:pt idx="76">
                  <c:v>0.87565430000000044</c:v>
                </c:pt>
                <c:pt idx="77">
                  <c:v>0.81683589999999995</c:v>
                </c:pt>
                <c:pt idx="78">
                  <c:v>0.8064981</c:v>
                </c:pt>
                <c:pt idx="79">
                  <c:v>0.7942800999999996</c:v>
                </c:pt>
                <c:pt idx="80">
                  <c:v>0.74466920000000059</c:v>
                </c:pt>
                <c:pt idx="81">
                  <c:v>0.84813059999999996</c:v>
                </c:pt>
                <c:pt idx="82">
                  <c:v>0.90139089999999999</c:v>
                </c:pt>
                <c:pt idx="83">
                  <c:v>0.89249909999999999</c:v>
                </c:pt>
                <c:pt idx="84">
                  <c:v>0.8954623999999991</c:v>
                </c:pt>
                <c:pt idx="85">
                  <c:v>0.90899090000000005</c:v>
                </c:pt>
                <c:pt idx="86">
                  <c:v>0.92060339999999996</c:v>
                </c:pt>
                <c:pt idx="87">
                  <c:v>0.91758219999999935</c:v>
                </c:pt>
                <c:pt idx="88">
                  <c:v>0.90827219999999942</c:v>
                </c:pt>
                <c:pt idx="89">
                  <c:v>0.89320489999999997</c:v>
                </c:pt>
                <c:pt idx="90">
                  <c:v>0.9075930999999996</c:v>
                </c:pt>
                <c:pt idx="91">
                  <c:v>0.92231969999999996</c:v>
                </c:pt>
                <c:pt idx="92">
                  <c:v>0.9270737</c:v>
                </c:pt>
                <c:pt idx="93">
                  <c:v>0.92764349999999995</c:v>
                </c:pt>
                <c:pt idx="94">
                  <c:v>0.93604690000000002</c:v>
                </c:pt>
                <c:pt idx="95">
                  <c:v>0.88341039999999937</c:v>
                </c:pt>
                <c:pt idx="96">
                  <c:v>0.87985270000000004</c:v>
                </c:pt>
                <c:pt idx="97">
                  <c:v>0.88378469999999998</c:v>
                </c:pt>
                <c:pt idx="98">
                  <c:v>0.90523749999999958</c:v>
                </c:pt>
                <c:pt idx="99">
                  <c:v>0.91291269999999958</c:v>
                </c:pt>
                <c:pt idx="100">
                  <c:v>0.92300289999999996</c:v>
                </c:pt>
                <c:pt idx="101">
                  <c:v>0.86268570000000044</c:v>
                </c:pt>
                <c:pt idx="102">
                  <c:v>0.87505750000000004</c:v>
                </c:pt>
                <c:pt idx="103">
                  <c:v>0.87988170000000043</c:v>
                </c:pt>
                <c:pt idx="104">
                  <c:v>0.89404749999999999</c:v>
                </c:pt>
                <c:pt idx="105">
                  <c:v>0.86040380000000005</c:v>
                </c:pt>
                <c:pt idx="106">
                  <c:v>0.9147715000000004</c:v>
                </c:pt>
                <c:pt idx="107">
                  <c:v>0.91656699999999935</c:v>
                </c:pt>
                <c:pt idx="108">
                  <c:v>0.93970150000000041</c:v>
                </c:pt>
                <c:pt idx="109">
                  <c:v>0.92728909999999998</c:v>
                </c:pt>
                <c:pt idx="110">
                  <c:v>0.88215269999999957</c:v>
                </c:pt>
                <c:pt idx="111">
                  <c:v>0.86880050000000042</c:v>
                </c:pt>
                <c:pt idx="112">
                  <c:v>0.87989190000000073</c:v>
                </c:pt>
                <c:pt idx="113">
                  <c:v>0.87626300000000001</c:v>
                </c:pt>
                <c:pt idx="114">
                  <c:v>0.85720920000000045</c:v>
                </c:pt>
                <c:pt idx="115">
                  <c:v>0.86336429999999997</c:v>
                </c:pt>
                <c:pt idx="116">
                  <c:v>0.89629369999999997</c:v>
                </c:pt>
                <c:pt idx="117">
                  <c:v>0.89983950000000001</c:v>
                </c:pt>
                <c:pt idx="118">
                  <c:v>0.88736469999999956</c:v>
                </c:pt>
                <c:pt idx="119">
                  <c:v>0.87410180000000071</c:v>
                </c:pt>
              </c:numCache>
            </c:numRef>
          </c:val>
        </c:ser>
        <c:ser>
          <c:idx val="1"/>
          <c:order val="1"/>
          <c:tx>
            <c:strRef>
              <c:f>Sheet4!$G$25</c:f>
              <c:strCache>
                <c:ptCount val="1"/>
                <c:pt idx="0">
                  <c:v>wave number(3,3)</c:v>
                </c:pt>
              </c:strCache>
            </c:strRef>
          </c:tx>
          <c:marker>
            <c:symbol val="none"/>
          </c:marker>
          <c:val>
            <c:numRef>
              <c:f>Sheet4!$G$26:$G$145</c:f>
              <c:numCache>
                <c:formatCode>General</c:formatCode>
                <c:ptCount val="120"/>
                <c:pt idx="0">
                  <c:v>0.90824570000000004</c:v>
                </c:pt>
                <c:pt idx="1">
                  <c:v>0.92310979999999998</c:v>
                </c:pt>
                <c:pt idx="2">
                  <c:v>0.9101675999999993</c:v>
                </c:pt>
                <c:pt idx="3">
                  <c:v>0.9384144999999996</c:v>
                </c:pt>
                <c:pt idx="4">
                  <c:v>0.93439300000000003</c:v>
                </c:pt>
                <c:pt idx="5">
                  <c:v>0.92200800000000005</c:v>
                </c:pt>
                <c:pt idx="6">
                  <c:v>0.88444609999999957</c:v>
                </c:pt>
                <c:pt idx="7">
                  <c:v>0.9045769999999993</c:v>
                </c:pt>
                <c:pt idx="8">
                  <c:v>0.90903999999999996</c:v>
                </c:pt>
                <c:pt idx="9">
                  <c:v>0.88144160000000005</c:v>
                </c:pt>
                <c:pt idx="10">
                  <c:v>0.82861850000000004</c:v>
                </c:pt>
                <c:pt idx="11">
                  <c:v>0.85997830000000042</c:v>
                </c:pt>
                <c:pt idx="12">
                  <c:v>0.87499249999999995</c:v>
                </c:pt>
                <c:pt idx="13">
                  <c:v>0.89142140000000003</c:v>
                </c:pt>
                <c:pt idx="14">
                  <c:v>0.90283360000000001</c:v>
                </c:pt>
                <c:pt idx="15">
                  <c:v>0.88658579999999942</c:v>
                </c:pt>
                <c:pt idx="16">
                  <c:v>0.91621059999999943</c:v>
                </c:pt>
                <c:pt idx="17">
                  <c:v>0.89600489999999999</c:v>
                </c:pt>
                <c:pt idx="18">
                  <c:v>0.87417579999999995</c:v>
                </c:pt>
                <c:pt idx="19">
                  <c:v>0.87681940000000058</c:v>
                </c:pt>
                <c:pt idx="20">
                  <c:v>0.86728079999999996</c:v>
                </c:pt>
                <c:pt idx="21">
                  <c:v>0.8374684</c:v>
                </c:pt>
                <c:pt idx="22">
                  <c:v>0.84868060000000045</c:v>
                </c:pt>
                <c:pt idx="23">
                  <c:v>0.91339309999999996</c:v>
                </c:pt>
                <c:pt idx="24">
                  <c:v>0.90525840000000002</c:v>
                </c:pt>
                <c:pt idx="25">
                  <c:v>0.9114447</c:v>
                </c:pt>
                <c:pt idx="26">
                  <c:v>0.90035239999999939</c:v>
                </c:pt>
                <c:pt idx="27">
                  <c:v>0.8928368999999996</c:v>
                </c:pt>
                <c:pt idx="28">
                  <c:v>0.92330319999999955</c:v>
                </c:pt>
                <c:pt idx="29">
                  <c:v>0.90946789999999955</c:v>
                </c:pt>
                <c:pt idx="30">
                  <c:v>0.91291739999999955</c:v>
                </c:pt>
                <c:pt idx="31">
                  <c:v>0.89859149999999999</c:v>
                </c:pt>
                <c:pt idx="32">
                  <c:v>0.9066071999999995</c:v>
                </c:pt>
                <c:pt idx="33">
                  <c:v>0.90377120000000044</c:v>
                </c:pt>
                <c:pt idx="34">
                  <c:v>0.86692450000000043</c:v>
                </c:pt>
                <c:pt idx="35">
                  <c:v>0.87435909999999994</c:v>
                </c:pt>
                <c:pt idx="36">
                  <c:v>0.86732840000000044</c:v>
                </c:pt>
                <c:pt idx="37">
                  <c:v>0.87312500000000071</c:v>
                </c:pt>
                <c:pt idx="38">
                  <c:v>0.86004499999999995</c:v>
                </c:pt>
                <c:pt idx="39">
                  <c:v>0.85149900000000045</c:v>
                </c:pt>
                <c:pt idx="40">
                  <c:v>0.88336389999999942</c:v>
                </c:pt>
                <c:pt idx="41">
                  <c:v>0.9051104999999996</c:v>
                </c:pt>
                <c:pt idx="42">
                  <c:v>0.92417110000000002</c:v>
                </c:pt>
                <c:pt idx="43">
                  <c:v>0.91033379999999942</c:v>
                </c:pt>
                <c:pt idx="44">
                  <c:v>0.9017231999999995</c:v>
                </c:pt>
                <c:pt idx="45">
                  <c:v>0.90518719999999941</c:v>
                </c:pt>
                <c:pt idx="46">
                  <c:v>0.92355299999999929</c:v>
                </c:pt>
                <c:pt idx="47">
                  <c:v>0.90071699999999955</c:v>
                </c:pt>
                <c:pt idx="48">
                  <c:v>0.88478469999999998</c:v>
                </c:pt>
                <c:pt idx="49">
                  <c:v>0.88586819999999955</c:v>
                </c:pt>
                <c:pt idx="50">
                  <c:v>0.8722529</c:v>
                </c:pt>
                <c:pt idx="51">
                  <c:v>0.87571490000000041</c:v>
                </c:pt>
                <c:pt idx="52">
                  <c:v>0.88072799999999996</c:v>
                </c:pt>
                <c:pt idx="53">
                  <c:v>0.90295780000000003</c:v>
                </c:pt>
                <c:pt idx="54">
                  <c:v>0.89467759999999996</c:v>
                </c:pt>
                <c:pt idx="55">
                  <c:v>0.86876379999999997</c:v>
                </c:pt>
                <c:pt idx="56">
                  <c:v>0.9055088</c:v>
                </c:pt>
                <c:pt idx="57">
                  <c:v>0.9129235</c:v>
                </c:pt>
                <c:pt idx="58">
                  <c:v>0.88167039999999997</c:v>
                </c:pt>
                <c:pt idx="59">
                  <c:v>0.89756189999999958</c:v>
                </c:pt>
                <c:pt idx="60">
                  <c:v>0.87341060000000004</c:v>
                </c:pt>
                <c:pt idx="61">
                  <c:v>0.89740960000000003</c:v>
                </c:pt>
                <c:pt idx="62">
                  <c:v>0.89542540000000004</c:v>
                </c:pt>
                <c:pt idx="63">
                  <c:v>0.90566249999999959</c:v>
                </c:pt>
                <c:pt idx="64">
                  <c:v>0.90882510000000005</c:v>
                </c:pt>
                <c:pt idx="65">
                  <c:v>0.89234400000000003</c:v>
                </c:pt>
                <c:pt idx="66">
                  <c:v>0.9148328</c:v>
                </c:pt>
                <c:pt idx="67">
                  <c:v>0.90706649999999955</c:v>
                </c:pt>
                <c:pt idx="68">
                  <c:v>0.86031789999999997</c:v>
                </c:pt>
                <c:pt idx="69">
                  <c:v>0.82086570000000003</c:v>
                </c:pt>
                <c:pt idx="70">
                  <c:v>0.87461809999999995</c:v>
                </c:pt>
                <c:pt idx="71">
                  <c:v>0.90298900000000004</c:v>
                </c:pt>
                <c:pt idx="72">
                  <c:v>0.88875669999999996</c:v>
                </c:pt>
                <c:pt idx="73">
                  <c:v>0.87922480000000058</c:v>
                </c:pt>
                <c:pt idx="74">
                  <c:v>0.92327709999999996</c:v>
                </c:pt>
                <c:pt idx="75">
                  <c:v>0.90213120000000002</c:v>
                </c:pt>
                <c:pt idx="76">
                  <c:v>0.87152759999999996</c:v>
                </c:pt>
                <c:pt idx="77">
                  <c:v>0.87561450000000041</c:v>
                </c:pt>
                <c:pt idx="78">
                  <c:v>0.8585429999999995</c:v>
                </c:pt>
                <c:pt idx="79">
                  <c:v>0.85103510000000004</c:v>
                </c:pt>
                <c:pt idx="80">
                  <c:v>0.84050389999999997</c:v>
                </c:pt>
                <c:pt idx="81">
                  <c:v>0.88942699999999941</c:v>
                </c:pt>
                <c:pt idx="82">
                  <c:v>0.91630909999999999</c:v>
                </c:pt>
                <c:pt idx="83">
                  <c:v>0.89386379999999943</c:v>
                </c:pt>
                <c:pt idx="84">
                  <c:v>0.92046359999999938</c:v>
                </c:pt>
                <c:pt idx="85">
                  <c:v>0.88670559999999998</c:v>
                </c:pt>
                <c:pt idx="86">
                  <c:v>0.90377410000000002</c:v>
                </c:pt>
                <c:pt idx="87">
                  <c:v>0.90390729999999997</c:v>
                </c:pt>
                <c:pt idx="88">
                  <c:v>0.89224409999999998</c:v>
                </c:pt>
                <c:pt idx="89">
                  <c:v>0.89201679999999939</c:v>
                </c:pt>
                <c:pt idx="90">
                  <c:v>0.91553059999999942</c:v>
                </c:pt>
                <c:pt idx="91">
                  <c:v>0.92662440000000046</c:v>
                </c:pt>
                <c:pt idx="92">
                  <c:v>0.93785300000000005</c:v>
                </c:pt>
                <c:pt idx="93">
                  <c:v>0.94175059999999999</c:v>
                </c:pt>
                <c:pt idx="94">
                  <c:v>0.94639150000000005</c:v>
                </c:pt>
                <c:pt idx="95">
                  <c:v>0.93349389999999999</c:v>
                </c:pt>
                <c:pt idx="96">
                  <c:v>0.8970785</c:v>
                </c:pt>
                <c:pt idx="97">
                  <c:v>0.90697799999999951</c:v>
                </c:pt>
                <c:pt idx="98">
                  <c:v>0.88924749999999997</c:v>
                </c:pt>
                <c:pt idx="99">
                  <c:v>0.87860020000000072</c:v>
                </c:pt>
                <c:pt idx="100">
                  <c:v>0.90840289999999957</c:v>
                </c:pt>
                <c:pt idx="101">
                  <c:v>0.89325880000000002</c:v>
                </c:pt>
                <c:pt idx="102">
                  <c:v>0.88488669999999958</c:v>
                </c:pt>
                <c:pt idx="103">
                  <c:v>0.87080120000000072</c:v>
                </c:pt>
                <c:pt idx="104">
                  <c:v>0.89129519999999951</c:v>
                </c:pt>
                <c:pt idx="105">
                  <c:v>0.85136469999999997</c:v>
                </c:pt>
                <c:pt idx="106">
                  <c:v>0.91793150000000001</c:v>
                </c:pt>
                <c:pt idx="107">
                  <c:v>0.91846109999999959</c:v>
                </c:pt>
                <c:pt idx="108">
                  <c:v>0.92150500000000002</c:v>
                </c:pt>
                <c:pt idx="109">
                  <c:v>0.92684000000000044</c:v>
                </c:pt>
                <c:pt idx="110">
                  <c:v>0.89580360000000003</c:v>
                </c:pt>
                <c:pt idx="111">
                  <c:v>0.8755655</c:v>
                </c:pt>
                <c:pt idx="112">
                  <c:v>0.87613560000000046</c:v>
                </c:pt>
                <c:pt idx="113">
                  <c:v>0.88985979999999998</c:v>
                </c:pt>
                <c:pt idx="114">
                  <c:v>0.88944080000000003</c:v>
                </c:pt>
                <c:pt idx="115">
                  <c:v>0.89029729999999996</c:v>
                </c:pt>
                <c:pt idx="116">
                  <c:v>0.8848975</c:v>
                </c:pt>
                <c:pt idx="117">
                  <c:v>0.89670320000000003</c:v>
                </c:pt>
                <c:pt idx="118">
                  <c:v>0.90243759999999928</c:v>
                </c:pt>
                <c:pt idx="119">
                  <c:v>0.88698180000000004</c:v>
                </c:pt>
              </c:numCache>
            </c:numRef>
          </c:val>
        </c:ser>
        <c:ser>
          <c:idx val="2"/>
          <c:order val="2"/>
          <c:tx>
            <c:strRef>
              <c:f>Sheet4!$H$25</c:f>
              <c:strCache>
                <c:ptCount val="1"/>
                <c:pt idx="0">
                  <c:v>wave number(6,6)</c:v>
                </c:pt>
              </c:strCache>
            </c:strRef>
          </c:tx>
          <c:marker>
            <c:symbol val="none"/>
          </c:marker>
          <c:val>
            <c:numRef>
              <c:f>Sheet4!$H$26:$H$145</c:f>
              <c:numCache>
                <c:formatCode>General</c:formatCode>
                <c:ptCount val="120"/>
                <c:pt idx="0">
                  <c:v>0.91507640000000001</c:v>
                </c:pt>
                <c:pt idx="1">
                  <c:v>0.92988159999999997</c:v>
                </c:pt>
                <c:pt idx="2">
                  <c:v>0.9126595000000004</c:v>
                </c:pt>
                <c:pt idx="3">
                  <c:v>0.94755659999999942</c:v>
                </c:pt>
                <c:pt idx="4">
                  <c:v>0.94829960000000046</c:v>
                </c:pt>
                <c:pt idx="5">
                  <c:v>0.94198519999999997</c:v>
                </c:pt>
                <c:pt idx="6">
                  <c:v>0.93278669999999997</c:v>
                </c:pt>
                <c:pt idx="7">
                  <c:v>0.94092240000000005</c:v>
                </c:pt>
                <c:pt idx="8">
                  <c:v>0.93754289999999996</c:v>
                </c:pt>
                <c:pt idx="9">
                  <c:v>0.92113679999999942</c:v>
                </c:pt>
                <c:pt idx="10">
                  <c:v>0.90549489999999999</c:v>
                </c:pt>
                <c:pt idx="11">
                  <c:v>0.9276591000000004</c:v>
                </c:pt>
                <c:pt idx="12">
                  <c:v>0.93123829999999996</c:v>
                </c:pt>
                <c:pt idx="13">
                  <c:v>0.91544599999999998</c:v>
                </c:pt>
                <c:pt idx="14">
                  <c:v>0.93367890000000042</c:v>
                </c:pt>
                <c:pt idx="15">
                  <c:v>0.92140080000000002</c:v>
                </c:pt>
                <c:pt idx="16">
                  <c:v>0.94081780000000004</c:v>
                </c:pt>
                <c:pt idx="17">
                  <c:v>0.92079350000000004</c:v>
                </c:pt>
                <c:pt idx="18">
                  <c:v>0.89060760000000005</c:v>
                </c:pt>
                <c:pt idx="19">
                  <c:v>0.89000679999999943</c:v>
                </c:pt>
                <c:pt idx="20">
                  <c:v>0.89026239999999923</c:v>
                </c:pt>
                <c:pt idx="21">
                  <c:v>0.88262620000000003</c:v>
                </c:pt>
                <c:pt idx="22">
                  <c:v>0.8985972999999996</c:v>
                </c:pt>
                <c:pt idx="23">
                  <c:v>0.92510780000000004</c:v>
                </c:pt>
                <c:pt idx="24">
                  <c:v>0.93877999999999995</c:v>
                </c:pt>
                <c:pt idx="25">
                  <c:v>0.93398049999999999</c:v>
                </c:pt>
                <c:pt idx="26">
                  <c:v>0.91878579999999999</c:v>
                </c:pt>
                <c:pt idx="27">
                  <c:v>0.91116469999999961</c:v>
                </c:pt>
                <c:pt idx="28">
                  <c:v>0.92920800000000003</c:v>
                </c:pt>
                <c:pt idx="29">
                  <c:v>0.91792799999999997</c:v>
                </c:pt>
                <c:pt idx="30">
                  <c:v>0.93078609999999951</c:v>
                </c:pt>
                <c:pt idx="31">
                  <c:v>0.91678199999999999</c:v>
                </c:pt>
                <c:pt idx="32">
                  <c:v>0.90911839999999955</c:v>
                </c:pt>
                <c:pt idx="33">
                  <c:v>0.9206254000000007</c:v>
                </c:pt>
                <c:pt idx="34">
                  <c:v>0.90602340000000003</c:v>
                </c:pt>
                <c:pt idx="35">
                  <c:v>0.90257869999999996</c:v>
                </c:pt>
                <c:pt idx="36">
                  <c:v>0.90297740000000004</c:v>
                </c:pt>
                <c:pt idx="37">
                  <c:v>0.90609410000000001</c:v>
                </c:pt>
                <c:pt idx="38">
                  <c:v>0.89587660000000002</c:v>
                </c:pt>
                <c:pt idx="39">
                  <c:v>0.88565590000000005</c:v>
                </c:pt>
                <c:pt idx="40">
                  <c:v>0.93215939999999997</c:v>
                </c:pt>
                <c:pt idx="41">
                  <c:v>0.92515809999999998</c:v>
                </c:pt>
                <c:pt idx="42">
                  <c:v>0.93776760000000003</c:v>
                </c:pt>
                <c:pt idx="43">
                  <c:v>0.91105130000000001</c:v>
                </c:pt>
                <c:pt idx="44">
                  <c:v>0.93717119999999998</c:v>
                </c:pt>
                <c:pt idx="45">
                  <c:v>0.93719019999999997</c:v>
                </c:pt>
                <c:pt idx="46">
                  <c:v>0.92307810000000001</c:v>
                </c:pt>
                <c:pt idx="47">
                  <c:v>0.89519479999999996</c:v>
                </c:pt>
                <c:pt idx="48">
                  <c:v>0.89887059999999996</c:v>
                </c:pt>
                <c:pt idx="49">
                  <c:v>0.90954609999999958</c:v>
                </c:pt>
                <c:pt idx="50">
                  <c:v>0.89806709999999956</c:v>
                </c:pt>
                <c:pt idx="51">
                  <c:v>0.89227829999999997</c:v>
                </c:pt>
                <c:pt idx="52">
                  <c:v>0.91473190000000004</c:v>
                </c:pt>
                <c:pt idx="53">
                  <c:v>0.92525579999999996</c:v>
                </c:pt>
                <c:pt idx="54">
                  <c:v>0.89394750000000001</c:v>
                </c:pt>
                <c:pt idx="55">
                  <c:v>0.89060620000000001</c:v>
                </c:pt>
                <c:pt idx="56">
                  <c:v>0.92649099999999951</c:v>
                </c:pt>
                <c:pt idx="57">
                  <c:v>0.90555829999999959</c:v>
                </c:pt>
                <c:pt idx="58">
                  <c:v>0.89766800000000002</c:v>
                </c:pt>
                <c:pt idx="59">
                  <c:v>0.92935999999999996</c:v>
                </c:pt>
                <c:pt idx="60">
                  <c:v>0.90466820000000003</c:v>
                </c:pt>
                <c:pt idx="61">
                  <c:v>0.8962386</c:v>
                </c:pt>
                <c:pt idx="62">
                  <c:v>0.91216839999999955</c:v>
                </c:pt>
                <c:pt idx="63">
                  <c:v>0.91242469999999998</c:v>
                </c:pt>
                <c:pt idx="64">
                  <c:v>0.90283930000000001</c:v>
                </c:pt>
                <c:pt idx="65">
                  <c:v>0.89825699999999942</c:v>
                </c:pt>
                <c:pt idx="66">
                  <c:v>0.91001429999999961</c:v>
                </c:pt>
                <c:pt idx="67">
                  <c:v>0.91546669999999941</c:v>
                </c:pt>
                <c:pt idx="68">
                  <c:v>0.87143190000000004</c:v>
                </c:pt>
                <c:pt idx="69">
                  <c:v>0.89181209999999955</c:v>
                </c:pt>
                <c:pt idx="70">
                  <c:v>0.90463340000000003</c:v>
                </c:pt>
                <c:pt idx="71">
                  <c:v>0.9244812</c:v>
                </c:pt>
                <c:pt idx="72">
                  <c:v>0.90681199999999951</c:v>
                </c:pt>
                <c:pt idx="73">
                  <c:v>0.91901829999999951</c:v>
                </c:pt>
                <c:pt idx="74">
                  <c:v>0.94176190000000004</c:v>
                </c:pt>
                <c:pt idx="75">
                  <c:v>0.92286800000000002</c:v>
                </c:pt>
                <c:pt idx="76">
                  <c:v>0.91153389999999956</c:v>
                </c:pt>
                <c:pt idx="77">
                  <c:v>0.9218445000000004</c:v>
                </c:pt>
                <c:pt idx="78">
                  <c:v>0.88406829999999959</c:v>
                </c:pt>
                <c:pt idx="79">
                  <c:v>0.89285139999999996</c:v>
                </c:pt>
                <c:pt idx="80">
                  <c:v>0.89253769999999955</c:v>
                </c:pt>
                <c:pt idx="81">
                  <c:v>0.93639969999999995</c:v>
                </c:pt>
                <c:pt idx="82">
                  <c:v>0.95273490000000005</c:v>
                </c:pt>
                <c:pt idx="83">
                  <c:v>0.93353249999999943</c:v>
                </c:pt>
                <c:pt idx="84">
                  <c:v>0.91970419999999997</c:v>
                </c:pt>
                <c:pt idx="85">
                  <c:v>0.89961060000000004</c:v>
                </c:pt>
                <c:pt idx="86">
                  <c:v>0.91864710000000005</c:v>
                </c:pt>
                <c:pt idx="87">
                  <c:v>0.90026849999999958</c:v>
                </c:pt>
                <c:pt idx="88">
                  <c:v>0.92481190000000002</c:v>
                </c:pt>
                <c:pt idx="89">
                  <c:v>0.9150336</c:v>
                </c:pt>
                <c:pt idx="90">
                  <c:v>0.9272644999999996</c:v>
                </c:pt>
                <c:pt idx="91">
                  <c:v>0.92568530000000004</c:v>
                </c:pt>
                <c:pt idx="92">
                  <c:v>0.94007099999999999</c:v>
                </c:pt>
                <c:pt idx="93">
                  <c:v>0.96244900000000044</c:v>
                </c:pt>
                <c:pt idx="94">
                  <c:v>0.95154760000000005</c:v>
                </c:pt>
                <c:pt idx="95">
                  <c:v>0.93325469999999999</c:v>
                </c:pt>
                <c:pt idx="96">
                  <c:v>0.91783789999999998</c:v>
                </c:pt>
                <c:pt idx="97">
                  <c:v>0.94216909999999998</c:v>
                </c:pt>
                <c:pt idx="98">
                  <c:v>0.94280540000000046</c:v>
                </c:pt>
                <c:pt idx="99">
                  <c:v>0.91917910000000003</c:v>
                </c:pt>
                <c:pt idx="100">
                  <c:v>0.92187229999999998</c:v>
                </c:pt>
                <c:pt idx="101">
                  <c:v>0.91291169999999999</c:v>
                </c:pt>
                <c:pt idx="102">
                  <c:v>0.88159080000000001</c:v>
                </c:pt>
                <c:pt idx="103">
                  <c:v>0.89355439999999942</c:v>
                </c:pt>
                <c:pt idx="104">
                  <c:v>0.90787059999999997</c:v>
                </c:pt>
                <c:pt idx="105">
                  <c:v>0.90833140000000001</c:v>
                </c:pt>
                <c:pt idx="106">
                  <c:v>0.93257920000000005</c:v>
                </c:pt>
                <c:pt idx="107">
                  <c:v>0.94284670000000004</c:v>
                </c:pt>
                <c:pt idx="108">
                  <c:v>0.9433917000000005</c:v>
                </c:pt>
                <c:pt idx="109">
                  <c:v>0.94104130000000041</c:v>
                </c:pt>
                <c:pt idx="110">
                  <c:v>0.92138100000000001</c:v>
                </c:pt>
                <c:pt idx="111">
                  <c:v>0.91912760000000004</c:v>
                </c:pt>
                <c:pt idx="112">
                  <c:v>0.91484049999999995</c:v>
                </c:pt>
                <c:pt idx="113">
                  <c:v>0.90847669999999958</c:v>
                </c:pt>
                <c:pt idx="114">
                  <c:v>0.9255820999999993</c:v>
                </c:pt>
                <c:pt idx="115">
                  <c:v>0.92241739999999939</c:v>
                </c:pt>
                <c:pt idx="116">
                  <c:v>0.92467020000000044</c:v>
                </c:pt>
                <c:pt idx="117">
                  <c:v>0.91731799999999941</c:v>
                </c:pt>
                <c:pt idx="118">
                  <c:v>0.9193462</c:v>
                </c:pt>
                <c:pt idx="119">
                  <c:v>0.92699039999999999</c:v>
                </c:pt>
              </c:numCache>
            </c:numRef>
          </c:val>
        </c:ser>
        <c:marker val="1"/>
        <c:axId val="50007424"/>
        <c:axId val="50042368"/>
      </c:lineChart>
      <c:catAx>
        <c:axId val="500074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series (every</a:t>
                </a:r>
                <a:r>
                  <a:rPr lang="en-US" baseline="0"/>
                  <a:t> 6h)</a:t>
                </a:r>
                <a:endParaRPr lang="en-US"/>
              </a:p>
            </c:rich>
          </c:tx>
          <c:layout/>
        </c:title>
        <c:tickLblPos val="nextTo"/>
        <c:crossAx val="50042368"/>
        <c:crosses val="autoZero"/>
        <c:auto val="1"/>
        <c:lblAlgn val="ctr"/>
        <c:lblOffset val="120"/>
        <c:tickLblSkip val="20"/>
        <c:tickMarkSkip val="10"/>
      </c:catAx>
      <c:valAx>
        <c:axId val="50042368"/>
        <c:scaling>
          <c:orientation val="minMax"/>
          <c:max val="0.95000000000000062"/>
          <c:min val="0.8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similarity</a:t>
                </a:r>
              </a:p>
            </c:rich>
          </c:tx>
          <c:layout>
            <c:manualLayout>
              <c:xMode val="edge"/>
              <c:yMode val="edge"/>
              <c:x val="8.0555555555555727E-2"/>
              <c:y val="0.15881467941507321"/>
            </c:manualLayout>
          </c:layout>
        </c:title>
        <c:numFmt formatCode="General" sourceLinked="1"/>
        <c:tickLblPos val="nextTo"/>
        <c:crossAx val="50007424"/>
        <c:crosses val="autoZero"/>
        <c:crossBetween val="between"/>
        <c:majorUnit val="0.05"/>
        <c:minorUnit val="1.0000000000000005E-2"/>
      </c:valAx>
    </c:plotArea>
    <c:legend>
      <c:legendPos val="b"/>
      <c:layout>
        <c:manualLayout>
          <c:xMode val="edge"/>
          <c:yMode val="edge"/>
          <c:x val="0.05"/>
          <c:y val="0.91344371016122949"/>
          <c:w val="0.9"/>
          <c:h val="5.3818194600674905E-2"/>
        </c:manualLayout>
      </c:layout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000" baseline="0"/>
              <a:t>(a) RMSE of Qv between different wavenumbers</a:t>
            </a:r>
          </a:p>
        </c:rich>
      </c:tx>
      <c:layout>
        <c:manualLayout>
          <c:xMode val="edge"/>
          <c:yMode val="edge"/>
          <c:x val="0.21105749481849562"/>
          <c:y val="2.7777777777777842E-2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Sheet1!$C$5</c:f>
              <c:strCache>
                <c:ptCount val="1"/>
                <c:pt idx="0">
                  <c:v>wavenumber (3,3)-(2,2)</c:v>
                </c:pt>
              </c:strCache>
            </c:strRef>
          </c:tx>
          <c:marker>
            <c:symbol val="none"/>
          </c:marker>
          <c:val>
            <c:numRef>
              <c:f>Sheet1!$C$6:$C$125</c:f>
              <c:numCache>
                <c:formatCode>General</c:formatCode>
                <c:ptCount val="120"/>
                <c:pt idx="0">
                  <c:v>8.3746550000000045E-2</c:v>
                </c:pt>
                <c:pt idx="1">
                  <c:v>9.1437910000000011E-2</c:v>
                </c:pt>
                <c:pt idx="2">
                  <c:v>8.9203270000000001E-2</c:v>
                </c:pt>
                <c:pt idx="3">
                  <c:v>8.5129840000000054E-2</c:v>
                </c:pt>
                <c:pt idx="4">
                  <c:v>7.5877159999999999E-2</c:v>
                </c:pt>
                <c:pt idx="5">
                  <c:v>7.6127899999999998E-2</c:v>
                </c:pt>
                <c:pt idx="6">
                  <c:v>7.9920080000000004E-2</c:v>
                </c:pt>
                <c:pt idx="7">
                  <c:v>8.1743530000000009E-2</c:v>
                </c:pt>
                <c:pt idx="8">
                  <c:v>7.7940350000000005E-2</c:v>
                </c:pt>
                <c:pt idx="9">
                  <c:v>9.0239300000000008E-2</c:v>
                </c:pt>
                <c:pt idx="10">
                  <c:v>0.10543450000000004</c:v>
                </c:pt>
                <c:pt idx="11">
                  <c:v>0.1108567</c:v>
                </c:pt>
                <c:pt idx="12">
                  <c:v>0.1039524</c:v>
                </c:pt>
                <c:pt idx="13">
                  <c:v>9.858544000000008E-2</c:v>
                </c:pt>
                <c:pt idx="14">
                  <c:v>0.10983920000000004</c:v>
                </c:pt>
                <c:pt idx="15">
                  <c:v>0.10266870000000004</c:v>
                </c:pt>
                <c:pt idx="16">
                  <c:v>8.9755420000000113E-2</c:v>
                </c:pt>
                <c:pt idx="17">
                  <c:v>0.10048509999999998</c:v>
                </c:pt>
                <c:pt idx="18">
                  <c:v>0.11393440000000002</c:v>
                </c:pt>
                <c:pt idx="19">
                  <c:v>0.1100566</c:v>
                </c:pt>
                <c:pt idx="20">
                  <c:v>0.10357360000000004</c:v>
                </c:pt>
                <c:pt idx="21">
                  <c:v>0.12606709999999999</c:v>
                </c:pt>
                <c:pt idx="22">
                  <c:v>0.13347110000000001</c:v>
                </c:pt>
                <c:pt idx="23">
                  <c:v>0.11763040000000002</c:v>
                </c:pt>
                <c:pt idx="24">
                  <c:v>9.9787680000000004E-2</c:v>
                </c:pt>
                <c:pt idx="25">
                  <c:v>9.8009190000000052E-2</c:v>
                </c:pt>
                <c:pt idx="26">
                  <c:v>0.10477630000000004</c:v>
                </c:pt>
                <c:pt idx="27">
                  <c:v>0.10120820000000004</c:v>
                </c:pt>
                <c:pt idx="28">
                  <c:v>9.6818209999999988E-2</c:v>
                </c:pt>
                <c:pt idx="29">
                  <c:v>0.10796749999999998</c:v>
                </c:pt>
                <c:pt idx="30">
                  <c:v>0.111551</c:v>
                </c:pt>
                <c:pt idx="31">
                  <c:v>0.10080420000000002</c:v>
                </c:pt>
                <c:pt idx="32">
                  <c:v>9.3972400000000025E-2</c:v>
                </c:pt>
                <c:pt idx="33">
                  <c:v>9.6720220000000023E-2</c:v>
                </c:pt>
                <c:pt idx="34">
                  <c:v>9.3309510000000012E-2</c:v>
                </c:pt>
                <c:pt idx="35">
                  <c:v>9.2989149999999979E-2</c:v>
                </c:pt>
                <c:pt idx="36">
                  <c:v>0.10302169999999999</c:v>
                </c:pt>
                <c:pt idx="37">
                  <c:v>0.11786640000000002</c:v>
                </c:pt>
                <c:pt idx="38">
                  <c:v>0.13375999999999999</c:v>
                </c:pt>
                <c:pt idx="39">
                  <c:v>0.12712989999999991</c:v>
                </c:pt>
                <c:pt idx="40">
                  <c:v>0.1159811</c:v>
                </c:pt>
                <c:pt idx="41">
                  <c:v>0.12300030000000002</c:v>
                </c:pt>
                <c:pt idx="42">
                  <c:v>0.12723630000000008</c:v>
                </c:pt>
                <c:pt idx="43">
                  <c:v>0.11952340000000004</c:v>
                </c:pt>
                <c:pt idx="44">
                  <c:v>0.1116154</c:v>
                </c:pt>
                <c:pt idx="45">
                  <c:v>0.11386560000000004</c:v>
                </c:pt>
                <c:pt idx="46">
                  <c:v>0.12027740000000002</c:v>
                </c:pt>
                <c:pt idx="47">
                  <c:v>0.11600020000000004</c:v>
                </c:pt>
                <c:pt idx="48">
                  <c:v>0.1128072</c:v>
                </c:pt>
                <c:pt idx="49">
                  <c:v>0.11472650000000006</c:v>
                </c:pt>
                <c:pt idx="50">
                  <c:v>0.1223693</c:v>
                </c:pt>
                <c:pt idx="51">
                  <c:v>0.11665159999999998</c:v>
                </c:pt>
                <c:pt idx="52">
                  <c:v>0.1116999</c:v>
                </c:pt>
                <c:pt idx="53">
                  <c:v>0.10807640000000004</c:v>
                </c:pt>
                <c:pt idx="54">
                  <c:v>0.10586540000000004</c:v>
                </c:pt>
                <c:pt idx="55">
                  <c:v>0.10517840000000002</c:v>
                </c:pt>
                <c:pt idx="56">
                  <c:v>0.10813360000000007</c:v>
                </c:pt>
                <c:pt idx="57">
                  <c:v>0.1098809</c:v>
                </c:pt>
                <c:pt idx="58">
                  <c:v>0.10958850000000002</c:v>
                </c:pt>
                <c:pt idx="59">
                  <c:v>0.11167170000000004</c:v>
                </c:pt>
                <c:pt idx="60">
                  <c:v>0.1173763</c:v>
                </c:pt>
                <c:pt idx="61">
                  <c:v>0.11572810000000004</c:v>
                </c:pt>
                <c:pt idx="62">
                  <c:v>0.10756259999999999</c:v>
                </c:pt>
                <c:pt idx="63">
                  <c:v>0.10257100000000002</c:v>
                </c:pt>
                <c:pt idx="64">
                  <c:v>9.5902610000000013E-2</c:v>
                </c:pt>
                <c:pt idx="65">
                  <c:v>9.8215210000000011E-2</c:v>
                </c:pt>
                <c:pt idx="66">
                  <c:v>8.9975580000000041E-2</c:v>
                </c:pt>
                <c:pt idx="67">
                  <c:v>8.1191960000000007E-2</c:v>
                </c:pt>
                <c:pt idx="68">
                  <c:v>7.299349000000005E-2</c:v>
                </c:pt>
                <c:pt idx="69">
                  <c:v>7.4937650000000036E-2</c:v>
                </c:pt>
                <c:pt idx="70">
                  <c:v>7.5256270000000014E-2</c:v>
                </c:pt>
                <c:pt idx="71">
                  <c:v>7.6259640000000004E-2</c:v>
                </c:pt>
                <c:pt idx="72">
                  <c:v>7.3852749999999995E-2</c:v>
                </c:pt>
                <c:pt idx="73">
                  <c:v>7.5763830000000046E-2</c:v>
                </c:pt>
                <c:pt idx="74">
                  <c:v>7.9747280000000045E-2</c:v>
                </c:pt>
                <c:pt idx="75">
                  <c:v>8.0336120000000025E-2</c:v>
                </c:pt>
                <c:pt idx="76">
                  <c:v>8.0334820000000057E-2</c:v>
                </c:pt>
                <c:pt idx="77">
                  <c:v>7.6741840000000006E-2</c:v>
                </c:pt>
                <c:pt idx="78">
                  <c:v>7.7021889999999996E-2</c:v>
                </c:pt>
                <c:pt idx="79">
                  <c:v>7.4602810000000033E-2</c:v>
                </c:pt>
                <c:pt idx="80">
                  <c:v>7.3111709999999996E-2</c:v>
                </c:pt>
                <c:pt idx="81">
                  <c:v>7.1895890000000004E-2</c:v>
                </c:pt>
                <c:pt idx="82">
                  <c:v>7.1786180000000033E-2</c:v>
                </c:pt>
                <c:pt idx="83">
                  <c:v>7.657870999999998E-2</c:v>
                </c:pt>
                <c:pt idx="84">
                  <c:v>8.4073680000000012E-2</c:v>
                </c:pt>
                <c:pt idx="85">
                  <c:v>7.7706460000000074E-2</c:v>
                </c:pt>
                <c:pt idx="86">
                  <c:v>7.9384720000000047E-2</c:v>
                </c:pt>
                <c:pt idx="87">
                  <c:v>8.5852530000000024E-2</c:v>
                </c:pt>
                <c:pt idx="88">
                  <c:v>8.5586220000000005E-2</c:v>
                </c:pt>
                <c:pt idx="89">
                  <c:v>7.9199380000000014E-2</c:v>
                </c:pt>
                <c:pt idx="90">
                  <c:v>7.5947130000000002E-2</c:v>
                </c:pt>
                <c:pt idx="91">
                  <c:v>7.7171580000000004E-2</c:v>
                </c:pt>
                <c:pt idx="92">
                  <c:v>7.8692960000000034E-2</c:v>
                </c:pt>
                <c:pt idx="93">
                  <c:v>8.279099000000005E-2</c:v>
                </c:pt>
                <c:pt idx="94">
                  <c:v>9.0357350000000058E-2</c:v>
                </c:pt>
                <c:pt idx="95">
                  <c:v>9.4886950000000025E-2</c:v>
                </c:pt>
                <c:pt idx="96">
                  <c:v>9.2758120000000027E-2</c:v>
                </c:pt>
                <c:pt idx="97">
                  <c:v>9.0757630000000006E-2</c:v>
                </c:pt>
                <c:pt idx="98">
                  <c:v>9.2458340000000028E-2</c:v>
                </c:pt>
                <c:pt idx="99">
                  <c:v>9.4570960000000079E-2</c:v>
                </c:pt>
                <c:pt idx="100">
                  <c:v>8.5992870000000068E-2</c:v>
                </c:pt>
                <c:pt idx="101">
                  <c:v>9.6252080000000004E-2</c:v>
                </c:pt>
                <c:pt idx="102">
                  <c:v>0.1026879</c:v>
                </c:pt>
                <c:pt idx="103">
                  <c:v>0.10293610000000004</c:v>
                </c:pt>
                <c:pt idx="104">
                  <c:v>0.1010495</c:v>
                </c:pt>
                <c:pt idx="105">
                  <c:v>9.83797E-2</c:v>
                </c:pt>
                <c:pt idx="106">
                  <c:v>9.735183E-2</c:v>
                </c:pt>
                <c:pt idx="107">
                  <c:v>9.2134600000000025E-2</c:v>
                </c:pt>
                <c:pt idx="108">
                  <c:v>8.6169140000000005E-2</c:v>
                </c:pt>
                <c:pt idx="109">
                  <c:v>8.3642910000000001E-2</c:v>
                </c:pt>
                <c:pt idx="110">
                  <c:v>8.2730140000000008E-2</c:v>
                </c:pt>
                <c:pt idx="111">
                  <c:v>8.2911860000000004E-2</c:v>
                </c:pt>
                <c:pt idx="112">
                  <c:v>8.4545450000000077E-2</c:v>
                </c:pt>
                <c:pt idx="113">
                  <c:v>8.8097500000000079E-2</c:v>
                </c:pt>
                <c:pt idx="114">
                  <c:v>8.6925130000000003E-2</c:v>
                </c:pt>
                <c:pt idx="115">
                  <c:v>8.3107840000000086E-2</c:v>
                </c:pt>
                <c:pt idx="116">
                  <c:v>8.3176260000000057E-2</c:v>
                </c:pt>
                <c:pt idx="117">
                  <c:v>9.2864080000000002E-2</c:v>
                </c:pt>
                <c:pt idx="118">
                  <c:v>8.1293310000000008E-2</c:v>
                </c:pt>
                <c:pt idx="119">
                  <c:v>7.6332340000000012E-2</c:v>
                </c:pt>
              </c:numCache>
            </c:numRef>
          </c:val>
        </c:ser>
        <c:ser>
          <c:idx val="1"/>
          <c:order val="1"/>
          <c:tx>
            <c:strRef>
              <c:f>Sheet1!$D$5</c:f>
              <c:strCache>
                <c:ptCount val="1"/>
                <c:pt idx="0">
                  <c:v>wavenumber (3,3)-(6,6)</c:v>
                </c:pt>
              </c:strCache>
            </c:strRef>
          </c:tx>
          <c:marker>
            <c:symbol val="none"/>
          </c:marker>
          <c:val>
            <c:numRef>
              <c:f>Sheet1!$D$6:$D$125</c:f>
              <c:numCache>
                <c:formatCode>General</c:formatCode>
                <c:ptCount val="120"/>
                <c:pt idx="0">
                  <c:v>9.2281169999999996E-2</c:v>
                </c:pt>
                <c:pt idx="1">
                  <c:v>9.2730120000000027E-2</c:v>
                </c:pt>
                <c:pt idx="2">
                  <c:v>9.4850230000000021E-2</c:v>
                </c:pt>
                <c:pt idx="3">
                  <c:v>8.9755190000000123E-2</c:v>
                </c:pt>
                <c:pt idx="4">
                  <c:v>9.2262739999999996E-2</c:v>
                </c:pt>
                <c:pt idx="5">
                  <c:v>0.11139460000000002</c:v>
                </c:pt>
                <c:pt idx="6">
                  <c:v>0.1111299</c:v>
                </c:pt>
                <c:pt idx="7">
                  <c:v>0.11409240000000002</c:v>
                </c:pt>
                <c:pt idx="8">
                  <c:v>0.10566230000000004</c:v>
                </c:pt>
                <c:pt idx="9">
                  <c:v>0.10369290000000005</c:v>
                </c:pt>
                <c:pt idx="10">
                  <c:v>0.1066583</c:v>
                </c:pt>
                <c:pt idx="11">
                  <c:v>0.10719869999999999</c:v>
                </c:pt>
                <c:pt idx="12">
                  <c:v>0.10891470000000004</c:v>
                </c:pt>
                <c:pt idx="13">
                  <c:v>0.1152828</c:v>
                </c:pt>
                <c:pt idx="14">
                  <c:v>0.11033789999999993</c:v>
                </c:pt>
                <c:pt idx="15">
                  <c:v>0.10033420000000004</c:v>
                </c:pt>
                <c:pt idx="16">
                  <c:v>0.10233210000000002</c:v>
                </c:pt>
                <c:pt idx="17">
                  <c:v>0.12024500000000005</c:v>
                </c:pt>
                <c:pt idx="18">
                  <c:v>0.12001729999999998</c:v>
                </c:pt>
                <c:pt idx="19">
                  <c:v>0.1162894</c:v>
                </c:pt>
                <c:pt idx="20">
                  <c:v>0.116159</c:v>
                </c:pt>
                <c:pt idx="21">
                  <c:v>0.12095160000000002</c:v>
                </c:pt>
                <c:pt idx="22">
                  <c:v>0.11932510000000005</c:v>
                </c:pt>
                <c:pt idx="23">
                  <c:v>0.11526930000000002</c:v>
                </c:pt>
                <c:pt idx="24">
                  <c:v>0.10324490000000004</c:v>
                </c:pt>
                <c:pt idx="25">
                  <c:v>0.10284500000000002</c:v>
                </c:pt>
                <c:pt idx="26">
                  <c:v>0.10679450000000008</c:v>
                </c:pt>
                <c:pt idx="27">
                  <c:v>0.111302</c:v>
                </c:pt>
                <c:pt idx="28">
                  <c:v>0.1128064</c:v>
                </c:pt>
                <c:pt idx="29">
                  <c:v>0.11526320000000007</c:v>
                </c:pt>
                <c:pt idx="30">
                  <c:v>0.12256860000000004</c:v>
                </c:pt>
                <c:pt idx="31">
                  <c:v>0.11464570000000004</c:v>
                </c:pt>
                <c:pt idx="32">
                  <c:v>0.10682949999999998</c:v>
                </c:pt>
                <c:pt idx="33">
                  <c:v>0.10319710000000004</c:v>
                </c:pt>
                <c:pt idx="34">
                  <c:v>9.5552290000000054E-2</c:v>
                </c:pt>
                <c:pt idx="35">
                  <c:v>9.0731700000000026E-2</c:v>
                </c:pt>
                <c:pt idx="36">
                  <c:v>9.7737310000000022E-2</c:v>
                </c:pt>
                <c:pt idx="37">
                  <c:v>0.11436660000000004</c:v>
                </c:pt>
                <c:pt idx="38">
                  <c:v>0.11813940000000002</c:v>
                </c:pt>
                <c:pt idx="39">
                  <c:v>0.1175833</c:v>
                </c:pt>
                <c:pt idx="40">
                  <c:v>0.1120983</c:v>
                </c:pt>
                <c:pt idx="41">
                  <c:v>0.12096510000000008</c:v>
                </c:pt>
                <c:pt idx="42">
                  <c:v>0.12139870000000004</c:v>
                </c:pt>
                <c:pt idx="43">
                  <c:v>0.1189592</c:v>
                </c:pt>
                <c:pt idx="44">
                  <c:v>0.11630070000000002</c:v>
                </c:pt>
                <c:pt idx="45">
                  <c:v>0.12315660000000005</c:v>
                </c:pt>
                <c:pt idx="46">
                  <c:v>0.114717</c:v>
                </c:pt>
                <c:pt idx="47">
                  <c:v>0.11077520000000005</c:v>
                </c:pt>
                <c:pt idx="48">
                  <c:v>0.1094494</c:v>
                </c:pt>
                <c:pt idx="49">
                  <c:v>0.11648029999999998</c:v>
                </c:pt>
                <c:pt idx="50">
                  <c:v>0.10636120000000004</c:v>
                </c:pt>
                <c:pt idx="51">
                  <c:v>0.10250769999999998</c:v>
                </c:pt>
                <c:pt idx="52">
                  <c:v>0.10547350000000004</c:v>
                </c:pt>
                <c:pt idx="53">
                  <c:v>0.10729660000000012</c:v>
                </c:pt>
                <c:pt idx="54">
                  <c:v>0.10466150000000005</c:v>
                </c:pt>
                <c:pt idx="55">
                  <c:v>9.8356630000000028E-2</c:v>
                </c:pt>
                <c:pt idx="56">
                  <c:v>9.920023E-2</c:v>
                </c:pt>
                <c:pt idx="57">
                  <c:v>9.6080390000000002E-2</c:v>
                </c:pt>
                <c:pt idx="58">
                  <c:v>9.4806250000000022E-2</c:v>
                </c:pt>
                <c:pt idx="59">
                  <c:v>9.7676590000000008E-2</c:v>
                </c:pt>
                <c:pt idx="60">
                  <c:v>0.10206430000000002</c:v>
                </c:pt>
                <c:pt idx="61">
                  <c:v>0.1018411</c:v>
                </c:pt>
                <c:pt idx="62">
                  <c:v>0.10062530000000004</c:v>
                </c:pt>
                <c:pt idx="63">
                  <c:v>9.6075600000000025E-2</c:v>
                </c:pt>
                <c:pt idx="64">
                  <c:v>9.2932260000000003E-2</c:v>
                </c:pt>
                <c:pt idx="65">
                  <c:v>9.0647190000000044E-2</c:v>
                </c:pt>
                <c:pt idx="66">
                  <c:v>8.4171470000000026E-2</c:v>
                </c:pt>
                <c:pt idx="67">
                  <c:v>7.3575059999999956E-2</c:v>
                </c:pt>
                <c:pt idx="68">
                  <c:v>6.917094E-2</c:v>
                </c:pt>
                <c:pt idx="69">
                  <c:v>7.0295560000000007E-2</c:v>
                </c:pt>
                <c:pt idx="70">
                  <c:v>7.4111220000000047E-2</c:v>
                </c:pt>
                <c:pt idx="71">
                  <c:v>7.3350440000000003E-2</c:v>
                </c:pt>
                <c:pt idx="72">
                  <c:v>7.6994409999999999E-2</c:v>
                </c:pt>
                <c:pt idx="73">
                  <c:v>8.229467E-2</c:v>
                </c:pt>
                <c:pt idx="74">
                  <c:v>8.864982000000006E-2</c:v>
                </c:pt>
                <c:pt idx="75">
                  <c:v>8.7534470000000059E-2</c:v>
                </c:pt>
                <c:pt idx="76">
                  <c:v>8.600608000000004E-2</c:v>
                </c:pt>
                <c:pt idx="77">
                  <c:v>9.3472800000000023E-2</c:v>
                </c:pt>
                <c:pt idx="78">
                  <c:v>8.962981000000006E-2</c:v>
                </c:pt>
                <c:pt idx="79">
                  <c:v>8.6654300000000101E-2</c:v>
                </c:pt>
                <c:pt idx="80">
                  <c:v>8.6932360000000028E-2</c:v>
                </c:pt>
                <c:pt idx="81">
                  <c:v>8.412676000000005E-2</c:v>
                </c:pt>
                <c:pt idx="82">
                  <c:v>8.2843480000000011E-2</c:v>
                </c:pt>
                <c:pt idx="83">
                  <c:v>7.9118480000000074E-2</c:v>
                </c:pt>
                <c:pt idx="84">
                  <c:v>7.8879770000000002E-2</c:v>
                </c:pt>
                <c:pt idx="85">
                  <c:v>7.6835879999999995E-2</c:v>
                </c:pt>
                <c:pt idx="86">
                  <c:v>7.5415889999999999E-2</c:v>
                </c:pt>
                <c:pt idx="87">
                  <c:v>7.6134590000000002E-2</c:v>
                </c:pt>
                <c:pt idx="88">
                  <c:v>7.8498930000000036E-2</c:v>
                </c:pt>
                <c:pt idx="89">
                  <c:v>8.05348800000001E-2</c:v>
                </c:pt>
                <c:pt idx="90">
                  <c:v>8.1917490000000023E-2</c:v>
                </c:pt>
                <c:pt idx="91">
                  <c:v>7.9713110000000045E-2</c:v>
                </c:pt>
                <c:pt idx="92">
                  <c:v>7.4272850000000001E-2</c:v>
                </c:pt>
                <c:pt idx="93">
                  <c:v>7.8477379999999999E-2</c:v>
                </c:pt>
                <c:pt idx="94">
                  <c:v>7.4376120000000046E-2</c:v>
                </c:pt>
                <c:pt idx="95">
                  <c:v>6.8458590000000014E-2</c:v>
                </c:pt>
                <c:pt idx="96">
                  <c:v>7.6325290000000004E-2</c:v>
                </c:pt>
                <c:pt idx="97">
                  <c:v>7.1866449999999998E-2</c:v>
                </c:pt>
                <c:pt idx="98">
                  <c:v>7.1442160000000005E-2</c:v>
                </c:pt>
                <c:pt idx="99">
                  <c:v>7.7156700000000022E-2</c:v>
                </c:pt>
                <c:pt idx="100">
                  <c:v>8.5703770000000012E-2</c:v>
                </c:pt>
                <c:pt idx="101">
                  <c:v>8.9929530000000021E-2</c:v>
                </c:pt>
                <c:pt idx="102">
                  <c:v>9.5298280000000013E-2</c:v>
                </c:pt>
                <c:pt idx="103">
                  <c:v>0.10529150000000007</c:v>
                </c:pt>
                <c:pt idx="104">
                  <c:v>0.1114609</c:v>
                </c:pt>
                <c:pt idx="105">
                  <c:v>0.11056110000000002</c:v>
                </c:pt>
                <c:pt idx="106">
                  <c:v>0.10681610000000002</c:v>
                </c:pt>
                <c:pt idx="107">
                  <c:v>9.2885719999999991E-2</c:v>
                </c:pt>
                <c:pt idx="108">
                  <c:v>8.1380779999999972E-2</c:v>
                </c:pt>
                <c:pt idx="109">
                  <c:v>7.8895389999999996E-2</c:v>
                </c:pt>
                <c:pt idx="110">
                  <c:v>8.2795460000000085E-2</c:v>
                </c:pt>
                <c:pt idx="111">
                  <c:v>8.502407000000009E-2</c:v>
                </c:pt>
                <c:pt idx="112">
                  <c:v>8.4180560000000043E-2</c:v>
                </c:pt>
                <c:pt idx="113">
                  <c:v>8.7401109999999976E-2</c:v>
                </c:pt>
                <c:pt idx="114">
                  <c:v>9.0039110000000033E-2</c:v>
                </c:pt>
                <c:pt idx="115">
                  <c:v>8.799077000000001E-2</c:v>
                </c:pt>
                <c:pt idx="116">
                  <c:v>8.3848510000000001E-2</c:v>
                </c:pt>
                <c:pt idx="117">
                  <c:v>9.0006760000000047E-2</c:v>
                </c:pt>
                <c:pt idx="118">
                  <c:v>8.5227390000000056E-2</c:v>
                </c:pt>
                <c:pt idx="119">
                  <c:v>8.1103960000000003E-2</c:v>
                </c:pt>
              </c:numCache>
            </c:numRef>
          </c:val>
        </c:ser>
        <c:marker val="1"/>
        <c:axId val="50171904"/>
        <c:axId val="50173824"/>
      </c:lineChart>
      <c:catAx>
        <c:axId val="501719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series (every 6h)</a:t>
                </a:r>
              </a:p>
            </c:rich>
          </c:tx>
          <c:layout/>
        </c:title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50173824"/>
        <c:crosses val="autoZero"/>
        <c:auto val="1"/>
        <c:lblAlgn val="ctr"/>
        <c:lblOffset val="120"/>
        <c:tickLblSkip val="20"/>
        <c:tickMarkSkip val="10"/>
      </c:catAx>
      <c:valAx>
        <c:axId val="50173824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normallized</a:t>
                </a:r>
              </a:p>
              <a:p>
                <a:pPr>
                  <a:defRPr/>
                </a:pPr>
                <a:r>
                  <a:rPr lang="en-US"/>
                  <a:t>RMSE</a:t>
                </a:r>
              </a:p>
            </c:rich>
          </c:tx>
          <c:layout>
            <c:manualLayout>
              <c:xMode val="edge"/>
              <c:yMode val="edge"/>
              <c:x val="3.0897207367795637E-2"/>
              <c:y val="6.4830125400991534E-2"/>
            </c:manualLayout>
          </c:layout>
        </c:title>
        <c:numFmt formatCode="General" sourceLinked="1"/>
        <c:tickLblPos val="nextTo"/>
        <c:crossAx val="50171904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7B2EB-0624-4CBC-A80E-D90D6DBD3D61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A2FD5-477F-443D-880B-87889B0A2A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3429000" cy="61277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annual CMAS conference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0772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sz="5700" dirty="0" smtClean="0">
                <a:solidFill>
                  <a:schemeClr val="tx1"/>
                </a:solidFill>
              </a:rPr>
              <a:t>Downscaling Comparison </a:t>
            </a:r>
          </a:p>
          <a:p>
            <a:r>
              <a:rPr lang="en-US" sz="5700" dirty="0" smtClean="0">
                <a:solidFill>
                  <a:schemeClr val="tx1"/>
                </a:solidFill>
              </a:rPr>
              <a:t>by WRF </a:t>
            </a:r>
          </a:p>
          <a:p>
            <a:r>
              <a:rPr lang="en-US" sz="5700" dirty="0" smtClean="0">
                <a:solidFill>
                  <a:schemeClr val="tx1"/>
                </a:solidFill>
              </a:rPr>
              <a:t>between Spectral and Grid Nudging 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 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Peng</a:t>
            </a:r>
            <a:r>
              <a:rPr lang="en-US" dirty="0" smtClean="0">
                <a:solidFill>
                  <a:schemeClr val="tx1"/>
                </a:solidFill>
              </a:rPr>
              <a:t> Liu, Alexandra P. </a:t>
            </a:r>
            <a:r>
              <a:rPr lang="en-US" dirty="0" err="1" smtClean="0">
                <a:solidFill>
                  <a:schemeClr val="tx1"/>
                </a:solidFill>
              </a:rPr>
              <a:t>Tsimpidi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Yongtao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Hu</a:t>
            </a:r>
            <a:r>
              <a:rPr lang="en-US" dirty="0" smtClean="0">
                <a:solidFill>
                  <a:schemeClr val="tx1"/>
                </a:solidFill>
              </a:rPr>
              <a:t>, Armistead G. Russell,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Athanasios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Nenes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Georgia Institute of Technology, Atlanta, GA, 30332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                                                                             10-13-2010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        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Part2: Sensitivity Tests to Wave Numbers in Spectral Nudging 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371600" y="1143000"/>
            <a:ext cx="67818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Similarity of Kinetic Energy of 3 sets wave number at different scales </a:t>
            </a:r>
            <a:endParaRPr lang="en-US" altLang="zh-CN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-228600" y="1524000"/>
          <a:ext cx="4572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3962400" y="1524000"/>
          <a:ext cx="4572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33400" y="5867400"/>
            <a:ext cx="16002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at large scale: </a:t>
            </a:r>
            <a:endParaRPr lang="en-US" altLang="zh-CN" dirty="0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33400" y="6324600"/>
            <a:ext cx="16002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at small scale: </a:t>
            </a:r>
            <a:endParaRPr lang="en-US" altLang="zh-CN" dirty="0"/>
          </a:p>
        </p:txBody>
      </p:sp>
      <p:sp>
        <p:nvSpPr>
          <p:cNvPr id="11" name="TextBox 10"/>
          <p:cNvSpPr txBox="1"/>
          <p:nvPr/>
        </p:nvSpPr>
        <p:spPr>
          <a:xfrm>
            <a:off x="2362200" y="58674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sensitive; wave number (2,2) gives extreme low similarity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362200" y="63246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little more sensitive; wave number(6,6) gives higher similarity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Part2: Sensitivity Tests to Wave Numbers in Spectral Nudging 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762000" y="1143000"/>
            <a:ext cx="7924800" cy="7848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Difference of WRF 36km Resolution Output</a:t>
            </a:r>
          </a:p>
          <a:p>
            <a:pPr algn="ctr"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with wave number ( 2,2) and (6,6) with respect to output with wave number (3,3)</a:t>
            </a:r>
            <a:endParaRPr lang="en-US" altLang="zh-CN" dirty="0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28600" y="2133600"/>
            <a:ext cx="44958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Evaluated by Root Mean Square Error (RMSE):</a:t>
            </a:r>
            <a:endParaRPr lang="en-US" altLang="zh-CN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0" y="2743200"/>
          <a:ext cx="4267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3800475" y="2590800"/>
          <a:ext cx="5343525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Conclusions: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 downscale spectral nudging performs better to meet the need at different scales</a:t>
            </a:r>
          </a:p>
          <a:p>
            <a:r>
              <a:rPr lang="en-US" dirty="0" smtClean="0"/>
              <a:t>In the case studied, the choice of wave number is appropriate.</a:t>
            </a:r>
          </a:p>
          <a:p>
            <a:r>
              <a:rPr lang="en-US" dirty="0" smtClean="0"/>
              <a:t>Generally, </a:t>
            </a:r>
            <a:r>
              <a:rPr lang="en-US" dirty="0" smtClean="0"/>
              <a:t>smaller </a:t>
            </a:r>
            <a:r>
              <a:rPr lang="en-US" dirty="0" smtClean="0"/>
              <a:t>wave </a:t>
            </a:r>
            <a:r>
              <a:rPr lang="en-US" dirty="0" smtClean="0"/>
              <a:t>numbers preferred, under the condition that large-scale features can be well captured</a:t>
            </a:r>
          </a:p>
          <a:p>
            <a:r>
              <a:rPr lang="en-US" dirty="0" smtClean="0"/>
              <a:t>Results not sensitive to wave number, so no strict constrains when choose wave number;</a:t>
            </a:r>
          </a:p>
          <a:p>
            <a:pPr>
              <a:buNone/>
            </a:pPr>
            <a:r>
              <a:rPr lang="en-US" dirty="0" smtClean="0"/>
              <a:t>    but if want to modify downscaling results, the change of wave number would be less possible to work.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762000" y="1219200"/>
            <a:ext cx="71628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990000"/>
                </a:solidFill>
              </a:rPr>
              <a:t>Nudging</a:t>
            </a:r>
            <a:r>
              <a:rPr lang="en-US" altLang="zh-CN" dirty="0"/>
              <a:t>: to bring the solution of model (Q) to the observed results or             results from global model(Q*)</a:t>
            </a:r>
          </a:p>
          <a:p>
            <a:pPr>
              <a:spcBef>
                <a:spcPct val="50000"/>
              </a:spcBef>
            </a:pPr>
            <a:r>
              <a:rPr lang="en-US" altLang="zh-CN" dirty="0"/>
              <a:t>              Q= Q – f ×(Q – Q</a:t>
            </a:r>
            <a:r>
              <a:rPr lang="en-US" altLang="zh-CN" dirty="0" smtClean="0"/>
              <a:t>*)  (f: nudging coefficient)</a:t>
            </a:r>
            <a:endParaRPr lang="en-US" altLang="zh-CN" dirty="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1676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Lateral </a:t>
            </a:r>
            <a:r>
              <a:rPr lang="en-US" altLang="zh-CN" dirty="0">
                <a:solidFill>
                  <a:srgbClr val="990000"/>
                </a:solidFill>
              </a:rPr>
              <a:t>nudging</a:t>
            </a:r>
            <a:r>
              <a:rPr lang="en-US" altLang="zh-CN" dirty="0" smtClean="0"/>
              <a:t>:</a:t>
            </a:r>
            <a:endParaRPr lang="en-US" altLang="zh-CN" dirty="0"/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609600" y="4343400"/>
            <a:ext cx="1676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990000"/>
                </a:solidFill>
              </a:rPr>
              <a:t>Grid nudging</a:t>
            </a:r>
            <a:r>
              <a:rPr lang="en-US" altLang="zh-CN" dirty="0" smtClean="0"/>
              <a:t>:</a:t>
            </a:r>
            <a:endParaRPr lang="en-US" altLang="zh-CN" dirty="0"/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838200" y="2971800"/>
            <a:ext cx="6629400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0070C0"/>
                </a:solidFill>
              </a:rPr>
              <a:t>Method and Goal</a:t>
            </a:r>
            <a:r>
              <a:rPr lang="en-US" altLang="zh-CN" dirty="0" smtClean="0"/>
              <a:t>: nudging only conducted in a zone near boundaries to smooth results near boundaries</a:t>
            </a:r>
            <a:endParaRPr lang="en-US" altLang="zh-CN" dirty="0" smtClean="0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0070C0"/>
                </a:solidFill>
              </a:rPr>
              <a:t>Issue:</a:t>
            </a:r>
            <a:r>
              <a:rPr lang="en-US" altLang="zh-CN" dirty="0" smtClean="0"/>
              <a:t> </a:t>
            </a:r>
            <a:r>
              <a:rPr lang="en-US" altLang="zh-CN" dirty="0"/>
              <a:t>downscale results can </a:t>
            </a:r>
            <a:r>
              <a:rPr lang="en-US" altLang="zh-CN" dirty="0" smtClean="0"/>
              <a:t>hardly maintain </a:t>
            </a:r>
            <a:r>
              <a:rPr lang="en-US" altLang="zh-CN" dirty="0"/>
              <a:t>large scale features provided by global model </a:t>
            </a:r>
          </a:p>
        </p:txBody>
      </p:sp>
      <p:sp>
        <p:nvSpPr>
          <p:cNvPr id="5130" name="Text Box 11"/>
          <p:cNvSpPr txBox="1">
            <a:spLocks noChangeArrowheads="1"/>
          </p:cNvSpPr>
          <p:nvPr/>
        </p:nvSpPr>
        <p:spPr bwMode="auto">
          <a:xfrm>
            <a:off x="838200" y="4800600"/>
            <a:ext cx="678180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0070C0"/>
                </a:solidFill>
              </a:rPr>
              <a:t>Method and Goal:</a:t>
            </a:r>
            <a:r>
              <a:rPr lang="en-US" altLang="zh-CN" dirty="0" smtClean="0">
                <a:solidFill>
                  <a:schemeClr val="hlink"/>
                </a:solidFill>
              </a:rPr>
              <a:t> </a:t>
            </a:r>
            <a:r>
              <a:rPr lang="en-US" altLang="zh-CN" dirty="0" smtClean="0"/>
              <a:t>nudging conducted at every grid cell point of the whole domain to enforce downscaling results close to global model results  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0070C0"/>
                </a:solidFill>
              </a:rPr>
              <a:t>Issue:</a:t>
            </a:r>
            <a:r>
              <a:rPr lang="en-US" altLang="zh-CN" dirty="0" smtClean="0"/>
              <a:t> </a:t>
            </a:r>
            <a:r>
              <a:rPr lang="en-US" altLang="zh-CN" dirty="0"/>
              <a:t>include global model information of all scope of </a:t>
            </a:r>
            <a:r>
              <a:rPr lang="en-US" altLang="zh-CN" dirty="0" smtClean="0"/>
              <a:t>spectrum, in which the shortwave information are not as reliable as that of regional model </a:t>
            </a:r>
            <a:endParaRPr lang="en-US" altLang="zh-CN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" y="5334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Nudging Techniques and their issues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5334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Nudging Techniques and their issues</a:t>
            </a:r>
            <a:endParaRPr lang="en-US" sz="3600" dirty="0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609600" y="1676400"/>
            <a:ext cx="1905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990000"/>
                </a:solidFill>
              </a:rPr>
              <a:t>Spectral nudging</a:t>
            </a:r>
            <a:r>
              <a:rPr lang="en-US" altLang="zh-CN" dirty="0" smtClean="0"/>
              <a:t>:</a:t>
            </a:r>
            <a:endParaRPr lang="en-US" altLang="zh-CN" dirty="0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838200" y="2209800"/>
            <a:ext cx="6781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0070C0"/>
                </a:solidFill>
              </a:rPr>
              <a:t>Method and Goal:</a:t>
            </a:r>
            <a:r>
              <a:rPr lang="en-US" altLang="zh-CN" dirty="0" smtClean="0">
                <a:solidFill>
                  <a:schemeClr val="hlink"/>
                </a:solidFill>
              </a:rPr>
              <a:t> </a:t>
            </a:r>
            <a:r>
              <a:rPr lang="en-US" altLang="zh-CN" dirty="0" smtClean="0"/>
              <a:t>only account for </a:t>
            </a:r>
            <a:r>
              <a:rPr lang="en-US" altLang="zh-CN" dirty="0" err="1" smtClean="0"/>
              <a:t>longwaves</a:t>
            </a:r>
            <a:r>
              <a:rPr lang="en-US" altLang="zh-CN" dirty="0" smtClean="0"/>
              <a:t> of the global model information to avoid the downscaling results from over-enforced by global model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0070C0"/>
                </a:solidFill>
              </a:rPr>
              <a:t>Issue: </a:t>
            </a:r>
            <a:r>
              <a:rPr lang="en-US" altLang="zh-CN" dirty="0" smtClean="0"/>
              <a:t>appropriate parameters need to be determined, such as 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nudging coefficient -------- common in all nudging techniques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wave number  --------  unique            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</a:t>
            </a:r>
          </a:p>
          <a:p>
            <a:pPr>
              <a:spcBef>
                <a:spcPct val="50000"/>
              </a:spcBef>
            </a:pP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534400" cy="12953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   To determine wave number and evaluate the choice, which includes: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2819400"/>
            <a:ext cx="7391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(1)  </a:t>
            </a:r>
            <a:r>
              <a:rPr lang="en-US" sz="2800" dirty="0" smtClean="0"/>
              <a:t>compare with grid nudging technique</a:t>
            </a:r>
          </a:p>
          <a:p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0070C0"/>
                </a:solidFill>
              </a:rPr>
              <a:t>(2)  </a:t>
            </a:r>
            <a:r>
              <a:rPr lang="en-US" sz="2800" dirty="0" smtClean="0"/>
              <a:t>compare with different wave number choices or sensitivity to wave number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Part1: Evaluation of Grid and Spectral Nudging Performance</a:t>
            </a:r>
            <a:r>
              <a:rPr lang="en-US" dirty="0" smtClean="0"/>
              <a:t>: </a:t>
            </a:r>
            <a:r>
              <a:rPr lang="en-US" sz="3600" dirty="0" smtClean="0">
                <a:solidFill>
                  <a:srgbClr val="FF0000"/>
                </a:solidFill>
              </a:rPr>
              <a:t>similarity at different scales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3124200" y="1981200"/>
            <a:ext cx="25146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Design of Experiment</a:t>
            </a:r>
            <a:endParaRPr lang="en-US" altLang="zh-CN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81000" y="2667000"/>
            <a:ext cx="2514600" cy="1615827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/>
              <a:t>NCEP/NCAR Reanalysis 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Data  2.5*2.5 deg. 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Jul 2009  Oct 2009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Jan 2010  Apr 2010</a:t>
            </a:r>
            <a:endParaRPr lang="en-US" altLang="zh-CN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4800600" y="2819400"/>
            <a:ext cx="2286000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/>
              <a:t>WRF domain: 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6000km </a:t>
            </a:r>
            <a:r>
              <a:rPr lang="en-US" altLang="zh-CN" dirty="0"/>
              <a:t>× </a:t>
            </a:r>
            <a:r>
              <a:rPr lang="en-US" altLang="zh-CN" dirty="0" smtClean="0"/>
              <a:t>4600km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Resolution 36km</a:t>
            </a:r>
            <a:endParaRPr lang="en-US" altLang="zh-CN" dirty="0"/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1066800" y="5334000"/>
            <a:ext cx="3886200" cy="923330"/>
          </a:xfrm>
          <a:prstGeom prst="rect">
            <a:avLst/>
          </a:prstGeom>
          <a:noFill/>
          <a:ln w="15875" cmpd="thickThin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FF0000"/>
                </a:solidFill>
              </a:rPr>
              <a:t>Based on (a)regional domain size and (b) reliable </a:t>
            </a:r>
            <a:r>
              <a:rPr lang="en-US" altLang="zh-CN" dirty="0">
                <a:solidFill>
                  <a:srgbClr val="FF0000"/>
                </a:solidFill>
              </a:rPr>
              <a:t>large-scale features provided by global model: &gt;1500km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3048000" y="3429000"/>
            <a:ext cx="16764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00400" y="2743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Grid </a:t>
            </a:r>
          </a:p>
          <a:p>
            <a:r>
              <a:rPr lang="en-US" dirty="0" smtClean="0"/>
              <a:t>nudging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276600" y="3581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Spectral nudging </a:t>
            </a:r>
            <a:endParaRPr lang="en-US" dirty="0"/>
          </a:p>
        </p:txBody>
      </p:sp>
      <p:sp>
        <p:nvSpPr>
          <p:cNvPr id="24" name="Up Arrow 23"/>
          <p:cNvSpPr/>
          <p:nvPr/>
        </p:nvSpPr>
        <p:spPr>
          <a:xfrm>
            <a:off x="3657600" y="4191000"/>
            <a:ext cx="76200" cy="1066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057400" y="45720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wave number</a:t>
            </a:r>
          </a:p>
          <a:p>
            <a:r>
              <a:rPr lang="en-US" dirty="0" smtClean="0"/>
              <a:t>        (3,3)</a:t>
            </a:r>
            <a:endParaRPr lang="en-US" dirty="0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5715000" y="4876800"/>
            <a:ext cx="2971800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/>
              <a:t>                similarity 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Scale : 2000km and 300km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Variables: water vapor mixing ratio, U  and V of first vertical layer  </a:t>
            </a:r>
          </a:p>
        </p:txBody>
      </p:sp>
      <p:sp>
        <p:nvSpPr>
          <p:cNvPr id="27" name="Down Arrow 26"/>
          <p:cNvSpPr/>
          <p:nvPr/>
        </p:nvSpPr>
        <p:spPr>
          <a:xfrm>
            <a:off x="6705600" y="4114800"/>
            <a:ext cx="45719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934200" y="4343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971800"/>
            <a:ext cx="3124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876800" y="33528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Von </a:t>
            </a:r>
            <a:r>
              <a:rPr lang="en-US" dirty="0" err="1" smtClean="0"/>
              <a:t>Storch</a:t>
            </a:r>
            <a:r>
              <a:rPr lang="en-US" dirty="0" smtClean="0"/>
              <a:t> et at (2000)</a:t>
            </a:r>
            <a:endParaRPr lang="en-US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295400" y="3810000"/>
            <a:ext cx="7239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cs typeface="Arial" charset="0"/>
              </a:rPr>
              <a:t> </a:t>
            </a:r>
            <a:r>
              <a:rPr lang="el-GR" dirty="0" smtClean="0">
                <a:cs typeface="Arial" charset="0"/>
              </a:rPr>
              <a:t>ψ</a:t>
            </a:r>
            <a:r>
              <a:rPr lang="en-US" dirty="0" smtClean="0"/>
              <a:t>*: input NCEP/NCAR field of a new cell, derived by calculating the spatial average  of all original grid cells in the new cell   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 </a:t>
            </a:r>
            <a:r>
              <a:rPr lang="el-GR" dirty="0"/>
              <a:t>ψ</a:t>
            </a:r>
            <a:r>
              <a:rPr lang="en-US" dirty="0"/>
              <a:t> </a:t>
            </a:r>
            <a:r>
              <a:rPr lang="en-US" dirty="0" smtClean="0"/>
              <a:t>:WRF output field of a new cell, derived by calculating the spatial average  of all original grid cells in the new cell 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&lt;  &gt;: </a:t>
            </a:r>
            <a:r>
              <a:rPr lang="en-US" dirty="0"/>
              <a:t>spatial </a:t>
            </a:r>
            <a:r>
              <a:rPr lang="en-US" dirty="0" smtClean="0"/>
              <a:t>average          t : time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Part1: Evaluation of Grid and Spectral Nudging Performance</a:t>
            </a:r>
            <a:r>
              <a:rPr lang="en-US" dirty="0" smtClean="0"/>
              <a:t>: </a:t>
            </a:r>
            <a:r>
              <a:rPr lang="en-US" sz="3600" dirty="0" smtClean="0">
                <a:solidFill>
                  <a:srgbClr val="FF0000"/>
                </a:solidFill>
              </a:rPr>
              <a:t>similarity at different scales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438400" y="1905000"/>
            <a:ext cx="41148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Calculation of Similarity at Certain Scale</a:t>
            </a:r>
            <a:endParaRPr lang="en-US" altLang="zh-CN" dirty="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81000" y="2514600"/>
            <a:ext cx="8382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Step 1</a:t>
            </a:r>
            <a:endParaRPr lang="en-US" altLang="zh-CN" dirty="0"/>
          </a:p>
        </p:txBody>
      </p:sp>
      <p:sp>
        <p:nvSpPr>
          <p:cNvPr id="16" name="TextBox 15"/>
          <p:cNvSpPr txBox="1"/>
          <p:nvPr/>
        </p:nvSpPr>
        <p:spPr>
          <a:xfrm>
            <a:off x="1295400" y="25146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Divide the WRF domain into new cells in certain scale, e.g. 2000km or 300km </a:t>
            </a:r>
            <a:endParaRPr lang="en-US" dirty="0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381000" y="3200400"/>
            <a:ext cx="8382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Step 2</a:t>
            </a:r>
            <a:endParaRPr lang="en-US" altLang="zh-CN" dirty="0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457200" y="5638800"/>
            <a:ext cx="22860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Meaning of Similarity</a:t>
            </a:r>
            <a:endParaRPr lang="en-US" altLang="zh-CN" dirty="0"/>
          </a:p>
        </p:txBody>
      </p:sp>
      <p:sp>
        <p:nvSpPr>
          <p:cNvPr id="20" name="TextBox 19"/>
          <p:cNvSpPr txBox="1"/>
          <p:nvPr/>
        </p:nvSpPr>
        <p:spPr>
          <a:xfrm>
            <a:off x="2895600" y="5638800"/>
            <a:ext cx="624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---- at certain scale, how output keep the features of input field</a:t>
            </a:r>
          </a:p>
          <a:p>
            <a:endParaRPr lang="en-US" dirty="0" smtClean="0"/>
          </a:p>
          <a:p>
            <a:r>
              <a:rPr lang="en-US" dirty="0" smtClean="0"/>
              <a:t>---- higher similarity,  stronger ability to keep input features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Part1:Continued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057400" y="1219200"/>
            <a:ext cx="52578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Similarity of Kinetic Energy at different scales </a:t>
            </a:r>
            <a:endParaRPr lang="en-US" altLang="zh-CN" dirty="0"/>
          </a:p>
        </p:txBody>
      </p:sp>
      <p:graphicFrame>
        <p:nvGraphicFramePr>
          <p:cNvPr id="16" name="Chart 15"/>
          <p:cNvGraphicFramePr/>
          <p:nvPr/>
        </p:nvGraphicFramePr>
        <p:xfrm>
          <a:off x="0" y="1752600"/>
          <a:ext cx="4572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/>
        </p:nvGraphicFramePr>
        <p:xfrm>
          <a:off x="4267200" y="1752600"/>
          <a:ext cx="47244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685800" y="5410200"/>
            <a:ext cx="16002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at large scale: </a:t>
            </a:r>
            <a:endParaRPr lang="en-US" altLang="zh-CN" dirty="0"/>
          </a:p>
        </p:txBody>
      </p:sp>
      <p:sp>
        <p:nvSpPr>
          <p:cNvPr id="19" name="TextBox 18"/>
          <p:cNvSpPr txBox="1"/>
          <p:nvPr/>
        </p:nvSpPr>
        <p:spPr>
          <a:xfrm>
            <a:off x="2590800" y="54102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spectral nudging performs better by giving </a:t>
            </a:r>
            <a:r>
              <a:rPr lang="en-US" dirty="0" smtClean="0">
                <a:solidFill>
                  <a:srgbClr val="FF0000"/>
                </a:solidFill>
              </a:rPr>
              <a:t>higher</a:t>
            </a:r>
            <a:r>
              <a:rPr lang="en-US" dirty="0" smtClean="0"/>
              <a:t> similarity </a:t>
            </a:r>
            <a:endParaRPr lang="en-US" dirty="0"/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685800" y="6019800"/>
            <a:ext cx="16002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at small scale: </a:t>
            </a:r>
            <a:endParaRPr lang="en-US" altLang="zh-CN" dirty="0"/>
          </a:p>
        </p:txBody>
      </p:sp>
      <p:sp>
        <p:nvSpPr>
          <p:cNvPr id="21" name="TextBox 20"/>
          <p:cNvSpPr txBox="1"/>
          <p:nvPr/>
        </p:nvSpPr>
        <p:spPr>
          <a:xfrm>
            <a:off x="2590800" y="59436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spectral nudging performs better by giving </a:t>
            </a:r>
            <a:r>
              <a:rPr lang="en-US" dirty="0" smtClean="0">
                <a:solidFill>
                  <a:srgbClr val="FF0000"/>
                </a:solidFill>
              </a:rPr>
              <a:t>lower</a:t>
            </a:r>
            <a:r>
              <a:rPr lang="en-US" dirty="0" smtClean="0"/>
              <a:t> similarity 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3400" y="4953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With tested wave number(3,3)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Part1:Continued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057400" y="1219200"/>
            <a:ext cx="58674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Similarity of Water Mixing Ratio at different scales</a:t>
            </a:r>
            <a:endParaRPr lang="en-US" altLang="zh-CN" dirty="0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-152400" y="1676400"/>
          <a:ext cx="4572000" cy="326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4038600" y="1676400"/>
          <a:ext cx="45720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667000"/>
            <a:ext cx="2209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352800"/>
            <a:ext cx="289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800600" y="2743200"/>
            <a:ext cx="4114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Where N is the total number of grid cell points and p is the results by spectral nudging and o </a:t>
            </a:r>
            <a:r>
              <a:rPr lang="en-US" sz="1400" dirty="0" smtClean="0"/>
              <a:t>is </a:t>
            </a:r>
            <a:r>
              <a:rPr lang="en-US" sz="1400" dirty="0" smtClean="0"/>
              <a:t>by grid nudging. u and v subscripts denote the U and V wind.</a:t>
            </a:r>
          </a:p>
          <a:p>
            <a:endParaRPr lang="en-US" sz="1400" dirty="0" smtClean="0"/>
          </a:p>
          <a:p>
            <a:r>
              <a:rPr lang="en-US" sz="1400" dirty="0" smtClean="0"/>
              <a:t>By </a:t>
            </a:r>
            <a:r>
              <a:rPr lang="en-US" sz="1400" dirty="0" err="1" smtClean="0"/>
              <a:t>Anthes</a:t>
            </a:r>
            <a:r>
              <a:rPr lang="en-US" sz="1400" dirty="0" smtClean="0"/>
              <a:t>(1983)</a:t>
            </a:r>
            <a:endParaRPr lang="en-US" sz="14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Part1:Continued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066800" y="990600"/>
            <a:ext cx="6781800" cy="7848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Relative Difference between gird and spectral nudging </a:t>
            </a:r>
          </a:p>
          <a:p>
            <a:pPr algn="ctr"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of 36km resolution WRF output </a:t>
            </a:r>
            <a:endParaRPr lang="en-US" altLang="zh-CN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28600" y="2133600"/>
            <a:ext cx="44958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Evaluated by Root Mean Square Error (RMSE):</a:t>
            </a:r>
            <a:endParaRPr lang="en-US" altLang="zh-CN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28194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for  </a:t>
            </a:r>
            <a:r>
              <a:rPr lang="en-US" sz="1600" dirty="0" err="1" smtClean="0"/>
              <a:t>Qv</a:t>
            </a:r>
            <a:r>
              <a:rPr lang="en-US" sz="1600" dirty="0" smtClean="0"/>
              <a:t>: 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3429000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for  wind vector: </a:t>
            </a:r>
            <a:endParaRPr lang="en-US" sz="1600" dirty="0"/>
          </a:p>
        </p:txBody>
      </p:sp>
      <p:graphicFrame>
        <p:nvGraphicFramePr>
          <p:cNvPr id="14" name="Chart 13"/>
          <p:cNvGraphicFramePr>
            <a:graphicFrameLocks/>
          </p:cNvGraphicFramePr>
          <p:nvPr/>
        </p:nvGraphicFramePr>
        <p:xfrm>
          <a:off x="1143000" y="4114800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28600" y="4114800"/>
            <a:ext cx="8382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rgbClr val="990000"/>
                </a:solidFill>
              </a:rPr>
              <a:t>Result</a:t>
            </a:r>
            <a:endParaRPr lang="en-US" altLang="zh-CN" dirty="0"/>
          </a:p>
        </p:txBody>
      </p:sp>
      <p:graphicFrame>
        <p:nvGraphicFramePr>
          <p:cNvPr id="16" name="Chart 15"/>
          <p:cNvGraphicFramePr>
            <a:graphicFrameLocks/>
          </p:cNvGraphicFramePr>
          <p:nvPr/>
        </p:nvGraphicFramePr>
        <p:xfrm>
          <a:off x="4800600" y="4114800"/>
          <a:ext cx="4114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937</Words>
  <Application>Microsoft Office PowerPoint</Application>
  <PresentationFormat>On-screen Show (4:3)</PresentationFormat>
  <Paragraphs>136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9th annual CMAS conference</vt:lpstr>
      <vt:lpstr>Slide 2</vt:lpstr>
      <vt:lpstr>Slide 3</vt:lpstr>
      <vt:lpstr>Objectives</vt:lpstr>
      <vt:lpstr>Part1: Evaluation of Grid and Spectral Nudging Performance: similarity at different scales</vt:lpstr>
      <vt:lpstr>Part1: Evaluation of Grid and Spectral Nudging Performance: similarity at different scales</vt:lpstr>
      <vt:lpstr>Part1:Continued</vt:lpstr>
      <vt:lpstr>Part1:Continued</vt:lpstr>
      <vt:lpstr>Part1:Continued</vt:lpstr>
      <vt:lpstr>Part2: Sensitivity Tests to Wave Numbers in Spectral Nudging  </vt:lpstr>
      <vt:lpstr>Part2: Sensitivity Tests to Wave Numbers in Spectral Nudging  </vt:lpstr>
      <vt:lpstr>Conclusions: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9th annual CMAS conference</dc:title>
  <dc:creator/>
  <cp:lastModifiedBy>Aika</cp:lastModifiedBy>
  <cp:revision>85</cp:revision>
  <dcterms:created xsi:type="dcterms:W3CDTF">2006-08-16T00:00:00Z</dcterms:created>
  <dcterms:modified xsi:type="dcterms:W3CDTF">2010-10-11T15:19:39Z</dcterms:modified>
</cp:coreProperties>
</file>