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Override7.xml" ContentType="application/vnd.openxmlformats-officedocument.themeOverr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rawings/drawing2.xml" ContentType="application/vnd.openxmlformats-officedocument.drawingml.chartshapes+xml"/>
  <Override PartName="/ppt/theme/themeOverride5.xml" ContentType="application/vnd.openxmlformats-officedocument.themeOverride+xml"/>
  <Override PartName="/ppt/theme/themeOverride10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9.xml" ContentType="application/vnd.openxmlformats-officedocument.themeOverr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theme/themeOverride8.xml" ContentType="application/vnd.openxmlformats-officedocument.themeOverride+xml"/>
  <Override PartName="/ppt/theme/themeOverride11.xml" ContentType="application/vnd.openxmlformats-officedocument.themeOverr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charts/chart8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8" r:id="rId2"/>
    <p:sldId id="288" r:id="rId3"/>
    <p:sldId id="287" r:id="rId4"/>
    <p:sldId id="289" r:id="rId5"/>
    <p:sldId id="290" r:id="rId6"/>
    <p:sldId id="300" r:id="rId7"/>
    <p:sldId id="291" r:id="rId8"/>
    <p:sldId id="301" r:id="rId9"/>
    <p:sldId id="302" r:id="rId10"/>
    <p:sldId id="297" r:id="rId11"/>
    <p:sldId id="303" r:id="rId12"/>
    <p:sldId id="292" r:id="rId13"/>
    <p:sldId id="304" r:id="rId14"/>
    <p:sldId id="305" r:id="rId15"/>
    <p:sldId id="306" r:id="rId16"/>
    <p:sldId id="293" r:id="rId17"/>
    <p:sldId id="307" r:id="rId18"/>
    <p:sldId id="294" r:id="rId19"/>
    <p:sldId id="295" r:id="rId20"/>
  </p:sldIdLst>
  <p:sldSz cx="9144000" cy="6858000" type="screen4x3"/>
  <p:notesSz cx="6858000" cy="931386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800000"/>
    <a:srgbClr val="0033CC"/>
    <a:srgbClr val="6600FF"/>
    <a:srgbClr val="660033"/>
    <a:srgbClr val="CC3300"/>
    <a:srgbClr val="FFFFCC"/>
    <a:srgbClr val="FFCC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73" autoAdjust="0"/>
    <p:restoredTop sz="79928" autoAdjust="0"/>
  </p:normalViewPr>
  <p:slideViewPr>
    <p:cSldViewPr>
      <p:cViewPr varScale="1">
        <p:scale>
          <a:sx n="89" d="100"/>
          <a:sy n="89" d="100"/>
        </p:scale>
        <p:origin x="-120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\\aa.ad.epa.gov\ord\rtp\users\e-j\jburke\Net%20MyDocuments\Detroit\CMAQ%20SHEDS%20Evaluation\tractpm25deardailyavgCMAQ.xlsx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file:///\\aa.ad.epa.gov\ord\rtp\users\e-j\jburke\Net%20MyDocuments\Detroit\CMAQ%20SHEDS%20Evaluation\distribs.xlsx" TargetMode="External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file:///\\aa.ad.epa.gov\ord\rtp\users\e-j\jburke\Net%20MyDocuments\Detroit\CMAQ%20SHEDS%20Evaluation\distribs.xlsx" TargetMode="External"/><Relationship Id="rId1" Type="http://schemas.openxmlformats.org/officeDocument/2006/relationships/themeOverride" Target="../theme/themeOverrid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\\aa.ad.epa.gov\ord\rtp\users\e-j\jburke\Net%20MyDocuments\Detroit\CMAQ%20SHEDS%20Evaluation\tractpm25deardailyavgCMAQ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\\aa.ad.epa.gov\ord\rtp\users\e-j\jburke\Net%20MyDocuments\Detroit\CMAQ%20SHEDS%20Evaluation\tractpm25deardailyavgCMAQ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\\aa.ad.epa.gov\ord\rtp\users\e-j\jburke\Net%20MyDocuments\Detroit\CMAQ%20SHEDS%20Evaluation\tractpm25deardailyavgCMAQ.xlsx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\\aa.ad.epa.gov\ord\rtp\users\e-j\jburke\Net%20MyDocuments\Detroit\CMAQ%20SHEDS%20Evaluation\tractpm25deardailyavgCMAQ.xlsx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\\aa.ad.epa.gov\ord\rtp\users\e-j\jburke\Net%20MyDocuments\Detroit\CMAQ%20SHEDS%20Evaluation\tractecocdeardailyavgCMAQ.xlsx" TargetMode="External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\\aa.ad.epa.gov\ord\rtp\users\e-j\jburke\Net%20MyDocuments\Detroit\CMAQ%20SHEDS%20Evaluation\tractecocdeardailyavgCMAQ.xlsx" TargetMode="External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\\aa.ad.epa.gov\ord\rtp\users\e-j\jburke\Net%20MyDocuments\Detroit\CMAQ%20SHEDS%20Evaluation\tractecocdeardailyavgCMAQ.xlsx" TargetMode="External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\\aa.ad.epa.gov\ord\rtp\users\e-j\jburke\Net%20MyDocuments\Detroit\CMAQ%20SHEDS%20Evaluation\tractecocdeardailyavgCMAQ.xlsx" TargetMode="External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CMAQ</a:t>
            </a:r>
            <a:r>
              <a:rPr lang="en-US" baseline="0"/>
              <a:t> 4 km - DEARS Census Tracts</a:t>
            </a:r>
            <a:endParaRPr lang="en-US"/>
          </a:p>
        </c:rich>
      </c:tx>
      <c:layout/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6.9922308546059936E-2"/>
          <c:y val="0.16802610114192507"/>
          <c:w val="0.88679245283018915"/>
          <c:h val="0.77161500815660733"/>
        </c:manualLayout>
      </c:layout>
      <c:scatterChart>
        <c:scatterStyle val="lineMarker"/>
        <c:ser>
          <c:idx val="0"/>
          <c:order val="0"/>
          <c:tx>
            <c:strRef>
              <c:f>all!$M$1</c:f>
              <c:strCache>
                <c:ptCount val="1"/>
                <c:pt idx="0">
                  <c:v>km4_26163500300</c:v>
                </c:pt>
              </c:strCache>
            </c:strRef>
          </c:tx>
          <c:spPr>
            <a:ln w="19050">
              <a:prstDash val="sysDash"/>
            </a:ln>
          </c:spPr>
          <c:marker>
            <c:symbol val="none"/>
          </c:marker>
          <c:xVal>
            <c:numRef>
              <c:f>all!$A$2:$A$365</c:f>
              <c:numCache>
                <c:formatCode>m/d/yyyy</c:formatCode>
                <c:ptCount val="364"/>
                <c:pt idx="0">
                  <c:v>38353</c:v>
                </c:pt>
                <c:pt idx="1">
                  <c:v>38354</c:v>
                </c:pt>
                <c:pt idx="2">
                  <c:v>38355</c:v>
                </c:pt>
                <c:pt idx="3">
                  <c:v>38356</c:v>
                </c:pt>
                <c:pt idx="4">
                  <c:v>38357</c:v>
                </c:pt>
                <c:pt idx="5">
                  <c:v>38358</c:v>
                </c:pt>
                <c:pt idx="6">
                  <c:v>38359</c:v>
                </c:pt>
                <c:pt idx="7">
                  <c:v>38360</c:v>
                </c:pt>
                <c:pt idx="8">
                  <c:v>38361</c:v>
                </c:pt>
                <c:pt idx="9">
                  <c:v>38362</c:v>
                </c:pt>
                <c:pt idx="10">
                  <c:v>38363</c:v>
                </c:pt>
                <c:pt idx="11">
                  <c:v>38364</c:v>
                </c:pt>
                <c:pt idx="12">
                  <c:v>38365</c:v>
                </c:pt>
                <c:pt idx="13">
                  <c:v>38366</c:v>
                </c:pt>
                <c:pt idx="14">
                  <c:v>38367</c:v>
                </c:pt>
                <c:pt idx="15">
                  <c:v>38368</c:v>
                </c:pt>
                <c:pt idx="16">
                  <c:v>38369</c:v>
                </c:pt>
                <c:pt idx="17">
                  <c:v>38370</c:v>
                </c:pt>
                <c:pt idx="18">
                  <c:v>38371</c:v>
                </c:pt>
                <c:pt idx="19">
                  <c:v>38372</c:v>
                </c:pt>
                <c:pt idx="20">
                  <c:v>38373</c:v>
                </c:pt>
                <c:pt idx="21">
                  <c:v>38374</c:v>
                </c:pt>
                <c:pt idx="22">
                  <c:v>38375</c:v>
                </c:pt>
                <c:pt idx="23">
                  <c:v>38376</c:v>
                </c:pt>
                <c:pt idx="24">
                  <c:v>38377</c:v>
                </c:pt>
                <c:pt idx="25">
                  <c:v>38378</c:v>
                </c:pt>
                <c:pt idx="26">
                  <c:v>38379</c:v>
                </c:pt>
                <c:pt idx="27">
                  <c:v>38380</c:v>
                </c:pt>
                <c:pt idx="28">
                  <c:v>38381</c:v>
                </c:pt>
                <c:pt idx="29">
                  <c:v>38382</c:v>
                </c:pt>
                <c:pt idx="30">
                  <c:v>38383</c:v>
                </c:pt>
                <c:pt idx="31">
                  <c:v>38384</c:v>
                </c:pt>
                <c:pt idx="32">
                  <c:v>38385</c:v>
                </c:pt>
                <c:pt idx="33">
                  <c:v>38386</c:v>
                </c:pt>
                <c:pt idx="34">
                  <c:v>38387</c:v>
                </c:pt>
                <c:pt idx="35">
                  <c:v>38388</c:v>
                </c:pt>
                <c:pt idx="36">
                  <c:v>38389</c:v>
                </c:pt>
                <c:pt idx="37">
                  <c:v>38390</c:v>
                </c:pt>
                <c:pt idx="38">
                  <c:v>38391</c:v>
                </c:pt>
                <c:pt idx="39">
                  <c:v>38392</c:v>
                </c:pt>
                <c:pt idx="40">
                  <c:v>38393</c:v>
                </c:pt>
                <c:pt idx="41">
                  <c:v>38394</c:v>
                </c:pt>
                <c:pt idx="42">
                  <c:v>38395</c:v>
                </c:pt>
                <c:pt idx="43">
                  <c:v>38396</c:v>
                </c:pt>
                <c:pt idx="44">
                  <c:v>38397</c:v>
                </c:pt>
                <c:pt idx="45">
                  <c:v>38398</c:v>
                </c:pt>
                <c:pt idx="46">
                  <c:v>38399</c:v>
                </c:pt>
                <c:pt idx="47">
                  <c:v>38400</c:v>
                </c:pt>
                <c:pt idx="48">
                  <c:v>38401</c:v>
                </c:pt>
                <c:pt idx="49">
                  <c:v>38402</c:v>
                </c:pt>
                <c:pt idx="50">
                  <c:v>38403</c:v>
                </c:pt>
                <c:pt idx="51">
                  <c:v>38404</c:v>
                </c:pt>
                <c:pt idx="52">
                  <c:v>38405</c:v>
                </c:pt>
                <c:pt idx="53">
                  <c:v>38406</c:v>
                </c:pt>
                <c:pt idx="54">
                  <c:v>38407</c:v>
                </c:pt>
                <c:pt idx="55">
                  <c:v>38408</c:v>
                </c:pt>
                <c:pt idx="56">
                  <c:v>38409</c:v>
                </c:pt>
                <c:pt idx="57">
                  <c:v>38410</c:v>
                </c:pt>
                <c:pt idx="58">
                  <c:v>38411</c:v>
                </c:pt>
                <c:pt idx="59">
                  <c:v>38412</c:v>
                </c:pt>
                <c:pt idx="60">
                  <c:v>38413</c:v>
                </c:pt>
                <c:pt idx="61">
                  <c:v>38414</c:v>
                </c:pt>
                <c:pt idx="62">
                  <c:v>38415</c:v>
                </c:pt>
                <c:pt idx="63">
                  <c:v>38416</c:v>
                </c:pt>
                <c:pt idx="64">
                  <c:v>38417</c:v>
                </c:pt>
                <c:pt idx="65">
                  <c:v>38418</c:v>
                </c:pt>
                <c:pt idx="66">
                  <c:v>38419</c:v>
                </c:pt>
                <c:pt idx="67">
                  <c:v>38420</c:v>
                </c:pt>
                <c:pt idx="68">
                  <c:v>38421</c:v>
                </c:pt>
                <c:pt idx="69">
                  <c:v>38422</c:v>
                </c:pt>
                <c:pt idx="70">
                  <c:v>38423</c:v>
                </c:pt>
                <c:pt idx="71">
                  <c:v>38424</c:v>
                </c:pt>
                <c:pt idx="72">
                  <c:v>38425</c:v>
                </c:pt>
                <c:pt idx="73">
                  <c:v>38426</c:v>
                </c:pt>
                <c:pt idx="74">
                  <c:v>38427</c:v>
                </c:pt>
                <c:pt idx="75">
                  <c:v>38428</c:v>
                </c:pt>
                <c:pt idx="76">
                  <c:v>38429</c:v>
                </c:pt>
                <c:pt idx="77">
                  <c:v>38430</c:v>
                </c:pt>
                <c:pt idx="78">
                  <c:v>38431</c:v>
                </c:pt>
                <c:pt idx="79">
                  <c:v>38432</c:v>
                </c:pt>
                <c:pt idx="80">
                  <c:v>38433</c:v>
                </c:pt>
                <c:pt idx="81">
                  <c:v>38434</c:v>
                </c:pt>
                <c:pt idx="82">
                  <c:v>38435</c:v>
                </c:pt>
                <c:pt idx="83">
                  <c:v>38436</c:v>
                </c:pt>
                <c:pt idx="84">
                  <c:v>38437</c:v>
                </c:pt>
                <c:pt idx="85">
                  <c:v>38438</c:v>
                </c:pt>
                <c:pt idx="86">
                  <c:v>38439</c:v>
                </c:pt>
                <c:pt idx="87">
                  <c:v>38440</c:v>
                </c:pt>
                <c:pt idx="88">
                  <c:v>38441</c:v>
                </c:pt>
                <c:pt idx="89">
                  <c:v>38442</c:v>
                </c:pt>
                <c:pt idx="90">
                  <c:v>38443</c:v>
                </c:pt>
                <c:pt idx="91">
                  <c:v>38444</c:v>
                </c:pt>
                <c:pt idx="92">
                  <c:v>38445</c:v>
                </c:pt>
                <c:pt idx="93">
                  <c:v>38446</c:v>
                </c:pt>
                <c:pt idx="94">
                  <c:v>38447</c:v>
                </c:pt>
                <c:pt idx="95">
                  <c:v>38448</c:v>
                </c:pt>
                <c:pt idx="96">
                  <c:v>38449</c:v>
                </c:pt>
                <c:pt idx="97">
                  <c:v>38450</c:v>
                </c:pt>
                <c:pt idx="98">
                  <c:v>38451</c:v>
                </c:pt>
                <c:pt idx="99">
                  <c:v>38452</c:v>
                </c:pt>
                <c:pt idx="100">
                  <c:v>38453</c:v>
                </c:pt>
                <c:pt idx="101">
                  <c:v>38454</c:v>
                </c:pt>
                <c:pt idx="102">
                  <c:v>38455</c:v>
                </c:pt>
                <c:pt idx="103">
                  <c:v>38456</c:v>
                </c:pt>
                <c:pt idx="104">
                  <c:v>38457</c:v>
                </c:pt>
                <c:pt idx="105">
                  <c:v>38458</c:v>
                </c:pt>
                <c:pt idx="106">
                  <c:v>38459</c:v>
                </c:pt>
                <c:pt idx="107">
                  <c:v>38460</c:v>
                </c:pt>
                <c:pt idx="108">
                  <c:v>38461</c:v>
                </c:pt>
                <c:pt idx="109">
                  <c:v>38462</c:v>
                </c:pt>
                <c:pt idx="110">
                  <c:v>38463</c:v>
                </c:pt>
                <c:pt idx="111">
                  <c:v>38464</c:v>
                </c:pt>
                <c:pt idx="112">
                  <c:v>38465</c:v>
                </c:pt>
                <c:pt idx="113">
                  <c:v>38466</c:v>
                </c:pt>
                <c:pt idx="114">
                  <c:v>38467</c:v>
                </c:pt>
                <c:pt idx="115">
                  <c:v>38468</c:v>
                </c:pt>
                <c:pt idx="116">
                  <c:v>38469</c:v>
                </c:pt>
                <c:pt idx="117">
                  <c:v>38470</c:v>
                </c:pt>
                <c:pt idx="118">
                  <c:v>38471</c:v>
                </c:pt>
                <c:pt idx="119">
                  <c:v>38472</c:v>
                </c:pt>
                <c:pt idx="120">
                  <c:v>38473</c:v>
                </c:pt>
                <c:pt idx="121">
                  <c:v>38474</c:v>
                </c:pt>
                <c:pt idx="122">
                  <c:v>38475</c:v>
                </c:pt>
                <c:pt idx="123">
                  <c:v>38476</c:v>
                </c:pt>
                <c:pt idx="124">
                  <c:v>38477</c:v>
                </c:pt>
                <c:pt idx="125">
                  <c:v>38478</c:v>
                </c:pt>
                <c:pt idx="126">
                  <c:v>38479</c:v>
                </c:pt>
                <c:pt idx="127">
                  <c:v>38480</c:v>
                </c:pt>
                <c:pt idx="128">
                  <c:v>38481</c:v>
                </c:pt>
                <c:pt idx="129">
                  <c:v>38482</c:v>
                </c:pt>
                <c:pt idx="130">
                  <c:v>38483</c:v>
                </c:pt>
                <c:pt idx="131">
                  <c:v>38484</c:v>
                </c:pt>
                <c:pt idx="132">
                  <c:v>38485</c:v>
                </c:pt>
                <c:pt idx="133">
                  <c:v>38486</c:v>
                </c:pt>
                <c:pt idx="134">
                  <c:v>38487</c:v>
                </c:pt>
                <c:pt idx="135">
                  <c:v>38488</c:v>
                </c:pt>
                <c:pt idx="136">
                  <c:v>38489</c:v>
                </c:pt>
                <c:pt idx="137">
                  <c:v>38490</c:v>
                </c:pt>
                <c:pt idx="138">
                  <c:v>38491</c:v>
                </c:pt>
                <c:pt idx="139">
                  <c:v>38492</c:v>
                </c:pt>
                <c:pt idx="140">
                  <c:v>38493</c:v>
                </c:pt>
                <c:pt idx="141">
                  <c:v>38494</c:v>
                </c:pt>
                <c:pt idx="142">
                  <c:v>38495</c:v>
                </c:pt>
                <c:pt idx="143">
                  <c:v>38496</c:v>
                </c:pt>
                <c:pt idx="144">
                  <c:v>38497</c:v>
                </c:pt>
                <c:pt idx="145">
                  <c:v>38498</c:v>
                </c:pt>
                <c:pt idx="146">
                  <c:v>38499</c:v>
                </c:pt>
                <c:pt idx="147">
                  <c:v>38500</c:v>
                </c:pt>
                <c:pt idx="148">
                  <c:v>38501</c:v>
                </c:pt>
                <c:pt idx="149">
                  <c:v>38502</c:v>
                </c:pt>
                <c:pt idx="150">
                  <c:v>38503</c:v>
                </c:pt>
                <c:pt idx="151">
                  <c:v>38504</c:v>
                </c:pt>
                <c:pt idx="152">
                  <c:v>38505</c:v>
                </c:pt>
                <c:pt idx="153">
                  <c:v>38506</c:v>
                </c:pt>
                <c:pt idx="154">
                  <c:v>38507</c:v>
                </c:pt>
                <c:pt idx="155">
                  <c:v>38508</c:v>
                </c:pt>
                <c:pt idx="156">
                  <c:v>38509</c:v>
                </c:pt>
                <c:pt idx="157">
                  <c:v>38510</c:v>
                </c:pt>
                <c:pt idx="158">
                  <c:v>38511</c:v>
                </c:pt>
                <c:pt idx="159">
                  <c:v>38512</c:v>
                </c:pt>
                <c:pt idx="160">
                  <c:v>38513</c:v>
                </c:pt>
                <c:pt idx="161">
                  <c:v>38514</c:v>
                </c:pt>
                <c:pt idx="162">
                  <c:v>38515</c:v>
                </c:pt>
                <c:pt idx="163">
                  <c:v>38516</c:v>
                </c:pt>
                <c:pt idx="164">
                  <c:v>38517</c:v>
                </c:pt>
                <c:pt idx="165">
                  <c:v>38518</c:v>
                </c:pt>
                <c:pt idx="166">
                  <c:v>38519</c:v>
                </c:pt>
                <c:pt idx="167">
                  <c:v>38520</c:v>
                </c:pt>
                <c:pt idx="168">
                  <c:v>38521</c:v>
                </c:pt>
                <c:pt idx="169">
                  <c:v>38522</c:v>
                </c:pt>
                <c:pt idx="170">
                  <c:v>38523</c:v>
                </c:pt>
                <c:pt idx="171">
                  <c:v>38524</c:v>
                </c:pt>
                <c:pt idx="172">
                  <c:v>38525</c:v>
                </c:pt>
                <c:pt idx="173">
                  <c:v>38526</c:v>
                </c:pt>
                <c:pt idx="174">
                  <c:v>38527</c:v>
                </c:pt>
                <c:pt idx="175">
                  <c:v>38528</c:v>
                </c:pt>
                <c:pt idx="176">
                  <c:v>38529</c:v>
                </c:pt>
                <c:pt idx="177">
                  <c:v>38530</c:v>
                </c:pt>
                <c:pt idx="178">
                  <c:v>38531</c:v>
                </c:pt>
                <c:pt idx="179">
                  <c:v>38532</c:v>
                </c:pt>
                <c:pt idx="180">
                  <c:v>38533</c:v>
                </c:pt>
                <c:pt idx="181">
                  <c:v>38534</c:v>
                </c:pt>
                <c:pt idx="182">
                  <c:v>38535</c:v>
                </c:pt>
                <c:pt idx="183">
                  <c:v>38536</c:v>
                </c:pt>
                <c:pt idx="184">
                  <c:v>38537</c:v>
                </c:pt>
                <c:pt idx="185">
                  <c:v>38538</c:v>
                </c:pt>
                <c:pt idx="186">
                  <c:v>38539</c:v>
                </c:pt>
                <c:pt idx="187">
                  <c:v>38540</c:v>
                </c:pt>
                <c:pt idx="188">
                  <c:v>38541</c:v>
                </c:pt>
                <c:pt idx="189">
                  <c:v>38542</c:v>
                </c:pt>
                <c:pt idx="190">
                  <c:v>38543</c:v>
                </c:pt>
                <c:pt idx="191">
                  <c:v>38544</c:v>
                </c:pt>
                <c:pt idx="192">
                  <c:v>38545</c:v>
                </c:pt>
                <c:pt idx="193">
                  <c:v>38546</c:v>
                </c:pt>
                <c:pt idx="194">
                  <c:v>38547</c:v>
                </c:pt>
                <c:pt idx="195">
                  <c:v>38548</c:v>
                </c:pt>
                <c:pt idx="196">
                  <c:v>38549</c:v>
                </c:pt>
                <c:pt idx="197">
                  <c:v>38550</c:v>
                </c:pt>
                <c:pt idx="198">
                  <c:v>38551</c:v>
                </c:pt>
                <c:pt idx="199">
                  <c:v>38552</c:v>
                </c:pt>
                <c:pt idx="200">
                  <c:v>38553</c:v>
                </c:pt>
                <c:pt idx="201">
                  <c:v>38554</c:v>
                </c:pt>
                <c:pt idx="202">
                  <c:v>38555</c:v>
                </c:pt>
                <c:pt idx="203">
                  <c:v>38556</c:v>
                </c:pt>
                <c:pt idx="204">
                  <c:v>38557</c:v>
                </c:pt>
                <c:pt idx="205">
                  <c:v>38558</c:v>
                </c:pt>
                <c:pt idx="206">
                  <c:v>38559</c:v>
                </c:pt>
                <c:pt idx="207">
                  <c:v>38560</c:v>
                </c:pt>
                <c:pt idx="208">
                  <c:v>38561</c:v>
                </c:pt>
                <c:pt idx="209">
                  <c:v>38562</c:v>
                </c:pt>
                <c:pt idx="210">
                  <c:v>38563</c:v>
                </c:pt>
                <c:pt idx="211">
                  <c:v>38564</c:v>
                </c:pt>
                <c:pt idx="212">
                  <c:v>38565</c:v>
                </c:pt>
                <c:pt idx="213">
                  <c:v>38566</c:v>
                </c:pt>
                <c:pt idx="214">
                  <c:v>38567</c:v>
                </c:pt>
                <c:pt idx="215">
                  <c:v>38568</c:v>
                </c:pt>
                <c:pt idx="216">
                  <c:v>38569</c:v>
                </c:pt>
                <c:pt idx="217">
                  <c:v>38570</c:v>
                </c:pt>
                <c:pt idx="218">
                  <c:v>38571</c:v>
                </c:pt>
                <c:pt idx="219">
                  <c:v>38572</c:v>
                </c:pt>
                <c:pt idx="220">
                  <c:v>38573</c:v>
                </c:pt>
                <c:pt idx="221">
                  <c:v>38574</c:v>
                </c:pt>
                <c:pt idx="222">
                  <c:v>38575</c:v>
                </c:pt>
                <c:pt idx="223">
                  <c:v>38576</c:v>
                </c:pt>
                <c:pt idx="224">
                  <c:v>38577</c:v>
                </c:pt>
                <c:pt idx="225">
                  <c:v>38578</c:v>
                </c:pt>
                <c:pt idx="226">
                  <c:v>38579</c:v>
                </c:pt>
                <c:pt idx="227">
                  <c:v>38580</c:v>
                </c:pt>
                <c:pt idx="228">
                  <c:v>38581</c:v>
                </c:pt>
                <c:pt idx="229">
                  <c:v>38582</c:v>
                </c:pt>
                <c:pt idx="230">
                  <c:v>38583</c:v>
                </c:pt>
                <c:pt idx="231">
                  <c:v>38584</c:v>
                </c:pt>
                <c:pt idx="232">
                  <c:v>38585</c:v>
                </c:pt>
                <c:pt idx="233">
                  <c:v>38586</c:v>
                </c:pt>
                <c:pt idx="234">
                  <c:v>38587</c:v>
                </c:pt>
                <c:pt idx="235">
                  <c:v>38588</c:v>
                </c:pt>
                <c:pt idx="236">
                  <c:v>38589</c:v>
                </c:pt>
                <c:pt idx="237">
                  <c:v>38590</c:v>
                </c:pt>
                <c:pt idx="238">
                  <c:v>38591</c:v>
                </c:pt>
                <c:pt idx="239">
                  <c:v>38592</c:v>
                </c:pt>
                <c:pt idx="240">
                  <c:v>38593</c:v>
                </c:pt>
                <c:pt idx="241">
                  <c:v>38594</c:v>
                </c:pt>
                <c:pt idx="242">
                  <c:v>38595</c:v>
                </c:pt>
                <c:pt idx="243">
                  <c:v>38596</c:v>
                </c:pt>
                <c:pt idx="244">
                  <c:v>38597</c:v>
                </c:pt>
                <c:pt idx="245">
                  <c:v>38598</c:v>
                </c:pt>
                <c:pt idx="246">
                  <c:v>38599</c:v>
                </c:pt>
                <c:pt idx="247">
                  <c:v>38600</c:v>
                </c:pt>
                <c:pt idx="248">
                  <c:v>38601</c:v>
                </c:pt>
                <c:pt idx="249">
                  <c:v>38602</c:v>
                </c:pt>
                <c:pt idx="250">
                  <c:v>38603</c:v>
                </c:pt>
                <c:pt idx="251">
                  <c:v>38604</c:v>
                </c:pt>
                <c:pt idx="252">
                  <c:v>38605</c:v>
                </c:pt>
                <c:pt idx="253">
                  <c:v>38606</c:v>
                </c:pt>
                <c:pt idx="254">
                  <c:v>38607</c:v>
                </c:pt>
                <c:pt idx="255">
                  <c:v>38608</c:v>
                </c:pt>
                <c:pt idx="256">
                  <c:v>38609</c:v>
                </c:pt>
                <c:pt idx="257">
                  <c:v>38610</c:v>
                </c:pt>
                <c:pt idx="258">
                  <c:v>38611</c:v>
                </c:pt>
                <c:pt idx="259">
                  <c:v>38612</c:v>
                </c:pt>
                <c:pt idx="260">
                  <c:v>38613</c:v>
                </c:pt>
                <c:pt idx="261">
                  <c:v>38614</c:v>
                </c:pt>
                <c:pt idx="262">
                  <c:v>38615</c:v>
                </c:pt>
                <c:pt idx="263">
                  <c:v>38616</c:v>
                </c:pt>
                <c:pt idx="264">
                  <c:v>38617</c:v>
                </c:pt>
                <c:pt idx="265">
                  <c:v>38618</c:v>
                </c:pt>
                <c:pt idx="266">
                  <c:v>38619</c:v>
                </c:pt>
                <c:pt idx="267">
                  <c:v>38620</c:v>
                </c:pt>
                <c:pt idx="268">
                  <c:v>38621</c:v>
                </c:pt>
                <c:pt idx="269">
                  <c:v>38622</c:v>
                </c:pt>
                <c:pt idx="270">
                  <c:v>38623</c:v>
                </c:pt>
                <c:pt idx="271">
                  <c:v>38624</c:v>
                </c:pt>
                <c:pt idx="272">
                  <c:v>38625</c:v>
                </c:pt>
                <c:pt idx="273">
                  <c:v>38626</c:v>
                </c:pt>
                <c:pt idx="274">
                  <c:v>38627</c:v>
                </c:pt>
                <c:pt idx="275">
                  <c:v>38628</c:v>
                </c:pt>
                <c:pt idx="276">
                  <c:v>38629</c:v>
                </c:pt>
                <c:pt idx="277">
                  <c:v>38630</c:v>
                </c:pt>
                <c:pt idx="278">
                  <c:v>38631</c:v>
                </c:pt>
                <c:pt idx="279">
                  <c:v>38632</c:v>
                </c:pt>
                <c:pt idx="280">
                  <c:v>38633</c:v>
                </c:pt>
                <c:pt idx="281">
                  <c:v>38634</c:v>
                </c:pt>
                <c:pt idx="282">
                  <c:v>38635</c:v>
                </c:pt>
                <c:pt idx="283">
                  <c:v>38636</c:v>
                </c:pt>
                <c:pt idx="284">
                  <c:v>38637</c:v>
                </c:pt>
                <c:pt idx="285">
                  <c:v>38638</c:v>
                </c:pt>
                <c:pt idx="286">
                  <c:v>38639</c:v>
                </c:pt>
                <c:pt idx="287">
                  <c:v>38640</c:v>
                </c:pt>
                <c:pt idx="288">
                  <c:v>38641</c:v>
                </c:pt>
                <c:pt idx="289">
                  <c:v>38642</c:v>
                </c:pt>
                <c:pt idx="290">
                  <c:v>38643</c:v>
                </c:pt>
                <c:pt idx="291">
                  <c:v>38644</c:v>
                </c:pt>
                <c:pt idx="292">
                  <c:v>38645</c:v>
                </c:pt>
                <c:pt idx="293">
                  <c:v>38646</c:v>
                </c:pt>
                <c:pt idx="294">
                  <c:v>38647</c:v>
                </c:pt>
                <c:pt idx="295">
                  <c:v>38648</c:v>
                </c:pt>
                <c:pt idx="296">
                  <c:v>38649</c:v>
                </c:pt>
                <c:pt idx="297">
                  <c:v>38650</c:v>
                </c:pt>
                <c:pt idx="298">
                  <c:v>38651</c:v>
                </c:pt>
                <c:pt idx="299">
                  <c:v>38652</c:v>
                </c:pt>
                <c:pt idx="300">
                  <c:v>38653</c:v>
                </c:pt>
                <c:pt idx="301">
                  <c:v>38654</c:v>
                </c:pt>
                <c:pt idx="302">
                  <c:v>38655</c:v>
                </c:pt>
                <c:pt idx="303">
                  <c:v>38656</c:v>
                </c:pt>
                <c:pt idx="304">
                  <c:v>38657</c:v>
                </c:pt>
                <c:pt idx="305">
                  <c:v>38658</c:v>
                </c:pt>
                <c:pt idx="306">
                  <c:v>38659</c:v>
                </c:pt>
                <c:pt idx="307">
                  <c:v>38660</c:v>
                </c:pt>
                <c:pt idx="308">
                  <c:v>38661</c:v>
                </c:pt>
                <c:pt idx="309">
                  <c:v>38662</c:v>
                </c:pt>
                <c:pt idx="310">
                  <c:v>38663</c:v>
                </c:pt>
                <c:pt idx="311">
                  <c:v>38664</c:v>
                </c:pt>
                <c:pt idx="312">
                  <c:v>38665</c:v>
                </c:pt>
                <c:pt idx="313">
                  <c:v>38666</c:v>
                </c:pt>
                <c:pt idx="314">
                  <c:v>38667</c:v>
                </c:pt>
                <c:pt idx="315">
                  <c:v>38668</c:v>
                </c:pt>
                <c:pt idx="316">
                  <c:v>38669</c:v>
                </c:pt>
                <c:pt idx="317">
                  <c:v>38670</c:v>
                </c:pt>
                <c:pt idx="318">
                  <c:v>38671</c:v>
                </c:pt>
                <c:pt idx="319">
                  <c:v>38672</c:v>
                </c:pt>
                <c:pt idx="320">
                  <c:v>38673</c:v>
                </c:pt>
                <c:pt idx="321">
                  <c:v>38674</c:v>
                </c:pt>
                <c:pt idx="322">
                  <c:v>38675</c:v>
                </c:pt>
                <c:pt idx="323">
                  <c:v>38676</c:v>
                </c:pt>
                <c:pt idx="324">
                  <c:v>38677</c:v>
                </c:pt>
                <c:pt idx="325">
                  <c:v>38678</c:v>
                </c:pt>
                <c:pt idx="326">
                  <c:v>38679</c:v>
                </c:pt>
                <c:pt idx="327">
                  <c:v>38680</c:v>
                </c:pt>
                <c:pt idx="328">
                  <c:v>38681</c:v>
                </c:pt>
                <c:pt idx="329">
                  <c:v>38682</c:v>
                </c:pt>
                <c:pt idx="330">
                  <c:v>38683</c:v>
                </c:pt>
                <c:pt idx="331">
                  <c:v>38684</c:v>
                </c:pt>
                <c:pt idx="332">
                  <c:v>38685</c:v>
                </c:pt>
                <c:pt idx="333">
                  <c:v>38686</c:v>
                </c:pt>
                <c:pt idx="334">
                  <c:v>38687</c:v>
                </c:pt>
                <c:pt idx="335">
                  <c:v>38688</c:v>
                </c:pt>
                <c:pt idx="336">
                  <c:v>38689</c:v>
                </c:pt>
                <c:pt idx="337">
                  <c:v>38690</c:v>
                </c:pt>
                <c:pt idx="338">
                  <c:v>38691</c:v>
                </c:pt>
                <c:pt idx="339">
                  <c:v>38692</c:v>
                </c:pt>
                <c:pt idx="340">
                  <c:v>38693</c:v>
                </c:pt>
                <c:pt idx="341">
                  <c:v>38694</c:v>
                </c:pt>
                <c:pt idx="342">
                  <c:v>38695</c:v>
                </c:pt>
                <c:pt idx="343">
                  <c:v>38696</c:v>
                </c:pt>
                <c:pt idx="344">
                  <c:v>38697</c:v>
                </c:pt>
                <c:pt idx="345">
                  <c:v>38698</c:v>
                </c:pt>
                <c:pt idx="346">
                  <c:v>38699</c:v>
                </c:pt>
                <c:pt idx="347">
                  <c:v>38700</c:v>
                </c:pt>
                <c:pt idx="348">
                  <c:v>38701</c:v>
                </c:pt>
                <c:pt idx="349">
                  <c:v>38702</c:v>
                </c:pt>
                <c:pt idx="350">
                  <c:v>38703</c:v>
                </c:pt>
                <c:pt idx="351">
                  <c:v>38704</c:v>
                </c:pt>
                <c:pt idx="352">
                  <c:v>38705</c:v>
                </c:pt>
                <c:pt idx="353">
                  <c:v>38706</c:v>
                </c:pt>
                <c:pt idx="354">
                  <c:v>38707</c:v>
                </c:pt>
                <c:pt idx="355">
                  <c:v>38708</c:v>
                </c:pt>
                <c:pt idx="356">
                  <c:v>38709</c:v>
                </c:pt>
                <c:pt idx="357">
                  <c:v>38710</c:v>
                </c:pt>
                <c:pt idx="358">
                  <c:v>38711</c:v>
                </c:pt>
                <c:pt idx="359">
                  <c:v>38712</c:v>
                </c:pt>
                <c:pt idx="360">
                  <c:v>38713</c:v>
                </c:pt>
                <c:pt idx="361">
                  <c:v>38714</c:v>
                </c:pt>
                <c:pt idx="362">
                  <c:v>38715</c:v>
                </c:pt>
                <c:pt idx="363">
                  <c:v>38716</c:v>
                </c:pt>
              </c:numCache>
            </c:numRef>
          </c:xVal>
          <c:yVal>
            <c:numRef>
              <c:f>all!$M$2:$M$365</c:f>
              <c:numCache>
                <c:formatCode>General</c:formatCode>
                <c:ptCount val="364"/>
                <c:pt idx="0">
                  <c:v>11.8321320215861</c:v>
                </c:pt>
                <c:pt idx="1">
                  <c:v>24.00538444519043</c:v>
                </c:pt>
                <c:pt idx="2">
                  <c:v>14.237212260564169</c:v>
                </c:pt>
                <c:pt idx="3">
                  <c:v>21.941757678985596</c:v>
                </c:pt>
                <c:pt idx="4">
                  <c:v>10.787044207255045</c:v>
                </c:pt>
                <c:pt idx="5">
                  <c:v>17.465513388315838</c:v>
                </c:pt>
                <c:pt idx="6">
                  <c:v>29.641970952351887</c:v>
                </c:pt>
                <c:pt idx="7">
                  <c:v>33.659719467163086</c:v>
                </c:pt>
                <c:pt idx="8">
                  <c:v>22.879521369934082</c:v>
                </c:pt>
                <c:pt idx="9">
                  <c:v>25.422416369120281</c:v>
                </c:pt>
                <c:pt idx="10">
                  <c:v>16.808341503143311</c:v>
                </c:pt>
                <c:pt idx="11">
                  <c:v>22.237953186035156</c:v>
                </c:pt>
                <c:pt idx="12">
                  <c:v>14.809906641642252</c:v>
                </c:pt>
                <c:pt idx="13">
                  <c:v>21.375258127848308</c:v>
                </c:pt>
                <c:pt idx="14">
                  <c:v>25.858400026957195</c:v>
                </c:pt>
                <c:pt idx="15">
                  <c:v>18.29130522410075</c:v>
                </c:pt>
                <c:pt idx="16">
                  <c:v>15.657529513041178</c:v>
                </c:pt>
                <c:pt idx="17">
                  <c:v>15.764822642008463</c:v>
                </c:pt>
                <c:pt idx="18">
                  <c:v>19.961740811665852</c:v>
                </c:pt>
                <c:pt idx="19">
                  <c:v>15.131261507670084</c:v>
                </c:pt>
                <c:pt idx="20">
                  <c:v>11.079408009847006</c:v>
                </c:pt>
                <c:pt idx="21">
                  <c:v>8.4253807067871094</c:v>
                </c:pt>
                <c:pt idx="22">
                  <c:v>23.524579366048176</c:v>
                </c:pt>
                <c:pt idx="23">
                  <c:v>32.031750996907554</c:v>
                </c:pt>
                <c:pt idx="24">
                  <c:v>42.209285418192543</c:v>
                </c:pt>
                <c:pt idx="25">
                  <c:v>14.824673811594645</c:v>
                </c:pt>
                <c:pt idx="26">
                  <c:v>22.187639554341633</c:v>
                </c:pt>
                <c:pt idx="27">
                  <c:v>20.642130533854168</c:v>
                </c:pt>
                <c:pt idx="28">
                  <c:v>37.957323710123696</c:v>
                </c:pt>
                <c:pt idx="29">
                  <c:v>31.053049087524414</c:v>
                </c:pt>
                <c:pt idx="30">
                  <c:v>31.276093800862629</c:v>
                </c:pt>
                <c:pt idx="31">
                  <c:v>26.533190727233887</c:v>
                </c:pt>
                <c:pt idx="32">
                  <c:v>48.208744684855141</c:v>
                </c:pt>
                <c:pt idx="33">
                  <c:v>50.156585693359375</c:v>
                </c:pt>
                <c:pt idx="34">
                  <c:v>46.139013926188149</c:v>
                </c:pt>
                <c:pt idx="35">
                  <c:v>19.73917293548584</c:v>
                </c:pt>
                <c:pt idx="36">
                  <c:v>47.030923207600914</c:v>
                </c:pt>
                <c:pt idx="37">
                  <c:v>19.102419853210449</c:v>
                </c:pt>
                <c:pt idx="38">
                  <c:v>17.480536778767902</c:v>
                </c:pt>
                <c:pt idx="39">
                  <c:v>15.709606170654297</c:v>
                </c:pt>
                <c:pt idx="40">
                  <c:v>16.231999397277832</c:v>
                </c:pt>
                <c:pt idx="41">
                  <c:v>23.04575475056966</c:v>
                </c:pt>
                <c:pt idx="42">
                  <c:v>18.343211809794109</c:v>
                </c:pt>
                <c:pt idx="43">
                  <c:v>8.0625162919362392</c:v>
                </c:pt>
                <c:pt idx="44">
                  <c:v>15.597908337910971</c:v>
                </c:pt>
                <c:pt idx="45">
                  <c:v>26.422911643981934</c:v>
                </c:pt>
                <c:pt idx="46">
                  <c:v>22.60737133026123</c:v>
                </c:pt>
                <c:pt idx="47">
                  <c:v>14.589719454447428</c:v>
                </c:pt>
                <c:pt idx="48">
                  <c:v>20.642385323842365</c:v>
                </c:pt>
                <c:pt idx="49">
                  <c:v>27.598529179890949</c:v>
                </c:pt>
                <c:pt idx="50">
                  <c:v>16.168848355611164</c:v>
                </c:pt>
                <c:pt idx="51">
                  <c:v>27.986431121826172</c:v>
                </c:pt>
                <c:pt idx="52">
                  <c:v>31.264425277709961</c:v>
                </c:pt>
                <c:pt idx="53">
                  <c:v>24.733761151631672</c:v>
                </c:pt>
                <c:pt idx="54">
                  <c:v>31.612742741902668</c:v>
                </c:pt>
                <c:pt idx="55">
                  <c:v>25.685004870096844</c:v>
                </c:pt>
                <c:pt idx="56">
                  <c:v>12.933997472127279</c:v>
                </c:pt>
                <c:pt idx="57">
                  <c:v>14.550466537475586</c:v>
                </c:pt>
                <c:pt idx="58">
                  <c:v>20.885045846303303</c:v>
                </c:pt>
                <c:pt idx="59">
                  <c:v>13.745276610056559</c:v>
                </c:pt>
                <c:pt idx="60">
                  <c:v>16.635987440745037</c:v>
                </c:pt>
                <c:pt idx="61">
                  <c:v>23.460989952087402</c:v>
                </c:pt>
                <c:pt idx="62">
                  <c:v>52.117291768391929</c:v>
                </c:pt>
                <c:pt idx="63">
                  <c:v>35.622220357259117</c:v>
                </c:pt>
                <c:pt idx="64">
                  <c:v>39.521666208902992</c:v>
                </c:pt>
                <c:pt idx="65">
                  <c:v>15.951232751210531</c:v>
                </c:pt>
                <c:pt idx="66">
                  <c:v>15.547123432159424</c:v>
                </c:pt>
                <c:pt idx="67">
                  <c:v>17.763211727142334</c:v>
                </c:pt>
                <c:pt idx="68">
                  <c:v>28.067507425944012</c:v>
                </c:pt>
                <c:pt idx="69">
                  <c:v>28.093215942382813</c:v>
                </c:pt>
                <c:pt idx="70">
                  <c:v>16.296590487162273</c:v>
                </c:pt>
                <c:pt idx="71">
                  <c:v>22.974533240000408</c:v>
                </c:pt>
                <c:pt idx="72">
                  <c:v>30.345431963602703</c:v>
                </c:pt>
                <c:pt idx="73">
                  <c:v>38.386217753092446</c:v>
                </c:pt>
                <c:pt idx="74">
                  <c:v>27.538174947102863</c:v>
                </c:pt>
                <c:pt idx="75">
                  <c:v>18.373561541239422</c:v>
                </c:pt>
                <c:pt idx="76">
                  <c:v>33.678288141886391</c:v>
                </c:pt>
                <c:pt idx="77">
                  <c:v>12.194808006286621</c:v>
                </c:pt>
                <c:pt idx="78">
                  <c:v>15.070738156636557</c:v>
                </c:pt>
                <c:pt idx="79">
                  <c:v>16.925689697265625</c:v>
                </c:pt>
                <c:pt idx="80">
                  <c:v>13.447930335998535</c:v>
                </c:pt>
                <c:pt idx="81">
                  <c:v>14.329073270161947</c:v>
                </c:pt>
                <c:pt idx="82">
                  <c:v>31.847927093505859</c:v>
                </c:pt>
                <c:pt idx="83">
                  <c:v>12.255205790201822</c:v>
                </c:pt>
                <c:pt idx="84">
                  <c:v>24.676212946573894</c:v>
                </c:pt>
                <c:pt idx="85">
                  <c:v>30.599757194519043</c:v>
                </c:pt>
                <c:pt idx="86">
                  <c:v>16.460209846496582</c:v>
                </c:pt>
                <c:pt idx="87">
                  <c:v>18.026454289754231</c:v>
                </c:pt>
                <c:pt idx="88">
                  <c:v>25.831397374471027</c:v>
                </c:pt>
                <c:pt idx="89">
                  <c:v>8.6277295748392735</c:v>
                </c:pt>
                <c:pt idx="90">
                  <c:v>6.6820260683695478</c:v>
                </c:pt>
                <c:pt idx="91">
                  <c:v>5.5187074343363447</c:v>
                </c:pt>
                <c:pt idx="92">
                  <c:v>8.8397822380065918</c:v>
                </c:pt>
                <c:pt idx="93">
                  <c:v>18.897842725118</c:v>
                </c:pt>
                <c:pt idx="94">
                  <c:v>32.547136306762695</c:v>
                </c:pt>
                <c:pt idx="95">
                  <c:v>23.979873975118</c:v>
                </c:pt>
                <c:pt idx="96">
                  <c:v>9.9301897684733067</c:v>
                </c:pt>
                <c:pt idx="97">
                  <c:v>13.824920336405436</c:v>
                </c:pt>
                <c:pt idx="98">
                  <c:v>13.544096946716309</c:v>
                </c:pt>
                <c:pt idx="99">
                  <c:v>25.110997041066486</c:v>
                </c:pt>
                <c:pt idx="100">
                  <c:v>6.9136846860249834</c:v>
                </c:pt>
                <c:pt idx="101">
                  <c:v>10.918907006581625</c:v>
                </c:pt>
                <c:pt idx="102">
                  <c:v>8.034566481908163</c:v>
                </c:pt>
                <c:pt idx="103">
                  <c:v>13.149501403172811</c:v>
                </c:pt>
                <c:pt idx="104">
                  <c:v>16.098484198252361</c:v>
                </c:pt>
                <c:pt idx="105">
                  <c:v>21.767440478007</c:v>
                </c:pt>
                <c:pt idx="106">
                  <c:v>30.702485402425129</c:v>
                </c:pt>
                <c:pt idx="107">
                  <c:v>38.714492162068687</c:v>
                </c:pt>
                <c:pt idx="108">
                  <c:v>22.423522313435871</c:v>
                </c:pt>
                <c:pt idx="109">
                  <c:v>8.3191652297973633</c:v>
                </c:pt>
                <c:pt idx="110">
                  <c:v>13.295452117919922</c:v>
                </c:pt>
                <c:pt idx="111">
                  <c:v>7.5951033433278399</c:v>
                </c:pt>
                <c:pt idx="112">
                  <c:v>3.7516361872355142</c:v>
                </c:pt>
                <c:pt idx="113">
                  <c:v>4.9101521968841553</c:v>
                </c:pt>
                <c:pt idx="114">
                  <c:v>17.052240689595539</c:v>
                </c:pt>
                <c:pt idx="115">
                  <c:v>15.900670210520426</c:v>
                </c:pt>
                <c:pt idx="116">
                  <c:v>18.358204046885174</c:v>
                </c:pt>
                <c:pt idx="117">
                  <c:v>20.899425824483234</c:v>
                </c:pt>
                <c:pt idx="118">
                  <c:v>23.094439824422199</c:v>
                </c:pt>
                <c:pt idx="119">
                  <c:v>20.61676025390625</c:v>
                </c:pt>
                <c:pt idx="120">
                  <c:v>20.030004819234211</c:v>
                </c:pt>
                <c:pt idx="121">
                  <c:v>16.448760986328125</c:v>
                </c:pt>
                <c:pt idx="122">
                  <c:v>23.004963239034016</c:v>
                </c:pt>
                <c:pt idx="123">
                  <c:v>17.231703440348308</c:v>
                </c:pt>
                <c:pt idx="124">
                  <c:v>23.132628122965496</c:v>
                </c:pt>
                <c:pt idx="125">
                  <c:v>26.184270540873211</c:v>
                </c:pt>
                <c:pt idx="126">
                  <c:v>27.625181833902996</c:v>
                </c:pt>
                <c:pt idx="127">
                  <c:v>22.659833908081055</c:v>
                </c:pt>
                <c:pt idx="128">
                  <c:v>28.974924723307293</c:v>
                </c:pt>
                <c:pt idx="129">
                  <c:v>15.033594131469727</c:v>
                </c:pt>
                <c:pt idx="130">
                  <c:v>5.8954140345255537</c:v>
                </c:pt>
                <c:pt idx="131">
                  <c:v>7.1274525324503584</c:v>
                </c:pt>
                <c:pt idx="132">
                  <c:v>11.296950181325277</c:v>
                </c:pt>
                <c:pt idx="133">
                  <c:v>14.493776639302572</c:v>
                </c:pt>
                <c:pt idx="134">
                  <c:v>9.7391084035237636</c:v>
                </c:pt>
                <c:pt idx="135">
                  <c:v>8.9062756697336827</c:v>
                </c:pt>
                <c:pt idx="136">
                  <c:v>10.138568878173828</c:v>
                </c:pt>
                <c:pt idx="137">
                  <c:v>10.065634409586588</c:v>
                </c:pt>
                <c:pt idx="138">
                  <c:v>11.819429238637289</c:v>
                </c:pt>
                <c:pt idx="139">
                  <c:v>13.159478346506754</c:v>
                </c:pt>
                <c:pt idx="140">
                  <c:v>15.389939308166504</c:v>
                </c:pt>
                <c:pt idx="141">
                  <c:v>22.551670392354328</c:v>
                </c:pt>
                <c:pt idx="142">
                  <c:v>7.6128402551015215</c:v>
                </c:pt>
                <c:pt idx="143">
                  <c:v>9.5752059618631993</c:v>
                </c:pt>
                <c:pt idx="144">
                  <c:v>10.373401165008545</c:v>
                </c:pt>
                <c:pt idx="145">
                  <c:v>15.382022221883139</c:v>
                </c:pt>
                <c:pt idx="146">
                  <c:v>13.84559186299642</c:v>
                </c:pt>
                <c:pt idx="147">
                  <c:v>14.179553349812826</c:v>
                </c:pt>
                <c:pt idx="148">
                  <c:v>13.594059785207113</c:v>
                </c:pt>
                <c:pt idx="149">
                  <c:v>10.174997329711914</c:v>
                </c:pt>
                <c:pt idx="150">
                  <c:v>12.033188660939535</c:v>
                </c:pt>
                <c:pt idx="151">
                  <c:v>13.585216204325357</c:v>
                </c:pt>
                <c:pt idx="152">
                  <c:v>9.0030953089396153</c:v>
                </c:pt>
                <c:pt idx="153">
                  <c:v>16.303239186604817</c:v>
                </c:pt>
                <c:pt idx="154">
                  <c:v>22.172931989034016</c:v>
                </c:pt>
                <c:pt idx="155">
                  <c:v>12.956682999928793</c:v>
                </c:pt>
                <c:pt idx="156">
                  <c:v>11.512715339660645</c:v>
                </c:pt>
                <c:pt idx="157">
                  <c:v>13.626145680745443</c:v>
                </c:pt>
                <c:pt idx="158">
                  <c:v>20.130745887756348</c:v>
                </c:pt>
                <c:pt idx="159">
                  <c:v>21.329420407613117</c:v>
                </c:pt>
                <c:pt idx="160">
                  <c:v>26.845297813415527</c:v>
                </c:pt>
                <c:pt idx="161">
                  <c:v>21.797175407409668</c:v>
                </c:pt>
                <c:pt idx="162">
                  <c:v>15.191162745157877</c:v>
                </c:pt>
                <c:pt idx="163">
                  <c:v>17.379041353861492</c:v>
                </c:pt>
                <c:pt idx="164">
                  <c:v>13.614968776702881</c:v>
                </c:pt>
                <c:pt idx="165">
                  <c:v>8.1264815330505371</c:v>
                </c:pt>
                <c:pt idx="166">
                  <c:v>10.626617908477783</c:v>
                </c:pt>
                <c:pt idx="167">
                  <c:v>9.3862768809000645</c:v>
                </c:pt>
                <c:pt idx="168">
                  <c:v>7.3218119144439697</c:v>
                </c:pt>
                <c:pt idx="169">
                  <c:v>10.186461607615152</c:v>
                </c:pt>
                <c:pt idx="170">
                  <c:v>19.705977121988933</c:v>
                </c:pt>
                <c:pt idx="171">
                  <c:v>11.077817440032959</c:v>
                </c:pt>
                <c:pt idx="172">
                  <c:v>8.364839394887289</c:v>
                </c:pt>
                <c:pt idx="173">
                  <c:v>15.894999663035074</c:v>
                </c:pt>
                <c:pt idx="174">
                  <c:v>28.562190373738606</c:v>
                </c:pt>
                <c:pt idx="175">
                  <c:v>11.174950281778971</c:v>
                </c:pt>
                <c:pt idx="176">
                  <c:v>12.51153008143107</c:v>
                </c:pt>
                <c:pt idx="177">
                  <c:v>31.03386942545573</c:v>
                </c:pt>
                <c:pt idx="178">
                  <c:v>15.633481502532959</c:v>
                </c:pt>
                <c:pt idx="179">
                  <c:v>18.38754113515218</c:v>
                </c:pt>
                <c:pt idx="180">
                  <c:v>11.859338283538818</c:v>
                </c:pt>
                <c:pt idx="181">
                  <c:v>5.718422333399455</c:v>
                </c:pt>
                <c:pt idx="182">
                  <c:v>5.5747523307800293</c:v>
                </c:pt>
                <c:pt idx="183">
                  <c:v>20.21481990814209</c:v>
                </c:pt>
                <c:pt idx="184">
                  <c:v>20.941455523173016</c:v>
                </c:pt>
                <c:pt idx="185">
                  <c:v>10.060929775238037</c:v>
                </c:pt>
                <c:pt idx="186">
                  <c:v>9.7966874440511074</c:v>
                </c:pt>
                <c:pt idx="187">
                  <c:v>14.296987215677897</c:v>
                </c:pt>
                <c:pt idx="188">
                  <c:v>13.651332219441732</c:v>
                </c:pt>
                <c:pt idx="189">
                  <c:v>12.795912742614746</c:v>
                </c:pt>
                <c:pt idx="190">
                  <c:v>16.973735650380451</c:v>
                </c:pt>
                <c:pt idx="191">
                  <c:v>13.44139289855957</c:v>
                </c:pt>
                <c:pt idx="192">
                  <c:v>23.66751257578532</c:v>
                </c:pt>
                <c:pt idx="193">
                  <c:v>16.594920476277668</c:v>
                </c:pt>
                <c:pt idx="194">
                  <c:v>19.856945991516113</c:v>
                </c:pt>
                <c:pt idx="195">
                  <c:v>14.94368584950765</c:v>
                </c:pt>
                <c:pt idx="196">
                  <c:v>16.956255833307903</c:v>
                </c:pt>
                <c:pt idx="197">
                  <c:v>21.646781603495281</c:v>
                </c:pt>
                <c:pt idx="198">
                  <c:v>12.993017037709555</c:v>
                </c:pt>
                <c:pt idx="199">
                  <c:v>12.154132843017578</c:v>
                </c:pt>
                <c:pt idx="200">
                  <c:v>11.092779874801636</c:v>
                </c:pt>
                <c:pt idx="201">
                  <c:v>16.457128524780273</c:v>
                </c:pt>
                <c:pt idx="202">
                  <c:v>10.398615201314291</c:v>
                </c:pt>
                <c:pt idx="203">
                  <c:v>9.1533892949422206</c:v>
                </c:pt>
                <c:pt idx="204">
                  <c:v>14.428470293680826</c:v>
                </c:pt>
                <c:pt idx="205">
                  <c:v>13.940482298533121</c:v>
                </c:pt>
                <c:pt idx="206">
                  <c:v>8.4408185482025146</c:v>
                </c:pt>
                <c:pt idx="207">
                  <c:v>7.7473894755045576</c:v>
                </c:pt>
                <c:pt idx="208">
                  <c:v>18.455662727355957</c:v>
                </c:pt>
                <c:pt idx="209">
                  <c:v>10.55060084660848</c:v>
                </c:pt>
                <c:pt idx="210">
                  <c:v>10.426037788391113</c:v>
                </c:pt>
                <c:pt idx="211">
                  <c:v>18.671848297119141</c:v>
                </c:pt>
                <c:pt idx="212">
                  <c:v>21.517829895019531</c:v>
                </c:pt>
                <c:pt idx="213">
                  <c:v>42.260463078816734</c:v>
                </c:pt>
                <c:pt idx="214">
                  <c:v>33.207578023274742</c:v>
                </c:pt>
                <c:pt idx="215">
                  <c:v>11.280795892079672</c:v>
                </c:pt>
                <c:pt idx="216">
                  <c:v>5.9376901785532636</c:v>
                </c:pt>
                <c:pt idx="217">
                  <c:v>10.050740718841553</c:v>
                </c:pt>
                <c:pt idx="218">
                  <c:v>13.823870658874512</c:v>
                </c:pt>
                <c:pt idx="219">
                  <c:v>26.390875180562336</c:v>
                </c:pt>
                <c:pt idx="220">
                  <c:v>27.365102132161457</c:v>
                </c:pt>
                <c:pt idx="221">
                  <c:v>13.937220255533854</c:v>
                </c:pt>
                <c:pt idx="222">
                  <c:v>8.3116488456726074</c:v>
                </c:pt>
                <c:pt idx="223">
                  <c:v>15.859413146972656</c:v>
                </c:pt>
                <c:pt idx="224">
                  <c:v>10.969444433848063</c:v>
                </c:pt>
                <c:pt idx="225">
                  <c:v>9.4913477897644043</c:v>
                </c:pt>
                <c:pt idx="226">
                  <c:v>10.153759479522705</c:v>
                </c:pt>
                <c:pt idx="227">
                  <c:v>19.74856408437093</c:v>
                </c:pt>
                <c:pt idx="228">
                  <c:v>8.4434620539347325</c:v>
                </c:pt>
                <c:pt idx="229">
                  <c:v>20.570131937662762</c:v>
                </c:pt>
                <c:pt idx="230">
                  <c:v>15.082438151041666</c:v>
                </c:pt>
                <c:pt idx="231">
                  <c:v>14.578694343566895</c:v>
                </c:pt>
                <c:pt idx="232">
                  <c:v>8.6034164428710937</c:v>
                </c:pt>
                <c:pt idx="233">
                  <c:v>10.213314692179361</c:v>
                </c:pt>
                <c:pt idx="234">
                  <c:v>10.460117181142172</c:v>
                </c:pt>
                <c:pt idx="235">
                  <c:v>9.6006224950154628</c:v>
                </c:pt>
                <c:pt idx="236">
                  <c:v>6.9608413378397627</c:v>
                </c:pt>
                <c:pt idx="237">
                  <c:v>21.00180212656657</c:v>
                </c:pt>
                <c:pt idx="238">
                  <c:v>22.897117614746094</c:v>
                </c:pt>
                <c:pt idx="239">
                  <c:v>14.488353729248047</c:v>
                </c:pt>
                <c:pt idx="240">
                  <c:v>29.146815299987793</c:v>
                </c:pt>
                <c:pt idx="241">
                  <c:v>12.579327344894409</c:v>
                </c:pt>
                <c:pt idx="242">
                  <c:v>18.003434181213379</c:v>
                </c:pt>
                <c:pt idx="243">
                  <c:v>14.180352687835693</c:v>
                </c:pt>
                <c:pt idx="244">
                  <c:v>9.767038742701212</c:v>
                </c:pt>
                <c:pt idx="245">
                  <c:v>10.121522347132364</c:v>
                </c:pt>
                <c:pt idx="246">
                  <c:v>7.8728191057840986</c:v>
                </c:pt>
                <c:pt idx="247">
                  <c:v>9.6338766415913906</c:v>
                </c:pt>
                <c:pt idx="248">
                  <c:v>22.797009150187176</c:v>
                </c:pt>
                <c:pt idx="249">
                  <c:v>25.946937243143719</c:v>
                </c:pt>
                <c:pt idx="250">
                  <c:v>8.0030479431152344</c:v>
                </c:pt>
                <c:pt idx="251">
                  <c:v>10.35744571685791</c:v>
                </c:pt>
                <c:pt idx="252">
                  <c:v>10.130704561869303</c:v>
                </c:pt>
                <c:pt idx="253">
                  <c:v>25.245859464009602</c:v>
                </c:pt>
                <c:pt idx="254">
                  <c:v>37.545929590861</c:v>
                </c:pt>
                <c:pt idx="255">
                  <c:v>35.807891845703125</c:v>
                </c:pt>
                <c:pt idx="256">
                  <c:v>13.751971085866293</c:v>
                </c:pt>
                <c:pt idx="257">
                  <c:v>8.2393584251403809</c:v>
                </c:pt>
                <c:pt idx="258">
                  <c:v>8.1486640771230068</c:v>
                </c:pt>
                <c:pt idx="259">
                  <c:v>16.515234788258869</c:v>
                </c:pt>
                <c:pt idx="260">
                  <c:v>24.246623675028484</c:v>
                </c:pt>
                <c:pt idx="261">
                  <c:v>19.812052408854168</c:v>
                </c:pt>
                <c:pt idx="262">
                  <c:v>13.770252704620361</c:v>
                </c:pt>
                <c:pt idx="263">
                  <c:v>20.318094094594318</c:v>
                </c:pt>
                <c:pt idx="264">
                  <c:v>14.469458103179932</c:v>
                </c:pt>
                <c:pt idx="265">
                  <c:v>7.5749491850535078</c:v>
                </c:pt>
                <c:pt idx="266">
                  <c:v>14.047633330027262</c:v>
                </c:pt>
                <c:pt idx="267">
                  <c:v>18.837957859039307</c:v>
                </c:pt>
                <c:pt idx="268">
                  <c:v>13.207798163096109</c:v>
                </c:pt>
                <c:pt idx="269">
                  <c:v>15.874966939290365</c:v>
                </c:pt>
                <c:pt idx="270">
                  <c:v>10.061788558959961</c:v>
                </c:pt>
                <c:pt idx="271">
                  <c:v>15.136168956756592</c:v>
                </c:pt>
                <c:pt idx="272">
                  <c:v>22.296822388966877</c:v>
                </c:pt>
                <c:pt idx="273">
                  <c:v>25.968411127726238</c:v>
                </c:pt>
                <c:pt idx="274">
                  <c:v>30.612722396850586</c:v>
                </c:pt>
                <c:pt idx="275">
                  <c:v>36.131182352701821</c:v>
                </c:pt>
                <c:pt idx="276">
                  <c:v>36.860418955485024</c:v>
                </c:pt>
                <c:pt idx="277">
                  <c:v>29.417940139770508</c:v>
                </c:pt>
                <c:pt idx="278">
                  <c:v>12.652498881022135</c:v>
                </c:pt>
                <c:pt idx="279">
                  <c:v>4.943349202473958</c:v>
                </c:pt>
                <c:pt idx="280">
                  <c:v>5.9736208915710449</c:v>
                </c:pt>
                <c:pt idx="281">
                  <c:v>8.3179170290629063</c:v>
                </c:pt>
                <c:pt idx="282">
                  <c:v>24.386736551920574</c:v>
                </c:pt>
                <c:pt idx="283">
                  <c:v>16.498565355936687</c:v>
                </c:pt>
                <c:pt idx="284">
                  <c:v>22.924072583516438</c:v>
                </c:pt>
                <c:pt idx="285">
                  <c:v>35.964309056599937</c:v>
                </c:pt>
                <c:pt idx="286">
                  <c:v>32.326568603515625</c:v>
                </c:pt>
                <c:pt idx="287">
                  <c:v>7.1352176666259766</c:v>
                </c:pt>
                <c:pt idx="288">
                  <c:v>14.2208038965861</c:v>
                </c:pt>
                <c:pt idx="289">
                  <c:v>20.029727617899578</c:v>
                </c:pt>
                <c:pt idx="290">
                  <c:v>22.597622553507488</c:v>
                </c:pt>
                <c:pt idx="291">
                  <c:v>12.800768534342447</c:v>
                </c:pt>
                <c:pt idx="292">
                  <c:v>10.753851890563965</c:v>
                </c:pt>
                <c:pt idx="293">
                  <c:v>13.976747194925943</c:v>
                </c:pt>
                <c:pt idx="294">
                  <c:v>15.309511502583822</c:v>
                </c:pt>
                <c:pt idx="295">
                  <c:v>13.192789872487387</c:v>
                </c:pt>
                <c:pt idx="296">
                  <c:v>5.8025240898132324</c:v>
                </c:pt>
                <c:pt idx="297">
                  <c:v>10.11192258199056</c:v>
                </c:pt>
                <c:pt idx="298">
                  <c:v>14.559081395467123</c:v>
                </c:pt>
                <c:pt idx="299">
                  <c:v>15.939733346303305</c:v>
                </c:pt>
                <c:pt idx="300">
                  <c:v>17.9906907081604</c:v>
                </c:pt>
                <c:pt idx="301">
                  <c:v>28.87630542119344</c:v>
                </c:pt>
                <c:pt idx="302">
                  <c:v>36.958279927571617</c:v>
                </c:pt>
                <c:pt idx="303">
                  <c:v>39.280083815256752</c:v>
                </c:pt>
                <c:pt idx="304">
                  <c:v>20.94573148091634</c:v>
                </c:pt>
                <c:pt idx="305">
                  <c:v>27.656004587809246</c:v>
                </c:pt>
                <c:pt idx="306">
                  <c:v>21.890172640482586</c:v>
                </c:pt>
                <c:pt idx="307">
                  <c:v>30.858229637145996</c:v>
                </c:pt>
                <c:pt idx="308">
                  <c:v>27.424507459004719</c:v>
                </c:pt>
                <c:pt idx="309">
                  <c:v>10.848995685577393</c:v>
                </c:pt>
                <c:pt idx="310">
                  <c:v>31.039695739746094</c:v>
                </c:pt>
                <c:pt idx="311">
                  <c:v>23.889212687810261</c:v>
                </c:pt>
                <c:pt idx="312">
                  <c:v>12.475425640741983</c:v>
                </c:pt>
                <c:pt idx="313">
                  <c:v>17.661565065383911</c:v>
                </c:pt>
                <c:pt idx="314">
                  <c:v>31.263291041056316</c:v>
                </c:pt>
                <c:pt idx="315">
                  <c:v>14.682104269663492</c:v>
                </c:pt>
                <c:pt idx="316">
                  <c:v>12.053491115570068</c:v>
                </c:pt>
                <c:pt idx="317">
                  <c:v>8.243830045064291</c:v>
                </c:pt>
                <c:pt idx="318">
                  <c:v>9.3706545829772949</c:v>
                </c:pt>
                <c:pt idx="319">
                  <c:v>9.1976351737976074</c:v>
                </c:pt>
                <c:pt idx="320">
                  <c:v>17.330865065256756</c:v>
                </c:pt>
                <c:pt idx="321">
                  <c:v>35.172694524129234</c:v>
                </c:pt>
                <c:pt idx="322">
                  <c:v>33.651098251342773</c:v>
                </c:pt>
                <c:pt idx="323">
                  <c:v>39.629877090454102</c:v>
                </c:pt>
                <c:pt idx="324">
                  <c:v>22.836604038874309</c:v>
                </c:pt>
                <c:pt idx="325">
                  <c:v>14.678032239278158</c:v>
                </c:pt>
                <c:pt idx="326">
                  <c:v>15.318179607391357</c:v>
                </c:pt>
                <c:pt idx="327">
                  <c:v>6.7142446835835772</c:v>
                </c:pt>
                <c:pt idx="328">
                  <c:v>19.002331892649334</c:v>
                </c:pt>
                <c:pt idx="329">
                  <c:v>31.447713216145832</c:v>
                </c:pt>
                <c:pt idx="330">
                  <c:v>23.512480735778809</c:v>
                </c:pt>
                <c:pt idx="331">
                  <c:v>8.7726469834645595</c:v>
                </c:pt>
                <c:pt idx="332">
                  <c:v>19.432775179545086</c:v>
                </c:pt>
                <c:pt idx="333">
                  <c:v>27.546239535013836</c:v>
                </c:pt>
                <c:pt idx="334">
                  <c:v>31.50445334116618</c:v>
                </c:pt>
                <c:pt idx="335">
                  <c:v>13.361613750457764</c:v>
                </c:pt>
                <c:pt idx="336">
                  <c:v>17.211757659912109</c:v>
                </c:pt>
                <c:pt idx="337">
                  <c:v>24.760276476542156</c:v>
                </c:pt>
                <c:pt idx="338">
                  <c:v>32.320276896158852</c:v>
                </c:pt>
                <c:pt idx="339">
                  <c:v>35.825164794921875</c:v>
                </c:pt>
                <c:pt idx="340">
                  <c:v>32.051187515258789</c:v>
                </c:pt>
                <c:pt idx="341">
                  <c:v>30.403404235839844</c:v>
                </c:pt>
                <c:pt idx="342">
                  <c:v>24.664740244547527</c:v>
                </c:pt>
                <c:pt idx="343">
                  <c:v>27.75117301940918</c:v>
                </c:pt>
                <c:pt idx="344">
                  <c:v>16.928931872049969</c:v>
                </c:pt>
                <c:pt idx="345">
                  <c:v>25.015341122945149</c:v>
                </c:pt>
                <c:pt idx="346">
                  <c:v>39.945541381835938</c:v>
                </c:pt>
                <c:pt idx="347">
                  <c:v>16.411393642425537</c:v>
                </c:pt>
                <c:pt idx="348">
                  <c:v>17.128200531005859</c:v>
                </c:pt>
                <c:pt idx="349">
                  <c:v>19.773818333943684</c:v>
                </c:pt>
                <c:pt idx="350">
                  <c:v>34.908683141072594</c:v>
                </c:pt>
                <c:pt idx="351">
                  <c:v>26.492610295613606</c:v>
                </c:pt>
                <c:pt idx="352">
                  <c:v>25.750454902648926</c:v>
                </c:pt>
                <c:pt idx="353">
                  <c:v>37.856512069702148</c:v>
                </c:pt>
                <c:pt idx="354">
                  <c:v>36.069721221923828</c:v>
                </c:pt>
                <c:pt idx="355">
                  <c:v>28.923532485961914</c:v>
                </c:pt>
                <c:pt idx="356">
                  <c:v>41.564987182617188</c:v>
                </c:pt>
                <c:pt idx="357">
                  <c:v>26.576972961425781</c:v>
                </c:pt>
                <c:pt idx="358">
                  <c:v>10.805048704147339</c:v>
                </c:pt>
                <c:pt idx="359">
                  <c:v>20.887633959452312</c:v>
                </c:pt>
                <c:pt idx="360">
                  <c:v>19.158614079157513</c:v>
                </c:pt>
                <c:pt idx="361">
                  <c:v>14.598334153493246</c:v>
                </c:pt>
                <c:pt idx="362">
                  <c:v>17.372552076975506</c:v>
                </c:pt>
                <c:pt idx="363">
                  <c:v>11.779297033945719</c:v>
                </c:pt>
              </c:numCache>
            </c:numRef>
          </c:yVal>
        </c:ser>
        <c:ser>
          <c:idx val="1"/>
          <c:order val="1"/>
          <c:tx>
            <c:strRef>
              <c:f>all!$N$1</c:f>
              <c:strCache>
                <c:ptCount val="1"/>
                <c:pt idx="0">
                  <c:v>km4_26163520900</c:v>
                </c:pt>
              </c:strCache>
            </c:strRef>
          </c:tx>
          <c:spPr>
            <a:ln w="19050">
              <a:prstDash val="sysDash"/>
            </a:ln>
          </c:spPr>
          <c:marker>
            <c:symbol val="none"/>
          </c:marker>
          <c:xVal>
            <c:numRef>
              <c:f>all!$A$2:$A$365</c:f>
              <c:numCache>
                <c:formatCode>m/d/yyyy</c:formatCode>
                <c:ptCount val="364"/>
                <c:pt idx="0">
                  <c:v>38353</c:v>
                </c:pt>
                <c:pt idx="1">
                  <c:v>38354</c:v>
                </c:pt>
                <c:pt idx="2">
                  <c:v>38355</c:v>
                </c:pt>
                <c:pt idx="3">
                  <c:v>38356</c:v>
                </c:pt>
                <c:pt idx="4">
                  <c:v>38357</c:v>
                </c:pt>
                <c:pt idx="5">
                  <c:v>38358</c:v>
                </c:pt>
                <c:pt idx="6">
                  <c:v>38359</c:v>
                </c:pt>
                <c:pt idx="7">
                  <c:v>38360</c:v>
                </c:pt>
                <c:pt idx="8">
                  <c:v>38361</c:v>
                </c:pt>
                <c:pt idx="9">
                  <c:v>38362</c:v>
                </c:pt>
                <c:pt idx="10">
                  <c:v>38363</c:v>
                </c:pt>
                <c:pt idx="11">
                  <c:v>38364</c:v>
                </c:pt>
                <c:pt idx="12">
                  <c:v>38365</c:v>
                </c:pt>
                <c:pt idx="13">
                  <c:v>38366</c:v>
                </c:pt>
                <c:pt idx="14">
                  <c:v>38367</c:v>
                </c:pt>
                <c:pt idx="15">
                  <c:v>38368</c:v>
                </c:pt>
                <c:pt idx="16">
                  <c:v>38369</c:v>
                </c:pt>
                <c:pt idx="17">
                  <c:v>38370</c:v>
                </c:pt>
                <c:pt idx="18">
                  <c:v>38371</c:v>
                </c:pt>
                <c:pt idx="19">
                  <c:v>38372</c:v>
                </c:pt>
                <c:pt idx="20">
                  <c:v>38373</c:v>
                </c:pt>
                <c:pt idx="21">
                  <c:v>38374</c:v>
                </c:pt>
                <c:pt idx="22">
                  <c:v>38375</c:v>
                </c:pt>
                <c:pt idx="23">
                  <c:v>38376</c:v>
                </c:pt>
                <c:pt idx="24">
                  <c:v>38377</c:v>
                </c:pt>
                <c:pt idx="25">
                  <c:v>38378</c:v>
                </c:pt>
                <c:pt idx="26">
                  <c:v>38379</c:v>
                </c:pt>
                <c:pt idx="27">
                  <c:v>38380</c:v>
                </c:pt>
                <c:pt idx="28">
                  <c:v>38381</c:v>
                </c:pt>
                <c:pt idx="29">
                  <c:v>38382</c:v>
                </c:pt>
                <c:pt idx="30">
                  <c:v>38383</c:v>
                </c:pt>
                <c:pt idx="31">
                  <c:v>38384</c:v>
                </c:pt>
                <c:pt idx="32">
                  <c:v>38385</c:v>
                </c:pt>
                <c:pt idx="33">
                  <c:v>38386</c:v>
                </c:pt>
                <c:pt idx="34">
                  <c:v>38387</c:v>
                </c:pt>
                <c:pt idx="35">
                  <c:v>38388</c:v>
                </c:pt>
                <c:pt idx="36">
                  <c:v>38389</c:v>
                </c:pt>
                <c:pt idx="37">
                  <c:v>38390</c:v>
                </c:pt>
                <c:pt idx="38">
                  <c:v>38391</c:v>
                </c:pt>
                <c:pt idx="39">
                  <c:v>38392</c:v>
                </c:pt>
                <c:pt idx="40">
                  <c:v>38393</c:v>
                </c:pt>
                <c:pt idx="41">
                  <c:v>38394</c:v>
                </c:pt>
                <c:pt idx="42">
                  <c:v>38395</c:v>
                </c:pt>
                <c:pt idx="43">
                  <c:v>38396</c:v>
                </c:pt>
                <c:pt idx="44">
                  <c:v>38397</c:v>
                </c:pt>
                <c:pt idx="45">
                  <c:v>38398</c:v>
                </c:pt>
                <c:pt idx="46">
                  <c:v>38399</c:v>
                </c:pt>
                <c:pt idx="47">
                  <c:v>38400</c:v>
                </c:pt>
                <c:pt idx="48">
                  <c:v>38401</c:v>
                </c:pt>
                <c:pt idx="49">
                  <c:v>38402</c:v>
                </c:pt>
                <c:pt idx="50">
                  <c:v>38403</c:v>
                </c:pt>
                <c:pt idx="51">
                  <c:v>38404</c:v>
                </c:pt>
                <c:pt idx="52">
                  <c:v>38405</c:v>
                </c:pt>
                <c:pt idx="53">
                  <c:v>38406</c:v>
                </c:pt>
                <c:pt idx="54">
                  <c:v>38407</c:v>
                </c:pt>
                <c:pt idx="55">
                  <c:v>38408</c:v>
                </c:pt>
                <c:pt idx="56">
                  <c:v>38409</c:v>
                </c:pt>
                <c:pt idx="57">
                  <c:v>38410</c:v>
                </c:pt>
                <c:pt idx="58">
                  <c:v>38411</c:v>
                </c:pt>
                <c:pt idx="59">
                  <c:v>38412</c:v>
                </c:pt>
                <c:pt idx="60">
                  <c:v>38413</c:v>
                </c:pt>
                <c:pt idx="61">
                  <c:v>38414</c:v>
                </c:pt>
                <c:pt idx="62">
                  <c:v>38415</c:v>
                </c:pt>
                <c:pt idx="63">
                  <c:v>38416</c:v>
                </c:pt>
                <c:pt idx="64">
                  <c:v>38417</c:v>
                </c:pt>
                <c:pt idx="65">
                  <c:v>38418</c:v>
                </c:pt>
                <c:pt idx="66">
                  <c:v>38419</c:v>
                </c:pt>
                <c:pt idx="67">
                  <c:v>38420</c:v>
                </c:pt>
                <c:pt idx="68">
                  <c:v>38421</c:v>
                </c:pt>
                <c:pt idx="69">
                  <c:v>38422</c:v>
                </c:pt>
                <c:pt idx="70">
                  <c:v>38423</c:v>
                </c:pt>
                <c:pt idx="71">
                  <c:v>38424</c:v>
                </c:pt>
                <c:pt idx="72">
                  <c:v>38425</c:v>
                </c:pt>
                <c:pt idx="73">
                  <c:v>38426</c:v>
                </c:pt>
                <c:pt idx="74">
                  <c:v>38427</c:v>
                </c:pt>
                <c:pt idx="75">
                  <c:v>38428</c:v>
                </c:pt>
                <c:pt idx="76">
                  <c:v>38429</c:v>
                </c:pt>
                <c:pt idx="77">
                  <c:v>38430</c:v>
                </c:pt>
                <c:pt idx="78">
                  <c:v>38431</c:v>
                </c:pt>
                <c:pt idx="79">
                  <c:v>38432</c:v>
                </c:pt>
                <c:pt idx="80">
                  <c:v>38433</c:v>
                </c:pt>
                <c:pt idx="81">
                  <c:v>38434</c:v>
                </c:pt>
                <c:pt idx="82">
                  <c:v>38435</c:v>
                </c:pt>
                <c:pt idx="83">
                  <c:v>38436</c:v>
                </c:pt>
                <c:pt idx="84">
                  <c:v>38437</c:v>
                </c:pt>
                <c:pt idx="85">
                  <c:v>38438</c:v>
                </c:pt>
                <c:pt idx="86">
                  <c:v>38439</c:v>
                </c:pt>
                <c:pt idx="87">
                  <c:v>38440</c:v>
                </c:pt>
                <c:pt idx="88">
                  <c:v>38441</c:v>
                </c:pt>
                <c:pt idx="89">
                  <c:v>38442</c:v>
                </c:pt>
                <c:pt idx="90">
                  <c:v>38443</c:v>
                </c:pt>
                <c:pt idx="91">
                  <c:v>38444</c:v>
                </c:pt>
                <c:pt idx="92">
                  <c:v>38445</c:v>
                </c:pt>
                <c:pt idx="93">
                  <c:v>38446</c:v>
                </c:pt>
                <c:pt idx="94">
                  <c:v>38447</c:v>
                </c:pt>
                <c:pt idx="95">
                  <c:v>38448</c:v>
                </c:pt>
                <c:pt idx="96">
                  <c:v>38449</c:v>
                </c:pt>
                <c:pt idx="97">
                  <c:v>38450</c:v>
                </c:pt>
                <c:pt idx="98">
                  <c:v>38451</c:v>
                </c:pt>
                <c:pt idx="99">
                  <c:v>38452</c:v>
                </c:pt>
                <c:pt idx="100">
                  <c:v>38453</c:v>
                </c:pt>
                <c:pt idx="101">
                  <c:v>38454</c:v>
                </c:pt>
                <c:pt idx="102">
                  <c:v>38455</c:v>
                </c:pt>
                <c:pt idx="103">
                  <c:v>38456</c:v>
                </c:pt>
                <c:pt idx="104">
                  <c:v>38457</c:v>
                </c:pt>
                <c:pt idx="105">
                  <c:v>38458</c:v>
                </c:pt>
                <c:pt idx="106">
                  <c:v>38459</c:v>
                </c:pt>
                <c:pt idx="107">
                  <c:v>38460</c:v>
                </c:pt>
                <c:pt idx="108">
                  <c:v>38461</c:v>
                </c:pt>
                <c:pt idx="109">
                  <c:v>38462</c:v>
                </c:pt>
                <c:pt idx="110">
                  <c:v>38463</c:v>
                </c:pt>
                <c:pt idx="111">
                  <c:v>38464</c:v>
                </c:pt>
                <c:pt idx="112">
                  <c:v>38465</c:v>
                </c:pt>
                <c:pt idx="113">
                  <c:v>38466</c:v>
                </c:pt>
                <c:pt idx="114">
                  <c:v>38467</c:v>
                </c:pt>
                <c:pt idx="115">
                  <c:v>38468</c:v>
                </c:pt>
                <c:pt idx="116">
                  <c:v>38469</c:v>
                </c:pt>
                <c:pt idx="117">
                  <c:v>38470</c:v>
                </c:pt>
                <c:pt idx="118">
                  <c:v>38471</c:v>
                </c:pt>
                <c:pt idx="119">
                  <c:v>38472</c:v>
                </c:pt>
                <c:pt idx="120">
                  <c:v>38473</c:v>
                </c:pt>
                <c:pt idx="121">
                  <c:v>38474</c:v>
                </c:pt>
                <c:pt idx="122">
                  <c:v>38475</c:v>
                </c:pt>
                <c:pt idx="123">
                  <c:v>38476</c:v>
                </c:pt>
                <c:pt idx="124">
                  <c:v>38477</c:v>
                </c:pt>
                <c:pt idx="125">
                  <c:v>38478</c:v>
                </c:pt>
                <c:pt idx="126">
                  <c:v>38479</c:v>
                </c:pt>
                <c:pt idx="127">
                  <c:v>38480</c:v>
                </c:pt>
                <c:pt idx="128">
                  <c:v>38481</c:v>
                </c:pt>
                <c:pt idx="129">
                  <c:v>38482</c:v>
                </c:pt>
                <c:pt idx="130">
                  <c:v>38483</c:v>
                </c:pt>
                <c:pt idx="131">
                  <c:v>38484</c:v>
                </c:pt>
                <c:pt idx="132">
                  <c:v>38485</c:v>
                </c:pt>
                <c:pt idx="133">
                  <c:v>38486</c:v>
                </c:pt>
                <c:pt idx="134">
                  <c:v>38487</c:v>
                </c:pt>
                <c:pt idx="135">
                  <c:v>38488</c:v>
                </c:pt>
                <c:pt idx="136">
                  <c:v>38489</c:v>
                </c:pt>
                <c:pt idx="137">
                  <c:v>38490</c:v>
                </c:pt>
                <c:pt idx="138">
                  <c:v>38491</c:v>
                </c:pt>
                <c:pt idx="139">
                  <c:v>38492</c:v>
                </c:pt>
                <c:pt idx="140">
                  <c:v>38493</c:v>
                </c:pt>
                <c:pt idx="141">
                  <c:v>38494</c:v>
                </c:pt>
                <c:pt idx="142">
                  <c:v>38495</c:v>
                </c:pt>
                <c:pt idx="143">
                  <c:v>38496</c:v>
                </c:pt>
                <c:pt idx="144">
                  <c:v>38497</c:v>
                </c:pt>
                <c:pt idx="145">
                  <c:v>38498</c:v>
                </c:pt>
                <c:pt idx="146">
                  <c:v>38499</c:v>
                </c:pt>
                <c:pt idx="147">
                  <c:v>38500</c:v>
                </c:pt>
                <c:pt idx="148">
                  <c:v>38501</c:v>
                </c:pt>
                <c:pt idx="149">
                  <c:v>38502</c:v>
                </c:pt>
                <c:pt idx="150">
                  <c:v>38503</c:v>
                </c:pt>
                <c:pt idx="151">
                  <c:v>38504</c:v>
                </c:pt>
                <c:pt idx="152">
                  <c:v>38505</c:v>
                </c:pt>
                <c:pt idx="153">
                  <c:v>38506</c:v>
                </c:pt>
                <c:pt idx="154">
                  <c:v>38507</c:v>
                </c:pt>
                <c:pt idx="155">
                  <c:v>38508</c:v>
                </c:pt>
                <c:pt idx="156">
                  <c:v>38509</c:v>
                </c:pt>
                <c:pt idx="157">
                  <c:v>38510</c:v>
                </c:pt>
                <c:pt idx="158">
                  <c:v>38511</c:v>
                </c:pt>
                <c:pt idx="159">
                  <c:v>38512</c:v>
                </c:pt>
                <c:pt idx="160">
                  <c:v>38513</c:v>
                </c:pt>
                <c:pt idx="161">
                  <c:v>38514</c:v>
                </c:pt>
                <c:pt idx="162">
                  <c:v>38515</c:v>
                </c:pt>
                <c:pt idx="163">
                  <c:v>38516</c:v>
                </c:pt>
                <c:pt idx="164">
                  <c:v>38517</c:v>
                </c:pt>
                <c:pt idx="165">
                  <c:v>38518</c:v>
                </c:pt>
                <c:pt idx="166">
                  <c:v>38519</c:v>
                </c:pt>
                <c:pt idx="167">
                  <c:v>38520</c:v>
                </c:pt>
                <c:pt idx="168">
                  <c:v>38521</c:v>
                </c:pt>
                <c:pt idx="169">
                  <c:v>38522</c:v>
                </c:pt>
                <c:pt idx="170">
                  <c:v>38523</c:v>
                </c:pt>
                <c:pt idx="171">
                  <c:v>38524</c:v>
                </c:pt>
                <c:pt idx="172">
                  <c:v>38525</c:v>
                </c:pt>
                <c:pt idx="173">
                  <c:v>38526</c:v>
                </c:pt>
                <c:pt idx="174">
                  <c:v>38527</c:v>
                </c:pt>
                <c:pt idx="175">
                  <c:v>38528</c:v>
                </c:pt>
                <c:pt idx="176">
                  <c:v>38529</c:v>
                </c:pt>
                <c:pt idx="177">
                  <c:v>38530</c:v>
                </c:pt>
                <c:pt idx="178">
                  <c:v>38531</c:v>
                </c:pt>
                <c:pt idx="179">
                  <c:v>38532</c:v>
                </c:pt>
                <c:pt idx="180">
                  <c:v>38533</c:v>
                </c:pt>
                <c:pt idx="181">
                  <c:v>38534</c:v>
                </c:pt>
                <c:pt idx="182">
                  <c:v>38535</c:v>
                </c:pt>
                <c:pt idx="183">
                  <c:v>38536</c:v>
                </c:pt>
                <c:pt idx="184">
                  <c:v>38537</c:v>
                </c:pt>
                <c:pt idx="185">
                  <c:v>38538</c:v>
                </c:pt>
                <c:pt idx="186">
                  <c:v>38539</c:v>
                </c:pt>
                <c:pt idx="187">
                  <c:v>38540</c:v>
                </c:pt>
                <c:pt idx="188">
                  <c:v>38541</c:v>
                </c:pt>
                <c:pt idx="189">
                  <c:v>38542</c:v>
                </c:pt>
                <c:pt idx="190">
                  <c:v>38543</c:v>
                </c:pt>
                <c:pt idx="191">
                  <c:v>38544</c:v>
                </c:pt>
                <c:pt idx="192">
                  <c:v>38545</c:v>
                </c:pt>
                <c:pt idx="193">
                  <c:v>38546</c:v>
                </c:pt>
                <c:pt idx="194">
                  <c:v>38547</c:v>
                </c:pt>
                <c:pt idx="195">
                  <c:v>38548</c:v>
                </c:pt>
                <c:pt idx="196">
                  <c:v>38549</c:v>
                </c:pt>
                <c:pt idx="197">
                  <c:v>38550</c:v>
                </c:pt>
                <c:pt idx="198">
                  <c:v>38551</c:v>
                </c:pt>
                <c:pt idx="199">
                  <c:v>38552</c:v>
                </c:pt>
                <c:pt idx="200">
                  <c:v>38553</c:v>
                </c:pt>
                <c:pt idx="201">
                  <c:v>38554</c:v>
                </c:pt>
                <c:pt idx="202">
                  <c:v>38555</c:v>
                </c:pt>
                <c:pt idx="203">
                  <c:v>38556</c:v>
                </c:pt>
                <c:pt idx="204">
                  <c:v>38557</c:v>
                </c:pt>
                <c:pt idx="205">
                  <c:v>38558</c:v>
                </c:pt>
                <c:pt idx="206">
                  <c:v>38559</c:v>
                </c:pt>
                <c:pt idx="207">
                  <c:v>38560</c:v>
                </c:pt>
                <c:pt idx="208">
                  <c:v>38561</c:v>
                </c:pt>
                <c:pt idx="209">
                  <c:v>38562</c:v>
                </c:pt>
                <c:pt idx="210">
                  <c:v>38563</c:v>
                </c:pt>
                <c:pt idx="211">
                  <c:v>38564</c:v>
                </c:pt>
                <c:pt idx="212">
                  <c:v>38565</c:v>
                </c:pt>
                <c:pt idx="213">
                  <c:v>38566</c:v>
                </c:pt>
                <c:pt idx="214">
                  <c:v>38567</c:v>
                </c:pt>
                <c:pt idx="215">
                  <c:v>38568</c:v>
                </c:pt>
                <c:pt idx="216">
                  <c:v>38569</c:v>
                </c:pt>
                <c:pt idx="217">
                  <c:v>38570</c:v>
                </c:pt>
                <c:pt idx="218">
                  <c:v>38571</c:v>
                </c:pt>
                <c:pt idx="219">
                  <c:v>38572</c:v>
                </c:pt>
                <c:pt idx="220">
                  <c:v>38573</c:v>
                </c:pt>
                <c:pt idx="221">
                  <c:v>38574</c:v>
                </c:pt>
                <c:pt idx="222">
                  <c:v>38575</c:v>
                </c:pt>
                <c:pt idx="223">
                  <c:v>38576</c:v>
                </c:pt>
                <c:pt idx="224">
                  <c:v>38577</c:v>
                </c:pt>
                <c:pt idx="225">
                  <c:v>38578</c:v>
                </c:pt>
                <c:pt idx="226">
                  <c:v>38579</c:v>
                </c:pt>
                <c:pt idx="227">
                  <c:v>38580</c:v>
                </c:pt>
                <c:pt idx="228">
                  <c:v>38581</c:v>
                </c:pt>
                <c:pt idx="229">
                  <c:v>38582</c:v>
                </c:pt>
                <c:pt idx="230">
                  <c:v>38583</c:v>
                </c:pt>
                <c:pt idx="231">
                  <c:v>38584</c:v>
                </c:pt>
                <c:pt idx="232">
                  <c:v>38585</c:v>
                </c:pt>
                <c:pt idx="233">
                  <c:v>38586</c:v>
                </c:pt>
                <c:pt idx="234">
                  <c:v>38587</c:v>
                </c:pt>
                <c:pt idx="235">
                  <c:v>38588</c:v>
                </c:pt>
                <c:pt idx="236">
                  <c:v>38589</c:v>
                </c:pt>
                <c:pt idx="237">
                  <c:v>38590</c:v>
                </c:pt>
                <c:pt idx="238">
                  <c:v>38591</c:v>
                </c:pt>
                <c:pt idx="239">
                  <c:v>38592</c:v>
                </c:pt>
                <c:pt idx="240">
                  <c:v>38593</c:v>
                </c:pt>
                <c:pt idx="241">
                  <c:v>38594</c:v>
                </c:pt>
                <c:pt idx="242">
                  <c:v>38595</c:v>
                </c:pt>
                <c:pt idx="243">
                  <c:v>38596</c:v>
                </c:pt>
                <c:pt idx="244">
                  <c:v>38597</c:v>
                </c:pt>
                <c:pt idx="245">
                  <c:v>38598</c:v>
                </c:pt>
                <c:pt idx="246">
                  <c:v>38599</c:v>
                </c:pt>
                <c:pt idx="247">
                  <c:v>38600</c:v>
                </c:pt>
                <c:pt idx="248">
                  <c:v>38601</c:v>
                </c:pt>
                <c:pt idx="249">
                  <c:v>38602</c:v>
                </c:pt>
                <c:pt idx="250">
                  <c:v>38603</c:v>
                </c:pt>
                <c:pt idx="251">
                  <c:v>38604</c:v>
                </c:pt>
                <c:pt idx="252">
                  <c:v>38605</c:v>
                </c:pt>
                <c:pt idx="253">
                  <c:v>38606</c:v>
                </c:pt>
                <c:pt idx="254">
                  <c:v>38607</c:v>
                </c:pt>
                <c:pt idx="255">
                  <c:v>38608</c:v>
                </c:pt>
                <c:pt idx="256">
                  <c:v>38609</c:v>
                </c:pt>
                <c:pt idx="257">
                  <c:v>38610</c:v>
                </c:pt>
                <c:pt idx="258">
                  <c:v>38611</c:v>
                </c:pt>
                <c:pt idx="259">
                  <c:v>38612</c:v>
                </c:pt>
                <c:pt idx="260">
                  <c:v>38613</c:v>
                </c:pt>
                <c:pt idx="261">
                  <c:v>38614</c:v>
                </c:pt>
                <c:pt idx="262">
                  <c:v>38615</c:v>
                </c:pt>
                <c:pt idx="263">
                  <c:v>38616</c:v>
                </c:pt>
                <c:pt idx="264">
                  <c:v>38617</c:v>
                </c:pt>
                <c:pt idx="265">
                  <c:v>38618</c:v>
                </c:pt>
                <c:pt idx="266">
                  <c:v>38619</c:v>
                </c:pt>
                <c:pt idx="267">
                  <c:v>38620</c:v>
                </c:pt>
                <c:pt idx="268">
                  <c:v>38621</c:v>
                </c:pt>
                <c:pt idx="269">
                  <c:v>38622</c:v>
                </c:pt>
                <c:pt idx="270">
                  <c:v>38623</c:v>
                </c:pt>
                <c:pt idx="271">
                  <c:v>38624</c:v>
                </c:pt>
                <c:pt idx="272">
                  <c:v>38625</c:v>
                </c:pt>
                <c:pt idx="273">
                  <c:v>38626</c:v>
                </c:pt>
                <c:pt idx="274">
                  <c:v>38627</c:v>
                </c:pt>
                <c:pt idx="275">
                  <c:v>38628</c:v>
                </c:pt>
                <c:pt idx="276">
                  <c:v>38629</c:v>
                </c:pt>
                <c:pt idx="277">
                  <c:v>38630</c:v>
                </c:pt>
                <c:pt idx="278">
                  <c:v>38631</c:v>
                </c:pt>
                <c:pt idx="279">
                  <c:v>38632</c:v>
                </c:pt>
                <c:pt idx="280">
                  <c:v>38633</c:v>
                </c:pt>
                <c:pt idx="281">
                  <c:v>38634</c:v>
                </c:pt>
                <c:pt idx="282">
                  <c:v>38635</c:v>
                </c:pt>
                <c:pt idx="283">
                  <c:v>38636</c:v>
                </c:pt>
                <c:pt idx="284">
                  <c:v>38637</c:v>
                </c:pt>
                <c:pt idx="285">
                  <c:v>38638</c:v>
                </c:pt>
                <c:pt idx="286">
                  <c:v>38639</c:v>
                </c:pt>
                <c:pt idx="287">
                  <c:v>38640</c:v>
                </c:pt>
                <c:pt idx="288">
                  <c:v>38641</c:v>
                </c:pt>
                <c:pt idx="289">
                  <c:v>38642</c:v>
                </c:pt>
                <c:pt idx="290">
                  <c:v>38643</c:v>
                </c:pt>
                <c:pt idx="291">
                  <c:v>38644</c:v>
                </c:pt>
                <c:pt idx="292">
                  <c:v>38645</c:v>
                </c:pt>
                <c:pt idx="293">
                  <c:v>38646</c:v>
                </c:pt>
                <c:pt idx="294">
                  <c:v>38647</c:v>
                </c:pt>
                <c:pt idx="295">
                  <c:v>38648</c:v>
                </c:pt>
                <c:pt idx="296">
                  <c:v>38649</c:v>
                </c:pt>
                <c:pt idx="297">
                  <c:v>38650</c:v>
                </c:pt>
                <c:pt idx="298">
                  <c:v>38651</c:v>
                </c:pt>
                <c:pt idx="299">
                  <c:v>38652</c:v>
                </c:pt>
                <c:pt idx="300">
                  <c:v>38653</c:v>
                </c:pt>
                <c:pt idx="301">
                  <c:v>38654</c:v>
                </c:pt>
                <c:pt idx="302">
                  <c:v>38655</c:v>
                </c:pt>
                <c:pt idx="303">
                  <c:v>38656</c:v>
                </c:pt>
                <c:pt idx="304">
                  <c:v>38657</c:v>
                </c:pt>
                <c:pt idx="305">
                  <c:v>38658</c:v>
                </c:pt>
                <c:pt idx="306">
                  <c:v>38659</c:v>
                </c:pt>
                <c:pt idx="307">
                  <c:v>38660</c:v>
                </c:pt>
                <c:pt idx="308">
                  <c:v>38661</c:v>
                </c:pt>
                <c:pt idx="309">
                  <c:v>38662</c:v>
                </c:pt>
                <c:pt idx="310">
                  <c:v>38663</c:v>
                </c:pt>
                <c:pt idx="311">
                  <c:v>38664</c:v>
                </c:pt>
                <c:pt idx="312">
                  <c:v>38665</c:v>
                </c:pt>
                <c:pt idx="313">
                  <c:v>38666</c:v>
                </c:pt>
                <c:pt idx="314">
                  <c:v>38667</c:v>
                </c:pt>
                <c:pt idx="315">
                  <c:v>38668</c:v>
                </c:pt>
                <c:pt idx="316">
                  <c:v>38669</c:v>
                </c:pt>
                <c:pt idx="317">
                  <c:v>38670</c:v>
                </c:pt>
                <c:pt idx="318">
                  <c:v>38671</c:v>
                </c:pt>
                <c:pt idx="319">
                  <c:v>38672</c:v>
                </c:pt>
                <c:pt idx="320">
                  <c:v>38673</c:v>
                </c:pt>
                <c:pt idx="321">
                  <c:v>38674</c:v>
                </c:pt>
                <c:pt idx="322">
                  <c:v>38675</c:v>
                </c:pt>
                <c:pt idx="323">
                  <c:v>38676</c:v>
                </c:pt>
                <c:pt idx="324">
                  <c:v>38677</c:v>
                </c:pt>
                <c:pt idx="325">
                  <c:v>38678</c:v>
                </c:pt>
                <c:pt idx="326">
                  <c:v>38679</c:v>
                </c:pt>
                <c:pt idx="327">
                  <c:v>38680</c:v>
                </c:pt>
                <c:pt idx="328">
                  <c:v>38681</c:v>
                </c:pt>
                <c:pt idx="329">
                  <c:v>38682</c:v>
                </c:pt>
                <c:pt idx="330">
                  <c:v>38683</c:v>
                </c:pt>
                <c:pt idx="331">
                  <c:v>38684</c:v>
                </c:pt>
                <c:pt idx="332">
                  <c:v>38685</c:v>
                </c:pt>
                <c:pt idx="333">
                  <c:v>38686</c:v>
                </c:pt>
                <c:pt idx="334">
                  <c:v>38687</c:v>
                </c:pt>
                <c:pt idx="335">
                  <c:v>38688</c:v>
                </c:pt>
                <c:pt idx="336">
                  <c:v>38689</c:v>
                </c:pt>
                <c:pt idx="337">
                  <c:v>38690</c:v>
                </c:pt>
                <c:pt idx="338">
                  <c:v>38691</c:v>
                </c:pt>
                <c:pt idx="339">
                  <c:v>38692</c:v>
                </c:pt>
                <c:pt idx="340">
                  <c:v>38693</c:v>
                </c:pt>
                <c:pt idx="341">
                  <c:v>38694</c:v>
                </c:pt>
                <c:pt idx="342">
                  <c:v>38695</c:v>
                </c:pt>
                <c:pt idx="343">
                  <c:v>38696</c:v>
                </c:pt>
                <c:pt idx="344">
                  <c:v>38697</c:v>
                </c:pt>
                <c:pt idx="345">
                  <c:v>38698</c:v>
                </c:pt>
                <c:pt idx="346">
                  <c:v>38699</c:v>
                </c:pt>
                <c:pt idx="347">
                  <c:v>38700</c:v>
                </c:pt>
                <c:pt idx="348">
                  <c:v>38701</c:v>
                </c:pt>
                <c:pt idx="349">
                  <c:v>38702</c:v>
                </c:pt>
                <c:pt idx="350">
                  <c:v>38703</c:v>
                </c:pt>
                <c:pt idx="351">
                  <c:v>38704</c:v>
                </c:pt>
                <c:pt idx="352">
                  <c:v>38705</c:v>
                </c:pt>
                <c:pt idx="353">
                  <c:v>38706</c:v>
                </c:pt>
                <c:pt idx="354">
                  <c:v>38707</c:v>
                </c:pt>
                <c:pt idx="355">
                  <c:v>38708</c:v>
                </c:pt>
                <c:pt idx="356">
                  <c:v>38709</c:v>
                </c:pt>
                <c:pt idx="357">
                  <c:v>38710</c:v>
                </c:pt>
                <c:pt idx="358">
                  <c:v>38711</c:v>
                </c:pt>
                <c:pt idx="359">
                  <c:v>38712</c:v>
                </c:pt>
                <c:pt idx="360">
                  <c:v>38713</c:v>
                </c:pt>
                <c:pt idx="361">
                  <c:v>38714</c:v>
                </c:pt>
                <c:pt idx="362">
                  <c:v>38715</c:v>
                </c:pt>
                <c:pt idx="363">
                  <c:v>38716</c:v>
                </c:pt>
              </c:numCache>
            </c:numRef>
          </c:xVal>
          <c:yVal>
            <c:numRef>
              <c:f>all!$N$2:$N$365</c:f>
              <c:numCache>
                <c:formatCode>General</c:formatCode>
                <c:ptCount val="364"/>
                <c:pt idx="0">
                  <c:v>15.588566144307455</c:v>
                </c:pt>
                <c:pt idx="1">
                  <c:v>30.804004669189453</c:v>
                </c:pt>
                <c:pt idx="2">
                  <c:v>17.882403532663982</c:v>
                </c:pt>
                <c:pt idx="3">
                  <c:v>28.048262278238933</c:v>
                </c:pt>
                <c:pt idx="4">
                  <c:v>13.745304743448893</c:v>
                </c:pt>
                <c:pt idx="5">
                  <c:v>20.703251520792644</c:v>
                </c:pt>
                <c:pt idx="6">
                  <c:v>36.994045257568359</c:v>
                </c:pt>
                <c:pt idx="7">
                  <c:v>42.773263295491539</c:v>
                </c:pt>
                <c:pt idx="8">
                  <c:v>25.373989423116047</c:v>
                </c:pt>
                <c:pt idx="9">
                  <c:v>31.28437105814616</c:v>
                </c:pt>
                <c:pt idx="10">
                  <c:v>20.00086275736491</c:v>
                </c:pt>
                <c:pt idx="11">
                  <c:v>21.054194450378418</c:v>
                </c:pt>
                <c:pt idx="12">
                  <c:v>16.303789456685383</c:v>
                </c:pt>
                <c:pt idx="13">
                  <c:v>25.414196332295734</c:v>
                </c:pt>
                <c:pt idx="14">
                  <c:v>29.22441800435384</c:v>
                </c:pt>
                <c:pt idx="15">
                  <c:v>19.540641466776531</c:v>
                </c:pt>
                <c:pt idx="16">
                  <c:v>16.416220982869465</c:v>
                </c:pt>
                <c:pt idx="17">
                  <c:v>16.866870562235516</c:v>
                </c:pt>
                <c:pt idx="18">
                  <c:v>23.245156923929851</c:v>
                </c:pt>
                <c:pt idx="19">
                  <c:v>21.753673871358234</c:v>
                </c:pt>
                <c:pt idx="20">
                  <c:v>13.36817741394043</c:v>
                </c:pt>
                <c:pt idx="21">
                  <c:v>10.384344259897867</c:v>
                </c:pt>
                <c:pt idx="22">
                  <c:v>27.068119684855144</c:v>
                </c:pt>
                <c:pt idx="23">
                  <c:v>38.566703160603844</c:v>
                </c:pt>
                <c:pt idx="24">
                  <c:v>45.888644536336265</c:v>
                </c:pt>
                <c:pt idx="25">
                  <c:v>19.574165662129719</c:v>
                </c:pt>
                <c:pt idx="26">
                  <c:v>29.252356847127277</c:v>
                </c:pt>
                <c:pt idx="27">
                  <c:v>30.566443761189777</c:v>
                </c:pt>
                <c:pt idx="28">
                  <c:v>44.002937952677406</c:v>
                </c:pt>
                <c:pt idx="29">
                  <c:v>37.048609415690102</c:v>
                </c:pt>
                <c:pt idx="30">
                  <c:v>41.111589431762695</c:v>
                </c:pt>
                <c:pt idx="31">
                  <c:v>35.824830373128258</c:v>
                </c:pt>
                <c:pt idx="32">
                  <c:v>56.305503845214844</c:v>
                </c:pt>
                <c:pt idx="33">
                  <c:v>55.49829419453939</c:v>
                </c:pt>
                <c:pt idx="34">
                  <c:v>43.365760803222656</c:v>
                </c:pt>
                <c:pt idx="35">
                  <c:v>21.953643798828125</c:v>
                </c:pt>
                <c:pt idx="36">
                  <c:v>47.536659240722656</c:v>
                </c:pt>
                <c:pt idx="37">
                  <c:v>21.613934199015301</c:v>
                </c:pt>
                <c:pt idx="38">
                  <c:v>25.503522872924805</c:v>
                </c:pt>
                <c:pt idx="39">
                  <c:v>19.479828834533691</c:v>
                </c:pt>
                <c:pt idx="40">
                  <c:v>18.926563580830891</c:v>
                </c:pt>
                <c:pt idx="41">
                  <c:v>26.857079188028973</c:v>
                </c:pt>
                <c:pt idx="42">
                  <c:v>22.937867482503254</c:v>
                </c:pt>
                <c:pt idx="43">
                  <c:v>11.238022406895956</c:v>
                </c:pt>
                <c:pt idx="44">
                  <c:v>19.059495131174724</c:v>
                </c:pt>
                <c:pt idx="45">
                  <c:v>35.565255482991539</c:v>
                </c:pt>
                <c:pt idx="46">
                  <c:v>24.801596641540527</c:v>
                </c:pt>
                <c:pt idx="47">
                  <c:v>16.256556828816731</c:v>
                </c:pt>
                <c:pt idx="48">
                  <c:v>24.031678517659504</c:v>
                </c:pt>
                <c:pt idx="49">
                  <c:v>32.311042785644531</c:v>
                </c:pt>
                <c:pt idx="50">
                  <c:v>19.521727879842121</c:v>
                </c:pt>
                <c:pt idx="51">
                  <c:v>30.500833511352539</c:v>
                </c:pt>
                <c:pt idx="52">
                  <c:v>36.026161829630531</c:v>
                </c:pt>
                <c:pt idx="53">
                  <c:v>31.96422831217448</c:v>
                </c:pt>
                <c:pt idx="54">
                  <c:v>37.064009666442871</c:v>
                </c:pt>
                <c:pt idx="55">
                  <c:v>26.203900019327801</c:v>
                </c:pt>
                <c:pt idx="56">
                  <c:v>17.49011452992757</c:v>
                </c:pt>
                <c:pt idx="57">
                  <c:v>21.70225715637207</c:v>
                </c:pt>
                <c:pt idx="58">
                  <c:v>32.612784703572594</c:v>
                </c:pt>
                <c:pt idx="59">
                  <c:v>14.326317628224691</c:v>
                </c:pt>
                <c:pt idx="60">
                  <c:v>17.065667788187664</c:v>
                </c:pt>
                <c:pt idx="61">
                  <c:v>28.119127909342449</c:v>
                </c:pt>
                <c:pt idx="62">
                  <c:v>59.656504313151039</c:v>
                </c:pt>
                <c:pt idx="63">
                  <c:v>42.512952168782554</c:v>
                </c:pt>
                <c:pt idx="64">
                  <c:v>42.773946762084961</c:v>
                </c:pt>
                <c:pt idx="65">
                  <c:v>18.0751207669576</c:v>
                </c:pt>
                <c:pt idx="66">
                  <c:v>17.932687600453693</c:v>
                </c:pt>
                <c:pt idx="67">
                  <c:v>21.709730466206867</c:v>
                </c:pt>
                <c:pt idx="68">
                  <c:v>31.537768681844074</c:v>
                </c:pt>
                <c:pt idx="69">
                  <c:v>29.615392684936523</c:v>
                </c:pt>
                <c:pt idx="70">
                  <c:v>17.923165321350098</c:v>
                </c:pt>
                <c:pt idx="71">
                  <c:v>25.182152430216473</c:v>
                </c:pt>
                <c:pt idx="72">
                  <c:v>36.540095011393227</c:v>
                </c:pt>
                <c:pt idx="73">
                  <c:v>40.809152603149414</c:v>
                </c:pt>
                <c:pt idx="74">
                  <c:v>29.848070780436199</c:v>
                </c:pt>
                <c:pt idx="75">
                  <c:v>21.490792592366535</c:v>
                </c:pt>
                <c:pt idx="76">
                  <c:v>37.541847229003906</c:v>
                </c:pt>
                <c:pt idx="77">
                  <c:v>15.185258547465006</c:v>
                </c:pt>
                <c:pt idx="78">
                  <c:v>16.432313601175945</c:v>
                </c:pt>
                <c:pt idx="79">
                  <c:v>24.088743209838867</c:v>
                </c:pt>
                <c:pt idx="80">
                  <c:v>16.192054430643719</c:v>
                </c:pt>
                <c:pt idx="81">
                  <c:v>17.526668548583984</c:v>
                </c:pt>
                <c:pt idx="82">
                  <c:v>35.849743525187172</c:v>
                </c:pt>
                <c:pt idx="83">
                  <c:v>16.041085879007976</c:v>
                </c:pt>
                <c:pt idx="84">
                  <c:v>29.963772455851238</c:v>
                </c:pt>
                <c:pt idx="85">
                  <c:v>34.275222142537437</c:v>
                </c:pt>
                <c:pt idx="86">
                  <c:v>22.470479329427082</c:v>
                </c:pt>
                <c:pt idx="87">
                  <c:v>24.689417839050293</c:v>
                </c:pt>
                <c:pt idx="88">
                  <c:v>25.939643224080402</c:v>
                </c:pt>
                <c:pt idx="89">
                  <c:v>10.625208695729574</c:v>
                </c:pt>
                <c:pt idx="90">
                  <c:v>8.3191184997558594</c:v>
                </c:pt>
                <c:pt idx="91">
                  <c:v>6.5320149262746172</c:v>
                </c:pt>
                <c:pt idx="92">
                  <c:v>9.5547406673431396</c:v>
                </c:pt>
                <c:pt idx="93">
                  <c:v>24.654008706410725</c:v>
                </c:pt>
                <c:pt idx="94">
                  <c:v>37.185696283976235</c:v>
                </c:pt>
                <c:pt idx="95">
                  <c:v>25.987056573232014</c:v>
                </c:pt>
                <c:pt idx="96">
                  <c:v>13.8399871190389</c:v>
                </c:pt>
                <c:pt idx="97">
                  <c:v>17.879727363586426</c:v>
                </c:pt>
                <c:pt idx="98">
                  <c:v>18.136053721110027</c:v>
                </c:pt>
                <c:pt idx="99">
                  <c:v>26.462188720703125</c:v>
                </c:pt>
                <c:pt idx="100">
                  <c:v>8.3824812571207676</c:v>
                </c:pt>
                <c:pt idx="101">
                  <c:v>12.04814624786377</c:v>
                </c:pt>
                <c:pt idx="102">
                  <c:v>10.73352305094401</c:v>
                </c:pt>
                <c:pt idx="103">
                  <c:v>15.989150206247965</c:v>
                </c:pt>
                <c:pt idx="104">
                  <c:v>19.725183169047039</c:v>
                </c:pt>
                <c:pt idx="105">
                  <c:v>22.204723993937176</c:v>
                </c:pt>
                <c:pt idx="106">
                  <c:v>36.394696553548179</c:v>
                </c:pt>
                <c:pt idx="107">
                  <c:v>42.435399373372398</c:v>
                </c:pt>
                <c:pt idx="108">
                  <c:v>25.344030062357586</c:v>
                </c:pt>
                <c:pt idx="109">
                  <c:v>11.021574338277182</c:v>
                </c:pt>
                <c:pt idx="110">
                  <c:v>15.789584159851074</c:v>
                </c:pt>
                <c:pt idx="111">
                  <c:v>9.5524411201477051</c:v>
                </c:pt>
                <c:pt idx="112">
                  <c:v>4.9737032254536944</c:v>
                </c:pt>
                <c:pt idx="113">
                  <c:v>6.1992111206054687</c:v>
                </c:pt>
                <c:pt idx="114">
                  <c:v>18.115089257558186</c:v>
                </c:pt>
                <c:pt idx="115">
                  <c:v>19.008899370829266</c:v>
                </c:pt>
                <c:pt idx="116">
                  <c:v>21.663968086242676</c:v>
                </c:pt>
                <c:pt idx="117">
                  <c:v>24.233246803283691</c:v>
                </c:pt>
                <c:pt idx="118">
                  <c:v>27.505317687988281</c:v>
                </c:pt>
                <c:pt idx="119">
                  <c:v>23.621872584025066</c:v>
                </c:pt>
                <c:pt idx="120">
                  <c:v>23.042541186014812</c:v>
                </c:pt>
                <c:pt idx="121">
                  <c:v>16.700144449869793</c:v>
                </c:pt>
                <c:pt idx="122">
                  <c:v>25.641775767008465</c:v>
                </c:pt>
                <c:pt idx="123">
                  <c:v>21.114079634348553</c:v>
                </c:pt>
                <c:pt idx="124">
                  <c:v>28.587258974711101</c:v>
                </c:pt>
                <c:pt idx="125">
                  <c:v>31.940663655598957</c:v>
                </c:pt>
                <c:pt idx="126">
                  <c:v>32.715045611063637</c:v>
                </c:pt>
                <c:pt idx="127">
                  <c:v>24.507253646850586</c:v>
                </c:pt>
                <c:pt idx="128">
                  <c:v>31.249966939290363</c:v>
                </c:pt>
                <c:pt idx="129">
                  <c:v>16.844386895497639</c:v>
                </c:pt>
                <c:pt idx="130">
                  <c:v>7.9216367403666181</c:v>
                </c:pt>
                <c:pt idx="131">
                  <c:v>8.8550769488016758</c:v>
                </c:pt>
                <c:pt idx="132">
                  <c:v>13.277349789937338</c:v>
                </c:pt>
                <c:pt idx="133">
                  <c:v>15.320333162943522</c:v>
                </c:pt>
                <c:pt idx="134">
                  <c:v>10.728140672047934</c:v>
                </c:pt>
                <c:pt idx="135">
                  <c:v>14.319679737091064</c:v>
                </c:pt>
                <c:pt idx="136">
                  <c:v>15.640505790710449</c:v>
                </c:pt>
                <c:pt idx="137">
                  <c:v>14.305710633595785</c:v>
                </c:pt>
                <c:pt idx="138">
                  <c:v>14.229650497436523</c:v>
                </c:pt>
                <c:pt idx="139">
                  <c:v>16.311107317606609</c:v>
                </c:pt>
                <c:pt idx="140">
                  <c:v>23.617206891377766</c:v>
                </c:pt>
                <c:pt idx="141">
                  <c:v>27.737286249796551</c:v>
                </c:pt>
                <c:pt idx="142">
                  <c:v>12.107452710469564</c:v>
                </c:pt>
                <c:pt idx="143">
                  <c:v>13.467541853586832</c:v>
                </c:pt>
                <c:pt idx="144">
                  <c:v>12.364098072052002</c:v>
                </c:pt>
                <c:pt idx="145">
                  <c:v>16.026015917460125</c:v>
                </c:pt>
                <c:pt idx="146">
                  <c:v>17.568237622578938</c:v>
                </c:pt>
                <c:pt idx="147">
                  <c:v>17.48638407389323</c:v>
                </c:pt>
                <c:pt idx="148">
                  <c:v>15.26216983795166</c:v>
                </c:pt>
                <c:pt idx="149">
                  <c:v>13.308292547861734</c:v>
                </c:pt>
                <c:pt idx="150">
                  <c:v>15.3586212793986</c:v>
                </c:pt>
                <c:pt idx="151">
                  <c:v>17.478673299153645</c:v>
                </c:pt>
                <c:pt idx="152">
                  <c:v>12.248491287231445</c:v>
                </c:pt>
                <c:pt idx="153">
                  <c:v>18.947357495625813</c:v>
                </c:pt>
                <c:pt idx="154">
                  <c:v>22.711045583089192</c:v>
                </c:pt>
                <c:pt idx="155">
                  <c:v>14.81939442952474</c:v>
                </c:pt>
                <c:pt idx="156">
                  <c:v>15.096130053202311</c:v>
                </c:pt>
                <c:pt idx="157">
                  <c:v>15.432724793752035</c:v>
                </c:pt>
                <c:pt idx="158">
                  <c:v>21.824248631795246</c:v>
                </c:pt>
                <c:pt idx="159">
                  <c:v>23.162584940592449</c:v>
                </c:pt>
                <c:pt idx="160">
                  <c:v>29.721083958943684</c:v>
                </c:pt>
                <c:pt idx="161">
                  <c:v>25.847876230875652</c:v>
                </c:pt>
                <c:pt idx="162">
                  <c:v>17.409509976704914</c:v>
                </c:pt>
                <c:pt idx="163">
                  <c:v>19.546963532765705</c:v>
                </c:pt>
                <c:pt idx="164">
                  <c:v>16.754226684570312</c:v>
                </c:pt>
                <c:pt idx="165">
                  <c:v>8.877656777699789</c:v>
                </c:pt>
                <c:pt idx="166">
                  <c:v>13.148930549621582</c:v>
                </c:pt>
                <c:pt idx="167">
                  <c:v>11.262444972991943</c:v>
                </c:pt>
                <c:pt idx="168">
                  <c:v>9.7192398707071934</c:v>
                </c:pt>
                <c:pt idx="169">
                  <c:v>14.583267529805502</c:v>
                </c:pt>
                <c:pt idx="170">
                  <c:v>23.404530207316082</c:v>
                </c:pt>
                <c:pt idx="171">
                  <c:v>13.463264147440592</c:v>
                </c:pt>
                <c:pt idx="172">
                  <c:v>11.585411866505941</c:v>
                </c:pt>
                <c:pt idx="173">
                  <c:v>17.983005205790203</c:v>
                </c:pt>
                <c:pt idx="174">
                  <c:v>31.526666641235352</c:v>
                </c:pt>
                <c:pt idx="175">
                  <c:v>14.824690818786621</c:v>
                </c:pt>
                <c:pt idx="176">
                  <c:v>20.623581250508625</c:v>
                </c:pt>
                <c:pt idx="177">
                  <c:v>33.250265121459961</c:v>
                </c:pt>
                <c:pt idx="178">
                  <c:v>19.856916427612305</c:v>
                </c:pt>
                <c:pt idx="179">
                  <c:v>33.819052696228027</c:v>
                </c:pt>
                <c:pt idx="180">
                  <c:v>14.010873794555664</c:v>
                </c:pt>
                <c:pt idx="181">
                  <c:v>6.1275609334309893</c:v>
                </c:pt>
                <c:pt idx="182">
                  <c:v>9.9600892066955566</c:v>
                </c:pt>
                <c:pt idx="183">
                  <c:v>22.774340788523357</c:v>
                </c:pt>
                <c:pt idx="184">
                  <c:v>24.253973007202148</c:v>
                </c:pt>
                <c:pt idx="185">
                  <c:v>12.743266264597574</c:v>
                </c:pt>
                <c:pt idx="186">
                  <c:v>13.754769643147787</c:v>
                </c:pt>
                <c:pt idx="187">
                  <c:v>18.372569719950359</c:v>
                </c:pt>
                <c:pt idx="188">
                  <c:v>14.847541809082031</c:v>
                </c:pt>
                <c:pt idx="189">
                  <c:v>16.694692452748615</c:v>
                </c:pt>
                <c:pt idx="190">
                  <c:v>19.321953137715656</c:v>
                </c:pt>
                <c:pt idx="191">
                  <c:v>18.461631457010906</c:v>
                </c:pt>
                <c:pt idx="192">
                  <c:v>25.285435676574707</c:v>
                </c:pt>
                <c:pt idx="193">
                  <c:v>20.557641983032227</c:v>
                </c:pt>
                <c:pt idx="194">
                  <c:v>24.952241261800129</c:v>
                </c:pt>
                <c:pt idx="195">
                  <c:v>18.739537556966145</c:v>
                </c:pt>
                <c:pt idx="196">
                  <c:v>19.509495735168457</c:v>
                </c:pt>
                <c:pt idx="197">
                  <c:v>23.619933446248371</c:v>
                </c:pt>
                <c:pt idx="198">
                  <c:v>15.714747428894043</c:v>
                </c:pt>
                <c:pt idx="199">
                  <c:v>15.647558689117432</c:v>
                </c:pt>
                <c:pt idx="200">
                  <c:v>14.565964698791504</c:v>
                </c:pt>
                <c:pt idx="201">
                  <c:v>19.688880284627277</c:v>
                </c:pt>
                <c:pt idx="202">
                  <c:v>15.198017438252768</c:v>
                </c:pt>
                <c:pt idx="203">
                  <c:v>9.536078294118246</c:v>
                </c:pt>
                <c:pt idx="204">
                  <c:v>17.066164016723633</c:v>
                </c:pt>
                <c:pt idx="205">
                  <c:v>16.794011751810711</c:v>
                </c:pt>
                <c:pt idx="206">
                  <c:v>10.365797837575277</c:v>
                </c:pt>
                <c:pt idx="207">
                  <c:v>10.450148582458496</c:v>
                </c:pt>
                <c:pt idx="208">
                  <c:v>21.60423755645752</c:v>
                </c:pt>
                <c:pt idx="209">
                  <c:v>14.412331581115723</c:v>
                </c:pt>
                <c:pt idx="210">
                  <c:v>13.775557041168213</c:v>
                </c:pt>
                <c:pt idx="211">
                  <c:v>22.110791365305584</c:v>
                </c:pt>
                <c:pt idx="212">
                  <c:v>22.964940706888836</c:v>
                </c:pt>
                <c:pt idx="213">
                  <c:v>47.019739151000977</c:v>
                </c:pt>
                <c:pt idx="214">
                  <c:v>36.514073689778648</c:v>
                </c:pt>
                <c:pt idx="215">
                  <c:v>13.944157918294271</c:v>
                </c:pt>
                <c:pt idx="216">
                  <c:v>11.347065766652426</c:v>
                </c:pt>
                <c:pt idx="217">
                  <c:v>13.681506792704264</c:v>
                </c:pt>
                <c:pt idx="218">
                  <c:v>17.18125057220459</c:v>
                </c:pt>
                <c:pt idx="219">
                  <c:v>28.275067329406738</c:v>
                </c:pt>
                <c:pt idx="220">
                  <c:v>30.124355634053547</c:v>
                </c:pt>
                <c:pt idx="221">
                  <c:v>17.652345021565754</c:v>
                </c:pt>
                <c:pt idx="222">
                  <c:v>12.525683879852295</c:v>
                </c:pt>
                <c:pt idx="223">
                  <c:v>19.292555491129558</c:v>
                </c:pt>
                <c:pt idx="224">
                  <c:v>15.331333160400391</c:v>
                </c:pt>
                <c:pt idx="225">
                  <c:v>12.116012255350748</c:v>
                </c:pt>
                <c:pt idx="226">
                  <c:v>15.851747512817383</c:v>
                </c:pt>
                <c:pt idx="227">
                  <c:v>21.959294319152832</c:v>
                </c:pt>
                <c:pt idx="228">
                  <c:v>14.345959981282553</c:v>
                </c:pt>
                <c:pt idx="229">
                  <c:v>22.912729899088543</c:v>
                </c:pt>
                <c:pt idx="230">
                  <c:v>17.706673622131348</c:v>
                </c:pt>
                <c:pt idx="231">
                  <c:v>17.508151372273762</c:v>
                </c:pt>
                <c:pt idx="232">
                  <c:v>9.4371999104817714</c:v>
                </c:pt>
                <c:pt idx="233">
                  <c:v>12.768119653066</c:v>
                </c:pt>
                <c:pt idx="234">
                  <c:v>13.154025872548422</c:v>
                </c:pt>
                <c:pt idx="235">
                  <c:v>13.597262859344482</c:v>
                </c:pt>
                <c:pt idx="236">
                  <c:v>11.213229338328043</c:v>
                </c:pt>
                <c:pt idx="237">
                  <c:v>25.517096201578777</c:v>
                </c:pt>
                <c:pt idx="238">
                  <c:v>23.134620030721027</c:v>
                </c:pt>
                <c:pt idx="239">
                  <c:v>16.576951344807942</c:v>
                </c:pt>
                <c:pt idx="240">
                  <c:v>33.138102213541664</c:v>
                </c:pt>
                <c:pt idx="241">
                  <c:v>17.660744031270344</c:v>
                </c:pt>
                <c:pt idx="242">
                  <c:v>20.855878512064617</c:v>
                </c:pt>
                <c:pt idx="243">
                  <c:v>17.299048264821369</c:v>
                </c:pt>
                <c:pt idx="244">
                  <c:v>10.654584407806396</c:v>
                </c:pt>
                <c:pt idx="245">
                  <c:v>14.135810852050781</c:v>
                </c:pt>
                <c:pt idx="246">
                  <c:v>12.064319292704264</c:v>
                </c:pt>
                <c:pt idx="247">
                  <c:v>15.176637013753256</c:v>
                </c:pt>
                <c:pt idx="248">
                  <c:v>25.110377629597981</c:v>
                </c:pt>
                <c:pt idx="249">
                  <c:v>30.012857437133789</c:v>
                </c:pt>
                <c:pt idx="250">
                  <c:v>10.489321708679199</c:v>
                </c:pt>
                <c:pt idx="251">
                  <c:v>14.610257307688395</c:v>
                </c:pt>
                <c:pt idx="252">
                  <c:v>13.098444938659668</c:v>
                </c:pt>
                <c:pt idx="253">
                  <c:v>27.757266362508137</c:v>
                </c:pt>
                <c:pt idx="254">
                  <c:v>40.941752115885414</c:v>
                </c:pt>
                <c:pt idx="255">
                  <c:v>37.339636484781899</c:v>
                </c:pt>
                <c:pt idx="256">
                  <c:v>16.425251642862957</c:v>
                </c:pt>
                <c:pt idx="257">
                  <c:v>10.435296694437662</c:v>
                </c:pt>
                <c:pt idx="258">
                  <c:v>11.944057464599609</c:v>
                </c:pt>
                <c:pt idx="259">
                  <c:v>21.656998634338379</c:v>
                </c:pt>
                <c:pt idx="260">
                  <c:v>26.600176970163982</c:v>
                </c:pt>
                <c:pt idx="261">
                  <c:v>20.951399485270183</c:v>
                </c:pt>
                <c:pt idx="262">
                  <c:v>18.082642555236816</c:v>
                </c:pt>
                <c:pt idx="263">
                  <c:v>21.904926935831707</c:v>
                </c:pt>
                <c:pt idx="264">
                  <c:v>16.700254758199055</c:v>
                </c:pt>
                <c:pt idx="265">
                  <c:v>10.372047424316406</c:v>
                </c:pt>
                <c:pt idx="266">
                  <c:v>18.287429650624592</c:v>
                </c:pt>
                <c:pt idx="267">
                  <c:v>20.956901073455811</c:v>
                </c:pt>
                <c:pt idx="268">
                  <c:v>13.375176906585693</c:v>
                </c:pt>
                <c:pt idx="269">
                  <c:v>17.615512212117512</c:v>
                </c:pt>
                <c:pt idx="270">
                  <c:v>10.539241909980774</c:v>
                </c:pt>
                <c:pt idx="271">
                  <c:v>18.033939838409424</c:v>
                </c:pt>
                <c:pt idx="272">
                  <c:v>23.839866320292156</c:v>
                </c:pt>
                <c:pt idx="273">
                  <c:v>27.379286448160808</c:v>
                </c:pt>
                <c:pt idx="274">
                  <c:v>32.37275822957357</c:v>
                </c:pt>
                <c:pt idx="275">
                  <c:v>38.056693394978844</c:v>
                </c:pt>
                <c:pt idx="276">
                  <c:v>38.449013392130531</c:v>
                </c:pt>
                <c:pt idx="277">
                  <c:v>30.681030909220379</c:v>
                </c:pt>
                <c:pt idx="278">
                  <c:v>13.881657918294271</c:v>
                </c:pt>
                <c:pt idx="279">
                  <c:v>6.8583089510599775</c:v>
                </c:pt>
                <c:pt idx="280">
                  <c:v>8.2021330197652187</c:v>
                </c:pt>
                <c:pt idx="281">
                  <c:v>10.955930709838867</c:v>
                </c:pt>
                <c:pt idx="282">
                  <c:v>30.557092030843098</c:v>
                </c:pt>
                <c:pt idx="283">
                  <c:v>19.201175689697266</c:v>
                </c:pt>
                <c:pt idx="284">
                  <c:v>29.741811116536457</c:v>
                </c:pt>
                <c:pt idx="285">
                  <c:v>45.205809275309242</c:v>
                </c:pt>
                <c:pt idx="286">
                  <c:v>35.939198811848961</c:v>
                </c:pt>
                <c:pt idx="287">
                  <c:v>7.7198363939921064</c:v>
                </c:pt>
                <c:pt idx="288">
                  <c:v>15.146224975585938</c:v>
                </c:pt>
                <c:pt idx="289">
                  <c:v>21.719515800476074</c:v>
                </c:pt>
                <c:pt idx="290">
                  <c:v>25.387642860412598</c:v>
                </c:pt>
                <c:pt idx="291">
                  <c:v>16.770325501759846</c:v>
                </c:pt>
                <c:pt idx="292">
                  <c:v>14.727486928304037</c:v>
                </c:pt>
                <c:pt idx="293">
                  <c:v>17.461612542470295</c:v>
                </c:pt>
                <c:pt idx="294">
                  <c:v>19.997939427693684</c:v>
                </c:pt>
                <c:pt idx="295">
                  <c:v>16.685538291931152</c:v>
                </c:pt>
                <c:pt idx="296">
                  <c:v>8.7424570719401036</c:v>
                </c:pt>
                <c:pt idx="297">
                  <c:v>12.307022253672281</c:v>
                </c:pt>
                <c:pt idx="298">
                  <c:v>17.054890632629395</c:v>
                </c:pt>
                <c:pt idx="299">
                  <c:v>17.822955449422199</c:v>
                </c:pt>
                <c:pt idx="300">
                  <c:v>22.183596452077229</c:v>
                </c:pt>
                <c:pt idx="301">
                  <c:v>34.877318859100342</c:v>
                </c:pt>
                <c:pt idx="302">
                  <c:v>40.270427703857422</c:v>
                </c:pt>
                <c:pt idx="303">
                  <c:v>44.630253076553345</c:v>
                </c:pt>
                <c:pt idx="304">
                  <c:v>23.395144462585449</c:v>
                </c:pt>
                <c:pt idx="305">
                  <c:v>29.61643346150716</c:v>
                </c:pt>
                <c:pt idx="306">
                  <c:v>22.644680023193359</c:v>
                </c:pt>
                <c:pt idx="307">
                  <c:v>35.262332598368324</c:v>
                </c:pt>
                <c:pt idx="308">
                  <c:v>32.33729076385498</c:v>
                </c:pt>
                <c:pt idx="309">
                  <c:v>13.867302735646566</c:v>
                </c:pt>
                <c:pt idx="310">
                  <c:v>35.908476829528809</c:v>
                </c:pt>
                <c:pt idx="311">
                  <c:v>30.163176218668621</c:v>
                </c:pt>
                <c:pt idx="312">
                  <c:v>13.394416888554892</c:v>
                </c:pt>
                <c:pt idx="313">
                  <c:v>20.800845781962078</c:v>
                </c:pt>
                <c:pt idx="314">
                  <c:v>32.375640869140625</c:v>
                </c:pt>
                <c:pt idx="315">
                  <c:v>15.339153448740641</c:v>
                </c:pt>
                <c:pt idx="316">
                  <c:v>16.245471636454266</c:v>
                </c:pt>
                <c:pt idx="317">
                  <c:v>12.755755742390951</c:v>
                </c:pt>
                <c:pt idx="318">
                  <c:v>14.598735253016153</c:v>
                </c:pt>
                <c:pt idx="319">
                  <c:v>11.752285639444986</c:v>
                </c:pt>
                <c:pt idx="320">
                  <c:v>19.251941045125324</c:v>
                </c:pt>
                <c:pt idx="321">
                  <c:v>36.953868230183922</c:v>
                </c:pt>
                <c:pt idx="322">
                  <c:v>35.733347574869789</c:v>
                </c:pt>
                <c:pt idx="323">
                  <c:v>45.16462834676107</c:v>
                </c:pt>
                <c:pt idx="324">
                  <c:v>27.041795889536541</c:v>
                </c:pt>
                <c:pt idx="325">
                  <c:v>16.961231867472332</c:v>
                </c:pt>
                <c:pt idx="326">
                  <c:v>15.939848581949869</c:v>
                </c:pt>
                <c:pt idx="327">
                  <c:v>8.6578806241353359</c:v>
                </c:pt>
                <c:pt idx="328">
                  <c:v>20.194670359293621</c:v>
                </c:pt>
                <c:pt idx="329">
                  <c:v>35.547952651977539</c:v>
                </c:pt>
                <c:pt idx="330">
                  <c:v>26.205001195271809</c:v>
                </c:pt>
                <c:pt idx="331">
                  <c:v>10.963082075119019</c:v>
                </c:pt>
                <c:pt idx="332">
                  <c:v>22.95189921061198</c:v>
                </c:pt>
                <c:pt idx="333">
                  <c:v>32.221532821655273</c:v>
                </c:pt>
                <c:pt idx="334">
                  <c:v>34.155547618865967</c:v>
                </c:pt>
                <c:pt idx="335">
                  <c:v>15.475977738698324</c:v>
                </c:pt>
                <c:pt idx="336">
                  <c:v>22.830827713012695</c:v>
                </c:pt>
                <c:pt idx="337">
                  <c:v>29.854324340820313</c:v>
                </c:pt>
                <c:pt idx="338">
                  <c:v>37.169488271077476</c:v>
                </c:pt>
                <c:pt idx="339">
                  <c:v>41.549876530965172</c:v>
                </c:pt>
                <c:pt idx="340">
                  <c:v>35.799686431884766</c:v>
                </c:pt>
                <c:pt idx="341">
                  <c:v>35.185831705729164</c:v>
                </c:pt>
                <c:pt idx="342">
                  <c:v>27.897424697875977</c:v>
                </c:pt>
                <c:pt idx="343">
                  <c:v>30.142330169677734</c:v>
                </c:pt>
                <c:pt idx="344">
                  <c:v>17.858733812967937</c:v>
                </c:pt>
                <c:pt idx="345">
                  <c:v>30.477560043334961</c:v>
                </c:pt>
                <c:pt idx="346">
                  <c:v>48.798894882202148</c:v>
                </c:pt>
                <c:pt idx="347">
                  <c:v>22.244760831197102</c:v>
                </c:pt>
                <c:pt idx="348">
                  <c:v>20.282697995503742</c:v>
                </c:pt>
                <c:pt idx="349">
                  <c:v>23.981956481933594</c:v>
                </c:pt>
                <c:pt idx="350">
                  <c:v>41.592775344848633</c:v>
                </c:pt>
                <c:pt idx="351">
                  <c:v>32.747429529825844</c:v>
                </c:pt>
                <c:pt idx="352">
                  <c:v>31.493289947509766</c:v>
                </c:pt>
                <c:pt idx="353">
                  <c:v>44.170747121175133</c:v>
                </c:pt>
                <c:pt idx="354">
                  <c:v>39.454502741495766</c:v>
                </c:pt>
                <c:pt idx="355">
                  <c:v>31.592531204223633</c:v>
                </c:pt>
                <c:pt idx="356">
                  <c:v>45.549368540445961</c:v>
                </c:pt>
                <c:pt idx="357">
                  <c:v>27.092720349629719</c:v>
                </c:pt>
                <c:pt idx="358">
                  <c:v>15.576832294464111</c:v>
                </c:pt>
                <c:pt idx="359">
                  <c:v>24.69123649597168</c:v>
                </c:pt>
                <c:pt idx="360">
                  <c:v>24.193055152893066</c:v>
                </c:pt>
                <c:pt idx="361">
                  <c:v>27.024984677632649</c:v>
                </c:pt>
                <c:pt idx="362">
                  <c:v>23.09445349375407</c:v>
                </c:pt>
                <c:pt idx="363">
                  <c:v>19.736336867014568</c:v>
                </c:pt>
              </c:numCache>
            </c:numRef>
          </c:yVal>
        </c:ser>
        <c:ser>
          <c:idx val="2"/>
          <c:order val="2"/>
          <c:tx>
            <c:strRef>
              <c:f>all!$O$1</c:f>
              <c:strCache>
                <c:ptCount val="1"/>
                <c:pt idx="0">
                  <c:v>km4_26163521100</c:v>
                </c:pt>
              </c:strCache>
            </c:strRef>
          </c:tx>
          <c:spPr>
            <a:ln w="19050">
              <a:prstDash val="sysDash"/>
            </a:ln>
          </c:spPr>
          <c:marker>
            <c:symbol val="none"/>
          </c:marker>
          <c:xVal>
            <c:numRef>
              <c:f>all!$A$2:$A$365</c:f>
              <c:numCache>
                <c:formatCode>m/d/yyyy</c:formatCode>
                <c:ptCount val="364"/>
                <c:pt idx="0">
                  <c:v>38353</c:v>
                </c:pt>
                <c:pt idx="1">
                  <c:v>38354</c:v>
                </c:pt>
                <c:pt idx="2">
                  <c:v>38355</c:v>
                </c:pt>
                <c:pt idx="3">
                  <c:v>38356</c:v>
                </c:pt>
                <c:pt idx="4">
                  <c:v>38357</c:v>
                </c:pt>
                <c:pt idx="5">
                  <c:v>38358</c:v>
                </c:pt>
                <c:pt idx="6">
                  <c:v>38359</c:v>
                </c:pt>
                <c:pt idx="7">
                  <c:v>38360</c:v>
                </c:pt>
                <c:pt idx="8">
                  <c:v>38361</c:v>
                </c:pt>
                <c:pt idx="9">
                  <c:v>38362</c:v>
                </c:pt>
                <c:pt idx="10">
                  <c:v>38363</c:v>
                </c:pt>
                <c:pt idx="11">
                  <c:v>38364</c:v>
                </c:pt>
                <c:pt idx="12">
                  <c:v>38365</c:v>
                </c:pt>
                <c:pt idx="13">
                  <c:v>38366</c:v>
                </c:pt>
                <c:pt idx="14">
                  <c:v>38367</c:v>
                </c:pt>
                <c:pt idx="15">
                  <c:v>38368</c:v>
                </c:pt>
                <c:pt idx="16">
                  <c:v>38369</c:v>
                </c:pt>
                <c:pt idx="17">
                  <c:v>38370</c:v>
                </c:pt>
                <c:pt idx="18">
                  <c:v>38371</c:v>
                </c:pt>
                <c:pt idx="19">
                  <c:v>38372</c:v>
                </c:pt>
                <c:pt idx="20">
                  <c:v>38373</c:v>
                </c:pt>
                <c:pt idx="21">
                  <c:v>38374</c:v>
                </c:pt>
                <c:pt idx="22">
                  <c:v>38375</c:v>
                </c:pt>
                <c:pt idx="23">
                  <c:v>38376</c:v>
                </c:pt>
                <c:pt idx="24">
                  <c:v>38377</c:v>
                </c:pt>
                <c:pt idx="25">
                  <c:v>38378</c:v>
                </c:pt>
                <c:pt idx="26">
                  <c:v>38379</c:v>
                </c:pt>
                <c:pt idx="27">
                  <c:v>38380</c:v>
                </c:pt>
                <c:pt idx="28">
                  <c:v>38381</c:v>
                </c:pt>
                <c:pt idx="29">
                  <c:v>38382</c:v>
                </c:pt>
                <c:pt idx="30">
                  <c:v>38383</c:v>
                </c:pt>
                <c:pt idx="31">
                  <c:v>38384</c:v>
                </c:pt>
                <c:pt idx="32">
                  <c:v>38385</c:v>
                </c:pt>
                <c:pt idx="33">
                  <c:v>38386</c:v>
                </c:pt>
                <c:pt idx="34">
                  <c:v>38387</c:v>
                </c:pt>
                <c:pt idx="35">
                  <c:v>38388</c:v>
                </c:pt>
                <c:pt idx="36">
                  <c:v>38389</c:v>
                </c:pt>
                <c:pt idx="37">
                  <c:v>38390</c:v>
                </c:pt>
                <c:pt idx="38">
                  <c:v>38391</c:v>
                </c:pt>
                <c:pt idx="39">
                  <c:v>38392</c:v>
                </c:pt>
                <c:pt idx="40">
                  <c:v>38393</c:v>
                </c:pt>
                <c:pt idx="41">
                  <c:v>38394</c:v>
                </c:pt>
                <c:pt idx="42">
                  <c:v>38395</c:v>
                </c:pt>
                <c:pt idx="43">
                  <c:v>38396</c:v>
                </c:pt>
                <c:pt idx="44">
                  <c:v>38397</c:v>
                </c:pt>
                <c:pt idx="45">
                  <c:v>38398</c:v>
                </c:pt>
                <c:pt idx="46">
                  <c:v>38399</c:v>
                </c:pt>
                <c:pt idx="47">
                  <c:v>38400</c:v>
                </c:pt>
                <c:pt idx="48">
                  <c:v>38401</c:v>
                </c:pt>
                <c:pt idx="49">
                  <c:v>38402</c:v>
                </c:pt>
                <c:pt idx="50">
                  <c:v>38403</c:v>
                </c:pt>
                <c:pt idx="51">
                  <c:v>38404</c:v>
                </c:pt>
                <c:pt idx="52">
                  <c:v>38405</c:v>
                </c:pt>
                <c:pt idx="53">
                  <c:v>38406</c:v>
                </c:pt>
                <c:pt idx="54">
                  <c:v>38407</c:v>
                </c:pt>
                <c:pt idx="55">
                  <c:v>38408</c:v>
                </c:pt>
                <c:pt idx="56">
                  <c:v>38409</c:v>
                </c:pt>
                <c:pt idx="57">
                  <c:v>38410</c:v>
                </c:pt>
                <c:pt idx="58">
                  <c:v>38411</c:v>
                </c:pt>
                <c:pt idx="59">
                  <c:v>38412</c:v>
                </c:pt>
                <c:pt idx="60">
                  <c:v>38413</c:v>
                </c:pt>
                <c:pt idx="61">
                  <c:v>38414</c:v>
                </c:pt>
                <c:pt idx="62">
                  <c:v>38415</c:v>
                </c:pt>
                <c:pt idx="63">
                  <c:v>38416</c:v>
                </c:pt>
                <c:pt idx="64">
                  <c:v>38417</c:v>
                </c:pt>
                <c:pt idx="65">
                  <c:v>38418</c:v>
                </c:pt>
                <c:pt idx="66">
                  <c:v>38419</c:v>
                </c:pt>
                <c:pt idx="67">
                  <c:v>38420</c:v>
                </c:pt>
                <c:pt idx="68">
                  <c:v>38421</c:v>
                </c:pt>
                <c:pt idx="69">
                  <c:v>38422</c:v>
                </c:pt>
                <c:pt idx="70">
                  <c:v>38423</c:v>
                </c:pt>
                <c:pt idx="71">
                  <c:v>38424</c:v>
                </c:pt>
                <c:pt idx="72">
                  <c:v>38425</c:v>
                </c:pt>
                <c:pt idx="73">
                  <c:v>38426</c:v>
                </c:pt>
                <c:pt idx="74">
                  <c:v>38427</c:v>
                </c:pt>
                <c:pt idx="75">
                  <c:v>38428</c:v>
                </c:pt>
                <c:pt idx="76">
                  <c:v>38429</c:v>
                </c:pt>
                <c:pt idx="77">
                  <c:v>38430</c:v>
                </c:pt>
                <c:pt idx="78">
                  <c:v>38431</c:v>
                </c:pt>
                <c:pt idx="79">
                  <c:v>38432</c:v>
                </c:pt>
                <c:pt idx="80">
                  <c:v>38433</c:v>
                </c:pt>
                <c:pt idx="81">
                  <c:v>38434</c:v>
                </c:pt>
                <c:pt idx="82">
                  <c:v>38435</c:v>
                </c:pt>
                <c:pt idx="83">
                  <c:v>38436</c:v>
                </c:pt>
                <c:pt idx="84">
                  <c:v>38437</c:v>
                </c:pt>
                <c:pt idx="85">
                  <c:v>38438</c:v>
                </c:pt>
                <c:pt idx="86">
                  <c:v>38439</c:v>
                </c:pt>
                <c:pt idx="87">
                  <c:v>38440</c:v>
                </c:pt>
                <c:pt idx="88">
                  <c:v>38441</c:v>
                </c:pt>
                <c:pt idx="89">
                  <c:v>38442</c:v>
                </c:pt>
                <c:pt idx="90">
                  <c:v>38443</c:v>
                </c:pt>
                <c:pt idx="91">
                  <c:v>38444</c:v>
                </c:pt>
                <c:pt idx="92">
                  <c:v>38445</c:v>
                </c:pt>
                <c:pt idx="93">
                  <c:v>38446</c:v>
                </c:pt>
                <c:pt idx="94">
                  <c:v>38447</c:v>
                </c:pt>
                <c:pt idx="95">
                  <c:v>38448</c:v>
                </c:pt>
                <c:pt idx="96">
                  <c:v>38449</c:v>
                </c:pt>
                <c:pt idx="97">
                  <c:v>38450</c:v>
                </c:pt>
                <c:pt idx="98">
                  <c:v>38451</c:v>
                </c:pt>
                <c:pt idx="99">
                  <c:v>38452</c:v>
                </c:pt>
                <c:pt idx="100">
                  <c:v>38453</c:v>
                </c:pt>
                <c:pt idx="101">
                  <c:v>38454</c:v>
                </c:pt>
                <c:pt idx="102">
                  <c:v>38455</c:v>
                </c:pt>
                <c:pt idx="103">
                  <c:v>38456</c:v>
                </c:pt>
                <c:pt idx="104">
                  <c:v>38457</c:v>
                </c:pt>
                <c:pt idx="105">
                  <c:v>38458</c:v>
                </c:pt>
                <c:pt idx="106">
                  <c:v>38459</c:v>
                </c:pt>
                <c:pt idx="107">
                  <c:v>38460</c:v>
                </c:pt>
                <c:pt idx="108">
                  <c:v>38461</c:v>
                </c:pt>
                <c:pt idx="109">
                  <c:v>38462</c:v>
                </c:pt>
                <c:pt idx="110">
                  <c:v>38463</c:v>
                </c:pt>
                <c:pt idx="111">
                  <c:v>38464</c:v>
                </c:pt>
                <c:pt idx="112">
                  <c:v>38465</c:v>
                </c:pt>
                <c:pt idx="113">
                  <c:v>38466</c:v>
                </c:pt>
                <c:pt idx="114">
                  <c:v>38467</c:v>
                </c:pt>
                <c:pt idx="115">
                  <c:v>38468</c:v>
                </c:pt>
                <c:pt idx="116">
                  <c:v>38469</c:v>
                </c:pt>
                <c:pt idx="117">
                  <c:v>38470</c:v>
                </c:pt>
                <c:pt idx="118">
                  <c:v>38471</c:v>
                </c:pt>
                <c:pt idx="119">
                  <c:v>38472</c:v>
                </c:pt>
                <c:pt idx="120">
                  <c:v>38473</c:v>
                </c:pt>
                <c:pt idx="121">
                  <c:v>38474</c:v>
                </c:pt>
                <c:pt idx="122">
                  <c:v>38475</c:v>
                </c:pt>
                <c:pt idx="123">
                  <c:v>38476</c:v>
                </c:pt>
                <c:pt idx="124">
                  <c:v>38477</c:v>
                </c:pt>
                <c:pt idx="125">
                  <c:v>38478</c:v>
                </c:pt>
                <c:pt idx="126">
                  <c:v>38479</c:v>
                </c:pt>
                <c:pt idx="127">
                  <c:v>38480</c:v>
                </c:pt>
                <c:pt idx="128">
                  <c:v>38481</c:v>
                </c:pt>
                <c:pt idx="129">
                  <c:v>38482</c:v>
                </c:pt>
                <c:pt idx="130">
                  <c:v>38483</c:v>
                </c:pt>
                <c:pt idx="131">
                  <c:v>38484</c:v>
                </c:pt>
                <c:pt idx="132">
                  <c:v>38485</c:v>
                </c:pt>
                <c:pt idx="133">
                  <c:v>38486</c:v>
                </c:pt>
                <c:pt idx="134">
                  <c:v>38487</c:v>
                </c:pt>
                <c:pt idx="135">
                  <c:v>38488</c:v>
                </c:pt>
                <c:pt idx="136">
                  <c:v>38489</c:v>
                </c:pt>
                <c:pt idx="137">
                  <c:v>38490</c:v>
                </c:pt>
                <c:pt idx="138">
                  <c:v>38491</c:v>
                </c:pt>
                <c:pt idx="139">
                  <c:v>38492</c:v>
                </c:pt>
                <c:pt idx="140">
                  <c:v>38493</c:v>
                </c:pt>
                <c:pt idx="141">
                  <c:v>38494</c:v>
                </c:pt>
                <c:pt idx="142">
                  <c:v>38495</c:v>
                </c:pt>
                <c:pt idx="143">
                  <c:v>38496</c:v>
                </c:pt>
                <c:pt idx="144">
                  <c:v>38497</c:v>
                </c:pt>
                <c:pt idx="145">
                  <c:v>38498</c:v>
                </c:pt>
                <c:pt idx="146">
                  <c:v>38499</c:v>
                </c:pt>
                <c:pt idx="147">
                  <c:v>38500</c:v>
                </c:pt>
                <c:pt idx="148">
                  <c:v>38501</c:v>
                </c:pt>
                <c:pt idx="149">
                  <c:v>38502</c:v>
                </c:pt>
                <c:pt idx="150">
                  <c:v>38503</c:v>
                </c:pt>
                <c:pt idx="151">
                  <c:v>38504</c:v>
                </c:pt>
                <c:pt idx="152">
                  <c:v>38505</c:v>
                </c:pt>
                <c:pt idx="153">
                  <c:v>38506</c:v>
                </c:pt>
                <c:pt idx="154">
                  <c:v>38507</c:v>
                </c:pt>
                <c:pt idx="155">
                  <c:v>38508</c:v>
                </c:pt>
                <c:pt idx="156">
                  <c:v>38509</c:v>
                </c:pt>
                <c:pt idx="157">
                  <c:v>38510</c:v>
                </c:pt>
                <c:pt idx="158">
                  <c:v>38511</c:v>
                </c:pt>
                <c:pt idx="159">
                  <c:v>38512</c:v>
                </c:pt>
                <c:pt idx="160">
                  <c:v>38513</c:v>
                </c:pt>
                <c:pt idx="161">
                  <c:v>38514</c:v>
                </c:pt>
                <c:pt idx="162">
                  <c:v>38515</c:v>
                </c:pt>
                <c:pt idx="163">
                  <c:v>38516</c:v>
                </c:pt>
                <c:pt idx="164">
                  <c:v>38517</c:v>
                </c:pt>
                <c:pt idx="165">
                  <c:v>38518</c:v>
                </c:pt>
                <c:pt idx="166">
                  <c:v>38519</c:v>
                </c:pt>
                <c:pt idx="167">
                  <c:v>38520</c:v>
                </c:pt>
                <c:pt idx="168">
                  <c:v>38521</c:v>
                </c:pt>
                <c:pt idx="169">
                  <c:v>38522</c:v>
                </c:pt>
                <c:pt idx="170">
                  <c:v>38523</c:v>
                </c:pt>
                <c:pt idx="171">
                  <c:v>38524</c:v>
                </c:pt>
                <c:pt idx="172">
                  <c:v>38525</c:v>
                </c:pt>
                <c:pt idx="173">
                  <c:v>38526</c:v>
                </c:pt>
                <c:pt idx="174">
                  <c:v>38527</c:v>
                </c:pt>
                <c:pt idx="175">
                  <c:v>38528</c:v>
                </c:pt>
                <c:pt idx="176">
                  <c:v>38529</c:v>
                </c:pt>
                <c:pt idx="177">
                  <c:v>38530</c:v>
                </c:pt>
                <c:pt idx="178">
                  <c:v>38531</c:v>
                </c:pt>
                <c:pt idx="179">
                  <c:v>38532</c:v>
                </c:pt>
                <c:pt idx="180">
                  <c:v>38533</c:v>
                </c:pt>
                <c:pt idx="181">
                  <c:v>38534</c:v>
                </c:pt>
                <c:pt idx="182">
                  <c:v>38535</c:v>
                </c:pt>
                <c:pt idx="183">
                  <c:v>38536</c:v>
                </c:pt>
                <c:pt idx="184">
                  <c:v>38537</c:v>
                </c:pt>
                <c:pt idx="185">
                  <c:v>38538</c:v>
                </c:pt>
                <c:pt idx="186">
                  <c:v>38539</c:v>
                </c:pt>
                <c:pt idx="187">
                  <c:v>38540</c:v>
                </c:pt>
                <c:pt idx="188">
                  <c:v>38541</c:v>
                </c:pt>
                <c:pt idx="189">
                  <c:v>38542</c:v>
                </c:pt>
                <c:pt idx="190">
                  <c:v>38543</c:v>
                </c:pt>
                <c:pt idx="191">
                  <c:v>38544</c:v>
                </c:pt>
                <c:pt idx="192">
                  <c:v>38545</c:v>
                </c:pt>
                <c:pt idx="193">
                  <c:v>38546</c:v>
                </c:pt>
                <c:pt idx="194">
                  <c:v>38547</c:v>
                </c:pt>
                <c:pt idx="195">
                  <c:v>38548</c:v>
                </c:pt>
                <c:pt idx="196">
                  <c:v>38549</c:v>
                </c:pt>
                <c:pt idx="197">
                  <c:v>38550</c:v>
                </c:pt>
                <c:pt idx="198">
                  <c:v>38551</c:v>
                </c:pt>
                <c:pt idx="199">
                  <c:v>38552</c:v>
                </c:pt>
                <c:pt idx="200">
                  <c:v>38553</c:v>
                </c:pt>
                <c:pt idx="201">
                  <c:v>38554</c:v>
                </c:pt>
                <c:pt idx="202">
                  <c:v>38555</c:v>
                </c:pt>
                <c:pt idx="203">
                  <c:v>38556</c:v>
                </c:pt>
                <c:pt idx="204">
                  <c:v>38557</c:v>
                </c:pt>
                <c:pt idx="205">
                  <c:v>38558</c:v>
                </c:pt>
                <c:pt idx="206">
                  <c:v>38559</c:v>
                </c:pt>
                <c:pt idx="207">
                  <c:v>38560</c:v>
                </c:pt>
                <c:pt idx="208">
                  <c:v>38561</c:v>
                </c:pt>
                <c:pt idx="209">
                  <c:v>38562</c:v>
                </c:pt>
                <c:pt idx="210">
                  <c:v>38563</c:v>
                </c:pt>
                <c:pt idx="211">
                  <c:v>38564</c:v>
                </c:pt>
                <c:pt idx="212">
                  <c:v>38565</c:v>
                </c:pt>
                <c:pt idx="213">
                  <c:v>38566</c:v>
                </c:pt>
                <c:pt idx="214">
                  <c:v>38567</c:v>
                </c:pt>
                <c:pt idx="215">
                  <c:v>38568</c:v>
                </c:pt>
                <c:pt idx="216">
                  <c:v>38569</c:v>
                </c:pt>
                <c:pt idx="217">
                  <c:v>38570</c:v>
                </c:pt>
                <c:pt idx="218">
                  <c:v>38571</c:v>
                </c:pt>
                <c:pt idx="219">
                  <c:v>38572</c:v>
                </c:pt>
                <c:pt idx="220">
                  <c:v>38573</c:v>
                </c:pt>
                <c:pt idx="221">
                  <c:v>38574</c:v>
                </c:pt>
                <c:pt idx="222">
                  <c:v>38575</c:v>
                </c:pt>
                <c:pt idx="223">
                  <c:v>38576</c:v>
                </c:pt>
                <c:pt idx="224">
                  <c:v>38577</c:v>
                </c:pt>
                <c:pt idx="225">
                  <c:v>38578</c:v>
                </c:pt>
                <c:pt idx="226">
                  <c:v>38579</c:v>
                </c:pt>
                <c:pt idx="227">
                  <c:v>38580</c:v>
                </c:pt>
                <c:pt idx="228">
                  <c:v>38581</c:v>
                </c:pt>
                <c:pt idx="229">
                  <c:v>38582</c:v>
                </c:pt>
                <c:pt idx="230">
                  <c:v>38583</c:v>
                </c:pt>
                <c:pt idx="231">
                  <c:v>38584</c:v>
                </c:pt>
                <c:pt idx="232">
                  <c:v>38585</c:v>
                </c:pt>
                <c:pt idx="233">
                  <c:v>38586</c:v>
                </c:pt>
                <c:pt idx="234">
                  <c:v>38587</c:v>
                </c:pt>
                <c:pt idx="235">
                  <c:v>38588</c:v>
                </c:pt>
                <c:pt idx="236">
                  <c:v>38589</c:v>
                </c:pt>
                <c:pt idx="237">
                  <c:v>38590</c:v>
                </c:pt>
                <c:pt idx="238">
                  <c:v>38591</c:v>
                </c:pt>
                <c:pt idx="239">
                  <c:v>38592</c:v>
                </c:pt>
                <c:pt idx="240">
                  <c:v>38593</c:v>
                </c:pt>
                <c:pt idx="241">
                  <c:v>38594</c:v>
                </c:pt>
                <c:pt idx="242">
                  <c:v>38595</c:v>
                </c:pt>
                <c:pt idx="243">
                  <c:v>38596</c:v>
                </c:pt>
                <c:pt idx="244">
                  <c:v>38597</c:v>
                </c:pt>
                <c:pt idx="245">
                  <c:v>38598</c:v>
                </c:pt>
                <c:pt idx="246">
                  <c:v>38599</c:v>
                </c:pt>
                <c:pt idx="247">
                  <c:v>38600</c:v>
                </c:pt>
                <c:pt idx="248">
                  <c:v>38601</c:v>
                </c:pt>
                <c:pt idx="249">
                  <c:v>38602</c:v>
                </c:pt>
                <c:pt idx="250">
                  <c:v>38603</c:v>
                </c:pt>
                <c:pt idx="251">
                  <c:v>38604</c:v>
                </c:pt>
                <c:pt idx="252">
                  <c:v>38605</c:v>
                </c:pt>
                <c:pt idx="253">
                  <c:v>38606</c:v>
                </c:pt>
                <c:pt idx="254">
                  <c:v>38607</c:v>
                </c:pt>
                <c:pt idx="255">
                  <c:v>38608</c:v>
                </c:pt>
                <c:pt idx="256">
                  <c:v>38609</c:v>
                </c:pt>
                <c:pt idx="257">
                  <c:v>38610</c:v>
                </c:pt>
                <c:pt idx="258">
                  <c:v>38611</c:v>
                </c:pt>
                <c:pt idx="259">
                  <c:v>38612</c:v>
                </c:pt>
                <c:pt idx="260">
                  <c:v>38613</c:v>
                </c:pt>
                <c:pt idx="261">
                  <c:v>38614</c:v>
                </c:pt>
                <c:pt idx="262">
                  <c:v>38615</c:v>
                </c:pt>
                <c:pt idx="263">
                  <c:v>38616</c:v>
                </c:pt>
                <c:pt idx="264">
                  <c:v>38617</c:v>
                </c:pt>
                <c:pt idx="265">
                  <c:v>38618</c:v>
                </c:pt>
                <c:pt idx="266">
                  <c:v>38619</c:v>
                </c:pt>
                <c:pt idx="267">
                  <c:v>38620</c:v>
                </c:pt>
                <c:pt idx="268">
                  <c:v>38621</c:v>
                </c:pt>
                <c:pt idx="269">
                  <c:v>38622</c:v>
                </c:pt>
                <c:pt idx="270">
                  <c:v>38623</c:v>
                </c:pt>
                <c:pt idx="271">
                  <c:v>38624</c:v>
                </c:pt>
                <c:pt idx="272">
                  <c:v>38625</c:v>
                </c:pt>
                <c:pt idx="273">
                  <c:v>38626</c:v>
                </c:pt>
                <c:pt idx="274">
                  <c:v>38627</c:v>
                </c:pt>
                <c:pt idx="275">
                  <c:v>38628</c:v>
                </c:pt>
                <c:pt idx="276">
                  <c:v>38629</c:v>
                </c:pt>
                <c:pt idx="277">
                  <c:v>38630</c:v>
                </c:pt>
                <c:pt idx="278">
                  <c:v>38631</c:v>
                </c:pt>
                <c:pt idx="279">
                  <c:v>38632</c:v>
                </c:pt>
                <c:pt idx="280">
                  <c:v>38633</c:v>
                </c:pt>
                <c:pt idx="281">
                  <c:v>38634</c:v>
                </c:pt>
                <c:pt idx="282">
                  <c:v>38635</c:v>
                </c:pt>
                <c:pt idx="283">
                  <c:v>38636</c:v>
                </c:pt>
                <c:pt idx="284">
                  <c:v>38637</c:v>
                </c:pt>
                <c:pt idx="285">
                  <c:v>38638</c:v>
                </c:pt>
                <c:pt idx="286">
                  <c:v>38639</c:v>
                </c:pt>
                <c:pt idx="287">
                  <c:v>38640</c:v>
                </c:pt>
                <c:pt idx="288">
                  <c:v>38641</c:v>
                </c:pt>
                <c:pt idx="289">
                  <c:v>38642</c:v>
                </c:pt>
                <c:pt idx="290">
                  <c:v>38643</c:v>
                </c:pt>
                <c:pt idx="291">
                  <c:v>38644</c:v>
                </c:pt>
                <c:pt idx="292">
                  <c:v>38645</c:v>
                </c:pt>
                <c:pt idx="293">
                  <c:v>38646</c:v>
                </c:pt>
                <c:pt idx="294">
                  <c:v>38647</c:v>
                </c:pt>
                <c:pt idx="295">
                  <c:v>38648</c:v>
                </c:pt>
                <c:pt idx="296">
                  <c:v>38649</c:v>
                </c:pt>
                <c:pt idx="297">
                  <c:v>38650</c:v>
                </c:pt>
                <c:pt idx="298">
                  <c:v>38651</c:v>
                </c:pt>
                <c:pt idx="299">
                  <c:v>38652</c:v>
                </c:pt>
                <c:pt idx="300">
                  <c:v>38653</c:v>
                </c:pt>
                <c:pt idx="301">
                  <c:v>38654</c:v>
                </c:pt>
                <c:pt idx="302">
                  <c:v>38655</c:v>
                </c:pt>
                <c:pt idx="303">
                  <c:v>38656</c:v>
                </c:pt>
                <c:pt idx="304">
                  <c:v>38657</c:v>
                </c:pt>
                <c:pt idx="305">
                  <c:v>38658</c:v>
                </c:pt>
                <c:pt idx="306">
                  <c:v>38659</c:v>
                </c:pt>
                <c:pt idx="307">
                  <c:v>38660</c:v>
                </c:pt>
                <c:pt idx="308">
                  <c:v>38661</c:v>
                </c:pt>
                <c:pt idx="309">
                  <c:v>38662</c:v>
                </c:pt>
                <c:pt idx="310">
                  <c:v>38663</c:v>
                </c:pt>
                <c:pt idx="311">
                  <c:v>38664</c:v>
                </c:pt>
                <c:pt idx="312">
                  <c:v>38665</c:v>
                </c:pt>
                <c:pt idx="313">
                  <c:v>38666</c:v>
                </c:pt>
                <c:pt idx="314">
                  <c:v>38667</c:v>
                </c:pt>
                <c:pt idx="315">
                  <c:v>38668</c:v>
                </c:pt>
                <c:pt idx="316">
                  <c:v>38669</c:v>
                </c:pt>
                <c:pt idx="317">
                  <c:v>38670</c:v>
                </c:pt>
                <c:pt idx="318">
                  <c:v>38671</c:v>
                </c:pt>
                <c:pt idx="319">
                  <c:v>38672</c:v>
                </c:pt>
                <c:pt idx="320">
                  <c:v>38673</c:v>
                </c:pt>
                <c:pt idx="321">
                  <c:v>38674</c:v>
                </c:pt>
                <c:pt idx="322">
                  <c:v>38675</c:v>
                </c:pt>
                <c:pt idx="323">
                  <c:v>38676</c:v>
                </c:pt>
                <c:pt idx="324">
                  <c:v>38677</c:v>
                </c:pt>
                <c:pt idx="325">
                  <c:v>38678</c:v>
                </c:pt>
                <c:pt idx="326">
                  <c:v>38679</c:v>
                </c:pt>
                <c:pt idx="327">
                  <c:v>38680</c:v>
                </c:pt>
                <c:pt idx="328">
                  <c:v>38681</c:v>
                </c:pt>
                <c:pt idx="329">
                  <c:v>38682</c:v>
                </c:pt>
                <c:pt idx="330">
                  <c:v>38683</c:v>
                </c:pt>
                <c:pt idx="331">
                  <c:v>38684</c:v>
                </c:pt>
                <c:pt idx="332">
                  <c:v>38685</c:v>
                </c:pt>
                <c:pt idx="333">
                  <c:v>38686</c:v>
                </c:pt>
                <c:pt idx="334">
                  <c:v>38687</c:v>
                </c:pt>
                <c:pt idx="335">
                  <c:v>38688</c:v>
                </c:pt>
                <c:pt idx="336">
                  <c:v>38689</c:v>
                </c:pt>
                <c:pt idx="337">
                  <c:v>38690</c:v>
                </c:pt>
                <c:pt idx="338">
                  <c:v>38691</c:v>
                </c:pt>
                <c:pt idx="339">
                  <c:v>38692</c:v>
                </c:pt>
                <c:pt idx="340">
                  <c:v>38693</c:v>
                </c:pt>
                <c:pt idx="341">
                  <c:v>38694</c:v>
                </c:pt>
                <c:pt idx="342">
                  <c:v>38695</c:v>
                </c:pt>
                <c:pt idx="343">
                  <c:v>38696</c:v>
                </c:pt>
                <c:pt idx="344">
                  <c:v>38697</c:v>
                </c:pt>
                <c:pt idx="345">
                  <c:v>38698</c:v>
                </c:pt>
                <c:pt idx="346">
                  <c:v>38699</c:v>
                </c:pt>
                <c:pt idx="347">
                  <c:v>38700</c:v>
                </c:pt>
                <c:pt idx="348">
                  <c:v>38701</c:v>
                </c:pt>
                <c:pt idx="349">
                  <c:v>38702</c:v>
                </c:pt>
                <c:pt idx="350">
                  <c:v>38703</c:v>
                </c:pt>
                <c:pt idx="351">
                  <c:v>38704</c:v>
                </c:pt>
                <c:pt idx="352">
                  <c:v>38705</c:v>
                </c:pt>
                <c:pt idx="353">
                  <c:v>38706</c:v>
                </c:pt>
                <c:pt idx="354">
                  <c:v>38707</c:v>
                </c:pt>
                <c:pt idx="355">
                  <c:v>38708</c:v>
                </c:pt>
                <c:pt idx="356">
                  <c:v>38709</c:v>
                </c:pt>
                <c:pt idx="357">
                  <c:v>38710</c:v>
                </c:pt>
                <c:pt idx="358">
                  <c:v>38711</c:v>
                </c:pt>
                <c:pt idx="359">
                  <c:v>38712</c:v>
                </c:pt>
                <c:pt idx="360">
                  <c:v>38713</c:v>
                </c:pt>
                <c:pt idx="361">
                  <c:v>38714</c:v>
                </c:pt>
                <c:pt idx="362">
                  <c:v>38715</c:v>
                </c:pt>
                <c:pt idx="363">
                  <c:v>38716</c:v>
                </c:pt>
              </c:numCache>
            </c:numRef>
          </c:xVal>
          <c:yVal>
            <c:numRef>
              <c:f>all!$O$2:$O$365</c:f>
              <c:numCache>
                <c:formatCode>General</c:formatCode>
                <c:ptCount val="364"/>
                <c:pt idx="0">
                  <c:v>14.30131721496582</c:v>
                </c:pt>
                <c:pt idx="1">
                  <c:v>30.592829704284668</c:v>
                </c:pt>
                <c:pt idx="2">
                  <c:v>14.847036838531494</c:v>
                </c:pt>
                <c:pt idx="3">
                  <c:v>24.933061122894287</c:v>
                </c:pt>
                <c:pt idx="4">
                  <c:v>12.530770937601725</c:v>
                </c:pt>
                <c:pt idx="5">
                  <c:v>20.052314122517902</c:v>
                </c:pt>
                <c:pt idx="6">
                  <c:v>33.100151697794594</c:v>
                </c:pt>
                <c:pt idx="7">
                  <c:v>41.294336954752602</c:v>
                </c:pt>
                <c:pt idx="8">
                  <c:v>28.511099179585774</c:v>
                </c:pt>
                <c:pt idx="9">
                  <c:v>28.013838450113933</c:v>
                </c:pt>
                <c:pt idx="10">
                  <c:v>17.239745616912842</c:v>
                </c:pt>
                <c:pt idx="11">
                  <c:v>26.17760403951009</c:v>
                </c:pt>
                <c:pt idx="12">
                  <c:v>16.432966550191242</c:v>
                </c:pt>
                <c:pt idx="13">
                  <c:v>26.381387710571289</c:v>
                </c:pt>
                <c:pt idx="14">
                  <c:v>28.425493240356445</c:v>
                </c:pt>
                <c:pt idx="15">
                  <c:v>20.997512181599934</c:v>
                </c:pt>
                <c:pt idx="16">
                  <c:v>17.679568926493328</c:v>
                </c:pt>
                <c:pt idx="17">
                  <c:v>19.943987846374512</c:v>
                </c:pt>
                <c:pt idx="18">
                  <c:v>22.87093226114909</c:v>
                </c:pt>
                <c:pt idx="19">
                  <c:v>19.714145660400391</c:v>
                </c:pt>
                <c:pt idx="20">
                  <c:v>11.68918482462565</c:v>
                </c:pt>
                <c:pt idx="21">
                  <c:v>9.2754058837890625</c:v>
                </c:pt>
                <c:pt idx="22">
                  <c:v>27.28399149576823</c:v>
                </c:pt>
                <c:pt idx="23">
                  <c:v>40.116020202636719</c:v>
                </c:pt>
                <c:pt idx="24">
                  <c:v>49.06384595235189</c:v>
                </c:pt>
                <c:pt idx="25">
                  <c:v>17.593894322713215</c:v>
                </c:pt>
                <c:pt idx="26">
                  <c:v>25.623488744099934</c:v>
                </c:pt>
                <c:pt idx="27">
                  <c:v>25.803417841593426</c:v>
                </c:pt>
                <c:pt idx="28">
                  <c:v>45.931605656941734</c:v>
                </c:pt>
                <c:pt idx="29">
                  <c:v>34.578656514485679</c:v>
                </c:pt>
                <c:pt idx="30">
                  <c:v>37.874091466267906</c:v>
                </c:pt>
                <c:pt idx="31">
                  <c:v>32.211570103963219</c:v>
                </c:pt>
                <c:pt idx="32">
                  <c:v>51.790547053019203</c:v>
                </c:pt>
                <c:pt idx="33">
                  <c:v>55.897991180419922</c:v>
                </c:pt>
                <c:pt idx="34">
                  <c:v>51.41253980000814</c:v>
                </c:pt>
                <c:pt idx="35">
                  <c:v>25.147262573242187</c:v>
                </c:pt>
                <c:pt idx="36">
                  <c:v>50.475555419921875</c:v>
                </c:pt>
                <c:pt idx="37">
                  <c:v>22.149942715962727</c:v>
                </c:pt>
                <c:pt idx="38">
                  <c:v>22.160418192545574</c:v>
                </c:pt>
                <c:pt idx="39">
                  <c:v>17.475937525431316</c:v>
                </c:pt>
                <c:pt idx="40">
                  <c:v>19.234884579976399</c:v>
                </c:pt>
                <c:pt idx="41">
                  <c:v>27.647610346476238</c:v>
                </c:pt>
                <c:pt idx="42">
                  <c:v>23.088121096293133</c:v>
                </c:pt>
                <c:pt idx="43">
                  <c:v>10.111036777496338</c:v>
                </c:pt>
                <c:pt idx="44">
                  <c:v>19.594481627146404</c:v>
                </c:pt>
                <c:pt idx="45">
                  <c:v>32.172439257303871</c:v>
                </c:pt>
                <c:pt idx="46">
                  <c:v>25.200640996297199</c:v>
                </c:pt>
                <c:pt idx="47">
                  <c:v>18.33555793762207</c:v>
                </c:pt>
                <c:pt idx="48">
                  <c:v>23.428185621897381</c:v>
                </c:pt>
                <c:pt idx="49">
                  <c:v>31.656125386555988</c:v>
                </c:pt>
                <c:pt idx="50">
                  <c:v>17.701226393381756</c:v>
                </c:pt>
                <c:pt idx="51">
                  <c:v>30.549441655476887</c:v>
                </c:pt>
                <c:pt idx="52">
                  <c:v>35.862862269083656</c:v>
                </c:pt>
                <c:pt idx="53">
                  <c:v>31.888018925984699</c:v>
                </c:pt>
                <c:pt idx="54">
                  <c:v>36.309721946716309</c:v>
                </c:pt>
                <c:pt idx="55">
                  <c:v>27.634839375813801</c:v>
                </c:pt>
                <c:pt idx="56">
                  <c:v>15.713127772013346</c:v>
                </c:pt>
                <c:pt idx="57">
                  <c:v>19.577518145243328</c:v>
                </c:pt>
                <c:pt idx="58">
                  <c:v>28.340995470682781</c:v>
                </c:pt>
                <c:pt idx="59">
                  <c:v>15.439632733662924</c:v>
                </c:pt>
                <c:pt idx="60">
                  <c:v>18.02783203125</c:v>
                </c:pt>
                <c:pt idx="61">
                  <c:v>28.54256534576416</c:v>
                </c:pt>
                <c:pt idx="62">
                  <c:v>58.247782389322914</c:v>
                </c:pt>
                <c:pt idx="63">
                  <c:v>43.169144312540688</c:v>
                </c:pt>
                <c:pt idx="64">
                  <c:v>43.128452936808266</c:v>
                </c:pt>
                <c:pt idx="65">
                  <c:v>17.418537139892578</c:v>
                </c:pt>
                <c:pt idx="66">
                  <c:v>19.79686673482259</c:v>
                </c:pt>
                <c:pt idx="67">
                  <c:v>23.130997975667317</c:v>
                </c:pt>
                <c:pt idx="68">
                  <c:v>30.562387466430664</c:v>
                </c:pt>
                <c:pt idx="69">
                  <c:v>30.835336685180664</c:v>
                </c:pt>
                <c:pt idx="70">
                  <c:v>19.453644434611004</c:v>
                </c:pt>
                <c:pt idx="71">
                  <c:v>26.817483584086101</c:v>
                </c:pt>
                <c:pt idx="72">
                  <c:v>39.733117739359535</c:v>
                </c:pt>
                <c:pt idx="73">
                  <c:v>42.573345184326172</c:v>
                </c:pt>
                <c:pt idx="74">
                  <c:v>32.289139747619629</c:v>
                </c:pt>
                <c:pt idx="75">
                  <c:v>20.249850908915203</c:v>
                </c:pt>
                <c:pt idx="76">
                  <c:v>35.083250045776367</c:v>
                </c:pt>
                <c:pt idx="77">
                  <c:v>14.457919438680014</c:v>
                </c:pt>
                <c:pt idx="78">
                  <c:v>18.043766975402832</c:v>
                </c:pt>
                <c:pt idx="79">
                  <c:v>21.258331298828125</c:v>
                </c:pt>
                <c:pt idx="80">
                  <c:v>15.31072998046875</c:v>
                </c:pt>
                <c:pt idx="81">
                  <c:v>15.733882268269857</c:v>
                </c:pt>
                <c:pt idx="82">
                  <c:v>37.094195048014321</c:v>
                </c:pt>
                <c:pt idx="83">
                  <c:v>14.86872418721517</c:v>
                </c:pt>
                <c:pt idx="84">
                  <c:v>28.706572850545246</c:v>
                </c:pt>
                <c:pt idx="85">
                  <c:v>32.393434524536133</c:v>
                </c:pt>
                <c:pt idx="86">
                  <c:v>20.579480489095051</c:v>
                </c:pt>
                <c:pt idx="87">
                  <c:v>26.228640874226887</c:v>
                </c:pt>
                <c:pt idx="88">
                  <c:v>26.334207534790039</c:v>
                </c:pt>
                <c:pt idx="89">
                  <c:v>13.051940123240152</c:v>
                </c:pt>
                <c:pt idx="90">
                  <c:v>7.2151293754577637</c:v>
                </c:pt>
                <c:pt idx="91">
                  <c:v>6.0287186304728193</c:v>
                </c:pt>
                <c:pt idx="92">
                  <c:v>10.953435977300009</c:v>
                </c:pt>
                <c:pt idx="93">
                  <c:v>24.314879099527996</c:v>
                </c:pt>
                <c:pt idx="94">
                  <c:v>41.72314771016439</c:v>
                </c:pt>
                <c:pt idx="95">
                  <c:v>28.958364486694336</c:v>
                </c:pt>
                <c:pt idx="96">
                  <c:v>12.05711841583252</c:v>
                </c:pt>
                <c:pt idx="97">
                  <c:v>16.777738253275555</c:v>
                </c:pt>
                <c:pt idx="98">
                  <c:v>16.74389425913493</c:v>
                </c:pt>
                <c:pt idx="99">
                  <c:v>24.735577901204426</c:v>
                </c:pt>
                <c:pt idx="100">
                  <c:v>7.4773352940877276</c:v>
                </c:pt>
                <c:pt idx="101">
                  <c:v>11.241338729858398</c:v>
                </c:pt>
                <c:pt idx="102">
                  <c:v>9.6736649672190342</c:v>
                </c:pt>
                <c:pt idx="103">
                  <c:v>14.706769307454428</c:v>
                </c:pt>
                <c:pt idx="104">
                  <c:v>18.952701886494953</c:v>
                </c:pt>
                <c:pt idx="105">
                  <c:v>27.569186210632324</c:v>
                </c:pt>
                <c:pt idx="106">
                  <c:v>34.120611826578774</c:v>
                </c:pt>
                <c:pt idx="107">
                  <c:v>45.186492919921875</c:v>
                </c:pt>
                <c:pt idx="108">
                  <c:v>26.37421703338623</c:v>
                </c:pt>
                <c:pt idx="109">
                  <c:v>10.361326217651367</c:v>
                </c:pt>
                <c:pt idx="110">
                  <c:v>14.247831662495932</c:v>
                </c:pt>
                <c:pt idx="111">
                  <c:v>8.3108474413553868</c:v>
                </c:pt>
                <c:pt idx="112">
                  <c:v>4.2672344843546552</c:v>
                </c:pt>
                <c:pt idx="113">
                  <c:v>7.4472799301147461</c:v>
                </c:pt>
                <c:pt idx="114">
                  <c:v>21.03380839029948</c:v>
                </c:pt>
                <c:pt idx="115">
                  <c:v>20.35590108235677</c:v>
                </c:pt>
                <c:pt idx="116">
                  <c:v>22.488045056660969</c:v>
                </c:pt>
                <c:pt idx="117">
                  <c:v>22.588874181111652</c:v>
                </c:pt>
                <c:pt idx="118">
                  <c:v>26.004660924275715</c:v>
                </c:pt>
                <c:pt idx="119">
                  <c:v>24.729315757751465</c:v>
                </c:pt>
                <c:pt idx="120">
                  <c:v>24.638804753621418</c:v>
                </c:pt>
                <c:pt idx="121">
                  <c:v>19.992919286092121</c:v>
                </c:pt>
                <c:pt idx="122">
                  <c:v>27.555114110310871</c:v>
                </c:pt>
                <c:pt idx="123">
                  <c:v>22.480552514394123</c:v>
                </c:pt>
                <c:pt idx="124">
                  <c:v>28.216044425964355</c:v>
                </c:pt>
                <c:pt idx="125">
                  <c:v>33.429399490356445</c:v>
                </c:pt>
                <c:pt idx="126">
                  <c:v>30.788589159647625</c:v>
                </c:pt>
                <c:pt idx="127">
                  <c:v>27.161221822102863</c:v>
                </c:pt>
                <c:pt idx="128">
                  <c:v>35.196737289428711</c:v>
                </c:pt>
                <c:pt idx="129">
                  <c:v>18.269222259521484</c:v>
                </c:pt>
                <c:pt idx="130">
                  <c:v>7.0273356437683105</c:v>
                </c:pt>
                <c:pt idx="131">
                  <c:v>7.820704460144043</c:v>
                </c:pt>
                <c:pt idx="132">
                  <c:v>15.16686741511027</c:v>
                </c:pt>
                <c:pt idx="133">
                  <c:v>16.917682965596516</c:v>
                </c:pt>
                <c:pt idx="134">
                  <c:v>12.957773049672445</c:v>
                </c:pt>
                <c:pt idx="135">
                  <c:v>12.249086221059164</c:v>
                </c:pt>
                <c:pt idx="136">
                  <c:v>15.266241073608398</c:v>
                </c:pt>
                <c:pt idx="137">
                  <c:v>12.468196233113607</c:v>
                </c:pt>
                <c:pt idx="138">
                  <c:v>12.516858498255411</c:v>
                </c:pt>
                <c:pt idx="139">
                  <c:v>17.056162198384602</c:v>
                </c:pt>
                <c:pt idx="140">
                  <c:v>28.111814975738525</c:v>
                </c:pt>
                <c:pt idx="141">
                  <c:v>28.578934987386067</c:v>
                </c:pt>
                <c:pt idx="142">
                  <c:v>9.446966965993246</c:v>
                </c:pt>
                <c:pt idx="143">
                  <c:v>12.101383050282797</c:v>
                </c:pt>
                <c:pt idx="144">
                  <c:v>10.878111362457275</c:v>
                </c:pt>
                <c:pt idx="145">
                  <c:v>18.190550804138184</c:v>
                </c:pt>
                <c:pt idx="146">
                  <c:v>18.528816541035969</c:v>
                </c:pt>
                <c:pt idx="147">
                  <c:v>19.955540339152019</c:v>
                </c:pt>
                <c:pt idx="148">
                  <c:v>17.693695068359375</c:v>
                </c:pt>
                <c:pt idx="149">
                  <c:v>12.04865058263143</c:v>
                </c:pt>
                <c:pt idx="150">
                  <c:v>14.122409184773764</c:v>
                </c:pt>
                <c:pt idx="151">
                  <c:v>15.780907471974691</c:v>
                </c:pt>
                <c:pt idx="152">
                  <c:v>11.851485888163248</c:v>
                </c:pt>
                <c:pt idx="153">
                  <c:v>19.122822125752766</c:v>
                </c:pt>
                <c:pt idx="154">
                  <c:v>27.27823766072591</c:v>
                </c:pt>
                <c:pt idx="155">
                  <c:v>17.750103950500488</c:v>
                </c:pt>
                <c:pt idx="156">
                  <c:v>17.213700294494629</c:v>
                </c:pt>
                <c:pt idx="157">
                  <c:v>19.317549387613933</c:v>
                </c:pt>
                <c:pt idx="158">
                  <c:v>24.975437800089519</c:v>
                </c:pt>
                <c:pt idx="159">
                  <c:v>27.614834467569988</c:v>
                </c:pt>
                <c:pt idx="160">
                  <c:v>32.895346005757652</c:v>
                </c:pt>
                <c:pt idx="161">
                  <c:v>32.00146802266439</c:v>
                </c:pt>
                <c:pt idx="162">
                  <c:v>19.868322372436523</c:v>
                </c:pt>
                <c:pt idx="163">
                  <c:v>22.544431845347088</c:v>
                </c:pt>
                <c:pt idx="164">
                  <c:v>17.833015441894531</c:v>
                </c:pt>
                <c:pt idx="165">
                  <c:v>10.147005875905355</c:v>
                </c:pt>
                <c:pt idx="166">
                  <c:v>12.986355145772299</c:v>
                </c:pt>
                <c:pt idx="167">
                  <c:v>9.9195617039998378</c:v>
                </c:pt>
                <c:pt idx="168">
                  <c:v>8.4031505584716797</c:v>
                </c:pt>
                <c:pt idx="169">
                  <c:v>13.173904418945313</c:v>
                </c:pt>
                <c:pt idx="170">
                  <c:v>27.115016460418701</c:v>
                </c:pt>
                <c:pt idx="171">
                  <c:v>13.843417406082153</c:v>
                </c:pt>
                <c:pt idx="172">
                  <c:v>11.456857522328695</c:v>
                </c:pt>
                <c:pt idx="173">
                  <c:v>21.342974026997883</c:v>
                </c:pt>
                <c:pt idx="174">
                  <c:v>33.587131500244141</c:v>
                </c:pt>
                <c:pt idx="175">
                  <c:v>15.220788637797037</c:v>
                </c:pt>
                <c:pt idx="176">
                  <c:v>21.058655738830566</c:v>
                </c:pt>
                <c:pt idx="177">
                  <c:v>36.2271728515625</c:v>
                </c:pt>
                <c:pt idx="178">
                  <c:v>22.807244936625164</c:v>
                </c:pt>
                <c:pt idx="179">
                  <c:v>42.428214391072594</c:v>
                </c:pt>
                <c:pt idx="180">
                  <c:v>16.237999280293781</c:v>
                </c:pt>
                <c:pt idx="181">
                  <c:v>6.1472701231638593</c:v>
                </c:pt>
                <c:pt idx="182">
                  <c:v>9.0347037315368652</c:v>
                </c:pt>
                <c:pt idx="183">
                  <c:v>26.78343391418457</c:v>
                </c:pt>
                <c:pt idx="184">
                  <c:v>26.626342137654621</c:v>
                </c:pt>
                <c:pt idx="185">
                  <c:v>11.82371457417806</c:v>
                </c:pt>
                <c:pt idx="186">
                  <c:v>11.46684710184733</c:v>
                </c:pt>
                <c:pt idx="187">
                  <c:v>16.844218889872234</c:v>
                </c:pt>
                <c:pt idx="188">
                  <c:v>13.684743881225586</c:v>
                </c:pt>
                <c:pt idx="189">
                  <c:v>20.251273790995281</c:v>
                </c:pt>
                <c:pt idx="190">
                  <c:v>24.246111234029133</c:v>
                </c:pt>
                <c:pt idx="191">
                  <c:v>17.227431933085125</c:v>
                </c:pt>
                <c:pt idx="192">
                  <c:v>24.609731038411457</c:v>
                </c:pt>
                <c:pt idx="193">
                  <c:v>19.509456634521484</c:v>
                </c:pt>
                <c:pt idx="194">
                  <c:v>23.967968622843426</c:v>
                </c:pt>
                <c:pt idx="195">
                  <c:v>17.628538449605305</c:v>
                </c:pt>
                <c:pt idx="196">
                  <c:v>21.607452710469563</c:v>
                </c:pt>
                <c:pt idx="197">
                  <c:v>25.753964583079021</c:v>
                </c:pt>
                <c:pt idx="198">
                  <c:v>18.409736951192219</c:v>
                </c:pt>
                <c:pt idx="199">
                  <c:v>16.134837786356609</c:v>
                </c:pt>
                <c:pt idx="200">
                  <c:v>17.093555927276611</c:v>
                </c:pt>
                <c:pt idx="201">
                  <c:v>20.775612831115723</c:v>
                </c:pt>
                <c:pt idx="202">
                  <c:v>13.269061088562012</c:v>
                </c:pt>
                <c:pt idx="203">
                  <c:v>13.306189060211182</c:v>
                </c:pt>
                <c:pt idx="204">
                  <c:v>18.269370396931965</c:v>
                </c:pt>
                <c:pt idx="205">
                  <c:v>18.894886016845703</c:v>
                </c:pt>
                <c:pt idx="206">
                  <c:v>10.088743209838867</c:v>
                </c:pt>
                <c:pt idx="207">
                  <c:v>8.9131951332092285</c:v>
                </c:pt>
                <c:pt idx="208">
                  <c:v>23.728763103485107</c:v>
                </c:pt>
                <c:pt idx="209">
                  <c:v>13.723471323649088</c:v>
                </c:pt>
                <c:pt idx="210">
                  <c:v>13.047456741333008</c:v>
                </c:pt>
                <c:pt idx="211">
                  <c:v>25.96511173248291</c:v>
                </c:pt>
                <c:pt idx="212">
                  <c:v>26.142885843912762</c:v>
                </c:pt>
                <c:pt idx="213">
                  <c:v>47.7898858388265</c:v>
                </c:pt>
                <c:pt idx="214">
                  <c:v>37.140832901000977</c:v>
                </c:pt>
                <c:pt idx="215">
                  <c:v>14.715092976888021</c:v>
                </c:pt>
                <c:pt idx="216">
                  <c:v>10.787893931070963</c:v>
                </c:pt>
                <c:pt idx="217">
                  <c:v>15.886869748433432</c:v>
                </c:pt>
                <c:pt idx="218">
                  <c:v>23.013470967610676</c:v>
                </c:pt>
                <c:pt idx="219">
                  <c:v>33.598852157592773</c:v>
                </c:pt>
                <c:pt idx="220">
                  <c:v>34.273749033610024</c:v>
                </c:pt>
                <c:pt idx="221">
                  <c:v>16.234329382578533</c:v>
                </c:pt>
                <c:pt idx="222">
                  <c:v>12.648691654205322</c:v>
                </c:pt>
                <c:pt idx="223">
                  <c:v>19.979621251424152</c:v>
                </c:pt>
                <c:pt idx="224">
                  <c:v>16.826775550842285</c:v>
                </c:pt>
                <c:pt idx="225">
                  <c:v>10.854828516642252</c:v>
                </c:pt>
                <c:pt idx="226">
                  <c:v>14.100457509358725</c:v>
                </c:pt>
                <c:pt idx="227">
                  <c:v>23.851945241292317</c:v>
                </c:pt>
                <c:pt idx="228">
                  <c:v>14.06184450785319</c:v>
                </c:pt>
                <c:pt idx="229">
                  <c:v>25.918481826782227</c:v>
                </c:pt>
                <c:pt idx="230">
                  <c:v>21.543349583943684</c:v>
                </c:pt>
                <c:pt idx="231">
                  <c:v>21.672590255737305</c:v>
                </c:pt>
                <c:pt idx="232">
                  <c:v>9.9305567741394043</c:v>
                </c:pt>
                <c:pt idx="233">
                  <c:v>10.876462380091349</c:v>
                </c:pt>
                <c:pt idx="234">
                  <c:v>11.714628219604492</c:v>
                </c:pt>
                <c:pt idx="235">
                  <c:v>12.874952634175619</c:v>
                </c:pt>
                <c:pt idx="236">
                  <c:v>10.431662241617838</c:v>
                </c:pt>
                <c:pt idx="237">
                  <c:v>24.640267372131348</c:v>
                </c:pt>
                <c:pt idx="238">
                  <c:v>27.128286361694336</c:v>
                </c:pt>
                <c:pt idx="239">
                  <c:v>18.755996704101563</c:v>
                </c:pt>
                <c:pt idx="240">
                  <c:v>37.508028348286949</c:v>
                </c:pt>
                <c:pt idx="241">
                  <c:v>17.211284399032593</c:v>
                </c:pt>
                <c:pt idx="242">
                  <c:v>21.630981127421062</c:v>
                </c:pt>
                <c:pt idx="243">
                  <c:v>19.205744902292889</c:v>
                </c:pt>
                <c:pt idx="244">
                  <c:v>12.011538982391357</c:v>
                </c:pt>
                <c:pt idx="245">
                  <c:v>12.904208342234293</c:v>
                </c:pt>
                <c:pt idx="246">
                  <c:v>11.182462215423584</c:v>
                </c:pt>
                <c:pt idx="247">
                  <c:v>13.712321281433105</c:v>
                </c:pt>
                <c:pt idx="248">
                  <c:v>28.114583969116211</c:v>
                </c:pt>
                <c:pt idx="249">
                  <c:v>33.330887476603188</c:v>
                </c:pt>
                <c:pt idx="250">
                  <c:v>9.5399934450785313</c:v>
                </c:pt>
                <c:pt idx="251">
                  <c:v>12.619208017985025</c:v>
                </c:pt>
                <c:pt idx="252">
                  <c:v>16.193791071573894</c:v>
                </c:pt>
                <c:pt idx="253">
                  <c:v>32.853933334350586</c:v>
                </c:pt>
                <c:pt idx="254">
                  <c:v>45.044088999430336</c:v>
                </c:pt>
                <c:pt idx="255">
                  <c:v>41.510621388753258</c:v>
                </c:pt>
                <c:pt idx="256">
                  <c:v>14.430908044179281</c:v>
                </c:pt>
                <c:pt idx="257">
                  <c:v>9.4304405848185215</c:v>
                </c:pt>
                <c:pt idx="258">
                  <c:v>10.178809563318888</c:v>
                </c:pt>
                <c:pt idx="259">
                  <c:v>19.642537117004395</c:v>
                </c:pt>
                <c:pt idx="260">
                  <c:v>31.080453236897785</c:v>
                </c:pt>
                <c:pt idx="261">
                  <c:v>24.478675842285156</c:v>
                </c:pt>
                <c:pt idx="262">
                  <c:v>19.562059561411541</c:v>
                </c:pt>
                <c:pt idx="263">
                  <c:v>26.756611824035645</c:v>
                </c:pt>
                <c:pt idx="264">
                  <c:v>16.323437372843426</c:v>
                </c:pt>
                <c:pt idx="265">
                  <c:v>9.8538320859273281</c:v>
                </c:pt>
                <c:pt idx="266">
                  <c:v>19.989616076151531</c:v>
                </c:pt>
                <c:pt idx="267">
                  <c:v>23.736203511555988</c:v>
                </c:pt>
                <c:pt idx="268">
                  <c:v>12.481829007466635</c:v>
                </c:pt>
                <c:pt idx="269">
                  <c:v>21.556879202524822</c:v>
                </c:pt>
                <c:pt idx="270">
                  <c:v>14.6059197584788</c:v>
                </c:pt>
                <c:pt idx="271">
                  <c:v>19.848199844360352</c:v>
                </c:pt>
                <c:pt idx="272">
                  <c:v>28.369157473246258</c:v>
                </c:pt>
                <c:pt idx="273">
                  <c:v>34.062681198120117</c:v>
                </c:pt>
                <c:pt idx="274">
                  <c:v>39.180819829305015</c:v>
                </c:pt>
                <c:pt idx="275">
                  <c:v>43.152138392130531</c:v>
                </c:pt>
                <c:pt idx="276">
                  <c:v>44.195163091023765</c:v>
                </c:pt>
                <c:pt idx="277">
                  <c:v>36.630630493164063</c:v>
                </c:pt>
                <c:pt idx="278">
                  <c:v>13.905048847198486</c:v>
                </c:pt>
                <c:pt idx="279">
                  <c:v>5.6159133911132812</c:v>
                </c:pt>
                <c:pt idx="280">
                  <c:v>6.82684326171875</c:v>
                </c:pt>
                <c:pt idx="281">
                  <c:v>10.072326819101969</c:v>
                </c:pt>
                <c:pt idx="282">
                  <c:v>29.188367207845051</c:v>
                </c:pt>
                <c:pt idx="283">
                  <c:v>18.031249682108562</c:v>
                </c:pt>
                <c:pt idx="284">
                  <c:v>29.261693318684895</c:v>
                </c:pt>
                <c:pt idx="285">
                  <c:v>46.42712720235189</c:v>
                </c:pt>
                <c:pt idx="286">
                  <c:v>36.948956171671547</c:v>
                </c:pt>
                <c:pt idx="287">
                  <c:v>8.7564603487650547</c:v>
                </c:pt>
                <c:pt idx="288">
                  <c:v>15.321123043696085</c:v>
                </c:pt>
                <c:pt idx="289">
                  <c:v>24.091754277547199</c:v>
                </c:pt>
                <c:pt idx="290">
                  <c:v>27.293947696685791</c:v>
                </c:pt>
                <c:pt idx="291">
                  <c:v>14.559131622314453</c:v>
                </c:pt>
                <c:pt idx="292">
                  <c:v>13.829835573832193</c:v>
                </c:pt>
                <c:pt idx="293">
                  <c:v>15.751879692077637</c:v>
                </c:pt>
                <c:pt idx="294">
                  <c:v>17.455979029337566</c:v>
                </c:pt>
                <c:pt idx="295">
                  <c:v>13.631510416666666</c:v>
                </c:pt>
                <c:pt idx="296">
                  <c:v>7.0434333483378095</c:v>
                </c:pt>
                <c:pt idx="297">
                  <c:v>11.670529206593832</c:v>
                </c:pt>
                <c:pt idx="298">
                  <c:v>17.117653846740723</c:v>
                </c:pt>
                <c:pt idx="299">
                  <c:v>16.203856309254963</c:v>
                </c:pt>
                <c:pt idx="300">
                  <c:v>22.030446847279865</c:v>
                </c:pt>
                <c:pt idx="301">
                  <c:v>36.32578500111898</c:v>
                </c:pt>
                <c:pt idx="302">
                  <c:v>43.203079223632812</c:v>
                </c:pt>
                <c:pt idx="303">
                  <c:v>47.828426281611122</c:v>
                </c:pt>
                <c:pt idx="304">
                  <c:v>26.280651092529297</c:v>
                </c:pt>
                <c:pt idx="305">
                  <c:v>32.718393325805664</c:v>
                </c:pt>
                <c:pt idx="306">
                  <c:v>27.030971527099609</c:v>
                </c:pt>
                <c:pt idx="307">
                  <c:v>37.285916328430176</c:v>
                </c:pt>
                <c:pt idx="308">
                  <c:v>34.349635442097984</c:v>
                </c:pt>
                <c:pt idx="309">
                  <c:v>15.339032014211019</c:v>
                </c:pt>
                <c:pt idx="310">
                  <c:v>36.163157145182289</c:v>
                </c:pt>
                <c:pt idx="311">
                  <c:v>28.764866828918457</c:v>
                </c:pt>
                <c:pt idx="312">
                  <c:v>14.585299968719482</c:v>
                </c:pt>
                <c:pt idx="313">
                  <c:v>24.197855949401855</c:v>
                </c:pt>
                <c:pt idx="314">
                  <c:v>40.336223602294922</c:v>
                </c:pt>
                <c:pt idx="315">
                  <c:v>20.91849422454834</c:v>
                </c:pt>
                <c:pt idx="316">
                  <c:v>17.764824867248535</c:v>
                </c:pt>
                <c:pt idx="317">
                  <c:v>11.141980409622192</c:v>
                </c:pt>
                <c:pt idx="318">
                  <c:v>12.884763240814209</c:v>
                </c:pt>
                <c:pt idx="319">
                  <c:v>12.225894927978516</c:v>
                </c:pt>
                <c:pt idx="320">
                  <c:v>20.987503210703533</c:v>
                </c:pt>
                <c:pt idx="321">
                  <c:v>39.4879150390625</c:v>
                </c:pt>
                <c:pt idx="322">
                  <c:v>40.387857437133789</c:v>
                </c:pt>
                <c:pt idx="323">
                  <c:v>45.234722137451172</c:v>
                </c:pt>
                <c:pt idx="324">
                  <c:v>26.593495051066082</c:v>
                </c:pt>
                <c:pt idx="325">
                  <c:v>17.136910756429035</c:v>
                </c:pt>
                <c:pt idx="326">
                  <c:v>19.143802960713703</c:v>
                </c:pt>
                <c:pt idx="327">
                  <c:v>10.230198542277018</c:v>
                </c:pt>
                <c:pt idx="328">
                  <c:v>22.013385454813641</c:v>
                </c:pt>
                <c:pt idx="329">
                  <c:v>35.576993942260742</c:v>
                </c:pt>
                <c:pt idx="330">
                  <c:v>23.707228024800617</c:v>
                </c:pt>
                <c:pt idx="331">
                  <c:v>12.022683302561441</c:v>
                </c:pt>
                <c:pt idx="332">
                  <c:v>25.157386144002277</c:v>
                </c:pt>
                <c:pt idx="333">
                  <c:v>33.053627014160156</c:v>
                </c:pt>
                <c:pt idx="334">
                  <c:v>36.604118982950844</c:v>
                </c:pt>
                <c:pt idx="335">
                  <c:v>18.45238749186198</c:v>
                </c:pt>
                <c:pt idx="336">
                  <c:v>22.653881072998047</c:v>
                </c:pt>
                <c:pt idx="337">
                  <c:v>30.734059969584148</c:v>
                </c:pt>
                <c:pt idx="338">
                  <c:v>36.609185536702476</c:v>
                </c:pt>
                <c:pt idx="339">
                  <c:v>43.0672918955485</c:v>
                </c:pt>
                <c:pt idx="340">
                  <c:v>38.318382898966469</c:v>
                </c:pt>
                <c:pt idx="341">
                  <c:v>35.238996505737305</c:v>
                </c:pt>
                <c:pt idx="342">
                  <c:v>28.062453587849934</c:v>
                </c:pt>
                <c:pt idx="343">
                  <c:v>30.464001973470051</c:v>
                </c:pt>
                <c:pt idx="344">
                  <c:v>20.056978861490887</c:v>
                </c:pt>
                <c:pt idx="345">
                  <c:v>32.533875783284508</c:v>
                </c:pt>
                <c:pt idx="346">
                  <c:v>49.861255645751953</c:v>
                </c:pt>
                <c:pt idx="347">
                  <c:v>19.407156785329182</c:v>
                </c:pt>
                <c:pt idx="348">
                  <c:v>21.527707417805988</c:v>
                </c:pt>
                <c:pt idx="349">
                  <c:v>23.221598943074543</c:v>
                </c:pt>
                <c:pt idx="350">
                  <c:v>41.630666097005211</c:v>
                </c:pt>
                <c:pt idx="351">
                  <c:v>33.301952997843422</c:v>
                </c:pt>
                <c:pt idx="352">
                  <c:v>31.504294713338215</c:v>
                </c:pt>
                <c:pt idx="353">
                  <c:v>43.347231547037758</c:v>
                </c:pt>
                <c:pt idx="354">
                  <c:v>38.243125279744469</c:v>
                </c:pt>
                <c:pt idx="355">
                  <c:v>31.922836939493816</c:v>
                </c:pt>
                <c:pt idx="356">
                  <c:v>48.656230926513672</c:v>
                </c:pt>
                <c:pt idx="357">
                  <c:v>31.26226584116618</c:v>
                </c:pt>
                <c:pt idx="358">
                  <c:v>12.523270765940348</c:v>
                </c:pt>
                <c:pt idx="359">
                  <c:v>26.317836761474609</c:v>
                </c:pt>
                <c:pt idx="360">
                  <c:v>22.711582342783611</c:v>
                </c:pt>
                <c:pt idx="361">
                  <c:v>20.186875820159912</c:v>
                </c:pt>
                <c:pt idx="362">
                  <c:v>20.929307301839192</c:v>
                </c:pt>
                <c:pt idx="363">
                  <c:v>16.890312353769939</c:v>
                </c:pt>
              </c:numCache>
            </c:numRef>
          </c:yVal>
        </c:ser>
        <c:ser>
          <c:idx val="3"/>
          <c:order val="3"/>
          <c:tx>
            <c:strRef>
              <c:f>all!$P$1</c:f>
              <c:strCache>
                <c:ptCount val="1"/>
                <c:pt idx="0">
                  <c:v>km4_26163523400</c:v>
                </c:pt>
              </c:strCache>
            </c:strRef>
          </c:tx>
          <c:spPr>
            <a:ln w="19050">
              <a:prstDash val="sysDash"/>
            </a:ln>
          </c:spPr>
          <c:marker>
            <c:symbol val="none"/>
          </c:marker>
          <c:xVal>
            <c:numRef>
              <c:f>all!$A$2:$A$365</c:f>
              <c:numCache>
                <c:formatCode>m/d/yyyy</c:formatCode>
                <c:ptCount val="364"/>
                <c:pt idx="0">
                  <c:v>38353</c:v>
                </c:pt>
                <c:pt idx="1">
                  <c:v>38354</c:v>
                </c:pt>
                <c:pt idx="2">
                  <c:v>38355</c:v>
                </c:pt>
                <c:pt idx="3">
                  <c:v>38356</c:v>
                </c:pt>
                <c:pt idx="4">
                  <c:v>38357</c:v>
                </c:pt>
                <c:pt idx="5">
                  <c:v>38358</c:v>
                </c:pt>
                <c:pt idx="6">
                  <c:v>38359</c:v>
                </c:pt>
                <c:pt idx="7">
                  <c:v>38360</c:v>
                </c:pt>
                <c:pt idx="8">
                  <c:v>38361</c:v>
                </c:pt>
                <c:pt idx="9">
                  <c:v>38362</c:v>
                </c:pt>
                <c:pt idx="10">
                  <c:v>38363</c:v>
                </c:pt>
                <c:pt idx="11">
                  <c:v>38364</c:v>
                </c:pt>
                <c:pt idx="12">
                  <c:v>38365</c:v>
                </c:pt>
                <c:pt idx="13">
                  <c:v>38366</c:v>
                </c:pt>
                <c:pt idx="14">
                  <c:v>38367</c:v>
                </c:pt>
                <c:pt idx="15">
                  <c:v>38368</c:v>
                </c:pt>
                <c:pt idx="16">
                  <c:v>38369</c:v>
                </c:pt>
                <c:pt idx="17">
                  <c:v>38370</c:v>
                </c:pt>
                <c:pt idx="18">
                  <c:v>38371</c:v>
                </c:pt>
                <c:pt idx="19">
                  <c:v>38372</c:v>
                </c:pt>
                <c:pt idx="20">
                  <c:v>38373</c:v>
                </c:pt>
                <c:pt idx="21">
                  <c:v>38374</c:v>
                </c:pt>
                <c:pt idx="22">
                  <c:v>38375</c:v>
                </c:pt>
                <c:pt idx="23">
                  <c:v>38376</c:v>
                </c:pt>
                <c:pt idx="24">
                  <c:v>38377</c:v>
                </c:pt>
                <c:pt idx="25">
                  <c:v>38378</c:v>
                </c:pt>
                <c:pt idx="26">
                  <c:v>38379</c:v>
                </c:pt>
                <c:pt idx="27">
                  <c:v>38380</c:v>
                </c:pt>
                <c:pt idx="28">
                  <c:v>38381</c:v>
                </c:pt>
                <c:pt idx="29">
                  <c:v>38382</c:v>
                </c:pt>
                <c:pt idx="30">
                  <c:v>38383</c:v>
                </c:pt>
                <c:pt idx="31">
                  <c:v>38384</c:v>
                </c:pt>
                <c:pt idx="32">
                  <c:v>38385</c:v>
                </c:pt>
                <c:pt idx="33">
                  <c:v>38386</c:v>
                </c:pt>
                <c:pt idx="34">
                  <c:v>38387</c:v>
                </c:pt>
                <c:pt idx="35">
                  <c:v>38388</c:v>
                </c:pt>
                <c:pt idx="36">
                  <c:v>38389</c:v>
                </c:pt>
                <c:pt idx="37">
                  <c:v>38390</c:v>
                </c:pt>
                <c:pt idx="38">
                  <c:v>38391</c:v>
                </c:pt>
                <c:pt idx="39">
                  <c:v>38392</c:v>
                </c:pt>
                <c:pt idx="40">
                  <c:v>38393</c:v>
                </c:pt>
                <c:pt idx="41">
                  <c:v>38394</c:v>
                </c:pt>
                <c:pt idx="42">
                  <c:v>38395</c:v>
                </c:pt>
                <c:pt idx="43">
                  <c:v>38396</c:v>
                </c:pt>
                <c:pt idx="44">
                  <c:v>38397</c:v>
                </c:pt>
                <c:pt idx="45">
                  <c:v>38398</c:v>
                </c:pt>
                <c:pt idx="46">
                  <c:v>38399</c:v>
                </c:pt>
                <c:pt idx="47">
                  <c:v>38400</c:v>
                </c:pt>
                <c:pt idx="48">
                  <c:v>38401</c:v>
                </c:pt>
                <c:pt idx="49">
                  <c:v>38402</c:v>
                </c:pt>
                <c:pt idx="50">
                  <c:v>38403</c:v>
                </c:pt>
                <c:pt idx="51">
                  <c:v>38404</c:v>
                </c:pt>
                <c:pt idx="52">
                  <c:v>38405</c:v>
                </c:pt>
                <c:pt idx="53">
                  <c:v>38406</c:v>
                </c:pt>
                <c:pt idx="54">
                  <c:v>38407</c:v>
                </c:pt>
                <c:pt idx="55">
                  <c:v>38408</c:v>
                </c:pt>
                <c:pt idx="56">
                  <c:v>38409</c:v>
                </c:pt>
                <c:pt idx="57">
                  <c:v>38410</c:v>
                </c:pt>
                <c:pt idx="58">
                  <c:v>38411</c:v>
                </c:pt>
                <c:pt idx="59">
                  <c:v>38412</c:v>
                </c:pt>
                <c:pt idx="60">
                  <c:v>38413</c:v>
                </c:pt>
                <c:pt idx="61">
                  <c:v>38414</c:v>
                </c:pt>
                <c:pt idx="62">
                  <c:v>38415</c:v>
                </c:pt>
                <c:pt idx="63">
                  <c:v>38416</c:v>
                </c:pt>
                <c:pt idx="64">
                  <c:v>38417</c:v>
                </c:pt>
                <c:pt idx="65">
                  <c:v>38418</c:v>
                </c:pt>
                <c:pt idx="66">
                  <c:v>38419</c:v>
                </c:pt>
                <c:pt idx="67">
                  <c:v>38420</c:v>
                </c:pt>
                <c:pt idx="68">
                  <c:v>38421</c:v>
                </c:pt>
                <c:pt idx="69">
                  <c:v>38422</c:v>
                </c:pt>
                <c:pt idx="70">
                  <c:v>38423</c:v>
                </c:pt>
                <c:pt idx="71">
                  <c:v>38424</c:v>
                </c:pt>
                <c:pt idx="72">
                  <c:v>38425</c:v>
                </c:pt>
                <c:pt idx="73">
                  <c:v>38426</c:v>
                </c:pt>
                <c:pt idx="74">
                  <c:v>38427</c:v>
                </c:pt>
                <c:pt idx="75">
                  <c:v>38428</c:v>
                </c:pt>
                <c:pt idx="76">
                  <c:v>38429</c:v>
                </c:pt>
                <c:pt idx="77">
                  <c:v>38430</c:v>
                </c:pt>
                <c:pt idx="78">
                  <c:v>38431</c:v>
                </c:pt>
                <c:pt idx="79">
                  <c:v>38432</c:v>
                </c:pt>
                <c:pt idx="80">
                  <c:v>38433</c:v>
                </c:pt>
                <c:pt idx="81">
                  <c:v>38434</c:v>
                </c:pt>
                <c:pt idx="82">
                  <c:v>38435</c:v>
                </c:pt>
                <c:pt idx="83">
                  <c:v>38436</c:v>
                </c:pt>
                <c:pt idx="84">
                  <c:v>38437</c:v>
                </c:pt>
                <c:pt idx="85">
                  <c:v>38438</c:v>
                </c:pt>
                <c:pt idx="86">
                  <c:v>38439</c:v>
                </c:pt>
                <c:pt idx="87">
                  <c:v>38440</c:v>
                </c:pt>
                <c:pt idx="88">
                  <c:v>38441</c:v>
                </c:pt>
                <c:pt idx="89">
                  <c:v>38442</c:v>
                </c:pt>
                <c:pt idx="90">
                  <c:v>38443</c:v>
                </c:pt>
                <c:pt idx="91">
                  <c:v>38444</c:v>
                </c:pt>
                <c:pt idx="92">
                  <c:v>38445</c:v>
                </c:pt>
                <c:pt idx="93">
                  <c:v>38446</c:v>
                </c:pt>
                <c:pt idx="94">
                  <c:v>38447</c:v>
                </c:pt>
                <c:pt idx="95">
                  <c:v>38448</c:v>
                </c:pt>
                <c:pt idx="96">
                  <c:v>38449</c:v>
                </c:pt>
                <c:pt idx="97">
                  <c:v>38450</c:v>
                </c:pt>
                <c:pt idx="98">
                  <c:v>38451</c:v>
                </c:pt>
                <c:pt idx="99">
                  <c:v>38452</c:v>
                </c:pt>
                <c:pt idx="100">
                  <c:v>38453</c:v>
                </c:pt>
                <c:pt idx="101">
                  <c:v>38454</c:v>
                </c:pt>
                <c:pt idx="102">
                  <c:v>38455</c:v>
                </c:pt>
                <c:pt idx="103">
                  <c:v>38456</c:v>
                </c:pt>
                <c:pt idx="104">
                  <c:v>38457</c:v>
                </c:pt>
                <c:pt idx="105">
                  <c:v>38458</c:v>
                </c:pt>
                <c:pt idx="106">
                  <c:v>38459</c:v>
                </c:pt>
                <c:pt idx="107">
                  <c:v>38460</c:v>
                </c:pt>
                <c:pt idx="108">
                  <c:v>38461</c:v>
                </c:pt>
                <c:pt idx="109">
                  <c:v>38462</c:v>
                </c:pt>
                <c:pt idx="110">
                  <c:v>38463</c:v>
                </c:pt>
                <c:pt idx="111">
                  <c:v>38464</c:v>
                </c:pt>
                <c:pt idx="112">
                  <c:v>38465</c:v>
                </c:pt>
                <c:pt idx="113">
                  <c:v>38466</c:v>
                </c:pt>
                <c:pt idx="114">
                  <c:v>38467</c:v>
                </c:pt>
                <c:pt idx="115">
                  <c:v>38468</c:v>
                </c:pt>
                <c:pt idx="116">
                  <c:v>38469</c:v>
                </c:pt>
                <c:pt idx="117">
                  <c:v>38470</c:v>
                </c:pt>
                <c:pt idx="118">
                  <c:v>38471</c:v>
                </c:pt>
                <c:pt idx="119">
                  <c:v>38472</c:v>
                </c:pt>
                <c:pt idx="120">
                  <c:v>38473</c:v>
                </c:pt>
                <c:pt idx="121">
                  <c:v>38474</c:v>
                </c:pt>
                <c:pt idx="122">
                  <c:v>38475</c:v>
                </c:pt>
                <c:pt idx="123">
                  <c:v>38476</c:v>
                </c:pt>
                <c:pt idx="124">
                  <c:v>38477</c:v>
                </c:pt>
                <c:pt idx="125">
                  <c:v>38478</c:v>
                </c:pt>
                <c:pt idx="126">
                  <c:v>38479</c:v>
                </c:pt>
                <c:pt idx="127">
                  <c:v>38480</c:v>
                </c:pt>
                <c:pt idx="128">
                  <c:v>38481</c:v>
                </c:pt>
                <c:pt idx="129">
                  <c:v>38482</c:v>
                </c:pt>
                <c:pt idx="130">
                  <c:v>38483</c:v>
                </c:pt>
                <c:pt idx="131">
                  <c:v>38484</c:v>
                </c:pt>
                <c:pt idx="132">
                  <c:v>38485</c:v>
                </c:pt>
                <c:pt idx="133">
                  <c:v>38486</c:v>
                </c:pt>
                <c:pt idx="134">
                  <c:v>38487</c:v>
                </c:pt>
                <c:pt idx="135">
                  <c:v>38488</c:v>
                </c:pt>
                <c:pt idx="136">
                  <c:v>38489</c:v>
                </c:pt>
                <c:pt idx="137">
                  <c:v>38490</c:v>
                </c:pt>
                <c:pt idx="138">
                  <c:v>38491</c:v>
                </c:pt>
                <c:pt idx="139">
                  <c:v>38492</c:v>
                </c:pt>
                <c:pt idx="140">
                  <c:v>38493</c:v>
                </c:pt>
                <c:pt idx="141">
                  <c:v>38494</c:v>
                </c:pt>
                <c:pt idx="142">
                  <c:v>38495</c:v>
                </c:pt>
                <c:pt idx="143">
                  <c:v>38496</c:v>
                </c:pt>
                <c:pt idx="144">
                  <c:v>38497</c:v>
                </c:pt>
                <c:pt idx="145">
                  <c:v>38498</c:v>
                </c:pt>
                <c:pt idx="146">
                  <c:v>38499</c:v>
                </c:pt>
                <c:pt idx="147">
                  <c:v>38500</c:v>
                </c:pt>
                <c:pt idx="148">
                  <c:v>38501</c:v>
                </c:pt>
                <c:pt idx="149">
                  <c:v>38502</c:v>
                </c:pt>
                <c:pt idx="150">
                  <c:v>38503</c:v>
                </c:pt>
                <c:pt idx="151">
                  <c:v>38504</c:v>
                </c:pt>
                <c:pt idx="152">
                  <c:v>38505</c:v>
                </c:pt>
                <c:pt idx="153">
                  <c:v>38506</c:v>
                </c:pt>
                <c:pt idx="154">
                  <c:v>38507</c:v>
                </c:pt>
                <c:pt idx="155">
                  <c:v>38508</c:v>
                </c:pt>
                <c:pt idx="156">
                  <c:v>38509</c:v>
                </c:pt>
                <c:pt idx="157">
                  <c:v>38510</c:v>
                </c:pt>
                <c:pt idx="158">
                  <c:v>38511</c:v>
                </c:pt>
                <c:pt idx="159">
                  <c:v>38512</c:v>
                </c:pt>
                <c:pt idx="160">
                  <c:v>38513</c:v>
                </c:pt>
                <c:pt idx="161">
                  <c:v>38514</c:v>
                </c:pt>
                <c:pt idx="162">
                  <c:v>38515</c:v>
                </c:pt>
                <c:pt idx="163">
                  <c:v>38516</c:v>
                </c:pt>
                <c:pt idx="164">
                  <c:v>38517</c:v>
                </c:pt>
                <c:pt idx="165">
                  <c:v>38518</c:v>
                </c:pt>
                <c:pt idx="166">
                  <c:v>38519</c:v>
                </c:pt>
                <c:pt idx="167">
                  <c:v>38520</c:v>
                </c:pt>
                <c:pt idx="168">
                  <c:v>38521</c:v>
                </c:pt>
                <c:pt idx="169">
                  <c:v>38522</c:v>
                </c:pt>
                <c:pt idx="170">
                  <c:v>38523</c:v>
                </c:pt>
                <c:pt idx="171">
                  <c:v>38524</c:v>
                </c:pt>
                <c:pt idx="172">
                  <c:v>38525</c:v>
                </c:pt>
                <c:pt idx="173">
                  <c:v>38526</c:v>
                </c:pt>
                <c:pt idx="174">
                  <c:v>38527</c:v>
                </c:pt>
                <c:pt idx="175">
                  <c:v>38528</c:v>
                </c:pt>
                <c:pt idx="176">
                  <c:v>38529</c:v>
                </c:pt>
                <c:pt idx="177">
                  <c:v>38530</c:v>
                </c:pt>
                <c:pt idx="178">
                  <c:v>38531</c:v>
                </c:pt>
                <c:pt idx="179">
                  <c:v>38532</c:v>
                </c:pt>
                <c:pt idx="180">
                  <c:v>38533</c:v>
                </c:pt>
                <c:pt idx="181">
                  <c:v>38534</c:v>
                </c:pt>
                <c:pt idx="182">
                  <c:v>38535</c:v>
                </c:pt>
                <c:pt idx="183">
                  <c:v>38536</c:v>
                </c:pt>
                <c:pt idx="184">
                  <c:v>38537</c:v>
                </c:pt>
                <c:pt idx="185">
                  <c:v>38538</c:v>
                </c:pt>
                <c:pt idx="186">
                  <c:v>38539</c:v>
                </c:pt>
                <c:pt idx="187">
                  <c:v>38540</c:v>
                </c:pt>
                <c:pt idx="188">
                  <c:v>38541</c:v>
                </c:pt>
                <c:pt idx="189">
                  <c:v>38542</c:v>
                </c:pt>
                <c:pt idx="190">
                  <c:v>38543</c:v>
                </c:pt>
                <c:pt idx="191">
                  <c:v>38544</c:v>
                </c:pt>
                <c:pt idx="192">
                  <c:v>38545</c:v>
                </c:pt>
                <c:pt idx="193">
                  <c:v>38546</c:v>
                </c:pt>
                <c:pt idx="194">
                  <c:v>38547</c:v>
                </c:pt>
                <c:pt idx="195">
                  <c:v>38548</c:v>
                </c:pt>
                <c:pt idx="196">
                  <c:v>38549</c:v>
                </c:pt>
                <c:pt idx="197">
                  <c:v>38550</c:v>
                </c:pt>
                <c:pt idx="198">
                  <c:v>38551</c:v>
                </c:pt>
                <c:pt idx="199">
                  <c:v>38552</c:v>
                </c:pt>
                <c:pt idx="200">
                  <c:v>38553</c:v>
                </c:pt>
                <c:pt idx="201">
                  <c:v>38554</c:v>
                </c:pt>
                <c:pt idx="202">
                  <c:v>38555</c:v>
                </c:pt>
                <c:pt idx="203">
                  <c:v>38556</c:v>
                </c:pt>
                <c:pt idx="204">
                  <c:v>38557</c:v>
                </c:pt>
                <c:pt idx="205">
                  <c:v>38558</c:v>
                </c:pt>
                <c:pt idx="206">
                  <c:v>38559</c:v>
                </c:pt>
                <c:pt idx="207">
                  <c:v>38560</c:v>
                </c:pt>
                <c:pt idx="208">
                  <c:v>38561</c:v>
                </c:pt>
                <c:pt idx="209">
                  <c:v>38562</c:v>
                </c:pt>
                <c:pt idx="210">
                  <c:v>38563</c:v>
                </c:pt>
                <c:pt idx="211">
                  <c:v>38564</c:v>
                </c:pt>
                <c:pt idx="212">
                  <c:v>38565</c:v>
                </c:pt>
                <c:pt idx="213">
                  <c:v>38566</c:v>
                </c:pt>
                <c:pt idx="214">
                  <c:v>38567</c:v>
                </c:pt>
                <c:pt idx="215">
                  <c:v>38568</c:v>
                </c:pt>
                <c:pt idx="216">
                  <c:v>38569</c:v>
                </c:pt>
                <c:pt idx="217">
                  <c:v>38570</c:v>
                </c:pt>
                <c:pt idx="218">
                  <c:v>38571</c:v>
                </c:pt>
                <c:pt idx="219">
                  <c:v>38572</c:v>
                </c:pt>
                <c:pt idx="220">
                  <c:v>38573</c:v>
                </c:pt>
                <c:pt idx="221">
                  <c:v>38574</c:v>
                </c:pt>
                <c:pt idx="222">
                  <c:v>38575</c:v>
                </c:pt>
                <c:pt idx="223">
                  <c:v>38576</c:v>
                </c:pt>
                <c:pt idx="224">
                  <c:v>38577</c:v>
                </c:pt>
                <c:pt idx="225">
                  <c:v>38578</c:v>
                </c:pt>
                <c:pt idx="226">
                  <c:v>38579</c:v>
                </c:pt>
                <c:pt idx="227">
                  <c:v>38580</c:v>
                </c:pt>
                <c:pt idx="228">
                  <c:v>38581</c:v>
                </c:pt>
                <c:pt idx="229">
                  <c:v>38582</c:v>
                </c:pt>
                <c:pt idx="230">
                  <c:v>38583</c:v>
                </c:pt>
                <c:pt idx="231">
                  <c:v>38584</c:v>
                </c:pt>
                <c:pt idx="232">
                  <c:v>38585</c:v>
                </c:pt>
                <c:pt idx="233">
                  <c:v>38586</c:v>
                </c:pt>
                <c:pt idx="234">
                  <c:v>38587</c:v>
                </c:pt>
                <c:pt idx="235">
                  <c:v>38588</c:v>
                </c:pt>
                <c:pt idx="236">
                  <c:v>38589</c:v>
                </c:pt>
                <c:pt idx="237">
                  <c:v>38590</c:v>
                </c:pt>
                <c:pt idx="238">
                  <c:v>38591</c:v>
                </c:pt>
                <c:pt idx="239">
                  <c:v>38592</c:v>
                </c:pt>
                <c:pt idx="240">
                  <c:v>38593</c:v>
                </c:pt>
                <c:pt idx="241">
                  <c:v>38594</c:v>
                </c:pt>
                <c:pt idx="242">
                  <c:v>38595</c:v>
                </c:pt>
                <c:pt idx="243">
                  <c:v>38596</c:v>
                </c:pt>
                <c:pt idx="244">
                  <c:v>38597</c:v>
                </c:pt>
                <c:pt idx="245">
                  <c:v>38598</c:v>
                </c:pt>
                <c:pt idx="246">
                  <c:v>38599</c:v>
                </c:pt>
                <c:pt idx="247">
                  <c:v>38600</c:v>
                </c:pt>
                <c:pt idx="248">
                  <c:v>38601</c:v>
                </c:pt>
                <c:pt idx="249">
                  <c:v>38602</c:v>
                </c:pt>
                <c:pt idx="250">
                  <c:v>38603</c:v>
                </c:pt>
                <c:pt idx="251">
                  <c:v>38604</c:v>
                </c:pt>
                <c:pt idx="252">
                  <c:v>38605</c:v>
                </c:pt>
                <c:pt idx="253">
                  <c:v>38606</c:v>
                </c:pt>
                <c:pt idx="254">
                  <c:v>38607</c:v>
                </c:pt>
                <c:pt idx="255">
                  <c:v>38608</c:v>
                </c:pt>
                <c:pt idx="256">
                  <c:v>38609</c:v>
                </c:pt>
                <c:pt idx="257">
                  <c:v>38610</c:v>
                </c:pt>
                <c:pt idx="258">
                  <c:v>38611</c:v>
                </c:pt>
                <c:pt idx="259">
                  <c:v>38612</c:v>
                </c:pt>
                <c:pt idx="260">
                  <c:v>38613</c:v>
                </c:pt>
                <c:pt idx="261">
                  <c:v>38614</c:v>
                </c:pt>
                <c:pt idx="262">
                  <c:v>38615</c:v>
                </c:pt>
                <c:pt idx="263">
                  <c:v>38616</c:v>
                </c:pt>
                <c:pt idx="264">
                  <c:v>38617</c:v>
                </c:pt>
                <c:pt idx="265">
                  <c:v>38618</c:v>
                </c:pt>
                <c:pt idx="266">
                  <c:v>38619</c:v>
                </c:pt>
                <c:pt idx="267">
                  <c:v>38620</c:v>
                </c:pt>
                <c:pt idx="268">
                  <c:v>38621</c:v>
                </c:pt>
                <c:pt idx="269">
                  <c:v>38622</c:v>
                </c:pt>
                <c:pt idx="270">
                  <c:v>38623</c:v>
                </c:pt>
                <c:pt idx="271">
                  <c:v>38624</c:v>
                </c:pt>
                <c:pt idx="272">
                  <c:v>38625</c:v>
                </c:pt>
                <c:pt idx="273">
                  <c:v>38626</c:v>
                </c:pt>
                <c:pt idx="274">
                  <c:v>38627</c:v>
                </c:pt>
                <c:pt idx="275">
                  <c:v>38628</c:v>
                </c:pt>
                <c:pt idx="276">
                  <c:v>38629</c:v>
                </c:pt>
                <c:pt idx="277">
                  <c:v>38630</c:v>
                </c:pt>
                <c:pt idx="278">
                  <c:v>38631</c:v>
                </c:pt>
                <c:pt idx="279">
                  <c:v>38632</c:v>
                </c:pt>
                <c:pt idx="280">
                  <c:v>38633</c:v>
                </c:pt>
                <c:pt idx="281">
                  <c:v>38634</c:v>
                </c:pt>
                <c:pt idx="282">
                  <c:v>38635</c:v>
                </c:pt>
                <c:pt idx="283">
                  <c:v>38636</c:v>
                </c:pt>
                <c:pt idx="284">
                  <c:v>38637</c:v>
                </c:pt>
                <c:pt idx="285">
                  <c:v>38638</c:v>
                </c:pt>
                <c:pt idx="286">
                  <c:v>38639</c:v>
                </c:pt>
                <c:pt idx="287">
                  <c:v>38640</c:v>
                </c:pt>
                <c:pt idx="288">
                  <c:v>38641</c:v>
                </c:pt>
                <c:pt idx="289">
                  <c:v>38642</c:v>
                </c:pt>
                <c:pt idx="290">
                  <c:v>38643</c:v>
                </c:pt>
                <c:pt idx="291">
                  <c:v>38644</c:v>
                </c:pt>
                <c:pt idx="292">
                  <c:v>38645</c:v>
                </c:pt>
                <c:pt idx="293">
                  <c:v>38646</c:v>
                </c:pt>
                <c:pt idx="294">
                  <c:v>38647</c:v>
                </c:pt>
                <c:pt idx="295">
                  <c:v>38648</c:v>
                </c:pt>
                <c:pt idx="296">
                  <c:v>38649</c:v>
                </c:pt>
                <c:pt idx="297">
                  <c:v>38650</c:v>
                </c:pt>
                <c:pt idx="298">
                  <c:v>38651</c:v>
                </c:pt>
                <c:pt idx="299">
                  <c:v>38652</c:v>
                </c:pt>
                <c:pt idx="300">
                  <c:v>38653</c:v>
                </c:pt>
                <c:pt idx="301">
                  <c:v>38654</c:v>
                </c:pt>
                <c:pt idx="302">
                  <c:v>38655</c:v>
                </c:pt>
                <c:pt idx="303">
                  <c:v>38656</c:v>
                </c:pt>
                <c:pt idx="304">
                  <c:v>38657</c:v>
                </c:pt>
                <c:pt idx="305">
                  <c:v>38658</c:v>
                </c:pt>
                <c:pt idx="306">
                  <c:v>38659</c:v>
                </c:pt>
                <c:pt idx="307">
                  <c:v>38660</c:v>
                </c:pt>
                <c:pt idx="308">
                  <c:v>38661</c:v>
                </c:pt>
                <c:pt idx="309">
                  <c:v>38662</c:v>
                </c:pt>
                <c:pt idx="310">
                  <c:v>38663</c:v>
                </c:pt>
                <c:pt idx="311">
                  <c:v>38664</c:v>
                </c:pt>
                <c:pt idx="312">
                  <c:v>38665</c:v>
                </c:pt>
                <c:pt idx="313">
                  <c:v>38666</c:v>
                </c:pt>
                <c:pt idx="314">
                  <c:v>38667</c:v>
                </c:pt>
                <c:pt idx="315">
                  <c:v>38668</c:v>
                </c:pt>
                <c:pt idx="316">
                  <c:v>38669</c:v>
                </c:pt>
                <c:pt idx="317">
                  <c:v>38670</c:v>
                </c:pt>
                <c:pt idx="318">
                  <c:v>38671</c:v>
                </c:pt>
                <c:pt idx="319">
                  <c:v>38672</c:v>
                </c:pt>
                <c:pt idx="320">
                  <c:v>38673</c:v>
                </c:pt>
                <c:pt idx="321">
                  <c:v>38674</c:v>
                </c:pt>
                <c:pt idx="322">
                  <c:v>38675</c:v>
                </c:pt>
                <c:pt idx="323">
                  <c:v>38676</c:v>
                </c:pt>
                <c:pt idx="324">
                  <c:v>38677</c:v>
                </c:pt>
                <c:pt idx="325">
                  <c:v>38678</c:v>
                </c:pt>
                <c:pt idx="326">
                  <c:v>38679</c:v>
                </c:pt>
                <c:pt idx="327">
                  <c:v>38680</c:v>
                </c:pt>
                <c:pt idx="328">
                  <c:v>38681</c:v>
                </c:pt>
                <c:pt idx="329">
                  <c:v>38682</c:v>
                </c:pt>
                <c:pt idx="330">
                  <c:v>38683</c:v>
                </c:pt>
                <c:pt idx="331">
                  <c:v>38684</c:v>
                </c:pt>
                <c:pt idx="332">
                  <c:v>38685</c:v>
                </c:pt>
                <c:pt idx="333">
                  <c:v>38686</c:v>
                </c:pt>
                <c:pt idx="334">
                  <c:v>38687</c:v>
                </c:pt>
                <c:pt idx="335">
                  <c:v>38688</c:v>
                </c:pt>
                <c:pt idx="336">
                  <c:v>38689</c:v>
                </c:pt>
                <c:pt idx="337">
                  <c:v>38690</c:v>
                </c:pt>
                <c:pt idx="338">
                  <c:v>38691</c:v>
                </c:pt>
                <c:pt idx="339">
                  <c:v>38692</c:v>
                </c:pt>
                <c:pt idx="340">
                  <c:v>38693</c:v>
                </c:pt>
                <c:pt idx="341">
                  <c:v>38694</c:v>
                </c:pt>
                <c:pt idx="342">
                  <c:v>38695</c:v>
                </c:pt>
                <c:pt idx="343">
                  <c:v>38696</c:v>
                </c:pt>
                <c:pt idx="344">
                  <c:v>38697</c:v>
                </c:pt>
                <c:pt idx="345">
                  <c:v>38698</c:v>
                </c:pt>
                <c:pt idx="346">
                  <c:v>38699</c:v>
                </c:pt>
                <c:pt idx="347">
                  <c:v>38700</c:v>
                </c:pt>
                <c:pt idx="348">
                  <c:v>38701</c:v>
                </c:pt>
                <c:pt idx="349">
                  <c:v>38702</c:v>
                </c:pt>
                <c:pt idx="350">
                  <c:v>38703</c:v>
                </c:pt>
                <c:pt idx="351">
                  <c:v>38704</c:v>
                </c:pt>
                <c:pt idx="352">
                  <c:v>38705</c:v>
                </c:pt>
                <c:pt idx="353">
                  <c:v>38706</c:v>
                </c:pt>
                <c:pt idx="354">
                  <c:v>38707</c:v>
                </c:pt>
                <c:pt idx="355">
                  <c:v>38708</c:v>
                </c:pt>
                <c:pt idx="356">
                  <c:v>38709</c:v>
                </c:pt>
                <c:pt idx="357">
                  <c:v>38710</c:v>
                </c:pt>
                <c:pt idx="358">
                  <c:v>38711</c:v>
                </c:pt>
                <c:pt idx="359">
                  <c:v>38712</c:v>
                </c:pt>
                <c:pt idx="360">
                  <c:v>38713</c:v>
                </c:pt>
                <c:pt idx="361">
                  <c:v>38714</c:v>
                </c:pt>
                <c:pt idx="362">
                  <c:v>38715</c:v>
                </c:pt>
                <c:pt idx="363">
                  <c:v>38716</c:v>
                </c:pt>
              </c:numCache>
            </c:numRef>
          </c:xVal>
          <c:yVal>
            <c:numRef>
              <c:f>all!$P$2:$P$365</c:f>
              <c:numCache>
                <c:formatCode>General</c:formatCode>
                <c:ptCount val="364"/>
                <c:pt idx="0">
                  <c:v>14.30131721496582</c:v>
                </c:pt>
                <c:pt idx="1">
                  <c:v>30.592829704284668</c:v>
                </c:pt>
                <c:pt idx="2">
                  <c:v>14.847036838531494</c:v>
                </c:pt>
                <c:pt idx="3">
                  <c:v>24.933061122894287</c:v>
                </c:pt>
                <c:pt idx="4">
                  <c:v>12.530770937601725</c:v>
                </c:pt>
                <c:pt idx="5">
                  <c:v>20.052314122517902</c:v>
                </c:pt>
                <c:pt idx="6">
                  <c:v>33.100151697794594</c:v>
                </c:pt>
                <c:pt idx="7">
                  <c:v>41.294336954752602</c:v>
                </c:pt>
                <c:pt idx="8">
                  <c:v>28.511099179585774</c:v>
                </c:pt>
                <c:pt idx="9">
                  <c:v>28.013838450113933</c:v>
                </c:pt>
                <c:pt idx="10">
                  <c:v>17.239745616912842</c:v>
                </c:pt>
                <c:pt idx="11">
                  <c:v>26.17760403951009</c:v>
                </c:pt>
                <c:pt idx="12">
                  <c:v>16.432966550191242</c:v>
                </c:pt>
                <c:pt idx="13">
                  <c:v>26.381387710571289</c:v>
                </c:pt>
                <c:pt idx="14">
                  <c:v>28.425493240356445</c:v>
                </c:pt>
                <c:pt idx="15">
                  <c:v>20.997512181599934</c:v>
                </c:pt>
                <c:pt idx="16">
                  <c:v>17.679568926493328</c:v>
                </c:pt>
                <c:pt idx="17">
                  <c:v>19.943987846374512</c:v>
                </c:pt>
                <c:pt idx="18">
                  <c:v>22.87093226114909</c:v>
                </c:pt>
                <c:pt idx="19">
                  <c:v>19.714145660400391</c:v>
                </c:pt>
                <c:pt idx="20">
                  <c:v>11.68918482462565</c:v>
                </c:pt>
                <c:pt idx="21">
                  <c:v>9.2754058837890625</c:v>
                </c:pt>
                <c:pt idx="22">
                  <c:v>27.28399149576823</c:v>
                </c:pt>
                <c:pt idx="23">
                  <c:v>40.116020202636719</c:v>
                </c:pt>
                <c:pt idx="24">
                  <c:v>49.06384595235189</c:v>
                </c:pt>
                <c:pt idx="25">
                  <c:v>17.593894322713215</c:v>
                </c:pt>
                <c:pt idx="26">
                  <c:v>25.623488744099934</c:v>
                </c:pt>
                <c:pt idx="27">
                  <c:v>25.803417841593426</c:v>
                </c:pt>
                <c:pt idx="28">
                  <c:v>45.931605656941734</c:v>
                </c:pt>
                <c:pt idx="29">
                  <c:v>34.578656514485679</c:v>
                </c:pt>
                <c:pt idx="30">
                  <c:v>37.874091466267906</c:v>
                </c:pt>
                <c:pt idx="31">
                  <c:v>32.211570103963219</c:v>
                </c:pt>
                <c:pt idx="32">
                  <c:v>51.790547053019203</c:v>
                </c:pt>
                <c:pt idx="33">
                  <c:v>55.897991180419922</c:v>
                </c:pt>
                <c:pt idx="34">
                  <c:v>51.41253980000814</c:v>
                </c:pt>
                <c:pt idx="35">
                  <c:v>25.147262573242187</c:v>
                </c:pt>
                <c:pt idx="36">
                  <c:v>50.475555419921875</c:v>
                </c:pt>
                <c:pt idx="37">
                  <c:v>22.149942715962727</c:v>
                </c:pt>
                <c:pt idx="38">
                  <c:v>22.160418192545574</c:v>
                </c:pt>
                <c:pt idx="39">
                  <c:v>17.475937525431316</c:v>
                </c:pt>
                <c:pt idx="40">
                  <c:v>19.234884579976399</c:v>
                </c:pt>
                <c:pt idx="41">
                  <c:v>27.647610346476238</c:v>
                </c:pt>
                <c:pt idx="42">
                  <c:v>23.088121096293133</c:v>
                </c:pt>
                <c:pt idx="43">
                  <c:v>10.111036777496338</c:v>
                </c:pt>
                <c:pt idx="44">
                  <c:v>19.594481627146404</c:v>
                </c:pt>
                <c:pt idx="45">
                  <c:v>32.172439257303871</c:v>
                </c:pt>
                <c:pt idx="46">
                  <c:v>25.200640996297199</c:v>
                </c:pt>
                <c:pt idx="47">
                  <c:v>18.33555793762207</c:v>
                </c:pt>
                <c:pt idx="48">
                  <c:v>23.428185621897381</c:v>
                </c:pt>
                <c:pt idx="49">
                  <c:v>31.656125386555988</c:v>
                </c:pt>
                <c:pt idx="50">
                  <c:v>17.701226393381756</c:v>
                </c:pt>
                <c:pt idx="51">
                  <c:v>30.549441655476887</c:v>
                </c:pt>
                <c:pt idx="52">
                  <c:v>35.862862269083656</c:v>
                </c:pt>
                <c:pt idx="53">
                  <c:v>31.888018925984699</c:v>
                </c:pt>
                <c:pt idx="54">
                  <c:v>36.309721946716309</c:v>
                </c:pt>
                <c:pt idx="55">
                  <c:v>27.634839375813801</c:v>
                </c:pt>
                <c:pt idx="56">
                  <c:v>15.713127772013346</c:v>
                </c:pt>
                <c:pt idx="57">
                  <c:v>19.577518145243328</c:v>
                </c:pt>
                <c:pt idx="58">
                  <c:v>28.340995470682781</c:v>
                </c:pt>
                <c:pt idx="59">
                  <c:v>15.439632733662924</c:v>
                </c:pt>
                <c:pt idx="60">
                  <c:v>18.02783203125</c:v>
                </c:pt>
                <c:pt idx="61">
                  <c:v>28.54256534576416</c:v>
                </c:pt>
                <c:pt idx="62">
                  <c:v>58.247782389322914</c:v>
                </c:pt>
                <c:pt idx="63">
                  <c:v>43.169144312540688</c:v>
                </c:pt>
                <c:pt idx="64">
                  <c:v>43.128452936808266</c:v>
                </c:pt>
                <c:pt idx="65">
                  <c:v>17.418537139892578</c:v>
                </c:pt>
                <c:pt idx="66">
                  <c:v>19.79686673482259</c:v>
                </c:pt>
                <c:pt idx="67">
                  <c:v>23.130997975667317</c:v>
                </c:pt>
                <c:pt idx="68">
                  <c:v>30.562387466430664</c:v>
                </c:pt>
                <c:pt idx="69">
                  <c:v>30.835336685180664</c:v>
                </c:pt>
                <c:pt idx="70">
                  <c:v>19.453644434611004</c:v>
                </c:pt>
                <c:pt idx="71">
                  <c:v>26.817483584086101</c:v>
                </c:pt>
                <c:pt idx="72">
                  <c:v>39.733117739359535</c:v>
                </c:pt>
                <c:pt idx="73">
                  <c:v>42.573345184326172</c:v>
                </c:pt>
                <c:pt idx="74">
                  <c:v>32.289139747619629</c:v>
                </c:pt>
                <c:pt idx="75">
                  <c:v>20.249850908915203</c:v>
                </c:pt>
                <c:pt idx="76">
                  <c:v>35.083250045776367</c:v>
                </c:pt>
                <c:pt idx="77">
                  <c:v>14.457919438680014</c:v>
                </c:pt>
                <c:pt idx="78">
                  <c:v>18.043766975402832</c:v>
                </c:pt>
                <c:pt idx="79">
                  <c:v>21.258331298828125</c:v>
                </c:pt>
                <c:pt idx="80">
                  <c:v>15.31072998046875</c:v>
                </c:pt>
                <c:pt idx="81">
                  <c:v>15.733882268269857</c:v>
                </c:pt>
                <c:pt idx="82">
                  <c:v>37.094195048014321</c:v>
                </c:pt>
                <c:pt idx="83">
                  <c:v>14.86872418721517</c:v>
                </c:pt>
                <c:pt idx="84">
                  <c:v>28.706572850545246</c:v>
                </c:pt>
                <c:pt idx="85">
                  <c:v>32.393434524536133</c:v>
                </c:pt>
                <c:pt idx="86">
                  <c:v>20.579480489095051</c:v>
                </c:pt>
                <c:pt idx="87">
                  <c:v>26.228640874226887</c:v>
                </c:pt>
                <c:pt idx="88">
                  <c:v>26.334207534790039</c:v>
                </c:pt>
                <c:pt idx="89">
                  <c:v>13.051940123240152</c:v>
                </c:pt>
                <c:pt idx="90">
                  <c:v>7.2151293754577637</c:v>
                </c:pt>
                <c:pt idx="91">
                  <c:v>6.0287186304728193</c:v>
                </c:pt>
                <c:pt idx="92">
                  <c:v>10.953435977300009</c:v>
                </c:pt>
                <c:pt idx="93">
                  <c:v>24.314879099527996</c:v>
                </c:pt>
                <c:pt idx="94">
                  <c:v>41.72314771016439</c:v>
                </c:pt>
                <c:pt idx="95">
                  <c:v>28.958364486694336</c:v>
                </c:pt>
                <c:pt idx="96">
                  <c:v>12.05711841583252</c:v>
                </c:pt>
                <c:pt idx="97">
                  <c:v>16.777738253275555</c:v>
                </c:pt>
                <c:pt idx="98">
                  <c:v>16.74389425913493</c:v>
                </c:pt>
                <c:pt idx="99">
                  <c:v>24.735577901204426</c:v>
                </c:pt>
                <c:pt idx="100">
                  <c:v>7.4773352940877276</c:v>
                </c:pt>
                <c:pt idx="101">
                  <c:v>11.241338729858398</c:v>
                </c:pt>
                <c:pt idx="102">
                  <c:v>9.6736649672190342</c:v>
                </c:pt>
                <c:pt idx="103">
                  <c:v>14.706769307454428</c:v>
                </c:pt>
                <c:pt idx="104">
                  <c:v>18.952701886494953</c:v>
                </c:pt>
                <c:pt idx="105">
                  <c:v>27.569186210632324</c:v>
                </c:pt>
                <c:pt idx="106">
                  <c:v>34.120611826578774</c:v>
                </c:pt>
                <c:pt idx="107">
                  <c:v>45.186492919921875</c:v>
                </c:pt>
                <c:pt idx="108">
                  <c:v>26.37421703338623</c:v>
                </c:pt>
                <c:pt idx="109">
                  <c:v>10.361326217651367</c:v>
                </c:pt>
                <c:pt idx="110">
                  <c:v>14.247831662495932</c:v>
                </c:pt>
                <c:pt idx="111">
                  <c:v>8.3108474413553868</c:v>
                </c:pt>
                <c:pt idx="112">
                  <c:v>4.2672344843546552</c:v>
                </c:pt>
                <c:pt idx="113">
                  <c:v>7.4472799301147461</c:v>
                </c:pt>
                <c:pt idx="114">
                  <c:v>21.03380839029948</c:v>
                </c:pt>
                <c:pt idx="115">
                  <c:v>20.35590108235677</c:v>
                </c:pt>
                <c:pt idx="116">
                  <c:v>22.488045056660969</c:v>
                </c:pt>
                <c:pt idx="117">
                  <c:v>22.588874181111652</c:v>
                </c:pt>
                <c:pt idx="118">
                  <c:v>26.004660924275715</c:v>
                </c:pt>
                <c:pt idx="119">
                  <c:v>24.729315757751465</c:v>
                </c:pt>
                <c:pt idx="120">
                  <c:v>24.638804753621418</c:v>
                </c:pt>
                <c:pt idx="121">
                  <c:v>19.992919286092121</c:v>
                </c:pt>
                <c:pt idx="122">
                  <c:v>27.555114110310871</c:v>
                </c:pt>
                <c:pt idx="123">
                  <c:v>22.480552514394123</c:v>
                </c:pt>
                <c:pt idx="124">
                  <c:v>28.216044425964355</c:v>
                </c:pt>
                <c:pt idx="125">
                  <c:v>33.429399490356445</c:v>
                </c:pt>
                <c:pt idx="126">
                  <c:v>30.788589159647625</c:v>
                </c:pt>
                <c:pt idx="127">
                  <c:v>27.161221822102863</c:v>
                </c:pt>
                <c:pt idx="128">
                  <c:v>35.196737289428711</c:v>
                </c:pt>
                <c:pt idx="129">
                  <c:v>18.269222259521484</c:v>
                </c:pt>
                <c:pt idx="130">
                  <c:v>7.0273356437683105</c:v>
                </c:pt>
                <c:pt idx="131">
                  <c:v>7.820704460144043</c:v>
                </c:pt>
                <c:pt idx="132">
                  <c:v>15.16686741511027</c:v>
                </c:pt>
                <c:pt idx="133">
                  <c:v>16.917682965596516</c:v>
                </c:pt>
                <c:pt idx="134">
                  <c:v>12.957773049672445</c:v>
                </c:pt>
                <c:pt idx="135">
                  <c:v>12.249086221059164</c:v>
                </c:pt>
                <c:pt idx="136">
                  <c:v>15.266241073608398</c:v>
                </c:pt>
                <c:pt idx="137">
                  <c:v>12.468196233113607</c:v>
                </c:pt>
                <c:pt idx="138">
                  <c:v>12.516858498255411</c:v>
                </c:pt>
                <c:pt idx="139">
                  <c:v>17.056162198384602</c:v>
                </c:pt>
                <c:pt idx="140">
                  <c:v>28.111814975738525</c:v>
                </c:pt>
                <c:pt idx="141">
                  <c:v>28.578934987386067</c:v>
                </c:pt>
                <c:pt idx="142">
                  <c:v>9.446966965993246</c:v>
                </c:pt>
                <c:pt idx="143">
                  <c:v>12.101383050282797</c:v>
                </c:pt>
                <c:pt idx="144">
                  <c:v>10.878111362457275</c:v>
                </c:pt>
                <c:pt idx="145">
                  <c:v>18.190550804138184</c:v>
                </c:pt>
                <c:pt idx="146">
                  <c:v>18.528816541035969</c:v>
                </c:pt>
                <c:pt idx="147">
                  <c:v>19.955540339152019</c:v>
                </c:pt>
                <c:pt idx="148">
                  <c:v>17.693695068359375</c:v>
                </c:pt>
                <c:pt idx="149">
                  <c:v>12.04865058263143</c:v>
                </c:pt>
                <c:pt idx="150">
                  <c:v>14.122409184773764</c:v>
                </c:pt>
                <c:pt idx="151">
                  <c:v>15.780907471974691</c:v>
                </c:pt>
                <c:pt idx="152">
                  <c:v>11.851485888163248</c:v>
                </c:pt>
                <c:pt idx="153">
                  <c:v>19.122822125752766</c:v>
                </c:pt>
                <c:pt idx="154">
                  <c:v>27.27823766072591</c:v>
                </c:pt>
                <c:pt idx="155">
                  <c:v>17.750103950500488</c:v>
                </c:pt>
                <c:pt idx="156">
                  <c:v>17.213700294494629</c:v>
                </c:pt>
                <c:pt idx="157">
                  <c:v>19.317549387613933</c:v>
                </c:pt>
                <c:pt idx="158">
                  <c:v>24.975437800089519</c:v>
                </c:pt>
                <c:pt idx="159">
                  <c:v>27.614834467569988</c:v>
                </c:pt>
                <c:pt idx="160">
                  <c:v>32.895346005757652</c:v>
                </c:pt>
                <c:pt idx="161">
                  <c:v>32.00146802266439</c:v>
                </c:pt>
                <c:pt idx="162">
                  <c:v>19.868322372436523</c:v>
                </c:pt>
                <c:pt idx="163">
                  <c:v>22.544431845347088</c:v>
                </c:pt>
                <c:pt idx="164">
                  <c:v>17.833015441894531</c:v>
                </c:pt>
                <c:pt idx="165">
                  <c:v>10.147005875905355</c:v>
                </c:pt>
                <c:pt idx="166">
                  <c:v>12.986355145772299</c:v>
                </c:pt>
                <c:pt idx="167">
                  <c:v>9.9195617039998378</c:v>
                </c:pt>
                <c:pt idx="168">
                  <c:v>8.4031505584716797</c:v>
                </c:pt>
                <c:pt idx="169">
                  <c:v>13.173904418945313</c:v>
                </c:pt>
                <c:pt idx="170">
                  <c:v>27.115016460418701</c:v>
                </c:pt>
                <c:pt idx="171">
                  <c:v>13.843417406082153</c:v>
                </c:pt>
                <c:pt idx="172">
                  <c:v>11.456857522328695</c:v>
                </c:pt>
                <c:pt idx="173">
                  <c:v>21.342974026997883</c:v>
                </c:pt>
                <c:pt idx="174">
                  <c:v>33.587131500244141</c:v>
                </c:pt>
                <c:pt idx="175">
                  <c:v>15.220788637797037</c:v>
                </c:pt>
                <c:pt idx="176">
                  <c:v>21.058655738830566</c:v>
                </c:pt>
                <c:pt idx="177">
                  <c:v>36.2271728515625</c:v>
                </c:pt>
                <c:pt idx="178">
                  <c:v>22.807244936625164</c:v>
                </c:pt>
                <c:pt idx="179">
                  <c:v>42.428214391072594</c:v>
                </c:pt>
                <c:pt idx="180">
                  <c:v>16.237999280293781</c:v>
                </c:pt>
                <c:pt idx="181">
                  <c:v>6.1472701231638593</c:v>
                </c:pt>
                <c:pt idx="182">
                  <c:v>9.0347037315368652</c:v>
                </c:pt>
                <c:pt idx="183">
                  <c:v>26.78343391418457</c:v>
                </c:pt>
                <c:pt idx="184">
                  <c:v>26.626342137654621</c:v>
                </c:pt>
                <c:pt idx="185">
                  <c:v>11.82371457417806</c:v>
                </c:pt>
                <c:pt idx="186">
                  <c:v>11.46684710184733</c:v>
                </c:pt>
                <c:pt idx="187">
                  <c:v>16.844218889872234</c:v>
                </c:pt>
                <c:pt idx="188">
                  <c:v>13.684743881225586</c:v>
                </c:pt>
                <c:pt idx="189">
                  <c:v>20.251273790995281</c:v>
                </c:pt>
                <c:pt idx="190">
                  <c:v>24.246111234029133</c:v>
                </c:pt>
                <c:pt idx="191">
                  <c:v>17.227431933085125</c:v>
                </c:pt>
                <c:pt idx="192">
                  <c:v>24.609731038411457</c:v>
                </c:pt>
                <c:pt idx="193">
                  <c:v>19.509456634521484</c:v>
                </c:pt>
                <c:pt idx="194">
                  <c:v>23.967968622843426</c:v>
                </c:pt>
                <c:pt idx="195">
                  <c:v>17.628538449605305</c:v>
                </c:pt>
                <c:pt idx="196">
                  <c:v>21.607452710469563</c:v>
                </c:pt>
                <c:pt idx="197">
                  <c:v>25.753964583079021</c:v>
                </c:pt>
                <c:pt idx="198">
                  <c:v>18.409736951192219</c:v>
                </c:pt>
                <c:pt idx="199">
                  <c:v>16.134837786356609</c:v>
                </c:pt>
                <c:pt idx="200">
                  <c:v>17.093555927276611</c:v>
                </c:pt>
                <c:pt idx="201">
                  <c:v>20.775612831115723</c:v>
                </c:pt>
                <c:pt idx="202">
                  <c:v>13.269061088562012</c:v>
                </c:pt>
                <c:pt idx="203">
                  <c:v>13.306189060211182</c:v>
                </c:pt>
                <c:pt idx="204">
                  <c:v>18.269370396931965</c:v>
                </c:pt>
                <c:pt idx="205">
                  <c:v>18.894886016845703</c:v>
                </c:pt>
                <c:pt idx="206">
                  <c:v>10.088743209838867</c:v>
                </c:pt>
                <c:pt idx="207">
                  <c:v>8.9131951332092285</c:v>
                </c:pt>
                <c:pt idx="208">
                  <c:v>23.728763103485107</c:v>
                </c:pt>
                <c:pt idx="209">
                  <c:v>13.723471323649088</c:v>
                </c:pt>
                <c:pt idx="210">
                  <c:v>13.047456741333008</c:v>
                </c:pt>
                <c:pt idx="211">
                  <c:v>25.96511173248291</c:v>
                </c:pt>
                <c:pt idx="212">
                  <c:v>26.142885843912762</c:v>
                </c:pt>
                <c:pt idx="213">
                  <c:v>47.7898858388265</c:v>
                </c:pt>
                <c:pt idx="214">
                  <c:v>37.140832901000977</c:v>
                </c:pt>
                <c:pt idx="215">
                  <c:v>14.715092976888021</c:v>
                </c:pt>
                <c:pt idx="216">
                  <c:v>10.787893931070963</c:v>
                </c:pt>
                <c:pt idx="217">
                  <c:v>15.886869748433432</c:v>
                </c:pt>
                <c:pt idx="218">
                  <c:v>23.013470967610676</c:v>
                </c:pt>
                <c:pt idx="219">
                  <c:v>33.598852157592773</c:v>
                </c:pt>
                <c:pt idx="220">
                  <c:v>34.273749033610024</c:v>
                </c:pt>
                <c:pt idx="221">
                  <c:v>16.234329382578533</c:v>
                </c:pt>
                <c:pt idx="222">
                  <c:v>12.648691654205322</c:v>
                </c:pt>
                <c:pt idx="223">
                  <c:v>19.979621251424152</c:v>
                </c:pt>
                <c:pt idx="224">
                  <c:v>16.826775550842285</c:v>
                </c:pt>
                <c:pt idx="225">
                  <c:v>10.854828516642252</c:v>
                </c:pt>
                <c:pt idx="226">
                  <c:v>14.100457509358725</c:v>
                </c:pt>
                <c:pt idx="227">
                  <c:v>23.851945241292317</c:v>
                </c:pt>
                <c:pt idx="228">
                  <c:v>14.06184450785319</c:v>
                </c:pt>
                <c:pt idx="229">
                  <c:v>25.918481826782227</c:v>
                </c:pt>
                <c:pt idx="230">
                  <c:v>21.543349583943684</c:v>
                </c:pt>
                <c:pt idx="231">
                  <c:v>21.672590255737305</c:v>
                </c:pt>
                <c:pt idx="232">
                  <c:v>9.9305567741394043</c:v>
                </c:pt>
                <c:pt idx="233">
                  <c:v>10.876462380091349</c:v>
                </c:pt>
                <c:pt idx="234">
                  <c:v>11.714628219604492</c:v>
                </c:pt>
                <c:pt idx="235">
                  <c:v>12.874952634175619</c:v>
                </c:pt>
                <c:pt idx="236">
                  <c:v>10.431662241617838</c:v>
                </c:pt>
                <c:pt idx="237">
                  <c:v>24.640267372131348</c:v>
                </c:pt>
                <c:pt idx="238">
                  <c:v>27.128286361694336</c:v>
                </c:pt>
                <c:pt idx="239">
                  <c:v>18.755996704101563</c:v>
                </c:pt>
                <c:pt idx="240">
                  <c:v>37.508028348286949</c:v>
                </c:pt>
                <c:pt idx="241">
                  <c:v>17.211284399032593</c:v>
                </c:pt>
                <c:pt idx="242">
                  <c:v>21.630981127421062</c:v>
                </c:pt>
                <c:pt idx="243">
                  <c:v>19.205744902292889</c:v>
                </c:pt>
                <c:pt idx="244">
                  <c:v>12.011538982391357</c:v>
                </c:pt>
                <c:pt idx="245">
                  <c:v>12.904208342234293</c:v>
                </c:pt>
                <c:pt idx="246">
                  <c:v>11.182462215423584</c:v>
                </c:pt>
                <c:pt idx="247">
                  <c:v>13.712321281433105</c:v>
                </c:pt>
                <c:pt idx="248">
                  <c:v>28.114583969116211</c:v>
                </c:pt>
                <c:pt idx="249">
                  <c:v>33.330887476603188</c:v>
                </c:pt>
                <c:pt idx="250">
                  <c:v>9.5399934450785313</c:v>
                </c:pt>
                <c:pt idx="251">
                  <c:v>12.619208017985025</c:v>
                </c:pt>
                <c:pt idx="252">
                  <c:v>16.193791071573894</c:v>
                </c:pt>
                <c:pt idx="253">
                  <c:v>32.853933334350586</c:v>
                </c:pt>
                <c:pt idx="254">
                  <c:v>45.044088999430336</c:v>
                </c:pt>
                <c:pt idx="255">
                  <c:v>41.510621388753258</c:v>
                </c:pt>
                <c:pt idx="256">
                  <c:v>14.430908044179281</c:v>
                </c:pt>
                <c:pt idx="257">
                  <c:v>9.4304405848185215</c:v>
                </c:pt>
                <c:pt idx="258">
                  <c:v>10.178809563318888</c:v>
                </c:pt>
                <c:pt idx="259">
                  <c:v>19.642537117004395</c:v>
                </c:pt>
                <c:pt idx="260">
                  <c:v>31.080453236897785</c:v>
                </c:pt>
                <c:pt idx="261">
                  <c:v>24.478675842285156</c:v>
                </c:pt>
                <c:pt idx="262">
                  <c:v>19.562059561411541</c:v>
                </c:pt>
                <c:pt idx="263">
                  <c:v>26.756611824035645</c:v>
                </c:pt>
                <c:pt idx="264">
                  <c:v>16.323437372843426</c:v>
                </c:pt>
                <c:pt idx="265">
                  <c:v>9.8538320859273281</c:v>
                </c:pt>
                <c:pt idx="266">
                  <c:v>19.989616076151531</c:v>
                </c:pt>
                <c:pt idx="267">
                  <c:v>23.736203511555988</c:v>
                </c:pt>
                <c:pt idx="268">
                  <c:v>12.481829007466635</c:v>
                </c:pt>
                <c:pt idx="269">
                  <c:v>21.556879202524822</c:v>
                </c:pt>
                <c:pt idx="270">
                  <c:v>14.6059197584788</c:v>
                </c:pt>
                <c:pt idx="271">
                  <c:v>19.848199844360352</c:v>
                </c:pt>
                <c:pt idx="272">
                  <c:v>28.369157473246258</c:v>
                </c:pt>
                <c:pt idx="273">
                  <c:v>34.062681198120117</c:v>
                </c:pt>
                <c:pt idx="274">
                  <c:v>39.180819829305015</c:v>
                </c:pt>
                <c:pt idx="275">
                  <c:v>43.152138392130531</c:v>
                </c:pt>
                <c:pt idx="276">
                  <c:v>44.195163091023765</c:v>
                </c:pt>
                <c:pt idx="277">
                  <c:v>36.630630493164063</c:v>
                </c:pt>
                <c:pt idx="278">
                  <c:v>13.905048847198486</c:v>
                </c:pt>
                <c:pt idx="279">
                  <c:v>5.6159133911132812</c:v>
                </c:pt>
                <c:pt idx="280">
                  <c:v>6.82684326171875</c:v>
                </c:pt>
                <c:pt idx="281">
                  <c:v>10.072326819101969</c:v>
                </c:pt>
                <c:pt idx="282">
                  <c:v>29.188367207845051</c:v>
                </c:pt>
                <c:pt idx="283">
                  <c:v>18.031249682108562</c:v>
                </c:pt>
                <c:pt idx="284">
                  <c:v>29.261693318684895</c:v>
                </c:pt>
                <c:pt idx="285">
                  <c:v>46.42712720235189</c:v>
                </c:pt>
                <c:pt idx="286">
                  <c:v>36.948956171671547</c:v>
                </c:pt>
                <c:pt idx="287">
                  <c:v>8.7564603487650547</c:v>
                </c:pt>
                <c:pt idx="288">
                  <c:v>15.321123043696085</c:v>
                </c:pt>
                <c:pt idx="289">
                  <c:v>24.091754277547199</c:v>
                </c:pt>
                <c:pt idx="290">
                  <c:v>27.293947696685791</c:v>
                </c:pt>
                <c:pt idx="291">
                  <c:v>14.559131622314453</c:v>
                </c:pt>
                <c:pt idx="292">
                  <c:v>13.829835573832193</c:v>
                </c:pt>
                <c:pt idx="293">
                  <c:v>15.751879692077637</c:v>
                </c:pt>
                <c:pt idx="294">
                  <c:v>17.455979029337566</c:v>
                </c:pt>
                <c:pt idx="295">
                  <c:v>13.631510416666666</c:v>
                </c:pt>
                <c:pt idx="296">
                  <c:v>7.0434333483378095</c:v>
                </c:pt>
                <c:pt idx="297">
                  <c:v>11.670529206593832</c:v>
                </c:pt>
                <c:pt idx="298">
                  <c:v>17.117653846740723</c:v>
                </c:pt>
                <c:pt idx="299">
                  <c:v>16.203856309254963</c:v>
                </c:pt>
                <c:pt idx="300">
                  <c:v>22.030446847279865</c:v>
                </c:pt>
                <c:pt idx="301">
                  <c:v>36.32578500111898</c:v>
                </c:pt>
                <c:pt idx="302">
                  <c:v>43.203079223632812</c:v>
                </c:pt>
                <c:pt idx="303">
                  <c:v>47.828426281611122</c:v>
                </c:pt>
                <c:pt idx="304">
                  <c:v>26.280651092529297</c:v>
                </c:pt>
                <c:pt idx="305">
                  <c:v>32.718393325805664</c:v>
                </c:pt>
                <c:pt idx="306">
                  <c:v>27.030971527099609</c:v>
                </c:pt>
                <c:pt idx="307">
                  <c:v>37.285916328430176</c:v>
                </c:pt>
                <c:pt idx="308">
                  <c:v>34.349635442097984</c:v>
                </c:pt>
                <c:pt idx="309">
                  <c:v>15.339032014211019</c:v>
                </c:pt>
                <c:pt idx="310">
                  <c:v>36.163157145182289</c:v>
                </c:pt>
                <c:pt idx="311">
                  <c:v>28.764866828918457</c:v>
                </c:pt>
                <c:pt idx="312">
                  <c:v>14.585299968719482</c:v>
                </c:pt>
                <c:pt idx="313">
                  <c:v>24.197855949401855</c:v>
                </c:pt>
                <c:pt idx="314">
                  <c:v>40.336223602294922</c:v>
                </c:pt>
                <c:pt idx="315">
                  <c:v>20.91849422454834</c:v>
                </c:pt>
                <c:pt idx="316">
                  <c:v>17.764824867248535</c:v>
                </c:pt>
                <c:pt idx="317">
                  <c:v>11.141980409622192</c:v>
                </c:pt>
                <c:pt idx="318">
                  <c:v>12.884763240814209</c:v>
                </c:pt>
                <c:pt idx="319">
                  <c:v>12.225894927978516</c:v>
                </c:pt>
                <c:pt idx="320">
                  <c:v>20.987503210703533</c:v>
                </c:pt>
                <c:pt idx="321">
                  <c:v>39.4879150390625</c:v>
                </c:pt>
                <c:pt idx="322">
                  <c:v>40.387857437133789</c:v>
                </c:pt>
                <c:pt idx="323">
                  <c:v>45.234722137451172</c:v>
                </c:pt>
                <c:pt idx="324">
                  <c:v>26.593495051066082</c:v>
                </c:pt>
                <c:pt idx="325">
                  <c:v>17.136910756429035</c:v>
                </c:pt>
                <c:pt idx="326">
                  <c:v>19.143802960713703</c:v>
                </c:pt>
                <c:pt idx="327">
                  <c:v>10.230198542277018</c:v>
                </c:pt>
                <c:pt idx="328">
                  <c:v>22.013385454813641</c:v>
                </c:pt>
                <c:pt idx="329">
                  <c:v>35.576993942260742</c:v>
                </c:pt>
                <c:pt idx="330">
                  <c:v>23.707228024800617</c:v>
                </c:pt>
                <c:pt idx="331">
                  <c:v>12.022683302561441</c:v>
                </c:pt>
                <c:pt idx="332">
                  <c:v>25.157386144002277</c:v>
                </c:pt>
                <c:pt idx="333">
                  <c:v>33.053627014160156</c:v>
                </c:pt>
                <c:pt idx="334">
                  <c:v>36.604118982950844</c:v>
                </c:pt>
                <c:pt idx="335">
                  <c:v>18.45238749186198</c:v>
                </c:pt>
                <c:pt idx="336">
                  <c:v>22.653881072998047</c:v>
                </c:pt>
                <c:pt idx="337">
                  <c:v>30.734059969584148</c:v>
                </c:pt>
                <c:pt idx="338">
                  <c:v>36.609185536702476</c:v>
                </c:pt>
                <c:pt idx="339">
                  <c:v>43.0672918955485</c:v>
                </c:pt>
                <c:pt idx="340">
                  <c:v>38.318382898966469</c:v>
                </c:pt>
                <c:pt idx="341">
                  <c:v>35.238996505737305</c:v>
                </c:pt>
                <c:pt idx="342">
                  <c:v>28.062453587849934</c:v>
                </c:pt>
                <c:pt idx="343">
                  <c:v>30.464001973470051</c:v>
                </c:pt>
                <c:pt idx="344">
                  <c:v>20.056978861490887</c:v>
                </c:pt>
                <c:pt idx="345">
                  <c:v>32.533875783284508</c:v>
                </c:pt>
                <c:pt idx="346">
                  <c:v>49.861255645751953</c:v>
                </c:pt>
                <c:pt idx="347">
                  <c:v>19.407156785329182</c:v>
                </c:pt>
                <c:pt idx="348">
                  <c:v>21.527707417805988</c:v>
                </c:pt>
                <c:pt idx="349">
                  <c:v>23.221598943074543</c:v>
                </c:pt>
                <c:pt idx="350">
                  <c:v>41.630666097005211</c:v>
                </c:pt>
                <c:pt idx="351">
                  <c:v>33.301952997843422</c:v>
                </c:pt>
                <c:pt idx="352">
                  <c:v>31.504294713338215</c:v>
                </c:pt>
                <c:pt idx="353">
                  <c:v>43.347231547037758</c:v>
                </c:pt>
                <c:pt idx="354">
                  <c:v>38.243125279744469</c:v>
                </c:pt>
                <c:pt idx="355">
                  <c:v>31.922836939493816</c:v>
                </c:pt>
                <c:pt idx="356">
                  <c:v>48.656230926513672</c:v>
                </c:pt>
                <c:pt idx="357">
                  <c:v>31.26226584116618</c:v>
                </c:pt>
                <c:pt idx="358">
                  <c:v>12.523270765940348</c:v>
                </c:pt>
                <c:pt idx="359">
                  <c:v>26.317836761474609</c:v>
                </c:pt>
                <c:pt idx="360">
                  <c:v>22.711582342783611</c:v>
                </c:pt>
                <c:pt idx="361">
                  <c:v>20.186875820159912</c:v>
                </c:pt>
                <c:pt idx="362">
                  <c:v>20.929307301839192</c:v>
                </c:pt>
                <c:pt idx="363">
                  <c:v>16.890312353769939</c:v>
                </c:pt>
              </c:numCache>
            </c:numRef>
          </c:yVal>
        </c:ser>
        <c:ser>
          <c:idx val="4"/>
          <c:order val="4"/>
          <c:tx>
            <c:strRef>
              <c:f>all!$Q$1</c:f>
              <c:strCache>
                <c:ptCount val="1"/>
                <c:pt idx="0">
                  <c:v>km4_26163523800</c:v>
                </c:pt>
              </c:strCache>
            </c:strRef>
          </c:tx>
          <c:spPr>
            <a:ln w="19050">
              <a:prstDash val="sysDash"/>
            </a:ln>
          </c:spPr>
          <c:marker>
            <c:symbol val="none"/>
          </c:marker>
          <c:xVal>
            <c:numRef>
              <c:f>all!$A$2:$A$365</c:f>
              <c:numCache>
                <c:formatCode>m/d/yyyy</c:formatCode>
                <c:ptCount val="364"/>
                <c:pt idx="0">
                  <c:v>38353</c:v>
                </c:pt>
                <c:pt idx="1">
                  <c:v>38354</c:v>
                </c:pt>
                <c:pt idx="2">
                  <c:v>38355</c:v>
                </c:pt>
                <c:pt idx="3">
                  <c:v>38356</c:v>
                </c:pt>
                <c:pt idx="4">
                  <c:v>38357</c:v>
                </c:pt>
                <c:pt idx="5">
                  <c:v>38358</c:v>
                </c:pt>
                <c:pt idx="6">
                  <c:v>38359</c:v>
                </c:pt>
                <c:pt idx="7">
                  <c:v>38360</c:v>
                </c:pt>
                <c:pt idx="8">
                  <c:v>38361</c:v>
                </c:pt>
                <c:pt idx="9">
                  <c:v>38362</c:v>
                </c:pt>
                <c:pt idx="10">
                  <c:v>38363</c:v>
                </c:pt>
                <c:pt idx="11">
                  <c:v>38364</c:v>
                </c:pt>
                <c:pt idx="12">
                  <c:v>38365</c:v>
                </c:pt>
                <c:pt idx="13">
                  <c:v>38366</c:v>
                </c:pt>
                <c:pt idx="14">
                  <c:v>38367</c:v>
                </c:pt>
                <c:pt idx="15">
                  <c:v>38368</c:v>
                </c:pt>
                <c:pt idx="16">
                  <c:v>38369</c:v>
                </c:pt>
                <c:pt idx="17">
                  <c:v>38370</c:v>
                </c:pt>
                <c:pt idx="18">
                  <c:v>38371</c:v>
                </c:pt>
                <c:pt idx="19">
                  <c:v>38372</c:v>
                </c:pt>
                <c:pt idx="20">
                  <c:v>38373</c:v>
                </c:pt>
                <c:pt idx="21">
                  <c:v>38374</c:v>
                </c:pt>
                <c:pt idx="22">
                  <c:v>38375</c:v>
                </c:pt>
                <c:pt idx="23">
                  <c:v>38376</c:v>
                </c:pt>
                <c:pt idx="24">
                  <c:v>38377</c:v>
                </c:pt>
                <c:pt idx="25">
                  <c:v>38378</c:v>
                </c:pt>
                <c:pt idx="26">
                  <c:v>38379</c:v>
                </c:pt>
                <c:pt idx="27">
                  <c:v>38380</c:v>
                </c:pt>
                <c:pt idx="28">
                  <c:v>38381</c:v>
                </c:pt>
                <c:pt idx="29">
                  <c:v>38382</c:v>
                </c:pt>
                <c:pt idx="30">
                  <c:v>38383</c:v>
                </c:pt>
                <c:pt idx="31">
                  <c:v>38384</c:v>
                </c:pt>
                <c:pt idx="32">
                  <c:v>38385</c:v>
                </c:pt>
                <c:pt idx="33">
                  <c:v>38386</c:v>
                </c:pt>
                <c:pt idx="34">
                  <c:v>38387</c:v>
                </c:pt>
                <c:pt idx="35">
                  <c:v>38388</c:v>
                </c:pt>
                <c:pt idx="36">
                  <c:v>38389</c:v>
                </c:pt>
                <c:pt idx="37">
                  <c:v>38390</c:v>
                </c:pt>
                <c:pt idx="38">
                  <c:v>38391</c:v>
                </c:pt>
                <c:pt idx="39">
                  <c:v>38392</c:v>
                </c:pt>
                <c:pt idx="40">
                  <c:v>38393</c:v>
                </c:pt>
                <c:pt idx="41">
                  <c:v>38394</c:v>
                </c:pt>
                <c:pt idx="42">
                  <c:v>38395</c:v>
                </c:pt>
                <c:pt idx="43">
                  <c:v>38396</c:v>
                </c:pt>
                <c:pt idx="44">
                  <c:v>38397</c:v>
                </c:pt>
                <c:pt idx="45">
                  <c:v>38398</c:v>
                </c:pt>
                <c:pt idx="46">
                  <c:v>38399</c:v>
                </c:pt>
                <c:pt idx="47">
                  <c:v>38400</c:v>
                </c:pt>
                <c:pt idx="48">
                  <c:v>38401</c:v>
                </c:pt>
                <c:pt idx="49">
                  <c:v>38402</c:v>
                </c:pt>
                <c:pt idx="50">
                  <c:v>38403</c:v>
                </c:pt>
                <c:pt idx="51">
                  <c:v>38404</c:v>
                </c:pt>
                <c:pt idx="52">
                  <c:v>38405</c:v>
                </c:pt>
                <c:pt idx="53">
                  <c:v>38406</c:v>
                </c:pt>
                <c:pt idx="54">
                  <c:v>38407</c:v>
                </c:pt>
                <c:pt idx="55">
                  <c:v>38408</c:v>
                </c:pt>
                <c:pt idx="56">
                  <c:v>38409</c:v>
                </c:pt>
                <c:pt idx="57">
                  <c:v>38410</c:v>
                </c:pt>
                <c:pt idx="58">
                  <c:v>38411</c:v>
                </c:pt>
                <c:pt idx="59">
                  <c:v>38412</c:v>
                </c:pt>
                <c:pt idx="60">
                  <c:v>38413</c:v>
                </c:pt>
                <c:pt idx="61">
                  <c:v>38414</c:v>
                </c:pt>
                <c:pt idx="62">
                  <c:v>38415</c:v>
                </c:pt>
                <c:pt idx="63">
                  <c:v>38416</c:v>
                </c:pt>
                <c:pt idx="64">
                  <c:v>38417</c:v>
                </c:pt>
                <c:pt idx="65">
                  <c:v>38418</c:v>
                </c:pt>
                <c:pt idx="66">
                  <c:v>38419</c:v>
                </c:pt>
                <c:pt idx="67">
                  <c:v>38420</c:v>
                </c:pt>
                <c:pt idx="68">
                  <c:v>38421</c:v>
                </c:pt>
                <c:pt idx="69">
                  <c:v>38422</c:v>
                </c:pt>
                <c:pt idx="70">
                  <c:v>38423</c:v>
                </c:pt>
                <c:pt idx="71">
                  <c:v>38424</c:v>
                </c:pt>
                <c:pt idx="72">
                  <c:v>38425</c:v>
                </c:pt>
                <c:pt idx="73">
                  <c:v>38426</c:v>
                </c:pt>
                <c:pt idx="74">
                  <c:v>38427</c:v>
                </c:pt>
                <c:pt idx="75">
                  <c:v>38428</c:v>
                </c:pt>
                <c:pt idx="76">
                  <c:v>38429</c:v>
                </c:pt>
                <c:pt idx="77">
                  <c:v>38430</c:v>
                </c:pt>
                <c:pt idx="78">
                  <c:v>38431</c:v>
                </c:pt>
                <c:pt idx="79">
                  <c:v>38432</c:v>
                </c:pt>
                <c:pt idx="80">
                  <c:v>38433</c:v>
                </c:pt>
                <c:pt idx="81">
                  <c:v>38434</c:v>
                </c:pt>
                <c:pt idx="82">
                  <c:v>38435</c:v>
                </c:pt>
                <c:pt idx="83">
                  <c:v>38436</c:v>
                </c:pt>
                <c:pt idx="84">
                  <c:v>38437</c:v>
                </c:pt>
                <c:pt idx="85">
                  <c:v>38438</c:v>
                </c:pt>
                <c:pt idx="86">
                  <c:v>38439</c:v>
                </c:pt>
                <c:pt idx="87">
                  <c:v>38440</c:v>
                </c:pt>
                <c:pt idx="88">
                  <c:v>38441</c:v>
                </c:pt>
                <c:pt idx="89">
                  <c:v>38442</c:v>
                </c:pt>
                <c:pt idx="90">
                  <c:v>38443</c:v>
                </c:pt>
                <c:pt idx="91">
                  <c:v>38444</c:v>
                </c:pt>
                <c:pt idx="92">
                  <c:v>38445</c:v>
                </c:pt>
                <c:pt idx="93">
                  <c:v>38446</c:v>
                </c:pt>
                <c:pt idx="94">
                  <c:v>38447</c:v>
                </c:pt>
                <c:pt idx="95">
                  <c:v>38448</c:v>
                </c:pt>
                <c:pt idx="96">
                  <c:v>38449</c:v>
                </c:pt>
                <c:pt idx="97">
                  <c:v>38450</c:v>
                </c:pt>
                <c:pt idx="98">
                  <c:v>38451</c:v>
                </c:pt>
                <c:pt idx="99">
                  <c:v>38452</c:v>
                </c:pt>
                <c:pt idx="100">
                  <c:v>38453</c:v>
                </c:pt>
                <c:pt idx="101">
                  <c:v>38454</c:v>
                </c:pt>
                <c:pt idx="102">
                  <c:v>38455</c:v>
                </c:pt>
                <c:pt idx="103">
                  <c:v>38456</c:v>
                </c:pt>
                <c:pt idx="104">
                  <c:v>38457</c:v>
                </c:pt>
                <c:pt idx="105">
                  <c:v>38458</c:v>
                </c:pt>
                <c:pt idx="106">
                  <c:v>38459</c:v>
                </c:pt>
                <c:pt idx="107">
                  <c:v>38460</c:v>
                </c:pt>
                <c:pt idx="108">
                  <c:v>38461</c:v>
                </c:pt>
                <c:pt idx="109">
                  <c:v>38462</c:v>
                </c:pt>
                <c:pt idx="110">
                  <c:v>38463</c:v>
                </c:pt>
                <c:pt idx="111">
                  <c:v>38464</c:v>
                </c:pt>
                <c:pt idx="112">
                  <c:v>38465</c:v>
                </c:pt>
                <c:pt idx="113">
                  <c:v>38466</c:v>
                </c:pt>
                <c:pt idx="114">
                  <c:v>38467</c:v>
                </c:pt>
                <c:pt idx="115">
                  <c:v>38468</c:v>
                </c:pt>
                <c:pt idx="116">
                  <c:v>38469</c:v>
                </c:pt>
                <c:pt idx="117">
                  <c:v>38470</c:v>
                </c:pt>
                <c:pt idx="118">
                  <c:v>38471</c:v>
                </c:pt>
                <c:pt idx="119">
                  <c:v>38472</c:v>
                </c:pt>
                <c:pt idx="120">
                  <c:v>38473</c:v>
                </c:pt>
                <c:pt idx="121">
                  <c:v>38474</c:v>
                </c:pt>
                <c:pt idx="122">
                  <c:v>38475</c:v>
                </c:pt>
                <c:pt idx="123">
                  <c:v>38476</c:v>
                </c:pt>
                <c:pt idx="124">
                  <c:v>38477</c:v>
                </c:pt>
                <c:pt idx="125">
                  <c:v>38478</c:v>
                </c:pt>
                <c:pt idx="126">
                  <c:v>38479</c:v>
                </c:pt>
                <c:pt idx="127">
                  <c:v>38480</c:v>
                </c:pt>
                <c:pt idx="128">
                  <c:v>38481</c:v>
                </c:pt>
                <c:pt idx="129">
                  <c:v>38482</c:v>
                </c:pt>
                <c:pt idx="130">
                  <c:v>38483</c:v>
                </c:pt>
                <c:pt idx="131">
                  <c:v>38484</c:v>
                </c:pt>
                <c:pt idx="132">
                  <c:v>38485</c:v>
                </c:pt>
                <c:pt idx="133">
                  <c:v>38486</c:v>
                </c:pt>
                <c:pt idx="134">
                  <c:v>38487</c:v>
                </c:pt>
                <c:pt idx="135">
                  <c:v>38488</c:v>
                </c:pt>
                <c:pt idx="136">
                  <c:v>38489</c:v>
                </c:pt>
                <c:pt idx="137">
                  <c:v>38490</c:v>
                </c:pt>
                <c:pt idx="138">
                  <c:v>38491</c:v>
                </c:pt>
                <c:pt idx="139">
                  <c:v>38492</c:v>
                </c:pt>
                <c:pt idx="140">
                  <c:v>38493</c:v>
                </c:pt>
                <c:pt idx="141">
                  <c:v>38494</c:v>
                </c:pt>
                <c:pt idx="142">
                  <c:v>38495</c:v>
                </c:pt>
                <c:pt idx="143">
                  <c:v>38496</c:v>
                </c:pt>
                <c:pt idx="144">
                  <c:v>38497</c:v>
                </c:pt>
                <c:pt idx="145">
                  <c:v>38498</c:v>
                </c:pt>
                <c:pt idx="146">
                  <c:v>38499</c:v>
                </c:pt>
                <c:pt idx="147">
                  <c:v>38500</c:v>
                </c:pt>
                <c:pt idx="148">
                  <c:v>38501</c:v>
                </c:pt>
                <c:pt idx="149">
                  <c:v>38502</c:v>
                </c:pt>
                <c:pt idx="150">
                  <c:v>38503</c:v>
                </c:pt>
                <c:pt idx="151">
                  <c:v>38504</c:v>
                </c:pt>
                <c:pt idx="152">
                  <c:v>38505</c:v>
                </c:pt>
                <c:pt idx="153">
                  <c:v>38506</c:v>
                </c:pt>
                <c:pt idx="154">
                  <c:v>38507</c:v>
                </c:pt>
                <c:pt idx="155">
                  <c:v>38508</c:v>
                </c:pt>
                <c:pt idx="156">
                  <c:v>38509</c:v>
                </c:pt>
                <c:pt idx="157">
                  <c:v>38510</c:v>
                </c:pt>
                <c:pt idx="158">
                  <c:v>38511</c:v>
                </c:pt>
                <c:pt idx="159">
                  <c:v>38512</c:v>
                </c:pt>
                <c:pt idx="160">
                  <c:v>38513</c:v>
                </c:pt>
                <c:pt idx="161">
                  <c:v>38514</c:v>
                </c:pt>
                <c:pt idx="162">
                  <c:v>38515</c:v>
                </c:pt>
                <c:pt idx="163">
                  <c:v>38516</c:v>
                </c:pt>
                <c:pt idx="164">
                  <c:v>38517</c:v>
                </c:pt>
                <c:pt idx="165">
                  <c:v>38518</c:v>
                </c:pt>
                <c:pt idx="166">
                  <c:v>38519</c:v>
                </c:pt>
                <c:pt idx="167">
                  <c:v>38520</c:v>
                </c:pt>
                <c:pt idx="168">
                  <c:v>38521</c:v>
                </c:pt>
                <c:pt idx="169">
                  <c:v>38522</c:v>
                </c:pt>
                <c:pt idx="170">
                  <c:v>38523</c:v>
                </c:pt>
                <c:pt idx="171">
                  <c:v>38524</c:v>
                </c:pt>
                <c:pt idx="172">
                  <c:v>38525</c:v>
                </c:pt>
                <c:pt idx="173">
                  <c:v>38526</c:v>
                </c:pt>
                <c:pt idx="174">
                  <c:v>38527</c:v>
                </c:pt>
                <c:pt idx="175">
                  <c:v>38528</c:v>
                </c:pt>
                <c:pt idx="176">
                  <c:v>38529</c:v>
                </c:pt>
                <c:pt idx="177">
                  <c:v>38530</c:v>
                </c:pt>
                <c:pt idx="178">
                  <c:v>38531</c:v>
                </c:pt>
                <c:pt idx="179">
                  <c:v>38532</c:v>
                </c:pt>
                <c:pt idx="180">
                  <c:v>38533</c:v>
                </c:pt>
                <c:pt idx="181">
                  <c:v>38534</c:v>
                </c:pt>
                <c:pt idx="182">
                  <c:v>38535</c:v>
                </c:pt>
                <c:pt idx="183">
                  <c:v>38536</c:v>
                </c:pt>
                <c:pt idx="184">
                  <c:v>38537</c:v>
                </c:pt>
                <c:pt idx="185">
                  <c:v>38538</c:v>
                </c:pt>
                <c:pt idx="186">
                  <c:v>38539</c:v>
                </c:pt>
                <c:pt idx="187">
                  <c:v>38540</c:v>
                </c:pt>
                <c:pt idx="188">
                  <c:v>38541</c:v>
                </c:pt>
                <c:pt idx="189">
                  <c:v>38542</c:v>
                </c:pt>
                <c:pt idx="190">
                  <c:v>38543</c:v>
                </c:pt>
                <c:pt idx="191">
                  <c:v>38544</c:v>
                </c:pt>
                <c:pt idx="192">
                  <c:v>38545</c:v>
                </c:pt>
                <c:pt idx="193">
                  <c:v>38546</c:v>
                </c:pt>
                <c:pt idx="194">
                  <c:v>38547</c:v>
                </c:pt>
                <c:pt idx="195">
                  <c:v>38548</c:v>
                </c:pt>
                <c:pt idx="196">
                  <c:v>38549</c:v>
                </c:pt>
                <c:pt idx="197">
                  <c:v>38550</c:v>
                </c:pt>
                <c:pt idx="198">
                  <c:v>38551</c:v>
                </c:pt>
                <c:pt idx="199">
                  <c:v>38552</c:v>
                </c:pt>
                <c:pt idx="200">
                  <c:v>38553</c:v>
                </c:pt>
                <c:pt idx="201">
                  <c:v>38554</c:v>
                </c:pt>
                <c:pt idx="202">
                  <c:v>38555</c:v>
                </c:pt>
                <c:pt idx="203">
                  <c:v>38556</c:v>
                </c:pt>
                <c:pt idx="204">
                  <c:v>38557</c:v>
                </c:pt>
                <c:pt idx="205">
                  <c:v>38558</c:v>
                </c:pt>
                <c:pt idx="206">
                  <c:v>38559</c:v>
                </c:pt>
                <c:pt idx="207">
                  <c:v>38560</c:v>
                </c:pt>
                <c:pt idx="208">
                  <c:v>38561</c:v>
                </c:pt>
                <c:pt idx="209">
                  <c:v>38562</c:v>
                </c:pt>
                <c:pt idx="210">
                  <c:v>38563</c:v>
                </c:pt>
                <c:pt idx="211">
                  <c:v>38564</c:v>
                </c:pt>
                <c:pt idx="212">
                  <c:v>38565</c:v>
                </c:pt>
                <c:pt idx="213">
                  <c:v>38566</c:v>
                </c:pt>
                <c:pt idx="214">
                  <c:v>38567</c:v>
                </c:pt>
                <c:pt idx="215">
                  <c:v>38568</c:v>
                </c:pt>
                <c:pt idx="216">
                  <c:v>38569</c:v>
                </c:pt>
                <c:pt idx="217">
                  <c:v>38570</c:v>
                </c:pt>
                <c:pt idx="218">
                  <c:v>38571</c:v>
                </c:pt>
                <c:pt idx="219">
                  <c:v>38572</c:v>
                </c:pt>
                <c:pt idx="220">
                  <c:v>38573</c:v>
                </c:pt>
                <c:pt idx="221">
                  <c:v>38574</c:v>
                </c:pt>
                <c:pt idx="222">
                  <c:v>38575</c:v>
                </c:pt>
                <c:pt idx="223">
                  <c:v>38576</c:v>
                </c:pt>
                <c:pt idx="224">
                  <c:v>38577</c:v>
                </c:pt>
                <c:pt idx="225">
                  <c:v>38578</c:v>
                </c:pt>
                <c:pt idx="226">
                  <c:v>38579</c:v>
                </c:pt>
                <c:pt idx="227">
                  <c:v>38580</c:v>
                </c:pt>
                <c:pt idx="228">
                  <c:v>38581</c:v>
                </c:pt>
                <c:pt idx="229">
                  <c:v>38582</c:v>
                </c:pt>
                <c:pt idx="230">
                  <c:v>38583</c:v>
                </c:pt>
                <c:pt idx="231">
                  <c:v>38584</c:v>
                </c:pt>
                <c:pt idx="232">
                  <c:v>38585</c:v>
                </c:pt>
                <c:pt idx="233">
                  <c:v>38586</c:v>
                </c:pt>
                <c:pt idx="234">
                  <c:v>38587</c:v>
                </c:pt>
                <c:pt idx="235">
                  <c:v>38588</c:v>
                </c:pt>
                <c:pt idx="236">
                  <c:v>38589</c:v>
                </c:pt>
                <c:pt idx="237">
                  <c:v>38590</c:v>
                </c:pt>
                <c:pt idx="238">
                  <c:v>38591</c:v>
                </c:pt>
                <c:pt idx="239">
                  <c:v>38592</c:v>
                </c:pt>
                <c:pt idx="240">
                  <c:v>38593</c:v>
                </c:pt>
                <c:pt idx="241">
                  <c:v>38594</c:v>
                </c:pt>
                <c:pt idx="242">
                  <c:v>38595</c:v>
                </c:pt>
                <c:pt idx="243">
                  <c:v>38596</c:v>
                </c:pt>
                <c:pt idx="244">
                  <c:v>38597</c:v>
                </c:pt>
                <c:pt idx="245">
                  <c:v>38598</c:v>
                </c:pt>
                <c:pt idx="246">
                  <c:v>38599</c:v>
                </c:pt>
                <c:pt idx="247">
                  <c:v>38600</c:v>
                </c:pt>
                <c:pt idx="248">
                  <c:v>38601</c:v>
                </c:pt>
                <c:pt idx="249">
                  <c:v>38602</c:v>
                </c:pt>
                <c:pt idx="250">
                  <c:v>38603</c:v>
                </c:pt>
                <c:pt idx="251">
                  <c:v>38604</c:v>
                </c:pt>
                <c:pt idx="252">
                  <c:v>38605</c:v>
                </c:pt>
                <c:pt idx="253">
                  <c:v>38606</c:v>
                </c:pt>
                <c:pt idx="254">
                  <c:v>38607</c:v>
                </c:pt>
                <c:pt idx="255">
                  <c:v>38608</c:v>
                </c:pt>
                <c:pt idx="256">
                  <c:v>38609</c:v>
                </c:pt>
                <c:pt idx="257">
                  <c:v>38610</c:v>
                </c:pt>
                <c:pt idx="258">
                  <c:v>38611</c:v>
                </c:pt>
                <c:pt idx="259">
                  <c:v>38612</c:v>
                </c:pt>
                <c:pt idx="260">
                  <c:v>38613</c:v>
                </c:pt>
                <c:pt idx="261">
                  <c:v>38614</c:v>
                </c:pt>
                <c:pt idx="262">
                  <c:v>38615</c:v>
                </c:pt>
                <c:pt idx="263">
                  <c:v>38616</c:v>
                </c:pt>
                <c:pt idx="264">
                  <c:v>38617</c:v>
                </c:pt>
                <c:pt idx="265">
                  <c:v>38618</c:v>
                </c:pt>
                <c:pt idx="266">
                  <c:v>38619</c:v>
                </c:pt>
                <c:pt idx="267">
                  <c:v>38620</c:v>
                </c:pt>
                <c:pt idx="268">
                  <c:v>38621</c:v>
                </c:pt>
                <c:pt idx="269">
                  <c:v>38622</c:v>
                </c:pt>
                <c:pt idx="270">
                  <c:v>38623</c:v>
                </c:pt>
                <c:pt idx="271">
                  <c:v>38624</c:v>
                </c:pt>
                <c:pt idx="272">
                  <c:v>38625</c:v>
                </c:pt>
                <c:pt idx="273">
                  <c:v>38626</c:v>
                </c:pt>
                <c:pt idx="274">
                  <c:v>38627</c:v>
                </c:pt>
                <c:pt idx="275">
                  <c:v>38628</c:v>
                </c:pt>
                <c:pt idx="276">
                  <c:v>38629</c:v>
                </c:pt>
                <c:pt idx="277">
                  <c:v>38630</c:v>
                </c:pt>
                <c:pt idx="278">
                  <c:v>38631</c:v>
                </c:pt>
                <c:pt idx="279">
                  <c:v>38632</c:v>
                </c:pt>
                <c:pt idx="280">
                  <c:v>38633</c:v>
                </c:pt>
                <c:pt idx="281">
                  <c:v>38634</c:v>
                </c:pt>
                <c:pt idx="282">
                  <c:v>38635</c:v>
                </c:pt>
                <c:pt idx="283">
                  <c:v>38636</c:v>
                </c:pt>
                <c:pt idx="284">
                  <c:v>38637</c:v>
                </c:pt>
                <c:pt idx="285">
                  <c:v>38638</c:v>
                </c:pt>
                <c:pt idx="286">
                  <c:v>38639</c:v>
                </c:pt>
                <c:pt idx="287">
                  <c:v>38640</c:v>
                </c:pt>
                <c:pt idx="288">
                  <c:v>38641</c:v>
                </c:pt>
                <c:pt idx="289">
                  <c:v>38642</c:v>
                </c:pt>
                <c:pt idx="290">
                  <c:v>38643</c:v>
                </c:pt>
                <c:pt idx="291">
                  <c:v>38644</c:v>
                </c:pt>
                <c:pt idx="292">
                  <c:v>38645</c:v>
                </c:pt>
                <c:pt idx="293">
                  <c:v>38646</c:v>
                </c:pt>
                <c:pt idx="294">
                  <c:v>38647</c:v>
                </c:pt>
                <c:pt idx="295">
                  <c:v>38648</c:v>
                </c:pt>
                <c:pt idx="296">
                  <c:v>38649</c:v>
                </c:pt>
                <c:pt idx="297">
                  <c:v>38650</c:v>
                </c:pt>
                <c:pt idx="298">
                  <c:v>38651</c:v>
                </c:pt>
                <c:pt idx="299">
                  <c:v>38652</c:v>
                </c:pt>
                <c:pt idx="300">
                  <c:v>38653</c:v>
                </c:pt>
                <c:pt idx="301">
                  <c:v>38654</c:v>
                </c:pt>
                <c:pt idx="302">
                  <c:v>38655</c:v>
                </c:pt>
                <c:pt idx="303">
                  <c:v>38656</c:v>
                </c:pt>
                <c:pt idx="304">
                  <c:v>38657</c:v>
                </c:pt>
                <c:pt idx="305">
                  <c:v>38658</c:v>
                </c:pt>
                <c:pt idx="306">
                  <c:v>38659</c:v>
                </c:pt>
                <c:pt idx="307">
                  <c:v>38660</c:v>
                </c:pt>
                <c:pt idx="308">
                  <c:v>38661</c:v>
                </c:pt>
                <c:pt idx="309">
                  <c:v>38662</c:v>
                </c:pt>
                <c:pt idx="310">
                  <c:v>38663</c:v>
                </c:pt>
                <c:pt idx="311">
                  <c:v>38664</c:v>
                </c:pt>
                <c:pt idx="312">
                  <c:v>38665</c:v>
                </c:pt>
                <c:pt idx="313">
                  <c:v>38666</c:v>
                </c:pt>
                <c:pt idx="314">
                  <c:v>38667</c:v>
                </c:pt>
                <c:pt idx="315">
                  <c:v>38668</c:v>
                </c:pt>
                <c:pt idx="316">
                  <c:v>38669</c:v>
                </c:pt>
                <c:pt idx="317">
                  <c:v>38670</c:v>
                </c:pt>
                <c:pt idx="318">
                  <c:v>38671</c:v>
                </c:pt>
                <c:pt idx="319">
                  <c:v>38672</c:v>
                </c:pt>
                <c:pt idx="320">
                  <c:v>38673</c:v>
                </c:pt>
                <c:pt idx="321">
                  <c:v>38674</c:v>
                </c:pt>
                <c:pt idx="322">
                  <c:v>38675</c:v>
                </c:pt>
                <c:pt idx="323">
                  <c:v>38676</c:v>
                </c:pt>
                <c:pt idx="324">
                  <c:v>38677</c:v>
                </c:pt>
                <c:pt idx="325">
                  <c:v>38678</c:v>
                </c:pt>
                <c:pt idx="326">
                  <c:v>38679</c:v>
                </c:pt>
                <c:pt idx="327">
                  <c:v>38680</c:v>
                </c:pt>
                <c:pt idx="328">
                  <c:v>38681</c:v>
                </c:pt>
                <c:pt idx="329">
                  <c:v>38682</c:v>
                </c:pt>
                <c:pt idx="330">
                  <c:v>38683</c:v>
                </c:pt>
                <c:pt idx="331">
                  <c:v>38684</c:v>
                </c:pt>
                <c:pt idx="332">
                  <c:v>38685</c:v>
                </c:pt>
                <c:pt idx="333">
                  <c:v>38686</c:v>
                </c:pt>
                <c:pt idx="334">
                  <c:v>38687</c:v>
                </c:pt>
                <c:pt idx="335">
                  <c:v>38688</c:v>
                </c:pt>
                <c:pt idx="336">
                  <c:v>38689</c:v>
                </c:pt>
                <c:pt idx="337">
                  <c:v>38690</c:v>
                </c:pt>
                <c:pt idx="338">
                  <c:v>38691</c:v>
                </c:pt>
                <c:pt idx="339">
                  <c:v>38692</c:v>
                </c:pt>
                <c:pt idx="340">
                  <c:v>38693</c:v>
                </c:pt>
                <c:pt idx="341">
                  <c:v>38694</c:v>
                </c:pt>
                <c:pt idx="342">
                  <c:v>38695</c:v>
                </c:pt>
                <c:pt idx="343">
                  <c:v>38696</c:v>
                </c:pt>
                <c:pt idx="344">
                  <c:v>38697</c:v>
                </c:pt>
                <c:pt idx="345">
                  <c:v>38698</c:v>
                </c:pt>
                <c:pt idx="346">
                  <c:v>38699</c:v>
                </c:pt>
                <c:pt idx="347">
                  <c:v>38700</c:v>
                </c:pt>
                <c:pt idx="348">
                  <c:v>38701</c:v>
                </c:pt>
                <c:pt idx="349">
                  <c:v>38702</c:v>
                </c:pt>
                <c:pt idx="350">
                  <c:v>38703</c:v>
                </c:pt>
                <c:pt idx="351">
                  <c:v>38704</c:v>
                </c:pt>
                <c:pt idx="352">
                  <c:v>38705</c:v>
                </c:pt>
                <c:pt idx="353">
                  <c:v>38706</c:v>
                </c:pt>
                <c:pt idx="354">
                  <c:v>38707</c:v>
                </c:pt>
                <c:pt idx="355">
                  <c:v>38708</c:v>
                </c:pt>
                <c:pt idx="356">
                  <c:v>38709</c:v>
                </c:pt>
                <c:pt idx="357">
                  <c:v>38710</c:v>
                </c:pt>
                <c:pt idx="358">
                  <c:v>38711</c:v>
                </c:pt>
                <c:pt idx="359">
                  <c:v>38712</c:v>
                </c:pt>
                <c:pt idx="360">
                  <c:v>38713</c:v>
                </c:pt>
                <c:pt idx="361">
                  <c:v>38714</c:v>
                </c:pt>
                <c:pt idx="362">
                  <c:v>38715</c:v>
                </c:pt>
                <c:pt idx="363">
                  <c:v>38716</c:v>
                </c:pt>
              </c:numCache>
            </c:numRef>
          </c:xVal>
          <c:yVal>
            <c:numRef>
              <c:f>all!$Q$2:$Q$365</c:f>
              <c:numCache>
                <c:formatCode>General</c:formatCode>
                <c:ptCount val="364"/>
                <c:pt idx="0">
                  <c:v>14.30131721496582</c:v>
                </c:pt>
                <c:pt idx="1">
                  <c:v>30.592829704284668</c:v>
                </c:pt>
                <c:pt idx="2">
                  <c:v>14.847036838531494</c:v>
                </c:pt>
                <c:pt idx="3">
                  <c:v>24.933061122894287</c:v>
                </c:pt>
                <c:pt idx="4">
                  <c:v>12.530770937601725</c:v>
                </c:pt>
                <c:pt idx="5">
                  <c:v>20.052314122517902</c:v>
                </c:pt>
                <c:pt idx="6">
                  <c:v>33.100151697794594</c:v>
                </c:pt>
                <c:pt idx="7">
                  <c:v>41.294336954752602</c:v>
                </c:pt>
                <c:pt idx="8">
                  <c:v>28.511099179585774</c:v>
                </c:pt>
                <c:pt idx="9">
                  <c:v>28.013838450113933</c:v>
                </c:pt>
                <c:pt idx="10">
                  <c:v>17.239745616912842</c:v>
                </c:pt>
                <c:pt idx="11">
                  <c:v>26.17760403951009</c:v>
                </c:pt>
                <c:pt idx="12">
                  <c:v>16.432966550191242</c:v>
                </c:pt>
                <c:pt idx="13">
                  <c:v>26.381387710571289</c:v>
                </c:pt>
                <c:pt idx="14">
                  <c:v>28.425493240356445</c:v>
                </c:pt>
                <c:pt idx="15">
                  <c:v>20.997512181599934</c:v>
                </c:pt>
                <c:pt idx="16">
                  <c:v>17.679568926493328</c:v>
                </c:pt>
                <c:pt idx="17">
                  <c:v>19.943987846374512</c:v>
                </c:pt>
                <c:pt idx="18">
                  <c:v>22.87093226114909</c:v>
                </c:pt>
                <c:pt idx="19">
                  <c:v>19.714145660400391</c:v>
                </c:pt>
                <c:pt idx="20">
                  <c:v>11.68918482462565</c:v>
                </c:pt>
                <c:pt idx="21">
                  <c:v>9.2754058837890625</c:v>
                </c:pt>
                <c:pt idx="22">
                  <c:v>27.28399149576823</c:v>
                </c:pt>
                <c:pt idx="23">
                  <c:v>40.116020202636719</c:v>
                </c:pt>
                <c:pt idx="24">
                  <c:v>49.06384595235189</c:v>
                </c:pt>
                <c:pt idx="25">
                  <c:v>17.593894322713215</c:v>
                </c:pt>
                <c:pt idx="26">
                  <c:v>25.623488744099934</c:v>
                </c:pt>
                <c:pt idx="27">
                  <c:v>25.803417841593426</c:v>
                </c:pt>
                <c:pt idx="28">
                  <c:v>45.931605656941734</c:v>
                </c:pt>
                <c:pt idx="29">
                  <c:v>34.578656514485679</c:v>
                </c:pt>
                <c:pt idx="30">
                  <c:v>37.874091466267906</c:v>
                </c:pt>
                <c:pt idx="31">
                  <c:v>32.211570103963219</c:v>
                </c:pt>
                <c:pt idx="32">
                  <c:v>51.790547053019203</c:v>
                </c:pt>
                <c:pt idx="33">
                  <c:v>55.897991180419922</c:v>
                </c:pt>
                <c:pt idx="34">
                  <c:v>51.41253980000814</c:v>
                </c:pt>
                <c:pt idx="35">
                  <c:v>25.147262573242187</c:v>
                </c:pt>
                <c:pt idx="36">
                  <c:v>50.475555419921875</c:v>
                </c:pt>
                <c:pt idx="37">
                  <c:v>22.149942715962727</c:v>
                </c:pt>
                <c:pt idx="38">
                  <c:v>22.160418192545574</c:v>
                </c:pt>
                <c:pt idx="39">
                  <c:v>17.475937525431316</c:v>
                </c:pt>
                <c:pt idx="40">
                  <c:v>19.234884579976399</c:v>
                </c:pt>
                <c:pt idx="41">
                  <c:v>27.647610346476238</c:v>
                </c:pt>
                <c:pt idx="42">
                  <c:v>23.088121096293133</c:v>
                </c:pt>
                <c:pt idx="43">
                  <c:v>10.111036777496338</c:v>
                </c:pt>
                <c:pt idx="44">
                  <c:v>19.594481627146404</c:v>
                </c:pt>
                <c:pt idx="45">
                  <c:v>32.172439257303871</c:v>
                </c:pt>
                <c:pt idx="46">
                  <c:v>25.200640996297199</c:v>
                </c:pt>
                <c:pt idx="47">
                  <c:v>18.33555793762207</c:v>
                </c:pt>
                <c:pt idx="48">
                  <c:v>23.428185621897381</c:v>
                </c:pt>
                <c:pt idx="49">
                  <c:v>31.656125386555988</c:v>
                </c:pt>
                <c:pt idx="50">
                  <c:v>17.701226393381756</c:v>
                </c:pt>
                <c:pt idx="51">
                  <c:v>30.549441655476887</c:v>
                </c:pt>
                <c:pt idx="52">
                  <c:v>35.862862269083656</c:v>
                </c:pt>
                <c:pt idx="53">
                  <c:v>31.888018925984699</c:v>
                </c:pt>
                <c:pt idx="54">
                  <c:v>36.309721946716309</c:v>
                </c:pt>
                <c:pt idx="55">
                  <c:v>27.634839375813801</c:v>
                </c:pt>
                <c:pt idx="56">
                  <c:v>15.713127772013346</c:v>
                </c:pt>
                <c:pt idx="57">
                  <c:v>19.577518145243328</c:v>
                </c:pt>
                <c:pt idx="58">
                  <c:v>28.340995470682781</c:v>
                </c:pt>
                <c:pt idx="59">
                  <c:v>15.439632733662924</c:v>
                </c:pt>
                <c:pt idx="60">
                  <c:v>18.02783203125</c:v>
                </c:pt>
                <c:pt idx="61">
                  <c:v>28.54256534576416</c:v>
                </c:pt>
                <c:pt idx="62">
                  <c:v>58.247782389322914</c:v>
                </c:pt>
                <c:pt idx="63">
                  <c:v>43.169144312540688</c:v>
                </c:pt>
                <c:pt idx="64">
                  <c:v>43.128452936808266</c:v>
                </c:pt>
                <c:pt idx="65">
                  <c:v>17.418537139892578</c:v>
                </c:pt>
                <c:pt idx="66">
                  <c:v>19.79686673482259</c:v>
                </c:pt>
                <c:pt idx="67">
                  <c:v>23.130997975667317</c:v>
                </c:pt>
                <c:pt idx="68">
                  <c:v>30.562387466430664</c:v>
                </c:pt>
                <c:pt idx="69">
                  <c:v>30.835336685180664</c:v>
                </c:pt>
                <c:pt idx="70">
                  <c:v>19.453644434611004</c:v>
                </c:pt>
                <c:pt idx="71">
                  <c:v>26.817483584086101</c:v>
                </c:pt>
                <c:pt idx="72">
                  <c:v>39.733117739359535</c:v>
                </c:pt>
                <c:pt idx="73">
                  <c:v>42.573345184326172</c:v>
                </c:pt>
                <c:pt idx="74">
                  <c:v>32.289139747619629</c:v>
                </c:pt>
                <c:pt idx="75">
                  <c:v>20.249850908915203</c:v>
                </c:pt>
                <c:pt idx="76">
                  <c:v>35.083250045776367</c:v>
                </c:pt>
                <c:pt idx="77">
                  <c:v>14.457919438680014</c:v>
                </c:pt>
                <c:pt idx="78">
                  <c:v>18.043766975402832</c:v>
                </c:pt>
                <c:pt idx="79">
                  <c:v>21.258331298828125</c:v>
                </c:pt>
                <c:pt idx="80">
                  <c:v>15.31072998046875</c:v>
                </c:pt>
                <c:pt idx="81">
                  <c:v>15.733882268269857</c:v>
                </c:pt>
                <c:pt idx="82">
                  <c:v>37.094195048014321</c:v>
                </c:pt>
                <c:pt idx="83">
                  <c:v>14.86872418721517</c:v>
                </c:pt>
                <c:pt idx="84">
                  <c:v>28.706572850545246</c:v>
                </c:pt>
                <c:pt idx="85">
                  <c:v>32.393434524536133</c:v>
                </c:pt>
                <c:pt idx="86">
                  <c:v>20.579480489095051</c:v>
                </c:pt>
                <c:pt idx="87">
                  <c:v>26.228640874226887</c:v>
                </c:pt>
                <c:pt idx="88">
                  <c:v>26.334207534790039</c:v>
                </c:pt>
                <c:pt idx="89">
                  <c:v>13.051940123240152</c:v>
                </c:pt>
                <c:pt idx="90">
                  <c:v>7.2151293754577637</c:v>
                </c:pt>
                <c:pt idx="91">
                  <c:v>6.0287186304728193</c:v>
                </c:pt>
                <c:pt idx="92">
                  <c:v>10.953435977300009</c:v>
                </c:pt>
                <c:pt idx="93">
                  <c:v>24.314879099527996</c:v>
                </c:pt>
                <c:pt idx="94">
                  <c:v>41.72314771016439</c:v>
                </c:pt>
                <c:pt idx="95">
                  <c:v>28.958364486694336</c:v>
                </c:pt>
                <c:pt idx="96">
                  <c:v>12.05711841583252</c:v>
                </c:pt>
                <c:pt idx="97">
                  <c:v>16.777738253275555</c:v>
                </c:pt>
                <c:pt idx="98">
                  <c:v>16.74389425913493</c:v>
                </c:pt>
                <c:pt idx="99">
                  <c:v>24.735577901204426</c:v>
                </c:pt>
                <c:pt idx="100">
                  <c:v>7.4773352940877276</c:v>
                </c:pt>
                <c:pt idx="101">
                  <c:v>11.241338729858398</c:v>
                </c:pt>
                <c:pt idx="102">
                  <c:v>9.6736649672190342</c:v>
                </c:pt>
                <c:pt idx="103">
                  <c:v>14.706769307454428</c:v>
                </c:pt>
                <c:pt idx="104">
                  <c:v>18.952701886494953</c:v>
                </c:pt>
                <c:pt idx="105">
                  <c:v>27.569186210632324</c:v>
                </c:pt>
                <c:pt idx="106">
                  <c:v>34.120611826578774</c:v>
                </c:pt>
                <c:pt idx="107">
                  <c:v>45.186492919921875</c:v>
                </c:pt>
                <c:pt idx="108">
                  <c:v>26.37421703338623</c:v>
                </c:pt>
                <c:pt idx="109">
                  <c:v>10.361326217651367</c:v>
                </c:pt>
                <c:pt idx="110">
                  <c:v>14.247831662495932</c:v>
                </c:pt>
                <c:pt idx="111">
                  <c:v>8.3108474413553868</c:v>
                </c:pt>
                <c:pt idx="112">
                  <c:v>4.2672344843546552</c:v>
                </c:pt>
                <c:pt idx="113">
                  <c:v>7.4472799301147461</c:v>
                </c:pt>
                <c:pt idx="114">
                  <c:v>21.03380839029948</c:v>
                </c:pt>
                <c:pt idx="115">
                  <c:v>20.35590108235677</c:v>
                </c:pt>
                <c:pt idx="116">
                  <c:v>22.488045056660969</c:v>
                </c:pt>
                <c:pt idx="117">
                  <c:v>22.588874181111652</c:v>
                </c:pt>
                <c:pt idx="118">
                  <c:v>26.004660924275715</c:v>
                </c:pt>
                <c:pt idx="119">
                  <c:v>24.729315757751465</c:v>
                </c:pt>
                <c:pt idx="120">
                  <c:v>24.638804753621418</c:v>
                </c:pt>
                <c:pt idx="121">
                  <c:v>19.992919286092121</c:v>
                </c:pt>
                <c:pt idx="122">
                  <c:v>27.555114110310871</c:v>
                </c:pt>
                <c:pt idx="123">
                  <c:v>22.480552514394123</c:v>
                </c:pt>
                <c:pt idx="124">
                  <c:v>28.216044425964355</c:v>
                </c:pt>
                <c:pt idx="125">
                  <c:v>33.429399490356445</c:v>
                </c:pt>
                <c:pt idx="126">
                  <c:v>30.788589159647625</c:v>
                </c:pt>
                <c:pt idx="127">
                  <c:v>27.161221822102863</c:v>
                </c:pt>
                <c:pt idx="128">
                  <c:v>35.196737289428711</c:v>
                </c:pt>
                <c:pt idx="129">
                  <c:v>18.269222259521484</c:v>
                </c:pt>
                <c:pt idx="130">
                  <c:v>7.0273356437683105</c:v>
                </c:pt>
                <c:pt idx="131">
                  <c:v>7.820704460144043</c:v>
                </c:pt>
                <c:pt idx="132">
                  <c:v>15.16686741511027</c:v>
                </c:pt>
                <c:pt idx="133">
                  <c:v>16.917682965596516</c:v>
                </c:pt>
                <c:pt idx="134">
                  <c:v>12.957773049672445</c:v>
                </c:pt>
                <c:pt idx="135">
                  <c:v>12.249086221059164</c:v>
                </c:pt>
                <c:pt idx="136">
                  <c:v>15.266241073608398</c:v>
                </c:pt>
                <c:pt idx="137">
                  <c:v>12.468196233113607</c:v>
                </c:pt>
                <c:pt idx="138">
                  <c:v>12.516858498255411</c:v>
                </c:pt>
                <c:pt idx="139">
                  <c:v>17.056162198384602</c:v>
                </c:pt>
                <c:pt idx="140">
                  <c:v>28.111814975738525</c:v>
                </c:pt>
                <c:pt idx="141">
                  <c:v>28.578934987386067</c:v>
                </c:pt>
                <c:pt idx="142">
                  <c:v>9.446966965993246</c:v>
                </c:pt>
                <c:pt idx="143">
                  <c:v>12.101383050282797</c:v>
                </c:pt>
                <c:pt idx="144">
                  <c:v>10.878111362457275</c:v>
                </c:pt>
                <c:pt idx="145">
                  <c:v>18.190550804138184</c:v>
                </c:pt>
                <c:pt idx="146">
                  <c:v>18.528816541035969</c:v>
                </c:pt>
                <c:pt idx="147">
                  <c:v>19.955540339152019</c:v>
                </c:pt>
                <c:pt idx="148">
                  <c:v>17.693695068359375</c:v>
                </c:pt>
                <c:pt idx="149">
                  <c:v>12.04865058263143</c:v>
                </c:pt>
                <c:pt idx="150">
                  <c:v>14.122409184773764</c:v>
                </c:pt>
                <c:pt idx="151">
                  <c:v>15.780907471974691</c:v>
                </c:pt>
                <c:pt idx="152">
                  <c:v>11.851485888163248</c:v>
                </c:pt>
                <c:pt idx="153">
                  <c:v>19.122822125752766</c:v>
                </c:pt>
                <c:pt idx="154">
                  <c:v>27.27823766072591</c:v>
                </c:pt>
                <c:pt idx="155">
                  <c:v>17.750103950500488</c:v>
                </c:pt>
                <c:pt idx="156">
                  <c:v>17.213700294494629</c:v>
                </c:pt>
                <c:pt idx="157">
                  <c:v>19.317549387613933</c:v>
                </c:pt>
                <c:pt idx="158">
                  <c:v>24.975437800089519</c:v>
                </c:pt>
                <c:pt idx="159">
                  <c:v>27.614834467569988</c:v>
                </c:pt>
                <c:pt idx="160">
                  <c:v>32.895346005757652</c:v>
                </c:pt>
                <c:pt idx="161">
                  <c:v>32.00146802266439</c:v>
                </c:pt>
                <c:pt idx="162">
                  <c:v>19.868322372436523</c:v>
                </c:pt>
                <c:pt idx="163">
                  <c:v>22.544431845347088</c:v>
                </c:pt>
                <c:pt idx="164">
                  <c:v>17.833015441894531</c:v>
                </c:pt>
                <c:pt idx="165">
                  <c:v>10.147005875905355</c:v>
                </c:pt>
                <c:pt idx="166">
                  <c:v>12.986355145772299</c:v>
                </c:pt>
                <c:pt idx="167">
                  <c:v>9.9195617039998378</c:v>
                </c:pt>
                <c:pt idx="168">
                  <c:v>8.4031505584716797</c:v>
                </c:pt>
                <c:pt idx="169">
                  <c:v>13.173904418945313</c:v>
                </c:pt>
                <c:pt idx="170">
                  <c:v>27.115016460418701</c:v>
                </c:pt>
                <c:pt idx="171">
                  <c:v>13.843417406082153</c:v>
                </c:pt>
                <c:pt idx="172">
                  <c:v>11.456857522328695</c:v>
                </c:pt>
                <c:pt idx="173">
                  <c:v>21.342974026997883</c:v>
                </c:pt>
                <c:pt idx="174">
                  <c:v>33.587131500244141</c:v>
                </c:pt>
                <c:pt idx="175">
                  <c:v>15.220788637797037</c:v>
                </c:pt>
                <c:pt idx="176">
                  <c:v>21.058655738830566</c:v>
                </c:pt>
                <c:pt idx="177">
                  <c:v>36.2271728515625</c:v>
                </c:pt>
                <c:pt idx="178">
                  <c:v>22.807244936625164</c:v>
                </c:pt>
                <c:pt idx="179">
                  <c:v>42.428214391072594</c:v>
                </c:pt>
                <c:pt idx="180">
                  <c:v>16.237999280293781</c:v>
                </c:pt>
                <c:pt idx="181">
                  <c:v>6.1472701231638593</c:v>
                </c:pt>
                <c:pt idx="182">
                  <c:v>9.0347037315368652</c:v>
                </c:pt>
                <c:pt idx="183">
                  <c:v>26.78343391418457</c:v>
                </c:pt>
                <c:pt idx="184">
                  <c:v>26.626342137654621</c:v>
                </c:pt>
                <c:pt idx="185">
                  <c:v>11.82371457417806</c:v>
                </c:pt>
                <c:pt idx="186">
                  <c:v>11.46684710184733</c:v>
                </c:pt>
                <c:pt idx="187">
                  <c:v>16.844218889872234</c:v>
                </c:pt>
                <c:pt idx="188">
                  <c:v>13.684743881225586</c:v>
                </c:pt>
                <c:pt idx="189">
                  <c:v>20.251273790995281</c:v>
                </c:pt>
                <c:pt idx="190">
                  <c:v>24.246111234029133</c:v>
                </c:pt>
                <c:pt idx="191">
                  <c:v>17.227431933085125</c:v>
                </c:pt>
                <c:pt idx="192">
                  <c:v>24.609731038411457</c:v>
                </c:pt>
                <c:pt idx="193">
                  <c:v>19.509456634521484</c:v>
                </c:pt>
                <c:pt idx="194">
                  <c:v>23.967968622843426</c:v>
                </c:pt>
                <c:pt idx="195">
                  <c:v>17.628538449605305</c:v>
                </c:pt>
                <c:pt idx="196">
                  <c:v>21.607452710469563</c:v>
                </c:pt>
                <c:pt idx="197">
                  <c:v>25.753964583079021</c:v>
                </c:pt>
                <c:pt idx="198">
                  <c:v>18.409736951192219</c:v>
                </c:pt>
                <c:pt idx="199">
                  <c:v>16.134837786356609</c:v>
                </c:pt>
                <c:pt idx="200">
                  <c:v>17.093555927276611</c:v>
                </c:pt>
                <c:pt idx="201">
                  <c:v>20.775612831115723</c:v>
                </c:pt>
                <c:pt idx="202">
                  <c:v>13.269061088562012</c:v>
                </c:pt>
                <c:pt idx="203">
                  <c:v>13.306189060211182</c:v>
                </c:pt>
                <c:pt idx="204">
                  <c:v>18.269370396931965</c:v>
                </c:pt>
                <c:pt idx="205">
                  <c:v>18.894886016845703</c:v>
                </c:pt>
                <c:pt idx="206">
                  <c:v>10.088743209838867</c:v>
                </c:pt>
                <c:pt idx="207">
                  <c:v>8.9131951332092285</c:v>
                </c:pt>
                <c:pt idx="208">
                  <c:v>23.728763103485107</c:v>
                </c:pt>
                <c:pt idx="209">
                  <c:v>13.723471323649088</c:v>
                </c:pt>
                <c:pt idx="210">
                  <c:v>13.047456741333008</c:v>
                </c:pt>
                <c:pt idx="211">
                  <c:v>25.96511173248291</c:v>
                </c:pt>
                <c:pt idx="212">
                  <c:v>26.142885843912762</c:v>
                </c:pt>
                <c:pt idx="213">
                  <c:v>47.7898858388265</c:v>
                </c:pt>
                <c:pt idx="214">
                  <c:v>37.140832901000977</c:v>
                </c:pt>
                <c:pt idx="215">
                  <c:v>14.715092976888021</c:v>
                </c:pt>
                <c:pt idx="216">
                  <c:v>10.787893931070963</c:v>
                </c:pt>
                <c:pt idx="217">
                  <c:v>15.886869748433432</c:v>
                </c:pt>
                <c:pt idx="218">
                  <c:v>23.013470967610676</c:v>
                </c:pt>
                <c:pt idx="219">
                  <c:v>33.598852157592773</c:v>
                </c:pt>
                <c:pt idx="220">
                  <c:v>34.273749033610024</c:v>
                </c:pt>
                <c:pt idx="221">
                  <c:v>16.234329382578533</c:v>
                </c:pt>
                <c:pt idx="222">
                  <c:v>12.648691654205322</c:v>
                </c:pt>
                <c:pt idx="223">
                  <c:v>19.979621251424152</c:v>
                </c:pt>
                <c:pt idx="224">
                  <c:v>16.826775550842285</c:v>
                </c:pt>
                <c:pt idx="225">
                  <c:v>10.854828516642252</c:v>
                </c:pt>
                <c:pt idx="226">
                  <c:v>14.100457509358725</c:v>
                </c:pt>
                <c:pt idx="227">
                  <c:v>23.851945241292317</c:v>
                </c:pt>
                <c:pt idx="228">
                  <c:v>14.06184450785319</c:v>
                </c:pt>
                <c:pt idx="229">
                  <c:v>25.918481826782227</c:v>
                </c:pt>
                <c:pt idx="230">
                  <c:v>21.543349583943684</c:v>
                </c:pt>
                <c:pt idx="231">
                  <c:v>21.672590255737305</c:v>
                </c:pt>
                <c:pt idx="232">
                  <c:v>9.9305567741394043</c:v>
                </c:pt>
                <c:pt idx="233">
                  <c:v>10.876462380091349</c:v>
                </c:pt>
                <c:pt idx="234">
                  <c:v>11.714628219604492</c:v>
                </c:pt>
                <c:pt idx="235">
                  <c:v>12.874952634175619</c:v>
                </c:pt>
                <c:pt idx="236">
                  <c:v>10.431662241617838</c:v>
                </c:pt>
                <c:pt idx="237">
                  <c:v>24.640267372131348</c:v>
                </c:pt>
                <c:pt idx="238">
                  <c:v>27.128286361694336</c:v>
                </c:pt>
                <c:pt idx="239">
                  <c:v>18.755996704101563</c:v>
                </c:pt>
                <c:pt idx="240">
                  <c:v>37.508028348286949</c:v>
                </c:pt>
                <c:pt idx="241">
                  <c:v>17.211284399032593</c:v>
                </c:pt>
                <c:pt idx="242">
                  <c:v>21.630981127421062</c:v>
                </c:pt>
                <c:pt idx="243">
                  <c:v>19.205744902292889</c:v>
                </c:pt>
                <c:pt idx="244">
                  <c:v>12.011538982391357</c:v>
                </c:pt>
                <c:pt idx="245">
                  <c:v>12.904208342234293</c:v>
                </c:pt>
                <c:pt idx="246">
                  <c:v>11.182462215423584</c:v>
                </c:pt>
                <c:pt idx="247">
                  <c:v>13.712321281433105</c:v>
                </c:pt>
                <c:pt idx="248">
                  <c:v>28.114583969116211</c:v>
                </c:pt>
                <c:pt idx="249">
                  <c:v>33.330887476603188</c:v>
                </c:pt>
                <c:pt idx="250">
                  <c:v>9.5399934450785313</c:v>
                </c:pt>
                <c:pt idx="251">
                  <c:v>12.619208017985025</c:v>
                </c:pt>
                <c:pt idx="252">
                  <c:v>16.193791071573894</c:v>
                </c:pt>
                <c:pt idx="253">
                  <c:v>32.853933334350586</c:v>
                </c:pt>
                <c:pt idx="254">
                  <c:v>45.044088999430336</c:v>
                </c:pt>
                <c:pt idx="255">
                  <c:v>41.510621388753258</c:v>
                </c:pt>
                <c:pt idx="256">
                  <c:v>14.430908044179281</c:v>
                </c:pt>
                <c:pt idx="257">
                  <c:v>9.4304405848185215</c:v>
                </c:pt>
                <c:pt idx="258">
                  <c:v>10.178809563318888</c:v>
                </c:pt>
                <c:pt idx="259">
                  <c:v>19.642537117004395</c:v>
                </c:pt>
                <c:pt idx="260">
                  <c:v>31.080453236897785</c:v>
                </c:pt>
                <c:pt idx="261">
                  <c:v>24.478675842285156</c:v>
                </c:pt>
                <c:pt idx="262">
                  <c:v>19.562059561411541</c:v>
                </c:pt>
                <c:pt idx="263">
                  <c:v>26.756611824035645</c:v>
                </c:pt>
                <c:pt idx="264">
                  <c:v>16.323437372843426</c:v>
                </c:pt>
                <c:pt idx="265">
                  <c:v>9.8538320859273281</c:v>
                </c:pt>
                <c:pt idx="266">
                  <c:v>19.989616076151531</c:v>
                </c:pt>
                <c:pt idx="267">
                  <c:v>23.736203511555988</c:v>
                </c:pt>
                <c:pt idx="268">
                  <c:v>12.481829007466635</c:v>
                </c:pt>
                <c:pt idx="269">
                  <c:v>21.556879202524822</c:v>
                </c:pt>
                <c:pt idx="270">
                  <c:v>14.6059197584788</c:v>
                </c:pt>
                <c:pt idx="271">
                  <c:v>19.848199844360352</c:v>
                </c:pt>
                <c:pt idx="272">
                  <c:v>28.369157473246258</c:v>
                </c:pt>
                <c:pt idx="273">
                  <c:v>34.062681198120117</c:v>
                </c:pt>
                <c:pt idx="274">
                  <c:v>39.180819829305015</c:v>
                </c:pt>
                <c:pt idx="275">
                  <c:v>43.152138392130531</c:v>
                </c:pt>
                <c:pt idx="276">
                  <c:v>44.195163091023765</c:v>
                </c:pt>
                <c:pt idx="277">
                  <c:v>36.630630493164063</c:v>
                </c:pt>
                <c:pt idx="278">
                  <c:v>13.905048847198486</c:v>
                </c:pt>
                <c:pt idx="279">
                  <c:v>5.6159133911132812</c:v>
                </c:pt>
                <c:pt idx="280">
                  <c:v>6.82684326171875</c:v>
                </c:pt>
                <c:pt idx="281">
                  <c:v>10.072326819101969</c:v>
                </c:pt>
                <c:pt idx="282">
                  <c:v>29.188367207845051</c:v>
                </c:pt>
                <c:pt idx="283">
                  <c:v>18.031249682108562</c:v>
                </c:pt>
                <c:pt idx="284">
                  <c:v>29.261693318684895</c:v>
                </c:pt>
                <c:pt idx="285">
                  <c:v>46.42712720235189</c:v>
                </c:pt>
                <c:pt idx="286">
                  <c:v>36.948956171671547</c:v>
                </c:pt>
                <c:pt idx="287">
                  <c:v>8.7564603487650547</c:v>
                </c:pt>
                <c:pt idx="288">
                  <c:v>15.321123043696085</c:v>
                </c:pt>
                <c:pt idx="289">
                  <c:v>24.091754277547199</c:v>
                </c:pt>
                <c:pt idx="290">
                  <c:v>27.293947696685791</c:v>
                </c:pt>
                <c:pt idx="291">
                  <c:v>14.559131622314453</c:v>
                </c:pt>
                <c:pt idx="292">
                  <c:v>13.829835573832193</c:v>
                </c:pt>
                <c:pt idx="293">
                  <c:v>15.751879692077637</c:v>
                </c:pt>
                <c:pt idx="294">
                  <c:v>17.455979029337566</c:v>
                </c:pt>
                <c:pt idx="295">
                  <c:v>13.631510416666666</c:v>
                </c:pt>
                <c:pt idx="296">
                  <c:v>7.0434333483378095</c:v>
                </c:pt>
                <c:pt idx="297">
                  <c:v>11.670529206593832</c:v>
                </c:pt>
                <c:pt idx="298">
                  <c:v>17.117653846740723</c:v>
                </c:pt>
                <c:pt idx="299">
                  <c:v>16.203856309254963</c:v>
                </c:pt>
                <c:pt idx="300">
                  <c:v>22.030446847279865</c:v>
                </c:pt>
                <c:pt idx="301">
                  <c:v>36.32578500111898</c:v>
                </c:pt>
                <c:pt idx="302">
                  <c:v>43.203079223632812</c:v>
                </c:pt>
                <c:pt idx="303">
                  <c:v>47.828426281611122</c:v>
                </c:pt>
                <c:pt idx="304">
                  <c:v>26.280651092529297</c:v>
                </c:pt>
                <c:pt idx="305">
                  <c:v>32.718393325805664</c:v>
                </c:pt>
                <c:pt idx="306">
                  <c:v>27.030971527099609</c:v>
                </c:pt>
                <c:pt idx="307">
                  <c:v>37.285916328430176</c:v>
                </c:pt>
                <c:pt idx="308">
                  <c:v>34.349635442097984</c:v>
                </c:pt>
                <c:pt idx="309">
                  <c:v>15.339032014211019</c:v>
                </c:pt>
                <c:pt idx="310">
                  <c:v>36.163157145182289</c:v>
                </c:pt>
                <c:pt idx="311">
                  <c:v>28.764866828918457</c:v>
                </c:pt>
                <c:pt idx="312">
                  <c:v>14.585299968719482</c:v>
                </c:pt>
                <c:pt idx="313">
                  <c:v>24.197855949401855</c:v>
                </c:pt>
                <c:pt idx="314">
                  <c:v>40.336223602294922</c:v>
                </c:pt>
                <c:pt idx="315">
                  <c:v>20.91849422454834</c:v>
                </c:pt>
                <c:pt idx="316">
                  <c:v>17.764824867248535</c:v>
                </c:pt>
                <c:pt idx="317">
                  <c:v>11.141980409622192</c:v>
                </c:pt>
                <c:pt idx="318">
                  <c:v>12.884763240814209</c:v>
                </c:pt>
                <c:pt idx="319">
                  <c:v>12.225894927978516</c:v>
                </c:pt>
                <c:pt idx="320">
                  <c:v>20.987503210703533</c:v>
                </c:pt>
                <c:pt idx="321">
                  <c:v>39.4879150390625</c:v>
                </c:pt>
                <c:pt idx="322">
                  <c:v>40.387857437133789</c:v>
                </c:pt>
                <c:pt idx="323">
                  <c:v>45.234722137451172</c:v>
                </c:pt>
                <c:pt idx="324">
                  <c:v>26.593495051066082</c:v>
                </c:pt>
                <c:pt idx="325">
                  <c:v>17.136910756429035</c:v>
                </c:pt>
                <c:pt idx="326">
                  <c:v>19.143802960713703</c:v>
                </c:pt>
                <c:pt idx="327">
                  <c:v>10.230198542277018</c:v>
                </c:pt>
                <c:pt idx="328">
                  <c:v>22.013385454813641</c:v>
                </c:pt>
                <c:pt idx="329">
                  <c:v>35.576993942260742</c:v>
                </c:pt>
                <c:pt idx="330">
                  <c:v>23.707228024800617</c:v>
                </c:pt>
                <c:pt idx="331">
                  <c:v>12.022683302561441</c:v>
                </c:pt>
                <c:pt idx="332">
                  <c:v>25.157386144002277</c:v>
                </c:pt>
                <c:pt idx="333">
                  <c:v>33.053627014160156</c:v>
                </c:pt>
                <c:pt idx="334">
                  <c:v>36.604118982950844</c:v>
                </c:pt>
                <c:pt idx="335">
                  <c:v>18.45238749186198</c:v>
                </c:pt>
                <c:pt idx="336">
                  <c:v>22.653881072998047</c:v>
                </c:pt>
                <c:pt idx="337">
                  <c:v>30.734059969584148</c:v>
                </c:pt>
                <c:pt idx="338">
                  <c:v>36.609185536702476</c:v>
                </c:pt>
                <c:pt idx="339">
                  <c:v>43.0672918955485</c:v>
                </c:pt>
                <c:pt idx="340">
                  <c:v>38.318382898966469</c:v>
                </c:pt>
                <c:pt idx="341">
                  <c:v>35.238996505737305</c:v>
                </c:pt>
                <c:pt idx="342">
                  <c:v>28.062453587849934</c:v>
                </c:pt>
                <c:pt idx="343">
                  <c:v>30.464001973470051</c:v>
                </c:pt>
                <c:pt idx="344">
                  <c:v>20.056978861490887</c:v>
                </c:pt>
                <c:pt idx="345">
                  <c:v>32.533875783284508</c:v>
                </c:pt>
                <c:pt idx="346">
                  <c:v>49.861255645751953</c:v>
                </c:pt>
                <c:pt idx="347">
                  <c:v>19.407156785329182</c:v>
                </c:pt>
                <c:pt idx="348">
                  <c:v>21.527707417805988</c:v>
                </c:pt>
                <c:pt idx="349">
                  <c:v>23.221598943074543</c:v>
                </c:pt>
                <c:pt idx="350">
                  <c:v>41.630666097005211</c:v>
                </c:pt>
                <c:pt idx="351">
                  <c:v>33.301952997843422</c:v>
                </c:pt>
                <c:pt idx="352">
                  <c:v>31.504294713338215</c:v>
                </c:pt>
                <c:pt idx="353">
                  <c:v>43.347231547037758</c:v>
                </c:pt>
                <c:pt idx="354">
                  <c:v>38.243125279744469</c:v>
                </c:pt>
                <c:pt idx="355">
                  <c:v>31.922836939493816</c:v>
                </c:pt>
                <c:pt idx="356">
                  <c:v>48.656230926513672</c:v>
                </c:pt>
                <c:pt idx="357">
                  <c:v>31.26226584116618</c:v>
                </c:pt>
                <c:pt idx="358">
                  <c:v>12.523270765940348</c:v>
                </c:pt>
                <c:pt idx="359">
                  <c:v>26.317836761474609</c:v>
                </c:pt>
                <c:pt idx="360">
                  <c:v>22.711582342783611</c:v>
                </c:pt>
                <c:pt idx="361">
                  <c:v>20.186875820159912</c:v>
                </c:pt>
                <c:pt idx="362">
                  <c:v>20.929307301839192</c:v>
                </c:pt>
                <c:pt idx="363">
                  <c:v>16.890312353769939</c:v>
                </c:pt>
              </c:numCache>
            </c:numRef>
          </c:yVal>
        </c:ser>
        <c:ser>
          <c:idx val="5"/>
          <c:order val="5"/>
          <c:tx>
            <c:strRef>
              <c:f>all!$R$1</c:f>
              <c:strCache>
                <c:ptCount val="1"/>
                <c:pt idx="0">
                  <c:v>km4_26163524100</c:v>
                </c:pt>
              </c:strCache>
            </c:strRef>
          </c:tx>
          <c:spPr>
            <a:ln w="19050">
              <a:prstDash val="sysDash"/>
            </a:ln>
          </c:spPr>
          <c:marker>
            <c:symbol val="none"/>
          </c:marker>
          <c:xVal>
            <c:numRef>
              <c:f>all!$A$2:$A$365</c:f>
              <c:numCache>
                <c:formatCode>m/d/yyyy</c:formatCode>
                <c:ptCount val="364"/>
                <c:pt idx="0">
                  <c:v>38353</c:v>
                </c:pt>
                <c:pt idx="1">
                  <c:v>38354</c:v>
                </c:pt>
                <c:pt idx="2">
                  <c:v>38355</c:v>
                </c:pt>
                <c:pt idx="3">
                  <c:v>38356</c:v>
                </c:pt>
                <c:pt idx="4">
                  <c:v>38357</c:v>
                </c:pt>
                <c:pt idx="5">
                  <c:v>38358</c:v>
                </c:pt>
                <c:pt idx="6">
                  <c:v>38359</c:v>
                </c:pt>
                <c:pt idx="7">
                  <c:v>38360</c:v>
                </c:pt>
                <c:pt idx="8">
                  <c:v>38361</c:v>
                </c:pt>
                <c:pt idx="9">
                  <c:v>38362</c:v>
                </c:pt>
                <c:pt idx="10">
                  <c:v>38363</c:v>
                </c:pt>
                <c:pt idx="11">
                  <c:v>38364</c:v>
                </c:pt>
                <c:pt idx="12">
                  <c:v>38365</c:v>
                </c:pt>
                <c:pt idx="13">
                  <c:v>38366</c:v>
                </c:pt>
                <c:pt idx="14">
                  <c:v>38367</c:v>
                </c:pt>
                <c:pt idx="15">
                  <c:v>38368</c:v>
                </c:pt>
                <c:pt idx="16">
                  <c:v>38369</c:v>
                </c:pt>
                <c:pt idx="17">
                  <c:v>38370</c:v>
                </c:pt>
                <c:pt idx="18">
                  <c:v>38371</c:v>
                </c:pt>
                <c:pt idx="19">
                  <c:v>38372</c:v>
                </c:pt>
                <c:pt idx="20">
                  <c:v>38373</c:v>
                </c:pt>
                <c:pt idx="21">
                  <c:v>38374</c:v>
                </c:pt>
                <c:pt idx="22">
                  <c:v>38375</c:v>
                </c:pt>
                <c:pt idx="23">
                  <c:v>38376</c:v>
                </c:pt>
                <c:pt idx="24">
                  <c:v>38377</c:v>
                </c:pt>
                <c:pt idx="25">
                  <c:v>38378</c:v>
                </c:pt>
                <c:pt idx="26">
                  <c:v>38379</c:v>
                </c:pt>
                <c:pt idx="27">
                  <c:v>38380</c:v>
                </c:pt>
                <c:pt idx="28">
                  <c:v>38381</c:v>
                </c:pt>
                <c:pt idx="29">
                  <c:v>38382</c:v>
                </c:pt>
                <c:pt idx="30">
                  <c:v>38383</c:v>
                </c:pt>
                <c:pt idx="31">
                  <c:v>38384</c:v>
                </c:pt>
                <c:pt idx="32">
                  <c:v>38385</c:v>
                </c:pt>
                <c:pt idx="33">
                  <c:v>38386</c:v>
                </c:pt>
                <c:pt idx="34">
                  <c:v>38387</c:v>
                </c:pt>
                <c:pt idx="35">
                  <c:v>38388</c:v>
                </c:pt>
                <c:pt idx="36">
                  <c:v>38389</c:v>
                </c:pt>
                <c:pt idx="37">
                  <c:v>38390</c:v>
                </c:pt>
                <c:pt idx="38">
                  <c:v>38391</c:v>
                </c:pt>
                <c:pt idx="39">
                  <c:v>38392</c:v>
                </c:pt>
                <c:pt idx="40">
                  <c:v>38393</c:v>
                </c:pt>
                <c:pt idx="41">
                  <c:v>38394</c:v>
                </c:pt>
                <c:pt idx="42">
                  <c:v>38395</c:v>
                </c:pt>
                <c:pt idx="43">
                  <c:v>38396</c:v>
                </c:pt>
                <c:pt idx="44">
                  <c:v>38397</c:v>
                </c:pt>
                <c:pt idx="45">
                  <c:v>38398</c:v>
                </c:pt>
                <c:pt idx="46">
                  <c:v>38399</c:v>
                </c:pt>
                <c:pt idx="47">
                  <c:v>38400</c:v>
                </c:pt>
                <c:pt idx="48">
                  <c:v>38401</c:v>
                </c:pt>
                <c:pt idx="49">
                  <c:v>38402</c:v>
                </c:pt>
                <c:pt idx="50">
                  <c:v>38403</c:v>
                </c:pt>
                <c:pt idx="51">
                  <c:v>38404</c:v>
                </c:pt>
                <c:pt idx="52">
                  <c:v>38405</c:v>
                </c:pt>
                <c:pt idx="53">
                  <c:v>38406</c:v>
                </c:pt>
                <c:pt idx="54">
                  <c:v>38407</c:v>
                </c:pt>
                <c:pt idx="55">
                  <c:v>38408</c:v>
                </c:pt>
                <c:pt idx="56">
                  <c:v>38409</c:v>
                </c:pt>
                <c:pt idx="57">
                  <c:v>38410</c:v>
                </c:pt>
                <c:pt idx="58">
                  <c:v>38411</c:v>
                </c:pt>
                <c:pt idx="59">
                  <c:v>38412</c:v>
                </c:pt>
                <c:pt idx="60">
                  <c:v>38413</c:v>
                </c:pt>
                <c:pt idx="61">
                  <c:v>38414</c:v>
                </c:pt>
                <c:pt idx="62">
                  <c:v>38415</c:v>
                </c:pt>
                <c:pt idx="63">
                  <c:v>38416</c:v>
                </c:pt>
                <c:pt idx="64">
                  <c:v>38417</c:v>
                </c:pt>
                <c:pt idx="65">
                  <c:v>38418</c:v>
                </c:pt>
                <c:pt idx="66">
                  <c:v>38419</c:v>
                </c:pt>
                <c:pt idx="67">
                  <c:v>38420</c:v>
                </c:pt>
                <c:pt idx="68">
                  <c:v>38421</c:v>
                </c:pt>
                <c:pt idx="69">
                  <c:v>38422</c:v>
                </c:pt>
                <c:pt idx="70">
                  <c:v>38423</c:v>
                </c:pt>
                <c:pt idx="71">
                  <c:v>38424</c:v>
                </c:pt>
                <c:pt idx="72">
                  <c:v>38425</c:v>
                </c:pt>
                <c:pt idx="73">
                  <c:v>38426</c:v>
                </c:pt>
                <c:pt idx="74">
                  <c:v>38427</c:v>
                </c:pt>
                <c:pt idx="75">
                  <c:v>38428</c:v>
                </c:pt>
                <c:pt idx="76">
                  <c:v>38429</c:v>
                </c:pt>
                <c:pt idx="77">
                  <c:v>38430</c:v>
                </c:pt>
                <c:pt idx="78">
                  <c:v>38431</c:v>
                </c:pt>
                <c:pt idx="79">
                  <c:v>38432</c:v>
                </c:pt>
                <c:pt idx="80">
                  <c:v>38433</c:v>
                </c:pt>
                <c:pt idx="81">
                  <c:v>38434</c:v>
                </c:pt>
                <c:pt idx="82">
                  <c:v>38435</c:v>
                </c:pt>
                <c:pt idx="83">
                  <c:v>38436</c:v>
                </c:pt>
                <c:pt idx="84">
                  <c:v>38437</c:v>
                </c:pt>
                <c:pt idx="85">
                  <c:v>38438</c:v>
                </c:pt>
                <c:pt idx="86">
                  <c:v>38439</c:v>
                </c:pt>
                <c:pt idx="87">
                  <c:v>38440</c:v>
                </c:pt>
                <c:pt idx="88">
                  <c:v>38441</c:v>
                </c:pt>
                <c:pt idx="89">
                  <c:v>38442</c:v>
                </c:pt>
                <c:pt idx="90">
                  <c:v>38443</c:v>
                </c:pt>
                <c:pt idx="91">
                  <c:v>38444</c:v>
                </c:pt>
                <c:pt idx="92">
                  <c:v>38445</c:v>
                </c:pt>
                <c:pt idx="93">
                  <c:v>38446</c:v>
                </c:pt>
                <c:pt idx="94">
                  <c:v>38447</c:v>
                </c:pt>
                <c:pt idx="95">
                  <c:v>38448</c:v>
                </c:pt>
                <c:pt idx="96">
                  <c:v>38449</c:v>
                </c:pt>
                <c:pt idx="97">
                  <c:v>38450</c:v>
                </c:pt>
                <c:pt idx="98">
                  <c:v>38451</c:v>
                </c:pt>
                <c:pt idx="99">
                  <c:v>38452</c:v>
                </c:pt>
                <c:pt idx="100">
                  <c:v>38453</c:v>
                </c:pt>
                <c:pt idx="101">
                  <c:v>38454</c:v>
                </c:pt>
                <c:pt idx="102">
                  <c:v>38455</c:v>
                </c:pt>
                <c:pt idx="103">
                  <c:v>38456</c:v>
                </c:pt>
                <c:pt idx="104">
                  <c:v>38457</c:v>
                </c:pt>
                <c:pt idx="105">
                  <c:v>38458</c:v>
                </c:pt>
                <c:pt idx="106">
                  <c:v>38459</c:v>
                </c:pt>
                <c:pt idx="107">
                  <c:v>38460</c:v>
                </c:pt>
                <c:pt idx="108">
                  <c:v>38461</c:v>
                </c:pt>
                <c:pt idx="109">
                  <c:v>38462</c:v>
                </c:pt>
                <c:pt idx="110">
                  <c:v>38463</c:v>
                </c:pt>
                <c:pt idx="111">
                  <c:v>38464</c:v>
                </c:pt>
                <c:pt idx="112">
                  <c:v>38465</c:v>
                </c:pt>
                <c:pt idx="113">
                  <c:v>38466</c:v>
                </c:pt>
                <c:pt idx="114">
                  <c:v>38467</c:v>
                </c:pt>
                <c:pt idx="115">
                  <c:v>38468</c:v>
                </c:pt>
                <c:pt idx="116">
                  <c:v>38469</c:v>
                </c:pt>
                <c:pt idx="117">
                  <c:v>38470</c:v>
                </c:pt>
                <c:pt idx="118">
                  <c:v>38471</c:v>
                </c:pt>
                <c:pt idx="119">
                  <c:v>38472</c:v>
                </c:pt>
                <c:pt idx="120">
                  <c:v>38473</c:v>
                </c:pt>
                <c:pt idx="121">
                  <c:v>38474</c:v>
                </c:pt>
                <c:pt idx="122">
                  <c:v>38475</c:v>
                </c:pt>
                <c:pt idx="123">
                  <c:v>38476</c:v>
                </c:pt>
                <c:pt idx="124">
                  <c:v>38477</c:v>
                </c:pt>
                <c:pt idx="125">
                  <c:v>38478</c:v>
                </c:pt>
                <c:pt idx="126">
                  <c:v>38479</c:v>
                </c:pt>
                <c:pt idx="127">
                  <c:v>38480</c:v>
                </c:pt>
                <c:pt idx="128">
                  <c:v>38481</c:v>
                </c:pt>
                <c:pt idx="129">
                  <c:v>38482</c:v>
                </c:pt>
                <c:pt idx="130">
                  <c:v>38483</c:v>
                </c:pt>
                <c:pt idx="131">
                  <c:v>38484</c:v>
                </c:pt>
                <c:pt idx="132">
                  <c:v>38485</c:v>
                </c:pt>
                <c:pt idx="133">
                  <c:v>38486</c:v>
                </c:pt>
                <c:pt idx="134">
                  <c:v>38487</c:v>
                </c:pt>
                <c:pt idx="135">
                  <c:v>38488</c:v>
                </c:pt>
                <c:pt idx="136">
                  <c:v>38489</c:v>
                </c:pt>
                <c:pt idx="137">
                  <c:v>38490</c:v>
                </c:pt>
                <c:pt idx="138">
                  <c:v>38491</c:v>
                </c:pt>
                <c:pt idx="139">
                  <c:v>38492</c:v>
                </c:pt>
                <c:pt idx="140">
                  <c:v>38493</c:v>
                </c:pt>
                <c:pt idx="141">
                  <c:v>38494</c:v>
                </c:pt>
                <c:pt idx="142">
                  <c:v>38495</c:v>
                </c:pt>
                <c:pt idx="143">
                  <c:v>38496</c:v>
                </c:pt>
                <c:pt idx="144">
                  <c:v>38497</c:v>
                </c:pt>
                <c:pt idx="145">
                  <c:v>38498</c:v>
                </c:pt>
                <c:pt idx="146">
                  <c:v>38499</c:v>
                </c:pt>
                <c:pt idx="147">
                  <c:v>38500</c:v>
                </c:pt>
                <c:pt idx="148">
                  <c:v>38501</c:v>
                </c:pt>
                <c:pt idx="149">
                  <c:v>38502</c:v>
                </c:pt>
                <c:pt idx="150">
                  <c:v>38503</c:v>
                </c:pt>
                <c:pt idx="151">
                  <c:v>38504</c:v>
                </c:pt>
                <c:pt idx="152">
                  <c:v>38505</c:v>
                </c:pt>
                <c:pt idx="153">
                  <c:v>38506</c:v>
                </c:pt>
                <c:pt idx="154">
                  <c:v>38507</c:v>
                </c:pt>
                <c:pt idx="155">
                  <c:v>38508</c:v>
                </c:pt>
                <c:pt idx="156">
                  <c:v>38509</c:v>
                </c:pt>
                <c:pt idx="157">
                  <c:v>38510</c:v>
                </c:pt>
                <c:pt idx="158">
                  <c:v>38511</c:v>
                </c:pt>
                <c:pt idx="159">
                  <c:v>38512</c:v>
                </c:pt>
                <c:pt idx="160">
                  <c:v>38513</c:v>
                </c:pt>
                <c:pt idx="161">
                  <c:v>38514</c:v>
                </c:pt>
                <c:pt idx="162">
                  <c:v>38515</c:v>
                </c:pt>
                <c:pt idx="163">
                  <c:v>38516</c:v>
                </c:pt>
                <c:pt idx="164">
                  <c:v>38517</c:v>
                </c:pt>
                <c:pt idx="165">
                  <c:v>38518</c:v>
                </c:pt>
                <c:pt idx="166">
                  <c:v>38519</c:v>
                </c:pt>
                <c:pt idx="167">
                  <c:v>38520</c:v>
                </c:pt>
                <c:pt idx="168">
                  <c:v>38521</c:v>
                </c:pt>
                <c:pt idx="169">
                  <c:v>38522</c:v>
                </c:pt>
                <c:pt idx="170">
                  <c:v>38523</c:v>
                </c:pt>
                <c:pt idx="171">
                  <c:v>38524</c:v>
                </c:pt>
                <c:pt idx="172">
                  <c:v>38525</c:v>
                </c:pt>
                <c:pt idx="173">
                  <c:v>38526</c:v>
                </c:pt>
                <c:pt idx="174">
                  <c:v>38527</c:v>
                </c:pt>
                <c:pt idx="175">
                  <c:v>38528</c:v>
                </c:pt>
                <c:pt idx="176">
                  <c:v>38529</c:v>
                </c:pt>
                <c:pt idx="177">
                  <c:v>38530</c:v>
                </c:pt>
                <c:pt idx="178">
                  <c:v>38531</c:v>
                </c:pt>
                <c:pt idx="179">
                  <c:v>38532</c:v>
                </c:pt>
                <c:pt idx="180">
                  <c:v>38533</c:v>
                </c:pt>
                <c:pt idx="181">
                  <c:v>38534</c:v>
                </c:pt>
                <c:pt idx="182">
                  <c:v>38535</c:v>
                </c:pt>
                <c:pt idx="183">
                  <c:v>38536</c:v>
                </c:pt>
                <c:pt idx="184">
                  <c:v>38537</c:v>
                </c:pt>
                <c:pt idx="185">
                  <c:v>38538</c:v>
                </c:pt>
                <c:pt idx="186">
                  <c:v>38539</c:v>
                </c:pt>
                <c:pt idx="187">
                  <c:v>38540</c:v>
                </c:pt>
                <c:pt idx="188">
                  <c:v>38541</c:v>
                </c:pt>
                <c:pt idx="189">
                  <c:v>38542</c:v>
                </c:pt>
                <c:pt idx="190">
                  <c:v>38543</c:v>
                </c:pt>
                <c:pt idx="191">
                  <c:v>38544</c:v>
                </c:pt>
                <c:pt idx="192">
                  <c:v>38545</c:v>
                </c:pt>
                <c:pt idx="193">
                  <c:v>38546</c:v>
                </c:pt>
                <c:pt idx="194">
                  <c:v>38547</c:v>
                </c:pt>
                <c:pt idx="195">
                  <c:v>38548</c:v>
                </c:pt>
                <c:pt idx="196">
                  <c:v>38549</c:v>
                </c:pt>
                <c:pt idx="197">
                  <c:v>38550</c:v>
                </c:pt>
                <c:pt idx="198">
                  <c:v>38551</c:v>
                </c:pt>
                <c:pt idx="199">
                  <c:v>38552</c:v>
                </c:pt>
                <c:pt idx="200">
                  <c:v>38553</c:v>
                </c:pt>
                <c:pt idx="201">
                  <c:v>38554</c:v>
                </c:pt>
                <c:pt idx="202">
                  <c:v>38555</c:v>
                </c:pt>
                <c:pt idx="203">
                  <c:v>38556</c:v>
                </c:pt>
                <c:pt idx="204">
                  <c:v>38557</c:v>
                </c:pt>
                <c:pt idx="205">
                  <c:v>38558</c:v>
                </c:pt>
                <c:pt idx="206">
                  <c:v>38559</c:v>
                </c:pt>
                <c:pt idx="207">
                  <c:v>38560</c:v>
                </c:pt>
                <c:pt idx="208">
                  <c:v>38561</c:v>
                </c:pt>
                <c:pt idx="209">
                  <c:v>38562</c:v>
                </c:pt>
                <c:pt idx="210">
                  <c:v>38563</c:v>
                </c:pt>
                <c:pt idx="211">
                  <c:v>38564</c:v>
                </c:pt>
                <c:pt idx="212">
                  <c:v>38565</c:v>
                </c:pt>
                <c:pt idx="213">
                  <c:v>38566</c:v>
                </c:pt>
                <c:pt idx="214">
                  <c:v>38567</c:v>
                </c:pt>
                <c:pt idx="215">
                  <c:v>38568</c:v>
                </c:pt>
                <c:pt idx="216">
                  <c:v>38569</c:v>
                </c:pt>
                <c:pt idx="217">
                  <c:v>38570</c:v>
                </c:pt>
                <c:pt idx="218">
                  <c:v>38571</c:v>
                </c:pt>
                <c:pt idx="219">
                  <c:v>38572</c:v>
                </c:pt>
                <c:pt idx="220">
                  <c:v>38573</c:v>
                </c:pt>
                <c:pt idx="221">
                  <c:v>38574</c:v>
                </c:pt>
                <c:pt idx="222">
                  <c:v>38575</c:v>
                </c:pt>
                <c:pt idx="223">
                  <c:v>38576</c:v>
                </c:pt>
                <c:pt idx="224">
                  <c:v>38577</c:v>
                </c:pt>
                <c:pt idx="225">
                  <c:v>38578</c:v>
                </c:pt>
                <c:pt idx="226">
                  <c:v>38579</c:v>
                </c:pt>
                <c:pt idx="227">
                  <c:v>38580</c:v>
                </c:pt>
                <c:pt idx="228">
                  <c:v>38581</c:v>
                </c:pt>
                <c:pt idx="229">
                  <c:v>38582</c:v>
                </c:pt>
                <c:pt idx="230">
                  <c:v>38583</c:v>
                </c:pt>
                <c:pt idx="231">
                  <c:v>38584</c:v>
                </c:pt>
                <c:pt idx="232">
                  <c:v>38585</c:v>
                </c:pt>
                <c:pt idx="233">
                  <c:v>38586</c:v>
                </c:pt>
                <c:pt idx="234">
                  <c:v>38587</c:v>
                </c:pt>
                <c:pt idx="235">
                  <c:v>38588</c:v>
                </c:pt>
                <c:pt idx="236">
                  <c:v>38589</c:v>
                </c:pt>
                <c:pt idx="237">
                  <c:v>38590</c:v>
                </c:pt>
                <c:pt idx="238">
                  <c:v>38591</c:v>
                </c:pt>
                <c:pt idx="239">
                  <c:v>38592</c:v>
                </c:pt>
                <c:pt idx="240">
                  <c:v>38593</c:v>
                </c:pt>
                <c:pt idx="241">
                  <c:v>38594</c:v>
                </c:pt>
                <c:pt idx="242">
                  <c:v>38595</c:v>
                </c:pt>
                <c:pt idx="243">
                  <c:v>38596</c:v>
                </c:pt>
                <c:pt idx="244">
                  <c:v>38597</c:v>
                </c:pt>
                <c:pt idx="245">
                  <c:v>38598</c:v>
                </c:pt>
                <c:pt idx="246">
                  <c:v>38599</c:v>
                </c:pt>
                <c:pt idx="247">
                  <c:v>38600</c:v>
                </c:pt>
                <c:pt idx="248">
                  <c:v>38601</c:v>
                </c:pt>
                <c:pt idx="249">
                  <c:v>38602</c:v>
                </c:pt>
                <c:pt idx="250">
                  <c:v>38603</c:v>
                </c:pt>
                <c:pt idx="251">
                  <c:v>38604</c:v>
                </c:pt>
                <c:pt idx="252">
                  <c:v>38605</c:v>
                </c:pt>
                <c:pt idx="253">
                  <c:v>38606</c:v>
                </c:pt>
                <c:pt idx="254">
                  <c:v>38607</c:v>
                </c:pt>
                <c:pt idx="255">
                  <c:v>38608</c:v>
                </c:pt>
                <c:pt idx="256">
                  <c:v>38609</c:v>
                </c:pt>
                <c:pt idx="257">
                  <c:v>38610</c:v>
                </c:pt>
                <c:pt idx="258">
                  <c:v>38611</c:v>
                </c:pt>
                <c:pt idx="259">
                  <c:v>38612</c:v>
                </c:pt>
                <c:pt idx="260">
                  <c:v>38613</c:v>
                </c:pt>
                <c:pt idx="261">
                  <c:v>38614</c:v>
                </c:pt>
                <c:pt idx="262">
                  <c:v>38615</c:v>
                </c:pt>
                <c:pt idx="263">
                  <c:v>38616</c:v>
                </c:pt>
                <c:pt idx="264">
                  <c:v>38617</c:v>
                </c:pt>
                <c:pt idx="265">
                  <c:v>38618</c:v>
                </c:pt>
                <c:pt idx="266">
                  <c:v>38619</c:v>
                </c:pt>
                <c:pt idx="267">
                  <c:v>38620</c:v>
                </c:pt>
                <c:pt idx="268">
                  <c:v>38621</c:v>
                </c:pt>
                <c:pt idx="269">
                  <c:v>38622</c:v>
                </c:pt>
                <c:pt idx="270">
                  <c:v>38623</c:v>
                </c:pt>
                <c:pt idx="271">
                  <c:v>38624</c:v>
                </c:pt>
                <c:pt idx="272">
                  <c:v>38625</c:v>
                </c:pt>
                <c:pt idx="273">
                  <c:v>38626</c:v>
                </c:pt>
                <c:pt idx="274">
                  <c:v>38627</c:v>
                </c:pt>
                <c:pt idx="275">
                  <c:v>38628</c:v>
                </c:pt>
                <c:pt idx="276">
                  <c:v>38629</c:v>
                </c:pt>
                <c:pt idx="277">
                  <c:v>38630</c:v>
                </c:pt>
                <c:pt idx="278">
                  <c:v>38631</c:v>
                </c:pt>
                <c:pt idx="279">
                  <c:v>38632</c:v>
                </c:pt>
                <c:pt idx="280">
                  <c:v>38633</c:v>
                </c:pt>
                <c:pt idx="281">
                  <c:v>38634</c:v>
                </c:pt>
                <c:pt idx="282">
                  <c:v>38635</c:v>
                </c:pt>
                <c:pt idx="283">
                  <c:v>38636</c:v>
                </c:pt>
                <c:pt idx="284">
                  <c:v>38637</c:v>
                </c:pt>
                <c:pt idx="285">
                  <c:v>38638</c:v>
                </c:pt>
                <c:pt idx="286">
                  <c:v>38639</c:v>
                </c:pt>
                <c:pt idx="287">
                  <c:v>38640</c:v>
                </c:pt>
                <c:pt idx="288">
                  <c:v>38641</c:v>
                </c:pt>
                <c:pt idx="289">
                  <c:v>38642</c:v>
                </c:pt>
                <c:pt idx="290">
                  <c:v>38643</c:v>
                </c:pt>
                <c:pt idx="291">
                  <c:v>38644</c:v>
                </c:pt>
                <c:pt idx="292">
                  <c:v>38645</c:v>
                </c:pt>
                <c:pt idx="293">
                  <c:v>38646</c:v>
                </c:pt>
                <c:pt idx="294">
                  <c:v>38647</c:v>
                </c:pt>
                <c:pt idx="295">
                  <c:v>38648</c:v>
                </c:pt>
                <c:pt idx="296">
                  <c:v>38649</c:v>
                </c:pt>
                <c:pt idx="297">
                  <c:v>38650</c:v>
                </c:pt>
                <c:pt idx="298">
                  <c:v>38651</c:v>
                </c:pt>
                <c:pt idx="299">
                  <c:v>38652</c:v>
                </c:pt>
                <c:pt idx="300">
                  <c:v>38653</c:v>
                </c:pt>
                <c:pt idx="301">
                  <c:v>38654</c:v>
                </c:pt>
                <c:pt idx="302">
                  <c:v>38655</c:v>
                </c:pt>
                <c:pt idx="303">
                  <c:v>38656</c:v>
                </c:pt>
                <c:pt idx="304">
                  <c:v>38657</c:v>
                </c:pt>
                <c:pt idx="305">
                  <c:v>38658</c:v>
                </c:pt>
                <c:pt idx="306">
                  <c:v>38659</c:v>
                </c:pt>
                <c:pt idx="307">
                  <c:v>38660</c:v>
                </c:pt>
                <c:pt idx="308">
                  <c:v>38661</c:v>
                </c:pt>
                <c:pt idx="309">
                  <c:v>38662</c:v>
                </c:pt>
                <c:pt idx="310">
                  <c:v>38663</c:v>
                </c:pt>
                <c:pt idx="311">
                  <c:v>38664</c:v>
                </c:pt>
                <c:pt idx="312">
                  <c:v>38665</c:v>
                </c:pt>
                <c:pt idx="313">
                  <c:v>38666</c:v>
                </c:pt>
                <c:pt idx="314">
                  <c:v>38667</c:v>
                </c:pt>
                <c:pt idx="315">
                  <c:v>38668</c:v>
                </c:pt>
                <c:pt idx="316">
                  <c:v>38669</c:v>
                </c:pt>
                <c:pt idx="317">
                  <c:v>38670</c:v>
                </c:pt>
                <c:pt idx="318">
                  <c:v>38671</c:v>
                </c:pt>
                <c:pt idx="319">
                  <c:v>38672</c:v>
                </c:pt>
                <c:pt idx="320">
                  <c:v>38673</c:v>
                </c:pt>
                <c:pt idx="321">
                  <c:v>38674</c:v>
                </c:pt>
                <c:pt idx="322">
                  <c:v>38675</c:v>
                </c:pt>
                <c:pt idx="323">
                  <c:v>38676</c:v>
                </c:pt>
                <c:pt idx="324">
                  <c:v>38677</c:v>
                </c:pt>
                <c:pt idx="325">
                  <c:v>38678</c:v>
                </c:pt>
                <c:pt idx="326">
                  <c:v>38679</c:v>
                </c:pt>
                <c:pt idx="327">
                  <c:v>38680</c:v>
                </c:pt>
                <c:pt idx="328">
                  <c:v>38681</c:v>
                </c:pt>
                <c:pt idx="329">
                  <c:v>38682</c:v>
                </c:pt>
                <c:pt idx="330">
                  <c:v>38683</c:v>
                </c:pt>
                <c:pt idx="331">
                  <c:v>38684</c:v>
                </c:pt>
                <c:pt idx="332">
                  <c:v>38685</c:v>
                </c:pt>
                <c:pt idx="333">
                  <c:v>38686</c:v>
                </c:pt>
                <c:pt idx="334">
                  <c:v>38687</c:v>
                </c:pt>
                <c:pt idx="335">
                  <c:v>38688</c:v>
                </c:pt>
                <c:pt idx="336">
                  <c:v>38689</c:v>
                </c:pt>
                <c:pt idx="337">
                  <c:v>38690</c:v>
                </c:pt>
                <c:pt idx="338">
                  <c:v>38691</c:v>
                </c:pt>
                <c:pt idx="339">
                  <c:v>38692</c:v>
                </c:pt>
                <c:pt idx="340">
                  <c:v>38693</c:v>
                </c:pt>
                <c:pt idx="341">
                  <c:v>38694</c:v>
                </c:pt>
                <c:pt idx="342">
                  <c:v>38695</c:v>
                </c:pt>
                <c:pt idx="343">
                  <c:v>38696</c:v>
                </c:pt>
                <c:pt idx="344">
                  <c:v>38697</c:v>
                </c:pt>
                <c:pt idx="345">
                  <c:v>38698</c:v>
                </c:pt>
                <c:pt idx="346">
                  <c:v>38699</c:v>
                </c:pt>
                <c:pt idx="347">
                  <c:v>38700</c:v>
                </c:pt>
                <c:pt idx="348">
                  <c:v>38701</c:v>
                </c:pt>
                <c:pt idx="349">
                  <c:v>38702</c:v>
                </c:pt>
                <c:pt idx="350">
                  <c:v>38703</c:v>
                </c:pt>
                <c:pt idx="351">
                  <c:v>38704</c:v>
                </c:pt>
                <c:pt idx="352">
                  <c:v>38705</c:v>
                </c:pt>
                <c:pt idx="353">
                  <c:v>38706</c:v>
                </c:pt>
                <c:pt idx="354">
                  <c:v>38707</c:v>
                </c:pt>
                <c:pt idx="355">
                  <c:v>38708</c:v>
                </c:pt>
                <c:pt idx="356">
                  <c:v>38709</c:v>
                </c:pt>
                <c:pt idx="357">
                  <c:v>38710</c:v>
                </c:pt>
                <c:pt idx="358">
                  <c:v>38711</c:v>
                </c:pt>
                <c:pt idx="359">
                  <c:v>38712</c:v>
                </c:pt>
                <c:pt idx="360">
                  <c:v>38713</c:v>
                </c:pt>
                <c:pt idx="361">
                  <c:v>38714</c:v>
                </c:pt>
                <c:pt idx="362">
                  <c:v>38715</c:v>
                </c:pt>
                <c:pt idx="363">
                  <c:v>38716</c:v>
                </c:pt>
              </c:numCache>
            </c:numRef>
          </c:xVal>
          <c:yVal>
            <c:numRef>
              <c:f>all!$R$2:$R$365</c:f>
              <c:numCache>
                <c:formatCode>General</c:formatCode>
                <c:ptCount val="364"/>
                <c:pt idx="0">
                  <c:v>21.827825864156086</c:v>
                </c:pt>
                <c:pt idx="1">
                  <c:v>33.645755767822266</c:v>
                </c:pt>
                <c:pt idx="2">
                  <c:v>20.805390357971191</c:v>
                </c:pt>
                <c:pt idx="3">
                  <c:v>35.180977185567222</c:v>
                </c:pt>
                <c:pt idx="4">
                  <c:v>15.787745475769043</c:v>
                </c:pt>
                <c:pt idx="5">
                  <c:v>19.27360502878825</c:v>
                </c:pt>
                <c:pt idx="6">
                  <c:v>41.511812845865883</c:v>
                </c:pt>
                <c:pt idx="7">
                  <c:v>49.068417867024742</c:v>
                </c:pt>
                <c:pt idx="8">
                  <c:v>29.096749623616535</c:v>
                </c:pt>
                <c:pt idx="9">
                  <c:v>37.867738087972008</c:v>
                </c:pt>
                <c:pt idx="10">
                  <c:v>22.662189483642578</c:v>
                </c:pt>
                <c:pt idx="11">
                  <c:v>32.400233586629234</c:v>
                </c:pt>
                <c:pt idx="12">
                  <c:v>18.954890886942547</c:v>
                </c:pt>
                <c:pt idx="13">
                  <c:v>25.932506561279297</c:v>
                </c:pt>
                <c:pt idx="14">
                  <c:v>29.63414700826009</c:v>
                </c:pt>
                <c:pt idx="15">
                  <c:v>22.593026161193848</c:v>
                </c:pt>
                <c:pt idx="16">
                  <c:v>19.553457260131836</c:v>
                </c:pt>
                <c:pt idx="17">
                  <c:v>20.922433535257976</c:v>
                </c:pt>
                <c:pt idx="18">
                  <c:v>24.596460978190105</c:v>
                </c:pt>
                <c:pt idx="19">
                  <c:v>26.810380299886067</c:v>
                </c:pt>
                <c:pt idx="20">
                  <c:v>17.789263407389324</c:v>
                </c:pt>
                <c:pt idx="21">
                  <c:v>12.117691993713379</c:v>
                </c:pt>
                <c:pt idx="22">
                  <c:v>26.214912096659344</c:v>
                </c:pt>
                <c:pt idx="23">
                  <c:v>41.237722396850586</c:v>
                </c:pt>
                <c:pt idx="24">
                  <c:v>56.768035252889</c:v>
                </c:pt>
                <c:pt idx="25">
                  <c:v>20.8112948735555</c:v>
                </c:pt>
                <c:pt idx="26">
                  <c:v>35.598210016886391</c:v>
                </c:pt>
                <c:pt idx="27">
                  <c:v>36.615402221679688</c:v>
                </c:pt>
                <c:pt idx="28">
                  <c:v>54.45253117879232</c:v>
                </c:pt>
                <c:pt idx="29">
                  <c:v>36.744365056355797</c:v>
                </c:pt>
                <c:pt idx="30">
                  <c:v>44.809029897054039</c:v>
                </c:pt>
                <c:pt idx="31">
                  <c:v>40.293117523193359</c:v>
                </c:pt>
                <c:pt idx="32">
                  <c:v>61.678185780843101</c:v>
                </c:pt>
                <c:pt idx="33">
                  <c:v>53.758102416992188</c:v>
                </c:pt>
                <c:pt idx="34">
                  <c:v>52.77835019429525</c:v>
                </c:pt>
                <c:pt idx="35">
                  <c:v>34.886331558227539</c:v>
                </c:pt>
                <c:pt idx="36">
                  <c:v>60.959565480550133</c:v>
                </c:pt>
                <c:pt idx="37">
                  <c:v>27.389503796895344</c:v>
                </c:pt>
                <c:pt idx="38">
                  <c:v>28.353963534037273</c:v>
                </c:pt>
                <c:pt idx="39">
                  <c:v>21.559158007303875</c:v>
                </c:pt>
                <c:pt idx="40">
                  <c:v>19.270268440246582</c:v>
                </c:pt>
                <c:pt idx="41">
                  <c:v>26.114277521769207</c:v>
                </c:pt>
                <c:pt idx="42">
                  <c:v>26.223791122436523</c:v>
                </c:pt>
                <c:pt idx="43">
                  <c:v>14.418754259745279</c:v>
                </c:pt>
                <c:pt idx="44">
                  <c:v>17.580596923828125</c:v>
                </c:pt>
                <c:pt idx="45">
                  <c:v>33.893422762552895</c:v>
                </c:pt>
                <c:pt idx="46">
                  <c:v>24.718407948811848</c:v>
                </c:pt>
                <c:pt idx="47">
                  <c:v>18.153047879536945</c:v>
                </c:pt>
                <c:pt idx="48">
                  <c:v>23.087219556172688</c:v>
                </c:pt>
                <c:pt idx="49">
                  <c:v>34.844674428304039</c:v>
                </c:pt>
                <c:pt idx="50">
                  <c:v>22.204321543375652</c:v>
                </c:pt>
                <c:pt idx="51">
                  <c:v>33.239216486612953</c:v>
                </c:pt>
                <c:pt idx="52">
                  <c:v>38.154237747192383</c:v>
                </c:pt>
                <c:pt idx="53">
                  <c:v>39.474536895751953</c:v>
                </c:pt>
                <c:pt idx="54">
                  <c:v>39.546168009440102</c:v>
                </c:pt>
                <c:pt idx="55">
                  <c:v>30.358288447062176</c:v>
                </c:pt>
                <c:pt idx="56">
                  <c:v>20.620426177978516</c:v>
                </c:pt>
                <c:pt idx="57">
                  <c:v>27.087794939676922</c:v>
                </c:pt>
                <c:pt idx="58">
                  <c:v>37.120362599690758</c:v>
                </c:pt>
                <c:pt idx="59">
                  <c:v>16.060476620992024</c:v>
                </c:pt>
                <c:pt idx="60">
                  <c:v>19.55493990580241</c:v>
                </c:pt>
                <c:pt idx="61">
                  <c:v>27.153154691060383</c:v>
                </c:pt>
                <c:pt idx="62">
                  <c:v>61.641029357910156</c:v>
                </c:pt>
                <c:pt idx="63">
                  <c:v>41.7611395517985</c:v>
                </c:pt>
                <c:pt idx="64">
                  <c:v>39.769472122192383</c:v>
                </c:pt>
                <c:pt idx="65">
                  <c:v>17.869720458984375</c:v>
                </c:pt>
                <c:pt idx="66">
                  <c:v>21.280701001485188</c:v>
                </c:pt>
                <c:pt idx="67">
                  <c:v>23.088154157002766</c:v>
                </c:pt>
                <c:pt idx="68">
                  <c:v>35.333082834879555</c:v>
                </c:pt>
                <c:pt idx="69">
                  <c:v>30.352623621622723</c:v>
                </c:pt>
                <c:pt idx="70">
                  <c:v>21.370313962300617</c:v>
                </c:pt>
                <c:pt idx="71">
                  <c:v>29.100811322530109</c:v>
                </c:pt>
                <c:pt idx="72">
                  <c:v>41.413249333699547</c:v>
                </c:pt>
                <c:pt idx="73">
                  <c:v>43.040808995564781</c:v>
                </c:pt>
                <c:pt idx="74">
                  <c:v>35.851680755615234</c:v>
                </c:pt>
                <c:pt idx="75">
                  <c:v>24.67664909362793</c:v>
                </c:pt>
                <c:pt idx="76">
                  <c:v>41.722375233968101</c:v>
                </c:pt>
                <c:pt idx="77">
                  <c:v>18.80519437789917</c:v>
                </c:pt>
                <c:pt idx="78">
                  <c:v>18.200174331665039</c:v>
                </c:pt>
                <c:pt idx="79">
                  <c:v>25.787365277608234</c:v>
                </c:pt>
                <c:pt idx="80">
                  <c:v>18.571324030558269</c:v>
                </c:pt>
                <c:pt idx="81">
                  <c:v>19.658191998799641</c:v>
                </c:pt>
                <c:pt idx="82">
                  <c:v>36.110868453979492</c:v>
                </c:pt>
                <c:pt idx="83">
                  <c:v>16.946407318115234</c:v>
                </c:pt>
                <c:pt idx="84">
                  <c:v>36.601858774820961</c:v>
                </c:pt>
                <c:pt idx="85">
                  <c:v>35.438260396321617</c:v>
                </c:pt>
                <c:pt idx="86">
                  <c:v>24.280397415161133</c:v>
                </c:pt>
                <c:pt idx="87">
                  <c:v>35.591315587361656</c:v>
                </c:pt>
                <c:pt idx="88">
                  <c:v>31.840003967285156</c:v>
                </c:pt>
                <c:pt idx="89">
                  <c:v>12.040731112162272</c:v>
                </c:pt>
                <c:pt idx="90">
                  <c:v>9.6401810646057129</c:v>
                </c:pt>
                <c:pt idx="91">
                  <c:v>8.0840547879536953</c:v>
                </c:pt>
                <c:pt idx="92">
                  <c:v>12.136928081512451</c:v>
                </c:pt>
                <c:pt idx="93">
                  <c:v>31.703523953755695</c:v>
                </c:pt>
                <c:pt idx="94">
                  <c:v>36.388081868489586</c:v>
                </c:pt>
                <c:pt idx="95">
                  <c:v>29.804756323496502</c:v>
                </c:pt>
                <c:pt idx="96">
                  <c:v>15.582150141398111</c:v>
                </c:pt>
                <c:pt idx="97">
                  <c:v>20.366876920064289</c:v>
                </c:pt>
                <c:pt idx="98">
                  <c:v>23.929128646850586</c:v>
                </c:pt>
                <c:pt idx="99">
                  <c:v>29.834520657857258</c:v>
                </c:pt>
                <c:pt idx="100">
                  <c:v>11.21928882598877</c:v>
                </c:pt>
                <c:pt idx="101">
                  <c:v>14.996936480204264</c:v>
                </c:pt>
                <c:pt idx="102">
                  <c:v>12.142056783040365</c:v>
                </c:pt>
                <c:pt idx="103">
                  <c:v>17.235313097635906</c:v>
                </c:pt>
                <c:pt idx="104">
                  <c:v>25.06131140391032</c:v>
                </c:pt>
                <c:pt idx="105">
                  <c:v>29.747769037882488</c:v>
                </c:pt>
                <c:pt idx="106">
                  <c:v>41.382872899373375</c:v>
                </c:pt>
                <c:pt idx="107">
                  <c:v>47.230191548665367</c:v>
                </c:pt>
                <c:pt idx="108">
                  <c:v>23.237250328063965</c:v>
                </c:pt>
                <c:pt idx="109">
                  <c:v>12.840418338775635</c:v>
                </c:pt>
                <c:pt idx="110">
                  <c:v>20.091948827107746</c:v>
                </c:pt>
                <c:pt idx="111">
                  <c:v>11.257550239562988</c:v>
                </c:pt>
                <c:pt idx="112">
                  <c:v>6.0012920697530108</c:v>
                </c:pt>
                <c:pt idx="113">
                  <c:v>7.6162735621134443</c:v>
                </c:pt>
                <c:pt idx="114">
                  <c:v>18.949757417043049</c:v>
                </c:pt>
                <c:pt idx="115">
                  <c:v>20.478689829508465</c:v>
                </c:pt>
                <c:pt idx="116">
                  <c:v>20.244931221008301</c:v>
                </c:pt>
                <c:pt idx="117">
                  <c:v>26.872824668884277</c:v>
                </c:pt>
                <c:pt idx="118">
                  <c:v>29.343090693155926</c:v>
                </c:pt>
                <c:pt idx="119">
                  <c:v>28.756760279337566</c:v>
                </c:pt>
                <c:pt idx="120">
                  <c:v>22.429951349894207</c:v>
                </c:pt>
                <c:pt idx="121">
                  <c:v>19.39769999186198</c:v>
                </c:pt>
                <c:pt idx="122">
                  <c:v>26.317391713460285</c:v>
                </c:pt>
                <c:pt idx="123">
                  <c:v>28.913989702860516</c:v>
                </c:pt>
                <c:pt idx="124">
                  <c:v>35.673114458719887</c:v>
                </c:pt>
                <c:pt idx="125">
                  <c:v>39.971822102864586</c:v>
                </c:pt>
                <c:pt idx="126">
                  <c:v>36.184254964192711</c:v>
                </c:pt>
                <c:pt idx="127">
                  <c:v>33.796898523966469</c:v>
                </c:pt>
                <c:pt idx="128">
                  <c:v>37.040499369303383</c:v>
                </c:pt>
                <c:pt idx="129">
                  <c:v>18.897044499715168</c:v>
                </c:pt>
                <c:pt idx="130">
                  <c:v>10.019767284393311</c:v>
                </c:pt>
                <c:pt idx="131">
                  <c:v>11.794109662373861</c:v>
                </c:pt>
                <c:pt idx="132">
                  <c:v>18.769287268320721</c:v>
                </c:pt>
                <c:pt idx="133">
                  <c:v>15.576162338256836</c:v>
                </c:pt>
                <c:pt idx="134">
                  <c:v>13.051615079243978</c:v>
                </c:pt>
                <c:pt idx="135">
                  <c:v>17.410292943318684</c:v>
                </c:pt>
                <c:pt idx="136">
                  <c:v>24.200244267781574</c:v>
                </c:pt>
                <c:pt idx="137">
                  <c:v>19.112829208374023</c:v>
                </c:pt>
                <c:pt idx="138">
                  <c:v>16.579158624013264</c:v>
                </c:pt>
                <c:pt idx="139">
                  <c:v>20.624565124511719</c:v>
                </c:pt>
                <c:pt idx="140">
                  <c:v>32.125400543212891</c:v>
                </c:pt>
                <c:pt idx="141">
                  <c:v>32.797748565673828</c:v>
                </c:pt>
                <c:pt idx="142">
                  <c:v>12.093356927235922</c:v>
                </c:pt>
                <c:pt idx="143">
                  <c:v>15.685189565022787</c:v>
                </c:pt>
                <c:pt idx="144">
                  <c:v>14.455810546875</c:v>
                </c:pt>
                <c:pt idx="145">
                  <c:v>19.079780896504719</c:v>
                </c:pt>
                <c:pt idx="146">
                  <c:v>23.523859024047852</c:v>
                </c:pt>
                <c:pt idx="147">
                  <c:v>21.205339431762695</c:v>
                </c:pt>
                <c:pt idx="148">
                  <c:v>18.136003017425537</c:v>
                </c:pt>
                <c:pt idx="149">
                  <c:v>17.748956680297852</c:v>
                </c:pt>
                <c:pt idx="150">
                  <c:v>20.857158025105793</c:v>
                </c:pt>
                <c:pt idx="151">
                  <c:v>21.691900730133057</c:v>
                </c:pt>
                <c:pt idx="152">
                  <c:v>17.891984303792317</c:v>
                </c:pt>
                <c:pt idx="153">
                  <c:v>26.020297686258953</c:v>
                </c:pt>
                <c:pt idx="154">
                  <c:v>30.743174870808918</c:v>
                </c:pt>
                <c:pt idx="155">
                  <c:v>16.363457997639973</c:v>
                </c:pt>
                <c:pt idx="156">
                  <c:v>14.788719336191813</c:v>
                </c:pt>
                <c:pt idx="157">
                  <c:v>17.497111002604168</c:v>
                </c:pt>
                <c:pt idx="158">
                  <c:v>29.253885904947918</c:v>
                </c:pt>
                <c:pt idx="159">
                  <c:v>29.721134821573894</c:v>
                </c:pt>
                <c:pt idx="160">
                  <c:v>32.133231480916344</c:v>
                </c:pt>
                <c:pt idx="161">
                  <c:v>29.332234064737957</c:v>
                </c:pt>
                <c:pt idx="162">
                  <c:v>23.335203488667805</c:v>
                </c:pt>
                <c:pt idx="163">
                  <c:v>20.746833642323811</c:v>
                </c:pt>
                <c:pt idx="164">
                  <c:v>16.037158330281574</c:v>
                </c:pt>
                <c:pt idx="165">
                  <c:v>11.158288796742758</c:v>
                </c:pt>
                <c:pt idx="166">
                  <c:v>15.707881291707357</c:v>
                </c:pt>
                <c:pt idx="167">
                  <c:v>13.261610349019369</c:v>
                </c:pt>
                <c:pt idx="168">
                  <c:v>12.047001202901205</c:v>
                </c:pt>
                <c:pt idx="169">
                  <c:v>20.348904927571613</c:v>
                </c:pt>
                <c:pt idx="170">
                  <c:v>27.386402765909832</c:v>
                </c:pt>
                <c:pt idx="171">
                  <c:v>18.69114875793457</c:v>
                </c:pt>
                <c:pt idx="172">
                  <c:v>20.079132715861004</c:v>
                </c:pt>
                <c:pt idx="173">
                  <c:v>20.070210138956707</c:v>
                </c:pt>
                <c:pt idx="174">
                  <c:v>29.437362670898437</c:v>
                </c:pt>
                <c:pt idx="175">
                  <c:v>21.39893086751302</c:v>
                </c:pt>
                <c:pt idx="176">
                  <c:v>33.998280843098961</c:v>
                </c:pt>
                <c:pt idx="177">
                  <c:v>37.513883590698242</c:v>
                </c:pt>
                <c:pt idx="178">
                  <c:v>29.533045132954914</c:v>
                </c:pt>
                <c:pt idx="179">
                  <c:v>64.632199605305985</c:v>
                </c:pt>
                <c:pt idx="180">
                  <c:v>13.118370056152344</c:v>
                </c:pt>
                <c:pt idx="181">
                  <c:v>8.0760097503662109</c:v>
                </c:pt>
                <c:pt idx="182">
                  <c:v>15.692840417226156</c:v>
                </c:pt>
                <c:pt idx="183">
                  <c:v>30.005066235860188</c:v>
                </c:pt>
                <c:pt idx="184">
                  <c:v>25.554971694946289</c:v>
                </c:pt>
                <c:pt idx="185">
                  <c:v>14.537653923034668</c:v>
                </c:pt>
                <c:pt idx="186">
                  <c:v>14.172213872273764</c:v>
                </c:pt>
                <c:pt idx="187">
                  <c:v>21.16387112935384</c:v>
                </c:pt>
                <c:pt idx="188">
                  <c:v>18.712865511576336</c:v>
                </c:pt>
                <c:pt idx="189">
                  <c:v>21.928819020589192</c:v>
                </c:pt>
                <c:pt idx="190">
                  <c:v>25.560187339782715</c:v>
                </c:pt>
                <c:pt idx="191">
                  <c:v>24.615544319152832</c:v>
                </c:pt>
                <c:pt idx="192">
                  <c:v>29.991061528523762</c:v>
                </c:pt>
                <c:pt idx="193">
                  <c:v>24.990976651509602</c:v>
                </c:pt>
                <c:pt idx="194">
                  <c:v>28.484312693277996</c:v>
                </c:pt>
                <c:pt idx="195">
                  <c:v>24.288266181945801</c:v>
                </c:pt>
                <c:pt idx="196">
                  <c:v>25.262465159098308</c:v>
                </c:pt>
                <c:pt idx="197">
                  <c:v>22.111487706502277</c:v>
                </c:pt>
                <c:pt idx="198">
                  <c:v>15.776342391967773</c:v>
                </c:pt>
                <c:pt idx="199">
                  <c:v>20.578744252522785</c:v>
                </c:pt>
                <c:pt idx="200">
                  <c:v>20.669582049051922</c:v>
                </c:pt>
                <c:pt idx="201">
                  <c:v>27.030054410298664</c:v>
                </c:pt>
                <c:pt idx="202">
                  <c:v>18.14525318145752</c:v>
                </c:pt>
                <c:pt idx="203">
                  <c:v>18.926156044006348</c:v>
                </c:pt>
                <c:pt idx="204">
                  <c:v>18.98523998260498</c:v>
                </c:pt>
                <c:pt idx="205">
                  <c:v>22.301263809204102</c:v>
                </c:pt>
                <c:pt idx="206">
                  <c:v>12.313765525817871</c:v>
                </c:pt>
                <c:pt idx="207">
                  <c:v>12.946259816487631</c:v>
                </c:pt>
                <c:pt idx="208">
                  <c:v>20.195204257965088</c:v>
                </c:pt>
                <c:pt idx="209">
                  <c:v>15.600289026896158</c:v>
                </c:pt>
                <c:pt idx="210">
                  <c:v>18.425168991088867</c:v>
                </c:pt>
                <c:pt idx="211">
                  <c:v>24.01689338684082</c:v>
                </c:pt>
                <c:pt idx="212">
                  <c:v>26.350564638773601</c:v>
                </c:pt>
                <c:pt idx="213">
                  <c:v>46.539464950561523</c:v>
                </c:pt>
                <c:pt idx="214">
                  <c:v>36.918492635091148</c:v>
                </c:pt>
                <c:pt idx="215">
                  <c:v>16.453328450520832</c:v>
                </c:pt>
                <c:pt idx="216">
                  <c:v>18.749475797017414</c:v>
                </c:pt>
                <c:pt idx="217">
                  <c:v>24.194986979166668</c:v>
                </c:pt>
                <c:pt idx="218">
                  <c:v>30.425718307495117</c:v>
                </c:pt>
                <c:pt idx="219">
                  <c:v>31.997274398803711</c:v>
                </c:pt>
                <c:pt idx="220">
                  <c:v>32.361299514770508</c:v>
                </c:pt>
                <c:pt idx="221">
                  <c:v>18.635955492655437</c:v>
                </c:pt>
                <c:pt idx="222">
                  <c:v>19.755033175150555</c:v>
                </c:pt>
                <c:pt idx="223">
                  <c:v>22.787975947062176</c:v>
                </c:pt>
                <c:pt idx="224">
                  <c:v>21.906427065531414</c:v>
                </c:pt>
                <c:pt idx="225">
                  <c:v>14.19199275970459</c:v>
                </c:pt>
                <c:pt idx="226">
                  <c:v>22.595011075337727</c:v>
                </c:pt>
                <c:pt idx="227">
                  <c:v>24.580833117167156</c:v>
                </c:pt>
                <c:pt idx="228">
                  <c:v>20.699611981709797</c:v>
                </c:pt>
                <c:pt idx="229">
                  <c:v>29.581888198852539</c:v>
                </c:pt>
                <c:pt idx="230">
                  <c:v>22.127021153767902</c:v>
                </c:pt>
                <c:pt idx="231">
                  <c:v>20.907759030659992</c:v>
                </c:pt>
                <c:pt idx="232">
                  <c:v>11.861804008483887</c:v>
                </c:pt>
                <c:pt idx="233">
                  <c:v>16.22487211227417</c:v>
                </c:pt>
                <c:pt idx="234">
                  <c:v>14.63564125696818</c:v>
                </c:pt>
                <c:pt idx="235">
                  <c:v>19.23322359720866</c:v>
                </c:pt>
                <c:pt idx="236">
                  <c:v>16.25461483001709</c:v>
                </c:pt>
                <c:pt idx="237">
                  <c:v>32.882015228271484</c:v>
                </c:pt>
                <c:pt idx="238">
                  <c:v>24.689921061197918</c:v>
                </c:pt>
                <c:pt idx="239">
                  <c:v>19.940467198689777</c:v>
                </c:pt>
                <c:pt idx="240">
                  <c:v>38.986310958862305</c:v>
                </c:pt>
                <c:pt idx="241">
                  <c:v>21.993606249491375</c:v>
                </c:pt>
                <c:pt idx="242">
                  <c:v>22.57958157857259</c:v>
                </c:pt>
                <c:pt idx="243">
                  <c:v>17.302401542663574</c:v>
                </c:pt>
                <c:pt idx="244">
                  <c:v>14.322728315989176</c:v>
                </c:pt>
                <c:pt idx="245">
                  <c:v>21.876856168111164</c:v>
                </c:pt>
                <c:pt idx="246">
                  <c:v>18.265364646911621</c:v>
                </c:pt>
                <c:pt idx="247">
                  <c:v>21.186521848042805</c:v>
                </c:pt>
                <c:pt idx="248">
                  <c:v>29.810704549153645</c:v>
                </c:pt>
                <c:pt idx="249">
                  <c:v>30.865134557088215</c:v>
                </c:pt>
                <c:pt idx="250">
                  <c:v>12.96745777130127</c:v>
                </c:pt>
                <c:pt idx="251">
                  <c:v>20.198944091796875</c:v>
                </c:pt>
                <c:pt idx="252">
                  <c:v>23.50542163848877</c:v>
                </c:pt>
                <c:pt idx="253">
                  <c:v>30.770723342895508</c:v>
                </c:pt>
                <c:pt idx="254">
                  <c:v>43.668519337972008</c:v>
                </c:pt>
                <c:pt idx="255">
                  <c:v>39.423296610514321</c:v>
                </c:pt>
                <c:pt idx="256">
                  <c:v>17.303943951924641</c:v>
                </c:pt>
                <c:pt idx="257">
                  <c:v>12.693628946940104</c:v>
                </c:pt>
                <c:pt idx="258">
                  <c:v>13.921532471974691</c:v>
                </c:pt>
                <c:pt idx="259">
                  <c:v>25.255804697672527</c:v>
                </c:pt>
                <c:pt idx="260">
                  <c:v>28.250163396199543</c:v>
                </c:pt>
                <c:pt idx="261">
                  <c:v>23.941048622131348</c:v>
                </c:pt>
                <c:pt idx="262">
                  <c:v>18.149465878804524</c:v>
                </c:pt>
                <c:pt idx="263">
                  <c:v>25.362009366353352</c:v>
                </c:pt>
                <c:pt idx="264">
                  <c:v>17.330015182495117</c:v>
                </c:pt>
                <c:pt idx="265">
                  <c:v>13.688814640045166</c:v>
                </c:pt>
                <c:pt idx="266">
                  <c:v>25.459012031555176</c:v>
                </c:pt>
                <c:pt idx="267">
                  <c:v>21.535004138946533</c:v>
                </c:pt>
                <c:pt idx="268">
                  <c:v>14.688931147257486</c:v>
                </c:pt>
                <c:pt idx="269">
                  <c:v>28.379090944925945</c:v>
                </c:pt>
                <c:pt idx="270">
                  <c:v>15.151846249898275</c:v>
                </c:pt>
                <c:pt idx="271">
                  <c:v>17.561169624328613</c:v>
                </c:pt>
                <c:pt idx="272">
                  <c:v>24.675891876220703</c:v>
                </c:pt>
                <c:pt idx="273">
                  <c:v>36.801390329996742</c:v>
                </c:pt>
                <c:pt idx="274">
                  <c:v>42.537277221679688</c:v>
                </c:pt>
                <c:pt idx="275">
                  <c:v>43.353282292683922</c:v>
                </c:pt>
                <c:pt idx="276">
                  <c:v>45.779360453287758</c:v>
                </c:pt>
                <c:pt idx="277">
                  <c:v>38.597057342529297</c:v>
                </c:pt>
                <c:pt idx="278">
                  <c:v>15.197330156962076</c:v>
                </c:pt>
                <c:pt idx="279">
                  <c:v>8.4905865987141933</c:v>
                </c:pt>
                <c:pt idx="280">
                  <c:v>9.7493041356404628</c:v>
                </c:pt>
                <c:pt idx="281">
                  <c:v>13.329115231831869</c:v>
                </c:pt>
                <c:pt idx="282">
                  <c:v>34.024124781290688</c:v>
                </c:pt>
                <c:pt idx="283">
                  <c:v>23.447799046834309</c:v>
                </c:pt>
                <c:pt idx="284">
                  <c:v>35.037354151407875</c:v>
                </c:pt>
                <c:pt idx="285">
                  <c:v>53.509062449137367</c:v>
                </c:pt>
                <c:pt idx="286">
                  <c:v>34.630564371744789</c:v>
                </c:pt>
                <c:pt idx="287">
                  <c:v>10.155490716298422</c:v>
                </c:pt>
                <c:pt idx="288">
                  <c:v>16.920924345652264</c:v>
                </c:pt>
                <c:pt idx="289">
                  <c:v>22.055966377258301</c:v>
                </c:pt>
                <c:pt idx="290">
                  <c:v>24.17090352376302</c:v>
                </c:pt>
                <c:pt idx="291">
                  <c:v>17.789650281270344</c:v>
                </c:pt>
                <c:pt idx="292">
                  <c:v>19.369805018107098</c:v>
                </c:pt>
                <c:pt idx="293">
                  <c:v>18.538759231567383</c:v>
                </c:pt>
                <c:pt idx="294">
                  <c:v>22.759418805440266</c:v>
                </c:pt>
                <c:pt idx="295">
                  <c:v>16.479233741760254</c:v>
                </c:pt>
                <c:pt idx="296">
                  <c:v>9.5254669189453125</c:v>
                </c:pt>
                <c:pt idx="297">
                  <c:v>14.840181827545166</c:v>
                </c:pt>
                <c:pt idx="298">
                  <c:v>20.826269149780273</c:v>
                </c:pt>
                <c:pt idx="299">
                  <c:v>19.014919281005859</c:v>
                </c:pt>
                <c:pt idx="300">
                  <c:v>25.226220766703289</c:v>
                </c:pt>
                <c:pt idx="301">
                  <c:v>32.673236211140953</c:v>
                </c:pt>
                <c:pt idx="302">
                  <c:v>38.925119400024414</c:v>
                </c:pt>
                <c:pt idx="303">
                  <c:v>46.378504435221352</c:v>
                </c:pt>
                <c:pt idx="304">
                  <c:v>27.221564610799152</c:v>
                </c:pt>
                <c:pt idx="305">
                  <c:v>32.049023310343422</c:v>
                </c:pt>
                <c:pt idx="306">
                  <c:v>25.962261199951172</c:v>
                </c:pt>
                <c:pt idx="307">
                  <c:v>33.530180295308433</c:v>
                </c:pt>
                <c:pt idx="308">
                  <c:v>39.616280555725098</c:v>
                </c:pt>
                <c:pt idx="309">
                  <c:v>13.582295099894205</c:v>
                </c:pt>
                <c:pt idx="310">
                  <c:v>33.837549209594727</c:v>
                </c:pt>
                <c:pt idx="311">
                  <c:v>33.469451268514</c:v>
                </c:pt>
                <c:pt idx="312">
                  <c:v>13.995906352996826</c:v>
                </c:pt>
                <c:pt idx="313">
                  <c:v>24.203399181365967</c:v>
                </c:pt>
                <c:pt idx="314">
                  <c:v>45.771113077799477</c:v>
                </c:pt>
                <c:pt idx="315">
                  <c:v>20.77302074432373</c:v>
                </c:pt>
                <c:pt idx="316">
                  <c:v>14.438699086507162</c:v>
                </c:pt>
                <c:pt idx="317">
                  <c:v>16.011034329732258</c:v>
                </c:pt>
                <c:pt idx="318">
                  <c:v>15.124743700027466</c:v>
                </c:pt>
                <c:pt idx="319">
                  <c:v>10.536530812581381</c:v>
                </c:pt>
                <c:pt idx="320">
                  <c:v>19.621713479359943</c:v>
                </c:pt>
                <c:pt idx="321">
                  <c:v>35.784833908081055</c:v>
                </c:pt>
                <c:pt idx="322">
                  <c:v>38.329580307006836</c:v>
                </c:pt>
                <c:pt idx="323">
                  <c:v>41.348346710205078</c:v>
                </c:pt>
                <c:pt idx="324">
                  <c:v>26.099109649658203</c:v>
                </c:pt>
                <c:pt idx="325">
                  <c:v>18.135023911794026</c:v>
                </c:pt>
                <c:pt idx="326">
                  <c:v>20.436466217041016</c:v>
                </c:pt>
                <c:pt idx="327">
                  <c:v>9.5212543805440273</c:v>
                </c:pt>
                <c:pt idx="328">
                  <c:v>22.559305191040039</c:v>
                </c:pt>
                <c:pt idx="329">
                  <c:v>43.647389094034828</c:v>
                </c:pt>
                <c:pt idx="330">
                  <c:v>34.719892501831055</c:v>
                </c:pt>
                <c:pt idx="331">
                  <c:v>16.605721791585285</c:v>
                </c:pt>
                <c:pt idx="332">
                  <c:v>25.825340270996094</c:v>
                </c:pt>
                <c:pt idx="333">
                  <c:v>36.481138229370117</c:v>
                </c:pt>
                <c:pt idx="334">
                  <c:v>43.366934458414711</c:v>
                </c:pt>
                <c:pt idx="335">
                  <c:v>17.14939546585083</c:v>
                </c:pt>
                <c:pt idx="336">
                  <c:v>28.053185145060223</c:v>
                </c:pt>
                <c:pt idx="337">
                  <c:v>28.54531701405843</c:v>
                </c:pt>
                <c:pt idx="338">
                  <c:v>34.473010381062828</c:v>
                </c:pt>
                <c:pt idx="339">
                  <c:v>42.348691940307617</c:v>
                </c:pt>
                <c:pt idx="340">
                  <c:v>37.165594100952148</c:v>
                </c:pt>
                <c:pt idx="341">
                  <c:v>42.843000411987305</c:v>
                </c:pt>
                <c:pt idx="342">
                  <c:v>26.389774958292644</c:v>
                </c:pt>
                <c:pt idx="343">
                  <c:v>27.318990707397461</c:v>
                </c:pt>
                <c:pt idx="344">
                  <c:v>20.691008249918621</c:v>
                </c:pt>
                <c:pt idx="345">
                  <c:v>31.049650192260742</c:v>
                </c:pt>
                <c:pt idx="346">
                  <c:v>58.748667399088539</c:v>
                </c:pt>
                <c:pt idx="347">
                  <c:v>26.820392926534016</c:v>
                </c:pt>
                <c:pt idx="348">
                  <c:v>24.577220280965168</c:v>
                </c:pt>
                <c:pt idx="349">
                  <c:v>20.47955322265625</c:v>
                </c:pt>
                <c:pt idx="350">
                  <c:v>36.654144287109375</c:v>
                </c:pt>
                <c:pt idx="351">
                  <c:v>29.553334554036457</c:v>
                </c:pt>
                <c:pt idx="352">
                  <c:v>29.537722905476887</c:v>
                </c:pt>
                <c:pt idx="353">
                  <c:v>39.480143229166664</c:v>
                </c:pt>
                <c:pt idx="354">
                  <c:v>35.011657079060875</c:v>
                </c:pt>
                <c:pt idx="355">
                  <c:v>28.870093663533527</c:v>
                </c:pt>
                <c:pt idx="356">
                  <c:v>46.164789835611977</c:v>
                </c:pt>
                <c:pt idx="357">
                  <c:v>39.323108037312828</c:v>
                </c:pt>
                <c:pt idx="358">
                  <c:v>16.463898976643879</c:v>
                </c:pt>
                <c:pt idx="359">
                  <c:v>25.922666867574055</c:v>
                </c:pt>
                <c:pt idx="360">
                  <c:v>32.634812037150063</c:v>
                </c:pt>
                <c:pt idx="361">
                  <c:v>30.05525016784668</c:v>
                </c:pt>
                <c:pt idx="362">
                  <c:v>25.806168874104817</c:v>
                </c:pt>
                <c:pt idx="363">
                  <c:v>23.811870257059734</c:v>
                </c:pt>
              </c:numCache>
            </c:numRef>
          </c:yVal>
        </c:ser>
        <c:ser>
          <c:idx val="6"/>
          <c:order val="6"/>
          <c:tx>
            <c:strRef>
              <c:f>all!$S$1</c:f>
              <c:strCache>
                <c:ptCount val="1"/>
                <c:pt idx="0">
                  <c:v>km4_26163542100</c:v>
                </c:pt>
              </c:strCache>
            </c:strRef>
          </c:tx>
          <c:spPr>
            <a:ln w="19050">
              <a:prstDash val="sysDash"/>
            </a:ln>
          </c:spPr>
          <c:marker>
            <c:symbol val="none"/>
          </c:marker>
          <c:xVal>
            <c:numRef>
              <c:f>all!$A$2:$A$365</c:f>
              <c:numCache>
                <c:formatCode>m/d/yyyy</c:formatCode>
                <c:ptCount val="364"/>
                <c:pt idx="0">
                  <c:v>38353</c:v>
                </c:pt>
                <c:pt idx="1">
                  <c:v>38354</c:v>
                </c:pt>
                <c:pt idx="2">
                  <c:v>38355</c:v>
                </c:pt>
                <c:pt idx="3">
                  <c:v>38356</c:v>
                </c:pt>
                <c:pt idx="4">
                  <c:v>38357</c:v>
                </c:pt>
                <c:pt idx="5">
                  <c:v>38358</c:v>
                </c:pt>
                <c:pt idx="6">
                  <c:v>38359</c:v>
                </c:pt>
                <c:pt idx="7">
                  <c:v>38360</c:v>
                </c:pt>
                <c:pt idx="8">
                  <c:v>38361</c:v>
                </c:pt>
                <c:pt idx="9">
                  <c:v>38362</c:v>
                </c:pt>
                <c:pt idx="10">
                  <c:v>38363</c:v>
                </c:pt>
                <c:pt idx="11">
                  <c:v>38364</c:v>
                </c:pt>
                <c:pt idx="12">
                  <c:v>38365</c:v>
                </c:pt>
                <c:pt idx="13">
                  <c:v>38366</c:v>
                </c:pt>
                <c:pt idx="14">
                  <c:v>38367</c:v>
                </c:pt>
                <c:pt idx="15">
                  <c:v>38368</c:v>
                </c:pt>
                <c:pt idx="16">
                  <c:v>38369</c:v>
                </c:pt>
                <c:pt idx="17">
                  <c:v>38370</c:v>
                </c:pt>
                <c:pt idx="18">
                  <c:v>38371</c:v>
                </c:pt>
                <c:pt idx="19">
                  <c:v>38372</c:v>
                </c:pt>
                <c:pt idx="20">
                  <c:v>38373</c:v>
                </c:pt>
                <c:pt idx="21">
                  <c:v>38374</c:v>
                </c:pt>
                <c:pt idx="22">
                  <c:v>38375</c:v>
                </c:pt>
                <c:pt idx="23">
                  <c:v>38376</c:v>
                </c:pt>
                <c:pt idx="24">
                  <c:v>38377</c:v>
                </c:pt>
                <c:pt idx="25">
                  <c:v>38378</c:v>
                </c:pt>
                <c:pt idx="26">
                  <c:v>38379</c:v>
                </c:pt>
                <c:pt idx="27">
                  <c:v>38380</c:v>
                </c:pt>
                <c:pt idx="28">
                  <c:v>38381</c:v>
                </c:pt>
                <c:pt idx="29">
                  <c:v>38382</c:v>
                </c:pt>
                <c:pt idx="30">
                  <c:v>38383</c:v>
                </c:pt>
                <c:pt idx="31">
                  <c:v>38384</c:v>
                </c:pt>
                <c:pt idx="32">
                  <c:v>38385</c:v>
                </c:pt>
                <c:pt idx="33">
                  <c:v>38386</c:v>
                </c:pt>
                <c:pt idx="34">
                  <c:v>38387</c:v>
                </c:pt>
                <c:pt idx="35">
                  <c:v>38388</c:v>
                </c:pt>
                <c:pt idx="36">
                  <c:v>38389</c:v>
                </c:pt>
                <c:pt idx="37">
                  <c:v>38390</c:v>
                </c:pt>
                <c:pt idx="38">
                  <c:v>38391</c:v>
                </c:pt>
                <c:pt idx="39">
                  <c:v>38392</c:v>
                </c:pt>
                <c:pt idx="40">
                  <c:v>38393</c:v>
                </c:pt>
                <c:pt idx="41">
                  <c:v>38394</c:v>
                </c:pt>
                <c:pt idx="42">
                  <c:v>38395</c:v>
                </c:pt>
                <c:pt idx="43">
                  <c:v>38396</c:v>
                </c:pt>
                <c:pt idx="44">
                  <c:v>38397</c:v>
                </c:pt>
                <c:pt idx="45">
                  <c:v>38398</c:v>
                </c:pt>
                <c:pt idx="46">
                  <c:v>38399</c:v>
                </c:pt>
                <c:pt idx="47">
                  <c:v>38400</c:v>
                </c:pt>
                <c:pt idx="48">
                  <c:v>38401</c:v>
                </c:pt>
                <c:pt idx="49">
                  <c:v>38402</c:v>
                </c:pt>
                <c:pt idx="50">
                  <c:v>38403</c:v>
                </c:pt>
                <c:pt idx="51">
                  <c:v>38404</c:v>
                </c:pt>
                <c:pt idx="52">
                  <c:v>38405</c:v>
                </c:pt>
                <c:pt idx="53">
                  <c:v>38406</c:v>
                </c:pt>
                <c:pt idx="54">
                  <c:v>38407</c:v>
                </c:pt>
                <c:pt idx="55">
                  <c:v>38408</c:v>
                </c:pt>
                <c:pt idx="56">
                  <c:v>38409</c:v>
                </c:pt>
                <c:pt idx="57">
                  <c:v>38410</c:v>
                </c:pt>
                <c:pt idx="58">
                  <c:v>38411</c:v>
                </c:pt>
                <c:pt idx="59">
                  <c:v>38412</c:v>
                </c:pt>
                <c:pt idx="60">
                  <c:v>38413</c:v>
                </c:pt>
                <c:pt idx="61">
                  <c:v>38414</c:v>
                </c:pt>
                <c:pt idx="62">
                  <c:v>38415</c:v>
                </c:pt>
                <c:pt idx="63">
                  <c:v>38416</c:v>
                </c:pt>
                <c:pt idx="64">
                  <c:v>38417</c:v>
                </c:pt>
                <c:pt idx="65">
                  <c:v>38418</c:v>
                </c:pt>
                <c:pt idx="66">
                  <c:v>38419</c:v>
                </c:pt>
                <c:pt idx="67">
                  <c:v>38420</c:v>
                </c:pt>
                <c:pt idx="68">
                  <c:v>38421</c:v>
                </c:pt>
                <c:pt idx="69">
                  <c:v>38422</c:v>
                </c:pt>
                <c:pt idx="70">
                  <c:v>38423</c:v>
                </c:pt>
                <c:pt idx="71">
                  <c:v>38424</c:v>
                </c:pt>
                <c:pt idx="72">
                  <c:v>38425</c:v>
                </c:pt>
                <c:pt idx="73">
                  <c:v>38426</c:v>
                </c:pt>
                <c:pt idx="74">
                  <c:v>38427</c:v>
                </c:pt>
                <c:pt idx="75">
                  <c:v>38428</c:v>
                </c:pt>
                <c:pt idx="76">
                  <c:v>38429</c:v>
                </c:pt>
                <c:pt idx="77">
                  <c:v>38430</c:v>
                </c:pt>
                <c:pt idx="78">
                  <c:v>38431</c:v>
                </c:pt>
                <c:pt idx="79">
                  <c:v>38432</c:v>
                </c:pt>
                <c:pt idx="80">
                  <c:v>38433</c:v>
                </c:pt>
                <c:pt idx="81">
                  <c:v>38434</c:v>
                </c:pt>
                <c:pt idx="82">
                  <c:v>38435</c:v>
                </c:pt>
                <c:pt idx="83">
                  <c:v>38436</c:v>
                </c:pt>
                <c:pt idx="84">
                  <c:v>38437</c:v>
                </c:pt>
                <c:pt idx="85">
                  <c:v>38438</c:v>
                </c:pt>
                <c:pt idx="86">
                  <c:v>38439</c:v>
                </c:pt>
                <c:pt idx="87">
                  <c:v>38440</c:v>
                </c:pt>
                <c:pt idx="88">
                  <c:v>38441</c:v>
                </c:pt>
                <c:pt idx="89">
                  <c:v>38442</c:v>
                </c:pt>
                <c:pt idx="90">
                  <c:v>38443</c:v>
                </c:pt>
                <c:pt idx="91">
                  <c:v>38444</c:v>
                </c:pt>
                <c:pt idx="92">
                  <c:v>38445</c:v>
                </c:pt>
                <c:pt idx="93">
                  <c:v>38446</c:v>
                </c:pt>
                <c:pt idx="94">
                  <c:v>38447</c:v>
                </c:pt>
                <c:pt idx="95">
                  <c:v>38448</c:v>
                </c:pt>
                <c:pt idx="96">
                  <c:v>38449</c:v>
                </c:pt>
                <c:pt idx="97">
                  <c:v>38450</c:v>
                </c:pt>
                <c:pt idx="98">
                  <c:v>38451</c:v>
                </c:pt>
                <c:pt idx="99">
                  <c:v>38452</c:v>
                </c:pt>
                <c:pt idx="100">
                  <c:v>38453</c:v>
                </c:pt>
                <c:pt idx="101">
                  <c:v>38454</c:v>
                </c:pt>
                <c:pt idx="102">
                  <c:v>38455</c:v>
                </c:pt>
                <c:pt idx="103">
                  <c:v>38456</c:v>
                </c:pt>
                <c:pt idx="104">
                  <c:v>38457</c:v>
                </c:pt>
                <c:pt idx="105">
                  <c:v>38458</c:v>
                </c:pt>
                <c:pt idx="106">
                  <c:v>38459</c:v>
                </c:pt>
                <c:pt idx="107">
                  <c:v>38460</c:v>
                </c:pt>
                <c:pt idx="108">
                  <c:v>38461</c:v>
                </c:pt>
                <c:pt idx="109">
                  <c:v>38462</c:v>
                </c:pt>
                <c:pt idx="110">
                  <c:v>38463</c:v>
                </c:pt>
                <c:pt idx="111">
                  <c:v>38464</c:v>
                </c:pt>
                <c:pt idx="112">
                  <c:v>38465</c:v>
                </c:pt>
                <c:pt idx="113">
                  <c:v>38466</c:v>
                </c:pt>
                <c:pt idx="114">
                  <c:v>38467</c:v>
                </c:pt>
                <c:pt idx="115">
                  <c:v>38468</c:v>
                </c:pt>
                <c:pt idx="116">
                  <c:v>38469</c:v>
                </c:pt>
                <c:pt idx="117">
                  <c:v>38470</c:v>
                </c:pt>
                <c:pt idx="118">
                  <c:v>38471</c:v>
                </c:pt>
                <c:pt idx="119">
                  <c:v>38472</c:v>
                </c:pt>
                <c:pt idx="120">
                  <c:v>38473</c:v>
                </c:pt>
                <c:pt idx="121">
                  <c:v>38474</c:v>
                </c:pt>
                <c:pt idx="122">
                  <c:v>38475</c:v>
                </c:pt>
                <c:pt idx="123">
                  <c:v>38476</c:v>
                </c:pt>
                <c:pt idx="124">
                  <c:v>38477</c:v>
                </c:pt>
                <c:pt idx="125">
                  <c:v>38478</c:v>
                </c:pt>
                <c:pt idx="126">
                  <c:v>38479</c:v>
                </c:pt>
                <c:pt idx="127">
                  <c:v>38480</c:v>
                </c:pt>
                <c:pt idx="128">
                  <c:v>38481</c:v>
                </c:pt>
                <c:pt idx="129">
                  <c:v>38482</c:v>
                </c:pt>
                <c:pt idx="130">
                  <c:v>38483</c:v>
                </c:pt>
                <c:pt idx="131">
                  <c:v>38484</c:v>
                </c:pt>
                <c:pt idx="132">
                  <c:v>38485</c:v>
                </c:pt>
                <c:pt idx="133">
                  <c:v>38486</c:v>
                </c:pt>
                <c:pt idx="134">
                  <c:v>38487</c:v>
                </c:pt>
                <c:pt idx="135">
                  <c:v>38488</c:v>
                </c:pt>
                <c:pt idx="136">
                  <c:v>38489</c:v>
                </c:pt>
                <c:pt idx="137">
                  <c:v>38490</c:v>
                </c:pt>
                <c:pt idx="138">
                  <c:v>38491</c:v>
                </c:pt>
                <c:pt idx="139">
                  <c:v>38492</c:v>
                </c:pt>
                <c:pt idx="140">
                  <c:v>38493</c:v>
                </c:pt>
                <c:pt idx="141">
                  <c:v>38494</c:v>
                </c:pt>
                <c:pt idx="142">
                  <c:v>38495</c:v>
                </c:pt>
                <c:pt idx="143">
                  <c:v>38496</c:v>
                </c:pt>
                <c:pt idx="144">
                  <c:v>38497</c:v>
                </c:pt>
                <c:pt idx="145">
                  <c:v>38498</c:v>
                </c:pt>
                <c:pt idx="146">
                  <c:v>38499</c:v>
                </c:pt>
                <c:pt idx="147">
                  <c:v>38500</c:v>
                </c:pt>
                <c:pt idx="148">
                  <c:v>38501</c:v>
                </c:pt>
                <c:pt idx="149">
                  <c:v>38502</c:v>
                </c:pt>
                <c:pt idx="150">
                  <c:v>38503</c:v>
                </c:pt>
                <c:pt idx="151">
                  <c:v>38504</c:v>
                </c:pt>
                <c:pt idx="152">
                  <c:v>38505</c:v>
                </c:pt>
                <c:pt idx="153">
                  <c:v>38506</c:v>
                </c:pt>
                <c:pt idx="154">
                  <c:v>38507</c:v>
                </c:pt>
                <c:pt idx="155">
                  <c:v>38508</c:v>
                </c:pt>
                <c:pt idx="156">
                  <c:v>38509</c:v>
                </c:pt>
                <c:pt idx="157">
                  <c:v>38510</c:v>
                </c:pt>
                <c:pt idx="158">
                  <c:v>38511</c:v>
                </c:pt>
                <c:pt idx="159">
                  <c:v>38512</c:v>
                </c:pt>
                <c:pt idx="160">
                  <c:v>38513</c:v>
                </c:pt>
                <c:pt idx="161">
                  <c:v>38514</c:v>
                </c:pt>
                <c:pt idx="162">
                  <c:v>38515</c:v>
                </c:pt>
                <c:pt idx="163">
                  <c:v>38516</c:v>
                </c:pt>
                <c:pt idx="164">
                  <c:v>38517</c:v>
                </c:pt>
                <c:pt idx="165">
                  <c:v>38518</c:v>
                </c:pt>
                <c:pt idx="166">
                  <c:v>38519</c:v>
                </c:pt>
                <c:pt idx="167">
                  <c:v>38520</c:v>
                </c:pt>
                <c:pt idx="168">
                  <c:v>38521</c:v>
                </c:pt>
                <c:pt idx="169">
                  <c:v>38522</c:v>
                </c:pt>
                <c:pt idx="170">
                  <c:v>38523</c:v>
                </c:pt>
                <c:pt idx="171">
                  <c:v>38524</c:v>
                </c:pt>
                <c:pt idx="172">
                  <c:v>38525</c:v>
                </c:pt>
                <c:pt idx="173">
                  <c:v>38526</c:v>
                </c:pt>
                <c:pt idx="174">
                  <c:v>38527</c:v>
                </c:pt>
                <c:pt idx="175">
                  <c:v>38528</c:v>
                </c:pt>
                <c:pt idx="176">
                  <c:v>38529</c:v>
                </c:pt>
                <c:pt idx="177">
                  <c:v>38530</c:v>
                </c:pt>
                <c:pt idx="178">
                  <c:v>38531</c:v>
                </c:pt>
                <c:pt idx="179">
                  <c:v>38532</c:v>
                </c:pt>
                <c:pt idx="180">
                  <c:v>38533</c:v>
                </c:pt>
                <c:pt idx="181">
                  <c:v>38534</c:v>
                </c:pt>
                <c:pt idx="182">
                  <c:v>38535</c:v>
                </c:pt>
                <c:pt idx="183">
                  <c:v>38536</c:v>
                </c:pt>
                <c:pt idx="184">
                  <c:v>38537</c:v>
                </c:pt>
                <c:pt idx="185">
                  <c:v>38538</c:v>
                </c:pt>
                <c:pt idx="186">
                  <c:v>38539</c:v>
                </c:pt>
                <c:pt idx="187">
                  <c:v>38540</c:v>
                </c:pt>
                <c:pt idx="188">
                  <c:v>38541</c:v>
                </c:pt>
                <c:pt idx="189">
                  <c:v>38542</c:v>
                </c:pt>
                <c:pt idx="190">
                  <c:v>38543</c:v>
                </c:pt>
                <c:pt idx="191">
                  <c:v>38544</c:v>
                </c:pt>
                <c:pt idx="192">
                  <c:v>38545</c:v>
                </c:pt>
                <c:pt idx="193">
                  <c:v>38546</c:v>
                </c:pt>
                <c:pt idx="194">
                  <c:v>38547</c:v>
                </c:pt>
                <c:pt idx="195">
                  <c:v>38548</c:v>
                </c:pt>
                <c:pt idx="196">
                  <c:v>38549</c:v>
                </c:pt>
                <c:pt idx="197">
                  <c:v>38550</c:v>
                </c:pt>
                <c:pt idx="198">
                  <c:v>38551</c:v>
                </c:pt>
                <c:pt idx="199">
                  <c:v>38552</c:v>
                </c:pt>
                <c:pt idx="200">
                  <c:v>38553</c:v>
                </c:pt>
                <c:pt idx="201">
                  <c:v>38554</c:v>
                </c:pt>
                <c:pt idx="202">
                  <c:v>38555</c:v>
                </c:pt>
                <c:pt idx="203">
                  <c:v>38556</c:v>
                </c:pt>
                <c:pt idx="204">
                  <c:v>38557</c:v>
                </c:pt>
                <c:pt idx="205">
                  <c:v>38558</c:v>
                </c:pt>
                <c:pt idx="206">
                  <c:v>38559</c:v>
                </c:pt>
                <c:pt idx="207">
                  <c:v>38560</c:v>
                </c:pt>
                <c:pt idx="208">
                  <c:v>38561</c:v>
                </c:pt>
                <c:pt idx="209">
                  <c:v>38562</c:v>
                </c:pt>
                <c:pt idx="210">
                  <c:v>38563</c:v>
                </c:pt>
                <c:pt idx="211">
                  <c:v>38564</c:v>
                </c:pt>
                <c:pt idx="212">
                  <c:v>38565</c:v>
                </c:pt>
                <c:pt idx="213">
                  <c:v>38566</c:v>
                </c:pt>
                <c:pt idx="214">
                  <c:v>38567</c:v>
                </c:pt>
                <c:pt idx="215">
                  <c:v>38568</c:v>
                </c:pt>
                <c:pt idx="216">
                  <c:v>38569</c:v>
                </c:pt>
                <c:pt idx="217">
                  <c:v>38570</c:v>
                </c:pt>
                <c:pt idx="218">
                  <c:v>38571</c:v>
                </c:pt>
                <c:pt idx="219">
                  <c:v>38572</c:v>
                </c:pt>
                <c:pt idx="220">
                  <c:v>38573</c:v>
                </c:pt>
                <c:pt idx="221">
                  <c:v>38574</c:v>
                </c:pt>
                <c:pt idx="222">
                  <c:v>38575</c:v>
                </c:pt>
                <c:pt idx="223">
                  <c:v>38576</c:v>
                </c:pt>
                <c:pt idx="224">
                  <c:v>38577</c:v>
                </c:pt>
                <c:pt idx="225">
                  <c:v>38578</c:v>
                </c:pt>
                <c:pt idx="226">
                  <c:v>38579</c:v>
                </c:pt>
                <c:pt idx="227">
                  <c:v>38580</c:v>
                </c:pt>
                <c:pt idx="228">
                  <c:v>38581</c:v>
                </c:pt>
                <c:pt idx="229">
                  <c:v>38582</c:v>
                </c:pt>
                <c:pt idx="230">
                  <c:v>38583</c:v>
                </c:pt>
                <c:pt idx="231">
                  <c:v>38584</c:v>
                </c:pt>
                <c:pt idx="232">
                  <c:v>38585</c:v>
                </c:pt>
                <c:pt idx="233">
                  <c:v>38586</c:v>
                </c:pt>
                <c:pt idx="234">
                  <c:v>38587</c:v>
                </c:pt>
                <c:pt idx="235">
                  <c:v>38588</c:v>
                </c:pt>
                <c:pt idx="236">
                  <c:v>38589</c:v>
                </c:pt>
                <c:pt idx="237">
                  <c:v>38590</c:v>
                </c:pt>
                <c:pt idx="238">
                  <c:v>38591</c:v>
                </c:pt>
                <c:pt idx="239">
                  <c:v>38592</c:v>
                </c:pt>
                <c:pt idx="240">
                  <c:v>38593</c:v>
                </c:pt>
                <c:pt idx="241">
                  <c:v>38594</c:v>
                </c:pt>
                <c:pt idx="242">
                  <c:v>38595</c:v>
                </c:pt>
                <c:pt idx="243">
                  <c:v>38596</c:v>
                </c:pt>
                <c:pt idx="244">
                  <c:v>38597</c:v>
                </c:pt>
                <c:pt idx="245">
                  <c:v>38598</c:v>
                </c:pt>
                <c:pt idx="246">
                  <c:v>38599</c:v>
                </c:pt>
                <c:pt idx="247">
                  <c:v>38600</c:v>
                </c:pt>
                <c:pt idx="248">
                  <c:v>38601</c:v>
                </c:pt>
                <c:pt idx="249">
                  <c:v>38602</c:v>
                </c:pt>
                <c:pt idx="250">
                  <c:v>38603</c:v>
                </c:pt>
                <c:pt idx="251">
                  <c:v>38604</c:v>
                </c:pt>
                <c:pt idx="252">
                  <c:v>38605</c:v>
                </c:pt>
                <c:pt idx="253">
                  <c:v>38606</c:v>
                </c:pt>
                <c:pt idx="254">
                  <c:v>38607</c:v>
                </c:pt>
                <c:pt idx="255">
                  <c:v>38608</c:v>
                </c:pt>
                <c:pt idx="256">
                  <c:v>38609</c:v>
                </c:pt>
                <c:pt idx="257">
                  <c:v>38610</c:v>
                </c:pt>
                <c:pt idx="258">
                  <c:v>38611</c:v>
                </c:pt>
                <c:pt idx="259">
                  <c:v>38612</c:v>
                </c:pt>
                <c:pt idx="260">
                  <c:v>38613</c:v>
                </c:pt>
                <c:pt idx="261">
                  <c:v>38614</c:v>
                </c:pt>
                <c:pt idx="262">
                  <c:v>38615</c:v>
                </c:pt>
                <c:pt idx="263">
                  <c:v>38616</c:v>
                </c:pt>
                <c:pt idx="264">
                  <c:v>38617</c:v>
                </c:pt>
                <c:pt idx="265">
                  <c:v>38618</c:v>
                </c:pt>
                <c:pt idx="266">
                  <c:v>38619</c:v>
                </c:pt>
                <c:pt idx="267">
                  <c:v>38620</c:v>
                </c:pt>
                <c:pt idx="268">
                  <c:v>38621</c:v>
                </c:pt>
                <c:pt idx="269">
                  <c:v>38622</c:v>
                </c:pt>
                <c:pt idx="270">
                  <c:v>38623</c:v>
                </c:pt>
                <c:pt idx="271">
                  <c:v>38624</c:v>
                </c:pt>
                <c:pt idx="272">
                  <c:v>38625</c:v>
                </c:pt>
                <c:pt idx="273">
                  <c:v>38626</c:v>
                </c:pt>
                <c:pt idx="274">
                  <c:v>38627</c:v>
                </c:pt>
                <c:pt idx="275">
                  <c:v>38628</c:v>
                </c:pt>
                <c:pt idx="276">
                  <c:v>38629</c:v>
                </c:pt>
                <c:pt idx="277">
                  <c:v>38630</c:v>
                </c:pt>
                <c:pt idx="278">
                  <c:v>38631</c:v>
                </c:pt>
                <c:pt idx="279">
                  <c:v>38632</c:v>
                </c:pt>
                <c:pt idx="280">
                  <c:v>38633</c:v>
                </c:pt>
                <c:pt idx="281">
                  <c:v>38634</c:v>
                </c:pt>
                <c:pt idx="282">
                  <c:v>38635</c:v>
                </c:pt>
                <c:pt idx="283">
                  <c:v>38636</c:v>
                </c:pt>
                <c:pt idx="284">
                  <c:v>38637</c:v>
                </c:pt>
                <c:pt idx="285">
                  <c:v>38638</c:v>
                </c:pt>
                <c:pt idx="286">
                  <c:v>38639</c:v>
                </c:pt>
                <c:pt idx="287">
                  <c:v>38640</c:v>
                </c:pt>
                <c:pt idx="288">
                  <c:v>38641</c:v>
                </c:pt>
                <c:pt idx="289">
                  <c:v>38642</c:v>
                </c:pt>
                <c:pt idx="290">
                  <c:v>38643</c:v>
                </c:pt>
                <c:pt idx="291">
                  <c:v>38644</c:v>
                </c:pt>
                <c:pt idx="292">
                  <c:v>38645</c:v>
                </c:pt>
                <c:pt idx="293">
                  <c:v>38646</c:v>
                </c:pt>
                <c:pt idx="294">
                  <c:v>38647</c:v>
                </c:pt>
                <c:pt idx="295">
                  <c:v>38648</c:v>
                </c:pt>
                <c:pt idx="296">
                  <c:v>38649</c:v>
                </c:pt>
                <c:pt idx="297">
                  <c:v>38650</c:v>
                </c:pt>
                <c:pt idx="298">
                  <c:v>38651</c:v>
                </c:pt>
                <c:pt idx="299">
                  <c:v>38652</c:v>
                </c:pt>
                <c:pt idx="300">
                  <c:v>38653</c:v>
                </c:pt>
                <c:pt idx="301">
                  <c:v>38654</c:v>
                </c:pt>
                <c:pt idx="302">
                  <c:v>38655</c:v>
                </c:pt>
                <c:pt idx="303">
                  <c:v>38656</c:v>
                </c:pt>
                <c:pt idx="304">
                  <c:v>38657</c:v>
                </c:pt>
                <c:pt idx="305">
                  <c:v>38658</c:v>
                </c:pt>
                <c:pt idx="306">
                  <c:v>38659</c:v>
                </c:pt>
                <c:pt idx="307">
                  <c:v>38660</c:v>
                </c:pt>
                <c:pt idx="308">
                  <c:v>38661</c:v>
                </c:pt>
                <c:pt idx="309">
                  <c:v>38662</c:v>
                </c:pt>
                <c:pt idx="310">
                  <c:v>38663</c:v>
                </c:pt>
                <c:pt idx="311">
                  <c:v>38664</c:v>
                </c:pt>
                <c:pt idx="312">
                  <c:v>38665</c:v>
                </c:pt>
                <c:pt idx="313">
                  <c:v>38666</c:v>
                </c:pt>
                <c:pt idx="314">
                  <c:v>38667</c:v>
                </c:pt>
                <c:pt idx="315">
                  <c:v>38668</c:v>
                </c:pt>
                <c:pt idx="316">
                  <c:v>38669</c:v>
                </c:pt>
                <c:pt idx="317">
                  <c:v>38670</c:v>
                </c:pt>
                <c:pt idx="318">
                  <c:v>38671</c:v>
                </c:pt>
                <c:pt idx="319">
                  <c:v>38672</c:v>
                </c:pt>
                <c:pt idx="320">
                  <c:v>38673</c:v>
                </c:pt>
                <c:pt idx="321">
                  <c:v>38674</c:v>
                </c:pt>
                <c:pt idx="322">
                  <c:v>38675</c:v>
                </c:pt>
                <c:pt idx="323">
                  <c:v>38676</c:v>
                </c:pt>
                <c:pt idx="324">
                  <c:v>38677</c:v>
                </c:pt>
                <c:pt idx="325">
                  <c:v>38678</c:v>
                </c:pt>
                <c:pt idx="326">
                  <c:v>38679</c:v>
                </c:pt>
                <c:pt idx="327">
                  <c:v>38680</c:v>
                </c:pt>
                <c:pt idx="328">
                  <c:v>38681</c:v>
                </c:pt>
                <c:pt idx="329">
                  <c:v>38682</c:v>
                </c:pt>
                <c:pt idx="330">
                  <c:v>38683</c:v>
                </c:pt>
                <c:pt idx="331">
                  <c:v>38684</c:v>
                </c:pt>
                <c:pt idx="332">
                  <c:v>38685</c:v>
                </c:pt>
                <c:pt idx="333">
                  <c:v>38686</c:v>
                </c:pt>
                <c:pt idx="334">
                  <c:v>38687</c:v>
                </c:pt>
                <c:pt idx="335">
                  <c:v>38688</c:v>
                </c:pt>
                <c:pt idx="336">
                  <c:v>38689</c:v>
                </c:pt>
                <c:pt idx="337">
                  <c:v>38690</c:v>
                </c:pt>
                <c:pt idx="338">
                  <c:v>38691</c:v>
                </c:pt>
                <c:pt idx="339">
                  <c:v>38692</c:v>
                </c:pt>
                <c:pt idx="340">
                  <c:v>38693</c:v>
                </c:pt>
                <c:pt idx="341">
                  <c:v>38694</c:v>
                </c:pt>
                <c:pt idx="342">
                  <c:v>38695</c:v>
                </c:pt>
                <c:pt idx="343">
                  <c:v>38696</c:v>
                </c:pt>
                <c:pt idx="344">
                  <c:v>38697</c:v>
                </c:pt>
                <c:pt idx="345">
                  <c:v>38698</c:v>
                </c:pt>
                <c:pt idx="346">
                  <c:v>38699</c:v>
                </c:pt>
                <c:pt idx="347">
                  <c:v>38700</c:v>
                </c:pt>
                <c:pt idx="348">
                  <c:v>38701</c:v>
                </c:pt>
                <c:pt idx="349">
                  <c:v>38702</c:v>
                </c:pt>
                <c:pt idx="350">
                  <c:v>38703</c:v>
                </c:pt>
                <c:pt idx="351">
                  <c:v>38704</c:v>
                </c:pt>
                <c:pt idx="352">
                  <c:v>38705</c:v>
                </c:pt>
                <c:pt idx="353">
                  <c:v>38706</c:v>
                </c:pt>
                <c:pt idx="354">
                  <c:v>38707</c:v>
                </c:pt>
                <c:pt idx="355">
                  <c:v>38708</c:v>
                </c:pt>
                <c:pt idx="356">
                  <c:v>38709</c:v>
                </c:pt>
                <c:pt idx="357">
                  <c:v>38710</c:v>
                </c:pt>
                <c:pt idx="358">
                  <c:v>38711</c:v>
                </c:pt>
                <c:pt idx="359">
                  <c:v>38712</c:v>
                </c:pt>
                <c:pt idx="360">
                  <c:v>38713</c:v>
                </c:pt>
                <c:pt idx="361">
                  <c:v>38714</c:v>
                </c:pt>
                <c:pt idx="362">
                  <c:v>38715</c:v>
                </c:pt>
                <c:pt idx="363">
                  <c:v>38716</c:v>
                </c:pt>
              </c:numCache>
            </c:numRef>
          </c:xVal>
          <c:yVal>
            <c:numRef>
              <c:f>all!$S$2:$S$365</c:f>
              <c:numCache>
                <c:formatCode>General</c:formatCode>
                <c:ptCount val="364"/>
                <c:pt idx="0">
                  <c:v>14.259017626444498</c:v>
                </c:pt>
                <c:pt idx="1">
                  <c:v>24.647737820943195</c:v>
                </c:pt>
                <c:pt idx="2">
                  <c:v>13.487022717793783</c:v>
                </c:pt>
                <c:pt idx="3">
                  <c:v>21.815741221110027</c:v>
                </c:pt>
                <c:pt idx="4">
                  <c:v>11.171954472859701</c:v>
                </c:pt>
                <c:pt idx="5">
                  <c:v>13.758285204569498</c:v>
                </c:pt>
                <c:pt idx="6">
                  <c:v>31.97751744588216</c:v>
                </c:pt>
                <c:pt idx="7">
                  <c:v>35.431195576985679</c:v>
                </c:pt>
                <c:pt idx="8">
                  <c:v>19.189509550730389</c:v>
                </c:pt>
                <c:pt idx="9">
                  <c:v>28.291344006856281</c:v>
                </c:pt>
                <c:pt idx="10">
                  <c:v>19.564583619435627</c:v>
                </c:pt>
                <c:pt idx="11">
                  <c:v>26.362285614013672</c:v>
                </c:pt>
                <c:pt idx="12">
                  <c:v>12.117480278015137</c:v>
                </c:pt>
                <c:pt idx="13">
                  <c:v>16.869149208068848</c:v>
                </c:pt>
                <c:pt idx="14">
                  <c:v>19.901515007019043</c:v>
                </c:pt>
                <c:pt idx="15">
                  <c:v>16.403631528218586</c:v>
                </c:pt>
                <c:pt idx="16">
                  <c:v>12.843093872070313</c:v>
                </c:pt>
                <c:pt idx="17">
                  <c:v>14.995977083841959</c:v>
                </c:pt>
                <c:pt idx="18">
                  <c:v>17.152821222941082</c:v>
                </c:pt>
                <c:pt idx="19">
                  <c:v>18.270112355550129</c:v>
                </c:pt>
                <c:pt idx="20">
                  <c:v>20.129684766133625</c:v>
                </c:pt>
                <c:pt idx="21">
                  <c:v>7.7580625216166181</c:v>
                </c:pt>
                <c:pt idx="22">
                  <c:v>19.192900339762371</c:v>
                </c:pt>
                <c:pt idx="23">
                  <c:v>27.754243214925129</c:v>
                </c:pt>
                <c:pt idx="24">
                  <c:v>44.334942499796547</c:v>
                </c:pt>
                <c:pt idx="25">
                  <c:v>14.58896811803182</c:v>
                </c:pt>
                <c:pt idx="26">
                  <c:v>26.307662328084309</c:v>
                </c:pt>
                <c:pt idx="27">
                  <c:v>28.992883046468098</c:v>
                </c:pt>
                <c:pt idx="28">
                  <c:v>40.190755844116211</c:v>
                </c:pt>
                <c:pt idx="29">
                  <c:v>26.790307362874348</c:v>
                </c:pt>
                <c:pt idx="30">
                  <c:v>31.943967183430988</c:v>
                </c:pt>
                <c:pt idx="31">
                  <c:v>28.823012669881184</c:v>
                </c:pt>
                <c:pt idx="32">
                  <c:v>48.684772491455078</c:v>
                </c:pt>
                <c:pt idx="33">
                  <c:v>42.235876719156899</c:v>
                </c:pt>
                <c:pt idx="34">
                  <c:v>39.551524480183922</c:v>
                </c:pt>
                <c:pt idx="35">
                  <c:v>25.449902852376301</c:v>
                </c:pt>
                <c:pt idx="36">
                  <c:v>51.930536905924477</c:v>
                </c:pt>
                <c:pt idx="37">
                  <c:v>18.404107570648193</c:v>
                </c:pt>
                <c:pt idx="38">
                  <c:v>18.89072322845459</c:v>
                </c:pt>
                <c:pt idx="39">
                  <c:v>13.806365489959717</c:v>
                </c:pt>
                <c:pt idx="40">
                  <c:v>13.347255865732828</c:v>
                </c:pt>
                <c:pt idx="41">
                  <c:v>19.707470575968426</c:v>
                </c:pt>
                <c:pt idx="42">
                  <c:v>17.774947484334309</c:v>
                </c:pt>
                <c:pt idx="43">
                  <c:v>10.064235607782999</c:v>
                </c:pt>
                <c:pt idx="44">
                  <c:v>12.568564097086588</c:v>
                </c:pt>
                <c:pt idx="45">
                  <c:v>20.373524030049641</c:v>
                </c:pt>
                <c:pt idx="46">
                  <c:v>16.86006800333659</c:v>
                </c:pt>
                <c:pt idx="47">
                  <c:v>12.005714734395346</c:v>
                </c:pt>
                <c:pt idx="48">
                  <c:v>15.311439355214437</c:v>
                </c:pt>
                <c:pt idx="49">
                  <c:v>26.17078145345052</c:v>
                </c:pt>
                <c:pt idx="50">
                  <c:v>15.822319825490316</c:v>
                </c:pt>
                <c:pt idx="51">
                  <c:v>22.114465077718098</c:v>
                </c:pt>
                <c:pt idx="52">
                  <c:v>24.996621767679851</c:v>
                </c:pt>
                <c:pt idx="53">
                  <c:v>27.42009162902832</c:v>
                </c:pt>
                <c:pt idx="54">
                  <c:v>30.188608805338543</c:v>
                </c:pt>
                <c:pt idx="55">
                  <c:v>24.497031529744465</c:v>
                </c:pt>
                <c:pt idx="56">
                  <c:v>14.319420655568441</c:v>
                </c:pt>
                <c:pt idx="57">
                  <c:v>20.175157229105633</c:v>
                </c:pt>
                <c:pt idx="58">
                  <c:v>28.104892730712891</c:v>
                </c:pt>
                <c:pt idx="59">
                  <c:v>10.44661553700765</c:v>
                </c:pt>
                <c:pt idx="60">
                  <c:v>12.955703099568685</c:v>
                </c:pt>
                <c:pt idx="61">
                  <c:v>21.040560881296795</c:v>
                </c:pt>
                <c:pt idx="62">
                  <c:v>47.336856842041016</c:v>
                </c:pt>
                <c:pt idx="63">
                  <c:v>32.168506622314453</c:v>
                </c:pt>
                <c:pt idx="64">
                  <c:v>34.03056208292643</c:v>
                </c:pt>
                <c:pt idx="65">
                  <c:v>12.096696694691977</c:v>
                </c:pt>
                <c:pt idx="66">
                  <c:v>12.780272006988525</c:v>
                </c:pt>
                <c:pt idx="67">
                  <c:v>13.827725887298584</c:v>
                </c:pt>
                <c:pt idx="68">
                  <c:v>28.929735819498699</c:v>
                </c:pt>
                <c:pt idx="69">
                  <c:v>24.494842529296875</c:v>
                </c:pt>
                <c:pt idx="70">
                  <c:v>13.781250953674316</c:v>
                </c:pt>
                <c:pt idx="71">
                  <c:v>17.799464066823322</c:v>
                </c:pt>
                <c:pt idx="72">
                  <c:v>26.498943964640301</c:v>
                </c:pt>
                <c:pt idx="73">
                  <c:v>33.563898722330727</c:v>
                </c:pt>
                <c:pt idx="74">
                  <c:v>26.593744277954102</c:v>
                </c:pt>
                <c:pt idx="75">
                  <c:v>17.068881352742512</c:v>
                </c:pt>
                <c:pt idx="76">
                  <c:v>37.234357833862305</c:v>
                </c:pt>
                <c:pt idx="77">
                  <c:v>11.721717357635498</c:v>
                </c:pt>
                <c:pt idx="78">
                  <c:v>12.206922690073648</c:v>
                </c:pt>
                <c:pt idx="79">
                  <c:v>16.891107877095539</c:v>
                </c:pt>
                <c:pt idx="80">
                  <c:v>13.69190788269043</c:v>
                </c:pt>
                <c:pt idx="81">
                  <c:v>13.942533810933432</c:v>
                </c:pt>
                <c:pt idx="82">
                  <c:v>24.282450675964355</c:v>
                </c:pt>
                <c:pt idx="83">
                  <c:v>10.340526262919107</c:v>
                </c:pt>
                <c:pt idx="84">
                  <c:v>28.797117869059246</c:v>
                </c:pt>
                <c:pt idx="85">
                  <c:v>30.567037264506023</c:v>
                </c:pt>
                <c:pt idx="86">
                  <c:v>17.555968284606934</c:v>
                </c:pt>
                <c:pt idx="87">
                  <c:v>25.124004999796551</c:v>
                </c:pt>
                <c:pt idx="88">
                  <c:v>27.420906066894531</c:v>
                </c:pt>
                <c:pt idx="89">
                  <c:v>6.6818277835845947</c:v>
                </c:pt>
                <c:pt idx="90">
                  <c:v>5.9881720542907715</c:v>
                </c:pt>
                <c:pt idx="91">
                  <c:v>5.074256420135498</c:v>
                </c:pt>
                <c:pt idx="92">
                  <c:v>7.1255452632904053</c:v>
                </c:pt>
                <c:pt idx="93">
                  <c:v>23.914761543273926</c:v>
                </c:pt>
                <c:pt idx="94">
                  <c:v>25.872999509175617</c:v>
                </c:pt>
                <c:pt idx="95">
                  <c:v>23.602508385976154</c:v>
                </c:pt>
                <c:pt idx="96">
                  <c:v>10.430724461873373</c:v>
                </c:pt>
                <c:pt idx="97">
                  <c:v>14.338317235310873</c:v>
                </c:pt>
                <c:pt idx="98">
                  <c:v>17.902530034383137</c:v>
                </c:pt>
                <c:pt idx="99">
                  <c:v>26.386397361755371</c:v>
                </c:pt>
                <c:pt idx="100">
                  <c:v>8.1859628359476719</c:v>
                </c:pt>
                <c:pt idx="101">
                  <c:v>12.913411299387613</c:v>
                </c:pt>
                <c:pt idx="102">
                  <c:v>7.4779163201649981</c:v>
                </c:pt>
                <c:pt idx="103">
                  <c:v>12.221950769424438</c:v>
                </c:pt>
                <c:pt idx="104">
                  <c:v>18.414371808369953</c:v>
                </c:pt>
                <c:pt idx="105">
                  <c:v>21.375458717346191</c:v>
                </c:pt>
                <c:pt idx="106">
                  <c:v>32.570900599161781</c:v>
                </c:pt>
                <c:pt idx="107">
                  <c:v>38.34051831563314</c:v>
                </c:pt>
                <c:pt idx="108">
                  <c:v>18.504109064737957</c:v>
                </c:pt>
                <c:pt idx="109">
                  <c:v>8.0614449183146153</c:v>
                </c:pt>
                <c:pt idx="110">
                  <c:v>16.976485093434651</c:v>
                </c:pt>
                <c:pt idx="111">
                  <c:v>8.2822113037109375</c:v>
                </c:pt>
                <c:pt idx="112">
                  <c:v>3.0518653392791748</c:v>
                </c:pt>
                <c:pt idx="113">
                  <c:v>3.8050185044606528</c:v>
                </c:pt>
                <c:pt idx="114">
                  <c:v>12.419300556182861</c:v>
                </c:pt>
                <c:pt idx="115">
                  <c:v>13.358710130055746</c:v>
                </c:pt>
                <c:pt idx="116">
                  <c:v>15.140544891357422</c:v>
                </c:pt>
                <c:pt idx="117">
                  <c:v>19.500006516774494</c:v>
                </c:pt>
                <c:pt idx="118">
                  <c:v>21.034708658854168</c:v>
                </c:pt>
                <c:pt idx="119">
                  <c:v>21.460158348083496</c:v>
                </c:pt>
                <c:pt idx="120">
                  <c:v>17.349331537882488</c:v>
                </c:pt>
                <c:pt idx="121">
                  <c:v>14.649848620096842</c:v>
                </c:pt>
                <c:pt idx="122">
                  <c:v>19.22044849395752</c:v>
                </c:pt>
                <c:pt idx="123">
                  <c:v>22.17225980758667</c:v>
                </c:pt>
                <c:pt idx="124">
                  <c:v>26.160625139872234</c:v>
                </c:pt>
                <c:pt idx="125">
                  <c:v>30.229725201924641</c:v>
                </c:pt>
                <c:pt idx="126">
                  <c:v>27.164605776468914</c:v>
                </c:pt>
                <c:pt idx="127">
                  <c:v>27.766334533691406</c:v>
                </c:pt>
                <c:pt idx="128">
                  <c:v>30.235599517822266</c:v>
                </c:pt>
                <c:pt idx="129">
                  <c:v>12.058216571807861</c:v>
                </c:pt>
                <c:pt idx="130">
                  <c:v>5.596672534942627</c:v>
                </c:pt>
                <c:pt idx="131">
                  <c:v>8.1771502494812012</c:v>
                </c:pt>
                <c:pt idx="132">
                  <c:v>11.569076379140219</c:v>
                </c:pt>
                <c:pt idx="133">
                  <c:v>10.951362450917562</c:v>
                </c:pt>
                <c:pt idx="134">
                  <c:v>7.8894863923390703</c:v>
                </c:pt>
                <c:pt idx="135">
                  <c:v>11.548413832982382</c:v>
                </c:pt>
                <c:pt idx="136">
                  <c:v>15.673309008280436</c:v>
                </c:pt>
                <c:pt idx="137">
                  <c:v>13.114840825398764</c:v>
                </c:pt>
                <c:pt idx="138">
                  <c:v>14.048983176549276</c:v>
                </c:pt>
                <c:pt idx="139">
                  <c:v>12.040592829386393</c:v>
                </c:pt>
                <c:pt idx="140">
                  <c:v>15.665162563323975</c:v>
                </c:pt>
                <c:pt idx="141">
                  <c:v>25.757779757181805</c:v>
                </c:pt>
                <c:pt idx="142">
                  <c:v>7.4548170566558838</c:v>
                </c:pt>
                <c:pt idx="143">
                  <c:v>9.719676574071249</c:v>
                </c:pt>
                <c:pt idx="144">
                  <c:v>8.5971023241678868</c:v>
                </c:pt>
                <c:pt idx="145">
                  <c:v>12.740858872731527</c:v>
                </c:pt>
                <c:pt idx="146">
                  <c:v>13.969743887583414</c:v>
                </c:pt>
                <c:pt idx="147">
                  <c:v>12.850965658823648</c:v>
                </c:pt>
                <c:pt idx="148">
                  <c:v>11.782725811004639</c:v>
                </c:pt>
                <c:pt idx="149">
                  <c:v>13.072731971740723</c:v>
                </c:pt>
                <c:pt idx="150">
                  <c:v>13.162756760915121</c:v>
                </c:pt>
                <c:pt idx="151">
                  <c:v>16.719470818837483</c:v>
                </c:pt>
                <c:pt idx="152">
                  <c:v>11.355330546696981</c:v>
                </c:pt>
                <c:pt idx="153">
                  <c:v>20.745561281840008</c:v>
                </c:pt>
                <c:pt idx="154">
                  <c:v>24.88849925994873</c:v>
                </c:pt>
                <c:pt idx="155">
                  <c:v>11.288870493570963</c:v>
                </c:pt>
                <c:pt idx="156">
                  <c:v>9.8196364243825283</c:v>
                </c:pt>
                <c:pt idx="157">
                  <c:v>11.925096988677979</c:v>
                </c:pt>
                <c:pt idx="158">
                  <c:v>20.160152912139893</c:v>
                </c:pt>
                <c:pt idx="159">
                  <c:v>23.62921142578125</c:v>
                </c:pt>
                <c:pt idx="160">
                  <c:v>24.239665031433105</c:v>
                </c:pt>
                <c:pt idx="161">
                  <c:v>17.884304364522297</c:v>
                </c:pt>
                <c:pt idx="162">
                  <c:v>18.582894961039226</c:v>
                </c:pt>
                <c:pt idx="163">
                  <c:v>14.59378981590271</c:v>
                </c:pt>
                <c:pt idx="164">
                  <c:v>10.430514176686605</c:v>
                </c:pt>
                <c:pt idx="165">
                  <c:v>5.8683862686157227</c:v>
                </c:pt>
                <c:pt idx="166">
                  <c:v>10.116748015085856</c:v>
                </c:pt>
                <c:pt idx="167">
                  <c:v>7.6927417119344073</c:v>
                </c:pt>
                <c:pt idx="168">
                  <c:v>6.6863537629445391</c:v>
                </c:pt>
                <c:pt idx="169">
                  <c:v>13.976741154988607</c:v>
                </c:pt>
                <c:pt idx="170">
                  <c:v>19.03099536895752</c:v>
                </c:pt>
                <c:pt idx="171">
                  <c:v>8.8348271052042637</c:v>
                </c:pt>
                <c:pt idx="172">
                  <c:v>7.9005745251973467</c:v>
                </c:pt>
                <c:pt idx="173">
                  <c:v>14.910148938496908</c:v>
                </c:pt>
                <c:pt idx="174">
                  <c:v>24.302851994832356</c:v>
                </c:pt>
                <c:pt idx="175">
                  <c:v>12.951884587605795</c:v>
                </c:pt>
                <c:pt idx="176">
                  <c:v>21.25590991973877</c:v>
                </c:pt>
                <c:pt idx="177">
                  <c:v>31.404243469238281</c:v>
                </c:pt>
                <c:pt idx="178">
                  <c:v>10.95698881149292</c:v>
                </c:pt>
                <c:pt idx="179">
                  <c:v>23.362520853678387</c:v>
                </c:pt>
                <c:pt idx="180">
                  <c:v>9.6741375923156738</c:v>
                </c:pt>
                <c:pt idx="181">
                  <c:v>5.1291854381561279</c:v>
                </c:pt>
                <c:pt idx="182">
                  <c:v>9.0433363119761143</c:v>
                </c:pt>
                <c:pt idx="183">
                  <c:v>23.407366434733074</c:v>
                </c:pt>
                <c:pt idx="184">
                  <c:v>17.274777094523113</c:v>
                </c:pt>
                <c:pt idx="185">
                  <c:v>6.8996752103169756</c:v>
                </c:pt>
                <c:pt idx="186">
                  <c:v>8.2884860038757324</c:v>
                </c:pt>
                <c:pt idx="187">
                  <c:v>15.604828834533691</c:v>
                </c:pt>
                <c:pt idx="188">
                  <c:v>11.394314765930176</c:v>
                </c:pt>
                <c:pt idx="189">
                  <c:v>13.634129365285238</c:v>
                </c:pt>
                <c:pt idx="190">
                  <c:v>17.470259825388592</c:v>
                </c:pt>
                <c:pt idx="191">
                  <c:v>16.947481791178387</c:v>
                </c:pt>
                <c:pt idx="192">
                  <c:v>22.916580835978191</c:v>
                </c:pt>
                <c:pt idx="193">
                  <c:v>19.62014102935791</c:v>
                </c:pt>
                <c:pt idx="194">
                  <c:v>22.106658935546875</c:v>
                </c:pt>
                <c:pt idx="195">
                  <c:v>19.629419326782227</c:v>
                </c:pt>
                <c:pt idx="196">
                  <c:v>19.212921897570293</c:v>
                </c:pt>
                <c:pt idx="197">
                  <c:v>16.889292875925701</c:v>
                </c:pt>
                <c:pt idx="198">
                  <c:v>10.919353644053141</c:v>
                </c:pt>
                <c:pt idx="199">
                  <c:v>12.938530445098877</c:v>
                </c:pt>
                <c:pt idx="200">
                  <c:v>9.7367795308430996</c:v>
                </c:pt>
                <c:pt idx="201">
                  <c:v>16.621792793273926</c:v>
                </c:pt>
                <c:pt idx="202">
                  <c:v>10.14103921254476</c:v>
                </c:pt>
                <c:pt idx="203">
                  <c:v>12.636715412139893</c:v>
                </c:pt>
                <c:pt idx="204">
                  <c:v>13.479669411977133</c:v>
                </c:pt>
                <c:pt idx="205">
                  <c:v>15.369592348734537</c:v>
                </c:pt>
                <c:pt idx="206">
                  <c:v>7.3104062875111895</c:v>
                </c:pt>
                <c:pt idx="207">
                  <c:v>7.7771039009094238</c:v>
                </c:pt>
                <c:pt idx="208">
                  <c:v>14.010556062062582</c:v>
                </c:pt>
                <c:pt idx="209">
                  <c:v>9.8054043451944981</c:v>
                </c:pt>
                <c:pt idx="210">
                  <c:v>12.430053075154623</c:v>
                </c:pt>
                <c:pt idx="211">
                  <c:v>16.708470821380615</c:v>
                </c:pt>
                <c:pt idx="212">
                  <c:v>21.09875996907552</c:v>
                </c:pt>
                <c:pt idx="213">
                  <c:v>38.187090555826821</c:v>
                </c:pt>
                <c:pt idx="214">
                  <c:v>30.755444844563801</c:v>
                </c:pt>
                <c:pt idx="215">
                  <c:v>10.037583986918131</c:v>
                </c:pt>
                <c:pt idx="216">
                  <c:v>7.9624502658843994</c:v>
                </c:pt>
                <c:pt idx="217">
                  <c:v>16.512711842854817</c:v>
                </c:pt>
                <c:pt idx="218">
                  <c:v>19.943529446919758</c:v>
                </c:pt>
                <c:pt idx="219">
                  <c:v>23.143669764200848</c:v>
                </c:pt>
                <c:pt idx="220">
                  <c:v>22.487758318583172</c:v>
                </c:pt>
                <c:pt idx="221">
                  <c:v>11.298519611358643</c:v>
                </c:pt>
                <c:pt idx="222">
                  <c:v>12.466295401255289</c:v>
                </c:pt>
                <c:pt idx="223">
                  <c:v>13.904052416483561</c:v>
                </c:pt>
                <c:pt idx="224">
                  <c:v>12.482882658640543</c:v>
                </c:pt>
                <c:pt idx="225">
                  <c:v>8.7771698633829747</c:v>
                </c:pt>
                <c:pt idx="226">
                  <c:v>11.436205705006918</c:v>
                </c:pt>
                <c:pt idx="227">
                  <c:v>17.033632914225262</c:v>
                </c:pt>
                <c:pt idx="228">
                  <c:v>11.957605044047037</c:v>
                </c:pt>
                <c:pt idx="229">
                  <c:v>23.42674732208252</c:v>
                </c:pt>
                <c:pt idx="230">
                  <c:v>13.916414260864258</c:v>
                </c:pt>
                <c:pt idx="231">
                  <c:v>13.669886271158854</c:v>
                </c:pt>
                <c:pt idx="232">
                  <c:v>6.8131500879923506</c:v>
                </c:pt>
                <c:pt idx="233">
                  <c:v>8.4718603293100987</c:v>
                </c:pt>
                <c:pt idx="234">
                  <c:v>9.4046976566314697</c:v>
                </c:pt>
                <c:pt idx="235">
                  <c:v>14.603305816650391</c:v>
                </c:pt>
                <c:pt idx="236">
                  <c:v>11.103862762451172</c:v>
                </c:pt>
                <c:pt idx="237">
                  <c:v>27.565853754679363</c:v>
                </c:pt>
                <c:pt idx="238">
                  <c:v>18.091720898946125</c:v>
                </c:pt>
                <c:pt idx="239">
                  <c:v>11.364351749420166</c:v>
                </c:pt>
                <c:pt idx="240">
                  <c:v>26.389153162638348</c:v>
                </c:pt>
                <c:pt idx="241">
                  <c:v>14.931144098440805</c:v>
                </c:pt>
                <c:pt idx="242">
                  <c:v>14.467937151590982</c:v>
                </c:pt>
                <c:pt idx="243">
                  <c:v>11.32167132695516</c:v>
                </c:pt>
                <c:pt idx="244">
                  <c:v>7.731509606043498</c:v>
                </c:pt>
                <c:pt idx="245">
                  <c:v>12.799191474914551</c:v>
                </c:pt>
                <c:pt idx="246">
                  <c:v>11.703348636627197</c:v>
                </c:pt>
                <c:pt idx="247">
                  <c:v>13.573633988698324</c:v>
                </c:pt>
                <c:pt idx="248">
                  <c:v>23.162348111470539</c:v>
                </c:pt>
                <c:pt idx="249">
                  <c:v>22.144805590311687</c:v>
                </c:pt>
                <c:pt idx="250">
                  <c:v>8.7735139528910313</c:v>
                </c:pt>
                <c:pt idx="251">
                  <c:v>14.426384131113688</c:v>
                </c:pt>
                <c:pt idx="252">
                  <c:v>15.187195142110189</c:v>
                </c:pt>
                <c:pt idx="253">
                  <c:v>22.006245295206707</c:v>
                </c:pt>
                <c:pt idx="254">
                  <c:v>37.815684636433922</c:v>
                </c:pt>
                <c:pt idx="255">
                  <c:v>33.31713549296061</c:v>
                </c:pt>
                <c:pt idx="256">
                  <c:v>11.239684422810873</c:v>
                </c:pt>
                <c:pt idx="257">
                  <c:v>7.1921923955281573</c:v>
                </c:pt>
                <c:pt idx="258">
                  <c:v>6.8585969805717468</c:v>
                </c:pt>
                <c:pt idx="259">
                  <c:v>16.79874324798584</c:v>
                </c:pt>
                <c:pt idx="260">
                  <c:v>19.268526077270508</c:v>
                </c:pt>
                <c:pt idx="261">
                  <c:v>18.104312737782795</c:v>
                </c:pt>
                <c:pt idx="262">
                  <c:v>11.051021258036295</c:v>
                </c:pt>
                <c:pt idx="263">
                  <c:v>17.806248982747395</c:v>
                </c:pt>
                <c:pt idx="264">
                  <c:v>13.227557023366293</c:v>
                </c:pt>
                <c:pt idx="265">
                  <c:v>10.391480604807535</c:v>
                </c:pt>
                <c:pt idx="266">
                  <c:v>16.980076948801678</c:v>
                </c:pt>
                <c:pt idx="267">
                  <c:v>14.361784299214682</c:v>
                </c:pt>
                <c:pt idx="268">
                  <c:v>8.5135393937428798</c:v>
                </c:pt>
                <c:pt idx="269">
                  <c:v>18.217807292938232</c:v>
                </c:pt>
                <c:pt idx="270">
                  <c:v>10.387102464834848</c:v>
                </c:pt>
                <c:pt idx="271">
                  <c:v>11.068723519643148</c:v>
                </c:pt>
                <c:pt idx="272">
                  <c:v>19.064548174540203</c:v>
                </c:pt>
                <c:pt idx="273">
                  <c:v>28.302846908569336</c:v>
                </c:pt>
                <c:pt idx="274">
                  <c:v>32.956909815470375</c:v>
                </c:pt>
                <c:pt idx="275">
                  <c:v>33.132231394449867</c:v>
                </c:pt>
                <c:pt idx="276">
                  <c:v>35.753079732259117</c:v>
                </c:pt>
                <c:pt idx="277">
                  <c:v>30.431297938028973</c:v>
                </c:pt>
                <c:pt idx="278">
                  <c:v>10.656613747278849</c:v>
                </c:pt>
                <c:pt idx="279">
                  <c:v>4.4142014980316162</c:v>
                </c:pt>
                <c:pt idx="280">
                  <c:v>5.2012706597646075</c:v>
                </c:pt>
                <c:pt idx="281">
                  <c:v>9.7013185024261475</c:v>
                </c:pt>
                <c:pt idx="282">
                  <c:v>24.911055246988933</c:v>
                </c:pt>
                <c:pt idx="283">
                  <c:v>20.820121447245281</c:v>
                </c:pt>
                <c:pt idx="284">
                  <c:v>23.795943578084309</c:v>
                </c:pt>
                <c:pt idx="285">
                  <c:v>36.157208124796547</c:v>
                </c:pt>
                <c:pt idx="286">
                  <c:v>27.496764500935871</c:v>
                </c:pt>
                <c:pt idx="287">
                  <c:v>5.8749680519104004</c:v>
                </c:pt>
                <c:pt idx="288">
                  <c:v>10.457331498463949</c:v>
                </c:pt>
                <c:pt idx="289">
                  <c:v>16.892128467559814</c:v>
                </c:pt>
                <c:pt idx="290">
                  <c:v>17.404454390207928</c:v>
                </c:pt>
                <c:pt idx="291">
                  <c:v>11.978517214457193</c:v>
                </c:pt>
                <c:pt idx="292">
                  <c:v>15.456836541493734</c:v>
                </c:pt>
                <c:pt idx="293">
                  <c:v>13.755091985066732</c:v>
                </c:pt>
                <c:pt idx="294">
                  <c:v>13.451650619506836</c:v>
                </c:pt>
                <c:pt idx="295">
                  <c:v>8.4063959121704102</c:v>
                </c:pt>
                <c:pt idx="296">
                  <c:v>5.1892090638478594</c:v>
                </c:pt>
                <c:pt idx="297">
                  <c:v>9.0770027637481689</c:v>
                </c:pt>
                <c:pt idx="298">
                  <c:v>14.499993642171225</c:v>
                </c:pt>
                <c:pt idx="299">
                  <c:v>11.279747168223063</c:v>
                </c:pt>
                <c:pt idx="300">
                  <c:v>15.577026208241781</c:v>
                </c:pt>
                <c:pt idx="301">
                  <c:v>25.751182079315186</c:v>
                </c:pt>
                <c:pt idx="302">
                  <c:v>32.602630615234375</c:v>
                </c:pt>
                <c:pt idx="303">
                  <c:v>31.079011162122089</c:v>
                </c:pt>
                <c:pt idx="304">
                  <c:v>17.574715455373127</c:v>
                </c:pt>
                <c:pt idx="305">
                  <c:v>25.377538045247395</c:v>
                </c:pt>
                <c:pt idx="306">
                  <c:v>20.505643526713055</c:v>
                </c:pt>
                <c:pt idx="307">
                  <c:v>27.747798919677734</c:v>
                </c:pt>
                <c:pt idx="308">
                  <c:v>27.33857536315918</c:v>
                </c:pt>
                <c:pt idx="309">
                  <c:v>8.4390710194905605</c:v>
                </c:pt>
                <c:pt idx="310">
                  <c:v>26.366962114969891</c:v>
                </c:pt>
                <c:pt idx="311">
                  <c:v>26.247347513834637</c:v>
                </c:pt>
                <c:pt idx="312">
                  <c:v>9.8936240673065186</c:v>
                </c:pt>
                <c:pt idx="313">
                  <c:v>15.555275122324625</c:v>
                </c:pt>
                <c:pt idx="314">
                  <c:v>29.567092259724934</c:v>
                </c:pt>
                <c:pt idx="315">
                  <c:v>15.502639611562094</c:v>
                </c:pt>
                <c:pt idx="316">
                  <c:v>8.734013557434082</c:v>
                </c:pt>
                <c:pt idx="317">
                  <c:v>10.683783054351807</c:v>
                </c:pt>
                <c:pt idx="318">
                  <c:v>10.384476661682129</c:v>
                </c:pt>
                <c:pt idx="319">
                  <c:v>7.5692361195882158</c:v>
                </c:pt>
                <c:pt idx="320">
                  <c:v>14.8645232518514</c:v>
                </c:pt>
                <c:pt idx="321">
                  <c:v>29.543248494466145</c:v>
                </c:pt>
                <c:pt idx="322">
                  <c:v>31.357120513916016</c:v>
                </c:pt>
                <c:pt idx="323">
                  <c:v>34.582409540812172</c:v>
                </c:pt>
                <c:pt idx="324">
                  <c:v>17.567803859710693</c:v>
                </c:pt>
                <c:pt idx="325">
                  <c:v>10.978584130605062</c:v>
                </c:pt>
                <c:pt idx="326">
                  <c:v>15.340826034545898</c:v>
                </c:pt>
                <c:pt idx="327">
                  <c:v>5.2050191561381025</c:v>
                </c:pt>
                <c:pt idx="328">
                  <c:v>15.230354785919189</c:v>
                </c:pt>
                <c:pt idx="329">
                  <c:v>36.023073832194008</c:v>
                </c:pt>
                <c:pt idx="330">
                  <c:v>31.632656733194988</c:v>
                </c:pt>
                <c:pt idx="331">
                  <c:v>14.909030199050903</c:v>
                </c:pt>
                <c:pt idx="332">
                  <c:v>19.60530726114909</c:v>
                </c:pt>
                <c:pt idx="333">
                  <c:v>25.948156992594402</c:v>
                </c:pt>
                <c:pt idx="334">
                  <c:v>34.583559989929199</c:v>
                </c:pt>
                <c:pt idx="335">
                  <c:v>10.650687376658121</c:v>
                </c:pt>
                <c:pt idx="336">
                  <c:v>19.983611106872559</c:v>
                </c:pt>
                <c:pt idx="337">
                  <c:v>20.948336601257324</c:v>
                </c:pt>
                <c:pt idx="338">
                  <c:v>27.408600807189941</c:v>
                </c:pt>
                <c:pt idx="339">
                  <c:v>32.972383499145508</c:v>
                </c:pt>
                <c:pt idx="340">
                  <c:v>27.498942057291668</c:v>
                </c:pt>
                <c:pt idx="341">
                  <c:v>31.902140299479168</c:v>
                </c:pt>
                <c:pt idx="342">
                  <c:v>22.50213114420573</c:v>
                </c:pt>
                <c:pt idx="343">
                  <c:v>23.258138020833332</c:v>
                </c:pt>
                <c:pt idx="344">
                  <c:v>13.775489171346029</c:v>
                </c:pt>
                <c:pt idx="345">
                  <c:v>19.689457893371582</c:v>
                </c:pt>
                <c:pt idx="346">
                  <c:v>40.723897933959961</c:v>
                </c:pt>
                <c:pt idx="347">
                  <c:v>22.186256726582844</c:v>
                </c:pt>
                <c:pt idx="348">
                  <c:v>18.45340124766032</c:v>
                </c:pt>
                <c:pt idx="349">
                  <c:v>16.393505096435547</c:v>
                </c:pt>
                <c:pt idx="350">
                  <c:v>29.56324068705241</c:v>
                </c:pt>
                <c:pt idx="351">
                  <c:v>21.925787607828777</c:v>
                </c:pt>
                <c:pt idx="352">
                  <c:v>22.315397898356121</c:v>
                </c:pt>
                <c:pt idx="353">
                  <c:v>32.681523005167641</c:v>
                </c:pt>
                <c:pt idx="354">
                  <c:v>29.595923105875652</c:v>
                </c:pt>
                <c:pt idx="355">
                  <c:v>25.001820246378582</c:v>
                </c:pt>
                <c:pt idx="356">
                  <c:v>34.483799616495766</c:v>
                </c:pt>
                <c:pt idx="357">
                  <c:v>27.02220646540324</c:v>
                </c:pt>
                <c:pt idx="358">
                  <c:v>10.039678812026978</c:v>
                </c:pt>
                <c:pt idx="359">
                  <c:v>16.943481763203938</c:v>
                </c:pt>
                <c:pt idx="360">
                  <c:v>21.292857329050701</c:v>
                </c:pt>
                <c:pt idx="361">
                  <c:v>18.525285085042317</c:v>
                </c:pt>
                <c:pt idx="362">
                  <c:v>16.968516031901043</c:v>
                </c:pt>
                <c:pt idx="363">
                  <c:v>16.527644157409668</c:v>
                </c:pt>
              </c:numCache>
            </c:numRef>
          </c:yVal>
        </c:ser>
        <c:ser>
          <c:idx val="7"/>
          <c:order val="7"/>
          <c:tx>
            <c:strRef>
              <c:f>all!$T$1</c:f>
              <c:strCache>
                <c:ptCount val="1"/>
                <c:pt idx="0">
                  <c:v>km4_26163542200</c:v>
                </c:pt>
              </c:strCache>
            </c:strRef>
          </c:tx>
          <c:spPr>
            <a:ln w="19050">
              <a:prstDash val="sysDash"/>
            </a:ln>
          </c:spPr>
          <c:marker>
            <c:symbol val="none"/>
          </c:marker>
          <c:xVal>
            <c:numRef>
              <c:f>all!$A$2:$A$365</c:f>
              <c:numCache>
                <c:formatCode>m/d/yyyy</c:formatCode>
                <c:ptCount val="364"/>
                <c:pt idx="0">
                  <c:v>38353</c:v>
                </c:pt>
                <c:pt idx="1">
                  <c:v>38354</c:v>
                </c:pt>
                <c:pt idx="2">
                  <c:v>38355</c:v>
                </c:pt>
                <c:pt idx="3">
                  <c:v>38356</c:v>
                </c:pt>
                <c:pt idx="4">
                  <c:v>38357</c:v>
                </c:pt>
                <c:pt idx="5">
                  <c:v>38358</c:v>
                </c:pt>
                <c:pt idx="6">
                  <c:v>38359</c:v>
                </c:pt>
                <c:pt idx="7">
                  <c:v>38360</c:v>
                </c:pt>
                <c:pt idx="8">
                  <c:v>38361</c:v>
                </c:pt>
                <c:pt idx="9">
                  <c:v>38362</c:v>
                </c:pt>
                <c:pt idx="10">
                  <c:v>38363</c:v>
                </c:pt>
                <c:pt idx="11">
                  <c:v>38364</c:v>
                </c:pt>
                <c:pt idx="12">
                  <c:v>38365</c:v>
                </c:pt>
                <c:pt idx="13">
                  <c:v>38366</c:v>
                </c:pt>
                <c:pt idx="14">
                  <c:v>38367</c:v>
                </c:pt>
                <c:pt idx="15">
                  <c:v>38368</c:v>
                </c:pt>
                <c:pt idx="16">
                  <c:v>38369</c:v>
                </c:pt>
                <c:pt idx="17">
                  <c:v>38370</c:v>
                </c:pt>
                <c:pt idx="18">
                  <c:v>38371</c:v>
                </c:pt>
                <c:pt idx="19">
                  <c:v>38372</c:v>
                </c:pt>
                <c:pt idx="20">
                  <c:v>38373</c:v>
                </c:pt>
                <c:pt idx="21">
                  <c:v>38374</c:v>
                </c:pt>
                <c:pt idx="22">
                  <c:v>38375</c:v>
                </c:pt>
                <c:pt idx="23">
                  <c:v>38376</c:v>
                </c:pt>
                <c:pt idx="24">
                  <c:v>38377</c:v>
                </c:pt>
                <c:pt idx="25">
                  <c:v>38378</c:v>
                </c:pt>
                <c:pt idx="26">
                  <c:v>38379</c:v>
                </c:pt>
                <c:pt idx="27">
                  <c:v>38380</c:v>
                </c:pt>
                <c:pt idx="28">
                  <c:v>38381</c:v>
                </c:pt>
                <c:pt idx="29">
                  <c:v>38382</c:v>
                </c:pt>
                <c:pt idx="30">
                  <c:v>38383</c:v>
                </c:pt>
                <c:pt idx="31">
                  <c:v>38384</c:v>
                </c:pt>
                <c:pt idx="32">
                  <c:v>38385</c:v>
                </c:pt>
                <c:pt idx="33">
                  <c:v>38386</c:v>
                </c:pt>
                <c:pt idx="34">
                  <c:v>38387</c:v>
                </c:pt>
                <c:pt idx="35">
                  <c:v>38388</c:v>
                </c:pt>
                <c:pt idx="36">
                  <c:v>38389</c:v>
                </c:pt>
                <c:pt idx="37">
                  <c:v>38390</c:v>
                </c:pt>
                <c:pt idx="38">
                  <c:v>38391</c:v>
                </c:pt>
                <c:pt idx="39">
                  <c:v>38392</c:v>
                </c:pt>
                <c:pt idx="40">
                  <c:v>38393</c:v>
                </c:pt>
                <c:pt idx="41">
                  <c:v>38394</c:v>
                </c:pt>
                <c:pt idx="42">
                  <c:v>38395</c:v>
                </c:pt>
                <c:pt idx="43">
                  <c:v>38396</c:v>
                </c:pt>
                <c:pt idx="44">
                  <c:v>38397</c:v>
                </c:pt>
                <c:pt idx="45">
                  <c:v>38398</c:v>
                </c:pt>
                <c:pt idx="46">
                  <c:v>38399</c:v>
                </c:pt>
                <c:pt idx="47">
                  <c:v>38400</c:v>
                </c:pt>
                <c:pt idx="48">
                  <c:v>38401</c:v>
                </c:pt>
                <c:pt idx="49">
                  <c:v>38402</c:v>
                </c:pt>
                <c:pt idx="50">
                  <c:v>38403</c:v>
                </c:pt>
                <c:pt idx="51">
                  <c:v>38404</c:v>
                </c:pt>
                <c:pt idx="52">
                  <c:v>38405</c:v>
                </c:pt>
                <c:pt idx="53">
                  <c:v>38406</c:v>
                </c:pt>
                <c:pt idx="54">
                  <c:v>38407</c:v>
                </c:pt>
                <c:pt idx="55">
                  <c:v>38408</c:v>
                </c:pt>
                <c:pt idx="56">
                  <c:v>38409</c:v>
                </c:pt>
                <c:pt idx="57">
                  <c:v>38410</c:v>
                </c:pt>
                <c:pt idx="58">
                  <c:v>38411</c:v>
                </c:pt>
                <c:pt idx="59">
                  <c:v>38412</c:v>
                </c:pt>
                <c:pt idx="60">
                  <c:v>38413</c:v>
                </c:pt>
                <c:pt idx="61">
                  <c:v>38414</c:v>
                </c:pt>
                <c:pt idx="62">
                  <c:v>38415</c:v>
                </c:pt>
                <c:pt idx="63">
                  <c:v>38416</c:v>
                </c:pt>
                <c:pt idx="64">
                  <c:v>38417</c:v>
                </c:pt>
                <c:pt idx="65">
                  <c:v>38418</c:v>
                </c:pt>
                <c:pt idx="66">
                  <c:v>38419</c:v>
                </c:pt>
                <c:pt idx="67">
                  <c:v>38420</c:v>
                </c:pt>
                <c:pt idx="68">
                  <c:v>38421</c:v>
                </c:pt>
                <c:pt idx="69">
                  <c:v>38422</c:v>
                </c:pt>
                <c:pt idx="70">
                  <c:v>38423</c:v>
                </c:pt>
                <c:pt idx="71">
                  <c:v>38424</c:v>
                </c:pt>
                <c:pt idx="72">
                  <c:v>38425</c:v>
                </c:pt>
                <c:pt idx="73">
                  <c:v>38426</c:v>
                </c:pt>
                <c:pt idx="74">
                  <c:v>38427</c:v>
                </c:pt>
                <c:pt idx="75">
                  <c:v>38428</c:v>
                </c:pt>
                <c:pt idx="76">
                  <c:v>38429</c:v>
                </c:pt>
                <c:pt idx="77">
                  <c:v>38430</c:v>
                </c:pt>
                <c:pt idx="78">
                  <c:v>38431</c:v>
                </c:pt>
                <c:pt idx="79">
                  <c:v>38432</c:v>
                </c:pt>
                <c:pt idx="80">
                  <c:v>38433</c:v>
                </c:pt>
                <c:pt idx="81">
                  <c:v>38434</c:v>
                </c:pt>
                <c:pt idx="82">
                  <c:v>38435</c:v>
                </c:pt>
                <c:pt idx="83">
                  <c:v>38436</c:v>
                </c:pt>
                <c:pt idx="84">
                  <c:v>38437</c:v>
                </c:pt>
                <c:pt idx="85">
                  <c:v>38438</c:v>
                </c:pt>
                <c:pt idx="86">
                  <c:v>38439</c:v>
                </c:pt>
                <c:pt idx="87">
                  <c:v>38440</c:v>
                </c:pt>
                <c:pt idx="88">
                  <c:v>38441</c:v>
                </c:pt>
                <c:pt idx="89">
                  <c:v>38442</c:v>
                </c:pt>
                <c:pt idx="90">
                  <c:v>38443</c:v>
                </c:pt>
                <c:pt idx="91">
                  <c:v>38444</c:v>
                </c:pt>
                <c:pt idx="92">
                  <c:v>38445</c:v>
                </c:pt>
                <c:pt idx="93">
                  <c:v>38446</c:v>
                </c:pt>
                <c:pt idx="94">
                  <c:v>38447</c:v>
                </c:pt>
                <c:pt idx="95">
                  <c:v>38448</c:v>
                </c:pt>
                <c:pt idx="96">
                  <c:v>38449</c:v>
                </c:pt>
                <c:pt idx="97">
                  <c:v>38450</c:v>
                </c:pt>
                <c:pt idx="98">
                  <c:v>38451</c:v>
                </c:pt>
                <c:pt idx="99">
                  <c:v>38452</c:v>
                </c:pt>
                <c:pt idx="100">
                  <c:v>38453</c:v>
                </c:pt>
                <c:pt idx="101">
                  <c:v>38454</c:v>
                </c:pt>
                <c:pt idx="102">
                  <c:v>38455</c:v>
                </c:pt>
                <c:pt idx="103">
                  <c:v>38456</c:v>
                </c:pt>
                <c:pt idx="104">
                  <c:v>38457</c:v>
                </c:pt>
                <c:pt idx="105">
                  <c:v>38458</c:v>
                </c:pt>
                <c:pt idx="106">
                  <c:v>38459</c:v>
                </c:pt>
                <c:pt idx="107">
                  <c:v>38460</c:v>
                </c:pt>
                <c:pt idx="108">
                  <c:v>38461</c:v>
                </c:pt>
                <c:pt idx="109">
                  <c:v>38462</c:v>
                </c:pt>
                <c:pt idx="110">
                  <c:v>38463</c:v>
                </c:pt>
                <c:pt idx="111">
                  <c:v>38464</c:v>
                </c:pt>
                <c:pt idx="112">
                  <c:v>38465</c:v>
                </c:pt>
                <c:pt idx="113">
                  <c:v>38466</c:v>
                </c:pt>
                <c:pt idx="114">
                  <c:v>38467</c:v>
                </c:pt>
                <c:pt idx="115">
                  <c:v>38468</c:v>
                </c:pt>
                <c:pt idx="116">
                  <c:v>38469</c:v>
                </c:pt>
                <c:pt idx="117">
                  <c:v>38470</c:v>
                </c:pt>
                <c:pt idx="118">
                  <c:v>38471</c:v>
                </c:pt>
                <c:pt idx="119">
                  <c:v>38472</c:v>
                </c:pt>
                <c:pt idx="120">
                  <c:v>38473</c:v>
                </c:pt>
                <c:pt idx="121">
                  <c:v>38474</c:v>
                </c:pt>
                <c:pt idx="122">
                  <c:v>38475</c:v>
                </c:pt>
                <c:pt idx="123">
                  <c:v>38476</c:v>
                </c:pt>
                <c:pt idx="124">
                  <c:v>38477</c:v>
                </c:pt>
                <c:pt idx="125">
                  <c:v>38478</c:v>
                </c:pt>
                <c:pt idx="126">
                  <c:v>38479</c:v>
                </c:pt>
                <c:pt idx="127">
                  <c:v>38480</c:v>
                </c:pt>
                <c:pt idx="128">
                  <c:v>38481</c:v>
                </c:pt>
                <c:pt idx="129">
                  <c:v>38482</c:v>
                </c:pt>
                <c:pt idx="130">
                  <c:v>38483</c:v>
                </c:pt>
                <c:pt idx="131">
                  <c:v>38484</c:v>
                </c:pt>
                <c:pt idx="132">
                  <c:v>38485</c:v>
                </c:pt>
                <c:pt idx="133">
                  <c:v>38486</c:v>
                </c:pt>
                <c:pt idx="134">
                  <c:v>38487</c:v>
                </c:pt>
                <c:pt idx="135">
                  <c:v>38488</c:v>
                </c:pt>
                <c:pt idx="136">
                  <c:v>38489</c:v>
                </c:pt>
                <c:pt idx="137">
                  <c:v>38490</c:v>
                </c:pt>
                <c:pt idx="138">
                  <c:v>38491</c:v>
                </c:pt>
                <c:pt idx="139">
                  <c:v>38492</c:v>
                </c:pt>
                <c:pt idx="140">
                  <c:v>38493</c:v>
                </c:pt>
                <c:pt idx="141">
                  <c:v>38494</c:v>
                </c:pt>
                <c:pt idx="142">
                  <c:v>38495</c:v>
                </c:pt>
                <c:pt idx="143">
                  <c:v>38496</c:v>
                </c:pt>
                <c:pt idx="144">
                  <c:v>38497</c:v>
                </c:pt>
                <c:pt idx="145">
                  <c:v>38498</c:v>
                </c:pt>
                <c:pt idx="146">
                  <c:v>38499</c:v>
                </c:pt>
                <c:pt idx="147">
                  <c:v>38500</c:v>
                </c:pt>
                <c:pt idx="148">
                  <c:v>38501</c:v>
                </c:pt>
                <c:pt idx="149">
                  <c:v>38502</c:v>
                </c:pt>
                <c:pt idx="150">
                  <c:v>38503</c:v>
                </c:pt>
                <c:pt idx="151">
                  <c:v>38504</c:v>
                </c:pt>
                <c:pt idx="152">
                  <c:v>38505</c:v>
                </c:pt>
                <c:pt idx="153">
                  <c:v>38506</c:v>
                </c:pt>
                <c:pt idx="154">
                  <c:v>38507</c:v>
                </c:pt>
                <c:pt idx="155">
                  <c:v>38508</c:v>
                </c:pt>
                <c:pt idx="156">
                  <c:v>38509</c:v>
                </c:pt>
                <c:pt idx="157">
                  <c:v>38510</c:v>
                </c:pt>
                <c:pt idx="158">
                  <c:v>38511</c:v>
                </c:pt>
                <c:pt idx="159">
                  <c:v>38512</c:v>
                </c:pt>
                <c:pt idx="160">
                  <c:v>38513</c:v>
                </c:pt>
                <c:pt idx="161">
                  <c:v>38514</c:v>
                </c:pt>
                <c:pt idx="162">
                  <c:v>38515</c:v>
                </c:pt>
                <c:pt idx="163">
                  <c:v>38516</c:v>
                </c:pt>
                <c:pt idx="164">
                  <c:v>38517</c:v>
                </c:pt>
                <c:pt idx="165">
                  <c:v>38518</c:v>
                </c:pt>
                <c:pt idx="166">
                  <c:v>38519</c:v>
                </c:pt>
                <c:pt idx="167">
                  <c:v>38520</c:v>
                </c:pt>
                <c:pt idx="168">
                  <c:v>38521</c:v>
                </c:pt>
                <c:pt idx="169">
                  <c:v>38522</c:v>
                </c:pt>
                <c:pt idx="170">
                  <c:v>38523</c:v>
                </c:pt>
                <c:pt idx="171">
                  <c:v>38524</c:v>
                </c:pt>
                <c:pt idx="172">
                  <c:v>38525</c:v>
                </c:pt>
                <c:pt idx="173">
                  <c:v>38526</c:v>
                </c:pt>
                <c:pt idx="174">
                  <c:v>38527</c:v>
                </c:pt>
                <c:pt idx="175">
                  <c:v>38528</c:v>
                </c:pt>
                <c:pt idx="176">
                  <c:v>38529</c:v>
                </c:pt>
                <c:pt idx="177">
                  <c:v>38530</c:v>
                </c:pt>
                <c:pt idx="178">
                  <c:v>38531</c:v>
                </c:pt>
                <c:pt idx="179">
                  <c:v>38532</c:v>
                </c:pt>
                <c:pt idx="180">
                  <c:v>38533</c:v>
                </c:pt>
                <c:pt idx="181">
                  <c:v>38534</c:v>
                </c:pt>
                <c:pt idx="182">
                  <c:v>38535</c:v>
                </c:pt>
                <c:pt idx="183">
                  <c:v>38536</c:v>
                </c:pt>
                <c:pt idx="184">
                  <c:v>38537</c:v>
                </c:pt>
                <c:pt idx="185">
                  <c:v>38538</c:v>
                </c:pt>
                <c:pt idx="186">
                  <c:v>38539</c:v>
                </c:pt>
                <c:pt idx="187">
                  <c:v>38540</c:v>
                </c:pt>
                <c:pt idx="188">
                  <c:v>38541</c:v>
                </c:pt>
                <c:pt idx="189">
                  <c:v>38542</c:v>
                </c:pt>
                <c:pt idx="190">
                  <c:v>38543</c:v>
                </c:pt>
                <c:pt idx="191">
                  <c:v>38544</c:v>
                </c:pt>
                <c:pt idx="192">
                  <c:v>38545</c:v>
                </c:pt>
                <c:pt idx="193">
                  <c:v>38546</c:v>
                </c:pt>
                <c:pt idx="194">
                  <c:v>38547</c:v>
                </c:pt>
                <c:pt idx="195">
                  <c:v>38548</c:v>
                </c:pt>
                <c:pt idx="196">
                  <c:v>38549</c:v>
                </c:pt>
                <c:pt idx="197">
                  <c:v>38550</c:v>
                </c:pt>
                <c:pt idx="198">
                  <c:v>38551</c:v>
                </c:pt>
                <c:pt idx="199">
                  <c:v>38552</c:v>
                </c:pt>
                <c:pt idx="200">
                  <c:v>38553</c:v>
                </c:pt>
                <c:pt idx="201">
                  <c:v>38554</c:v>
                </c:pt>
                <c:pt idx="202">
                  <c:v>38555</c:v>
                </c:pt>
                <c:pt idx="203">
                  <c:v>38556</c:v>
                </c:pt>
                <c:pt idx="204">
                  <c:v>38557</c:v>
                </c:pt>
                <c:pt idx="205">
                  <c:v>38558</c:v>
                </c:pt>
                <c:pt idx="206">
                  <c:v>38559</c:v>
                </c:pt>
                <c:pt idx="207">
                  <c:v>38560</c:v>
                </c:pt>
                <c:pt idx="208">
                  <c:v>38561</c:v>
                </c:pt>
                <c:pt idx="209">
                  <c:v>38562</c:v>
                </c:pt>
                <c:pt idx="210">
                  <c:v>38563</c:v>
                </c:pt>
                <c:pt idx="211">
                  <c:v>38564</c:v>
                </c:pt>
                <c:pt idx="212">
                  <c:v>38565</c:v>
                </c:pt>
                <c:pt idx="213">
                  <c:v>38566</c:v>
                </c:pt>
                <c:pt idx="214">
                  <c:v>38567</c:v>
                </c:pt>
                <c:pt idx="215">
                  <c:v>38568</c:v>
                </c:pt>
                <c:pt idx="216">
                  <c:v>38569</c:v>
                </c:pt>
                <c:pt idx="217">
                  <c:v>38570</c:v>
                </c:pt>
                <c:pt idx="218">
                  <c:v>38571</c:v>
                </c:pt>
                <c:pt idx="219">
                  <c:v>38572</c:v>
                </c:pt>
                <c:pt idx="220">
                  <c:v>38573</c:v>
                </c:pt>
                <c:pt idx="221">
                  <c:v>38574</c:v>
                </c:pt>
                <c:pt idx="222">
                  <c:v>38575</c:v>
                </c:pt>
                <c:pt idx="223">
                  <c:v>38576</c:v>
                </c:pt>
                <c:pt idx="224">
                  <c:v>38577</c:v>
                </c:pt>
                <c:pt idx="225">
                  <c:v>38578</c:v>
                </c:pt>
                <c:pt idx="226">
                  <c:v>38579</c:v>
                </c:pt>
                <c:pt idx="227">
                  <c:v>38580</c:v>
                </c:pt>
                <c:pt idx="228">
                  <c:v>38581</c:v>
                </c:pt>
                <c:pt idx="229">
                  <c:v>38582</c:v>
                </c:pt>
                <c:pt idx="230">
                  <c:v>38583</c:v>
                </c:pt>
                <c:pt idx="231">
                  <c:v>38584</c:v>
                </c:pt>
                <c:pt idx="232">
                  <c:v>38585</c:v>
                </c:pt>
                <c:pt idx="233">
                  <c:v>38586</c:v>
                </c:pt>
                <c:pt idx="234">
                  <c:v>38587</c:v>
                </c:pt>
                <c:pt idx="235">
                  <c:v>38588</c:v>
                </c:pt>
                <c:pt idx="236">
                  <c:v>38589</c:v>
                </c:pt>
                <c:pt idx="237">
                  <c:v>38590</c:v>
                </c:pt>
                <c:pt idx="238">
                  <c:v>38591</c:v>
                </c:pt>
                <c:pt idx="239">
                  <c:v>38592</c:v>
                </c:pt>
                <c:pt idx="240">
                  <c:v>38593</c:v>
                </c:pt>
                <c:pt idx="241">
                  <c:v>38594</c:v>
                </c:pt>
                <c:pt idx="242">
                  <c:v>38595</c:v>
                </c:pt>
                <c:pt idx="243">
                  <c:v>38596</c:v>
                </c:pt>
                <c:pt idx="244">
                  <c:v>38597</c:v>
                </c:pt>
                <c:pt idx="245">
                  <c:v>38598</c:v>
                </c:pt>
                <c:pt idx="246">
                  <c:v>38599</c:v>
                </c:pt>
                <c:pt idx="247">
                  <c:v>38600</c:v>
                </c:pt>
                <c:pt idx="248">
                  <c:v>38601</c:v>
                </c:pt>
                <c:pt idx="249">
                  <c:v>38602</c:v>
                </c:pt>
                <c:pt idx="250">
                  <c:v>38603</c:v>
                </c:pt>
                <c:pt idx="251">
                  <c:v>38604</c:v>
                </c:pt>
                <c:pt idx="252">
                  <c:v>38605</c:v>
                </c:pt>
                <c:pt idx="253">
                  <c:v>38606</c:v>
                </c:pt>
                <c:pt idx="254">
                  <c:v>38607</c:v>
                </c:pt>
                <c:pt idx="255">
                  <c:v>38608</c:v>
                </c:pt>
                <c:pt idx="256">
                  <c:v>38609</c:v>
                </c:pt>
                <c:pt idx="257">
                  <c:v>38610</c:v>
                </c:pt>
                <c:pt idx="258">
                  <c:v>38611</c:v>
                </c:pt>
                <c:pt idx="259">
                  <c:v>38612</c:v>
                </c:pt>
                <c:pt idx="260">
                  <c:v>38613</c:v>
                </c:pt>
                <c:pt idx="261">
                  <c:v>38614</c:v>
                </c:pt>
                <c:pt idx="262">
                  <c:v>38615</c:v>
                </c:pt>
                <c:pt idx="263">
                  <c:v>38616</c:v>
                </c:pt>
                <c:pt idx="264">
                  <c:v>38617</c:v>
                </c:pt>
                <c:pt idx="265">
                  <c:v>38618</c:v>
                </c:pt>
                <c:pt idx="266">
                  <c:v>38619</c:v>
                </c:pt>
                <c:pt idx="267">
                  <c:v>38620</c:v>
                </c:pt>
                <c:pt idx="268">
                  <c:v>38621</c:v>
                </c:pt>
                <c:pt idx="269">
                  <c:v>38622</c:v>
                </c:pt>
                <c:pt idx="270">
                  <c:v>38623</c:v>
                </c:pt>
                <c:pt idx="271">
                  <c:v>38624</c:v>
                </c:pt>
                <c:pt idx="272">
                  <c:v>38625</c:v>
                </c:pt>
                <c:pt idx="273">
                  <c:v>38626</c:v>
                </c:pt>
                <c:pt idx="274">
                  <c:v>38627</c:v>
                </c:pt>
                <c:pt idx="275">
                  <c:v>38628</c:v>
                </c:pt>
                <c:pt idx="276">
                  <c:v>38629</c:v>
                </c:pt>
                <c:pt idx="277">
                  <c:v>38630</c:v>
                </c:pt>
                <c:pt idx="278">
                  <c:v>38631</c:v>
                </c:pt>
                <c:pt idx="279">
                  <c:v>38632</c:v>
                </c:pt>
                <c:pt idx="280">
                  <c:v>38633</c:v>
                </c:pt>
                <c:pt idx="281">
                  <c:v>38634</c:v>
                </c:pt>
                <c:pt idx="282">
                  <c:v>38635</c:v>
                </c:pt>
                <c:pt idx="283">
                  <c:v>38636</c:v>
                </c:pt>
                <c:pt idx="284">
                  <c:v>38637</c:v>
                </c:pt>
                <c:pt idx="285">
                  <c:v>38638</c:v>
                </c:pt>
                <c:pt idx="286">
                  <c:v>38639</c:v>
                </c:pt>
                <c:pt idx="287">
                  <c:v>38640</c:v>
                </c:pt>
                <c:pt idx="288">
                  <c:v>38641</c:v>
                </c:pt>
                <c:pt idx="289">
                  <c:v>38642</c:v>
                </c:pt>
                <c:pt idx="290">
                  <c:v>38643</c:v>
                </c:pt>
                <c:pt idx="291">
                  <c:v>38644</c:v>
                </c:pt>
                <c:pt idx="292">
                  <c:v>38645</c:v>
                </c:pt>
                <c:pt idx="293">
                  <c:v>38646</c:v>
                </c:pt>
                <c:pt idx="294">
                  <c:v>38647</c:v>
                </c:pt>
                <c:pt idx="295">
                  <c:v>38648</c:v>
                </c:pt>
                <c:pt idx="296">
                  <c:v>38649</c:v>
                </c:pt>
                <c:pt idx="297">
                  <c:v>38650</c:v>
                </c:pt>
                <c:pt idx="298">
                  <c:v>38651</c:v>
                </c:pt>
                <c:pt idx="299">
                  <c:v>38652</c:v>
                </c:pt>
                <c:pt idx="300">
                  <c:v>38653</c:v>
                </c:pt>
                <c:pt idx="301">
                  <c:v>38654</c:v>
                </c:pt>
                <c:pt idx="302">
                  <c:v>38655</c:v>
                </c:pt>
                <c:pt idx="303">
                  <c:v>38656</c:v>
                </c:pt>
                <c:pt idx="304">
                  <c:v>38657</c:v>
                </c:pt>
                <c:pt idx="305">
                  <c:v>38658</c:v>
                </c:pt>
                <c:pt idx="306">
                  <c:v>38659</c:v>
                </c:pt>
                <c:pt idx="307">
                  <c:v>38660</c:v>
                </c:pt>
                <c:pt idx="308">
                  <c:v>38661</c:v>
                </c:pt>
                <c:pt idx="309">
                  <c:v>38662</c:v>
                </c:pt>
                <c:pt idx="310">
                  <c:v>38663</c:v>
                </c:pt>
                <c:pt idx="311">
                  <c:v>38664</c:v>
                </c:pt>
                <c:pt idx="312">
                  <c:v>38665</c:v>
                </c:pt>
                <c:pt idx="313">
                  <c:v>38666</c:v>
                </c:pt>
                <c:pt idx="314">
                  <c:v>38667</c:v>
                </c:pt>
                <c:pt idx="315">
                  <c:v>38668</c:v>
                </c:pt>
                <c:pt idx="316">
                  <c:v>38669</c:v>
                </c:pt>
                <c:pt idx="317">
                  <c:v>38670</c:v>
                </c:pt>
                <c:pt idx="318">
                  <c:v>38671</c:v>
                </c:pt>
                <c:pt idx="319">
                  <c:v>38672</c:v>
                </c:pt>
                <c:pt idx="320">
                  <c:v>38673</c:v>
                </c:pt>
                <c:pt idx="321">
                  <c:v>38674</c:v>
                </c:pt>
                <c:pt idx="322">
                  <c:v>38675</c:v>
                </c:pt>
                <c:pt idx="323">
                  <c:v>38676</c:v>
                </c:pt>
                <c:pt idx="324">
                  <c:v>38677</c:v>
                </c:pt>
                <c:pt idx="325">
                  <c:v>38678</c:v>
                </c:pt>
                <c:pt idx="326">
                  <c:v>38679</c:v>
                </c:pt>
                <c:pt idx="327">
                  <c:v>38680</c:v>
                </c:pt>
                <c:pt idx="328">
                  <c:v>38681</c:v>
                </c:pt>
                <c:pt idx="329">
                  <c:v>38682</c:v>
                </c:pt>
                <c:pt idx="330">
                  <c:v>38683</c:v>
                </c:pt>
                <c:pt idx="331">
                  <c:v>38684</c:v>
                </c:pt>
                <c:pt idx="332">
                  <c:v>38685</c:v>
                </c:pt>
                <c:pt idx="333">
                  <c:v>38686</c:v>
                </c:pt>
                <c:pt idx="334">
                  <c:v>38687</c:v>
                </c:pt>
                <c:pt idx="335">
                  <c:v>38688</c:v>
                </c:pt>
                <c:pt idx="336">
                  <c:v>38689</c:v>
                </c:pt>
                <c:pt idx="337">
                  <c:v>38690</c:v>
                </c:pt>
                <c:pt idx="338">
                  <c:v>38691</c:v>
                </c:pt>
                <c:pt idx="339">
                  <c:v>38692</c:v>
                </c:pt>
                <c:pt idx="340">
                  <c:v>38693</c:v>
                </c:pt>
                <c:pt idx="341">
                  <c:v>38694</c:v>
                </c:pt>
                <c:pt idx="342">
                  <c:v>38695</c:v>
                </c:pt>
                <c:pt idx="343">
                  <c:v>38696</c:v>
                </c:pt>
                <c:pt idx="344">
                  <c:v>38697</c:v>
                </c:pt>
                <c:pt idx="345">
                  <c:v>38698</c:v>
                </c:pt>
                <c:pt idx="346">
                  <c:v>38699</c:v>
                </c:pt>
                <c:pt idx="347">
                  <c:v>38700</c:v>
                </c:pt>
                <c:pt idx="348">
                  <c:v>38701</c:v>
                </c:pt>
                <c:pt idx="349">
                  <c:v>38702</c:v>
                </c:pt>
                <c:pt idx="350">
                  <c:v>38703</c:v>
                </c:pt>
                <c:pt idx="351">
                  <c:v>38704</c:v>
                </c:pt>
                <c:pt idx="352">
                  <c:v>38705</c:v>
                </c:pt>
                <c:pt idx="353">
                  <c:v>38706</c:v>
                </c:pt>
                <c:pt idx="354">
                  <c:v>38707</c:v>
                </c:pt>
                <c:pt idx="355">
                  <c:v>38708</c:v>
                </c:pt>
                <c:pt idx="356">
                  <c:v>38709</c:v>
                </c:pt>
                <c:pt idx="357">
                  <c:v>38710</c:v>
                </c:pt>
                <c:pt idx="358">
                  <c:v>38711</c:v>
                </c:pt>
                <c:pt idx="359">
                  <c:v>38712</c:v>
                </c:pt>
                <c:pt idx="360">
                  <c:v>38713</c:v>
                </c:pt>
                <c:pt idx="361">
                  <c:v>38714</c:v>
                </c:pt>
                <c:pt idx="362">
                  <c:v>38715</c:v>
                </c:pt>
                <c:pt idx="363">
                  <c:v>38716</c:v>
                </c:pt>
              </c:numCache>
            </c:numRef>
          </c:xVal>
          <c:yVal>
            <c:numRef>
              <c:f>all!$T$2:$T$365</c:f>
              <c:numCache>
                <c:formatCode>General</c:formatCode>
                <c:ptCount val="364"/>
                <c:pt idx="0">
                  <c:v>16.239287058512371</c:v>
                </c:pt>
                <c:pt idx="1">
                  <c:v>26.01990572611491</c:v>
                </c:pt>
                <c:pt idx="2">
                  <c:v>14.642016649246216</c:v>
                </c:pt>
                <c:pt idx="3">
                  <c:v>23.544102509816486</c:v>
                </c:pt>
                <c:pt idx="4">
                  <c:v>11.706023852030436</c:v>
                </c:pt>
                <c:pt idx="5">
                  <c:v>13.722420056660971</c:v>
                </c:pt>
                <c:pt idx="6">
                  <c:v>33.264362017313637</c:v>
                </c:pt>
                <c:pt idx="7">
                  <c:v>36.596425374348961</c:v>
                </c:pt>
                <c:pt idx="8">
                  <c:v>19.589774608612061</c:v>
                </c:pt>
                <c:pt idx="9">
                  <c:v>29.040084838867188</c:v>
                </c:pt>
                <c:pt idx="10">
                  <c:v>19.600264072418213</c:v>
                </c:pt>
                <c:pt idx="11">
                  <c:v>25.88897927602132</c:v>
                </c:pt>
                <c:pt idx="12">
                  <c:v>11.95539379119873</c:v>
                </c:pt>
                <c:pt idx="13">
                  <c:v>17.141091505686443</c:v>
                </c:pt>
                <c:pt idx="14">
                  <c:v>20.392908414204914</c:v>
                </c:pt>
                <c:pt idx="15">
                  <c:v>15.977245966593424</c:v>
                </c:pt>
                <c:pt idx="16">
                  <c:v>12.646600087483725</c:v>
                </c:pt>
                <c:pt idx="17">
                  <c:v>14.864443143208822</c:v>
                </c:pt>
                <c:pt idx="18">
                  <c:v>16.883392016092937</c:v>
                </c:pt>
                <c:pt idx="19">
                  <c:v>19.123882929484051</c:v>
                </c:pt>
                <c:pt idx="20">
                  <c:v>19.211161613464355</c:v>
                </c:pt>
                <c:pt idx="21">
                  <c:v>7.7545693715413408</c:v>
                </c:pt>
                <c:pt idx="22">
                  <c:v>19.120344479878742</c:v>
                </c:pt>
                <c:pt idx="23">
                  <c:v>28.171813329060871</c:v>
                </c:pt>
                <c:pt idx="24">
                  <c:v>44.659374872843422</c:v>
                </c:pt>
                <c:pt idx="25">
                  <c:v>15.081389745076498</c:v>
                </c:pt>
                <c:pt idx="26">
                  <c:v>27.486245155334473</c:v>
                </c:pt>
                <c:pt idx="27">
                  <c:v>32.520975112915039</c:v>
                </c:pt>
                <c:pt idx="28">
                  <c:v>40.235300699869789</c:v>
                </c:pt>
                <c:pt idx="29">
                  <c:v>28.285697937011719</c:v>
                </c:pt>
                <c:pt idx="30">
                  <c:v>33.83256721496582</c:v>
                </c:pt>
                <c:pt idx="31">
                  <c:v>30.240001678466797</c:v>
                </c:pt>
                <c:pt idx="32">
                  <c:v>49.974759419759117</c:v>
                </c:pt>
                <c:pt idx="33">
                  <c:v>41.962617238362633</c:v>
                </c:pt>
                <c:pt idx="34">
                  <c:v>39.47597281138102</c:v>
                </c:pt>
                <c:pt idx="35">
                  <c:v>25.932283401489258</c:v>
                </c:pt>
                <c:pt idx="36">
                  <c:v>52.10111872355143</c:v>
                </c:pt>
                <c:pt idx="37">
                  <c:v>18.498114267985027</c:v>
                </c:pt>
                <c:pt idx="38">
                  <c:v>19.600297292073567</c:v>
                </c:pt>
                <c:pt idx="39">
                  <c:v>13.97243849436442</c:v>
                </c:pt>
                <c:pt idx="40">
                  <c:v>13.00353733698527</c:v>
                </c:pt>
                <c:pt idx="41">
                  <c:v>20.326054573059082</c:v>
                </c:pt>
                <c:pt idx="42">
                  <c:v>17.919338226318359</c:v>
                </c:pt>
                <c:pt idx="43">
                  <c:v>10.640321731567383</c:v>
                </c:pt>
                <c:pt idx="44">
                  <c:v>12.913638591766357</c:v>
                </c:pt>
                <c:pt idx="45">
                  <c:v>20.947423775990803</c:v>
                </c:pt>
                <c:pt idx="46">
                  <c:v>16.537666638692219</c:v>
                </c:pt>
                <c:pt idx="47">
                  <c:v>11.345689614613852</c:v>
                </c:pt>
                <c:pt idx="48">
                  <c:v>15.119028568267822</c:v>
                </c:pt>
                <c:pt idx="49">
                  <c:v>26.146132151285808</c:v>
                </c:pt>
                <c:pt idx="50">
                  <c:v>16.67746639251709</c:v>
                </c:pt>
                <c:pt idx="51">
                  <c:v>21.617270469665527</c:v>
                </c:pt>
                <c:pt idx="52">
                  <c:v>26.117557843526203</c:v>
                </c:pt>
                <c:pt idx="53">
                  <c:v>27.896434466044109</c:v>
                </c:pt>
                <c:pt idx="54">
                  <c:v>30.987306594848633</c:v>
                </c:pt>
                <c:pt idx="55">
                  <c:v>24.64979362487793</c:v>
                </c:pt>
                <c:pt idx="56">
                  <c:v>14.086744626363119</c:v>
                </c:pt>
                <c:pt idx="57">
                  <c:v>21.313923517862957</c:v>
                </c:pt>
                <c:pt idx="58">
                  <c:v>29.576740900675457</c:v>
                </c:pt>
                <c:pt idx="59">
                  <c:v>10.338548501332602</c:v>
                </c:pt>
                <c:pt idx="60">
                  <c:v>12.738284111022949</c:v>
                </c:pt>
                <c:pt idx="61">
                  <c:v>21.014632701873779</c:v>
                </c:pt>
                <c:pt idx="62">
                  <c:v>47.569918314615883</c:v>
                </c:pt>
                <c:pt idx="63">
                  <c:v>32.601235071818031</c:v>
                </c:pt>
                <c:pt idx="64">
                  <c:v>34.258888244628906</c:v>
                </c:pt>
                <c:pt idx="65">
                  <c:v>12.039597829182943</c:v>
                </c:pt>
                <c:pt idx="66">
                  <c:v>12.501750310262045</c:v>
                </c:pt>
                <c:pt idx="67">
                  <c:v>13.732268651326498</c:v>
                </c:pt>
                <c:pt idx="68">
                  <c:v>29.794137001037598</c:v>
                </c:pt>
                <c:pt idx="69">
                  <c:v>23.97359339396159</c:v>
                </c:pt>
                <c:pt idx="70">
                  <c:v>13.603197733561197</c:v>
                </c:pt>
                <c:pt idx="71">
                  <c:v>18.201255798339844</c:v>
                </c:pt>
                <c:pt idx="72">
                  <c:v>26.655714988708496</c:v>
                </c:pt>
                <c:pt idx="73">
                  <c:v>34.136196136474609</c:v>
                </c:pt>
                <c:pt idx="74">
                  <c:v>26.848109881083172</c:v>
                </c:pt>
                <c:pt idx="75">
                  <c:v>17.603518486022949</c:v>
                </c:pt>
                <c:pt idx="76">
                  <c:v>37.705715179443359</c:v>
                </c:pt>
                <c:pt idx="77">
                  <c:v>11.907363255818685</c:v>
                </c:pt>
                <c:pt idx="78">
                  <c:v>11.920255661010742</c:v>
                </c:pt>
                <c:pt idx="79">
                  <c:v>17.526686668395996</c:v>
                </c:pt>
                <c:pt idx="80">
                  <c:v>14.743573824564615</c:v>
                </c:pt>
                <c:pt idx="81">
                  <c:v>14.178512891133627</c:v>
                </c:pt>
                <c:pt idx="82">
                  <c:v>24.748777707417805</c:v>
                </c:pt>
                <c:pt idx="83">
                  <c:v>10.866483847300211</c:v>
                </c:pt>
                <c:pt idx="84">
                  <c:v>29.40143044789632</c:v>
                </c:pt>
                <c:pt idx="85">
                  <c:v>30.79581356048584</c:v>
                </c:pt>
                <c:pt idx="86">
                  <c:v>18.303713798522949</c:v>
                </c:pt>
                <c:pt idx="87">
                  <c:v>27.714063962300617</c:v>
                </c:pt>
                <c:pt idx="88">
                  <c:v>28.052914301554363</c:v>
                </c:pt>
                <c:pt idx="89">
                  <c:v>6.5606422424316406</c:v>
                </c:pt>
                <c:pt idx="90">
                  <c:v>6.1775937080383301</c:v>
                </c:pt>
                <c:pt idx="91">
                  <c:v>4.9791454474131269</c:v>
                </c:pt>
                <c:pt idx="92">
                  <c:v>7.0758220354715986</c:v>
                </c:pt>
                <c:pt idx="93">
                  <c:v>26.150182565053303</c:v>
                </c:pt>
                <c:pt idx="94">
                  <c:v>26.235109011332195</c:v>
                </c:pt>
                <c:pt idx="95">
                  <c:v>22.994012196858723</c:v>
                </c:pt>
                <c:pt idx="96">
                  <c:v>10.608409086863199</c:v>
                </c:pt>
                <c:pt idx="97">
                  <c:v>14.843310038248697</c:v>
                </c:pt>
                <c:pt idx="98">
                  <c:v>18.637462298075359</c:v>
                </c:pt>
                <c:pt idx="99">
                  <c:v>26.442650477091473</c:v>
                </c:pt>
                <c:pt idx="100">
                  <c:v>8.0796380043029785</c:v>
                </c:pt>
                <c:pt idx="101">
                  <c:v>12.990683078765869</c:v>
                </c:pt>
                <c:pt idx="102">
                  <c:v>7.6794954140981035</c:v>
                </c:pt>
                <c:pt idx="103">
                  <c:v>12.359337965647379</c:v>
                </c:pt>
                <c:pt idx="104">
                  <c:v>19.353333791097004</c:v>
                </c:pt>
                <c:pt idx="105">
                  <c:v>21.215211550394695</c:v>
                </c:pt>
                <c:pt idx="106">
                  <c:v>33.905747095743813</c:v>
                </c:pt>
                <c:pt idx="107">
                  <c:v>39.472688039143883</c:v>
                </c:pt>
                <c:pt idx="108">
                  <c:v>18.624044100443523</c:v>
                </c:pt>
                <c:pt idx="109">
                  <c:v>8.192260106404623</c:v>
                </c:pt>
                <c:pt idx="110">
                  <c:v>17.057718118031818</c:v>
                </c:pt>
                <c:pt idx="111">
                  <c:v>8.2350611686706543</c:v>
                </c:pt>
                <c:pt idx="112">
                  <c:v>2.9490902423858643</c:v>
                </c:pt>
                <c:pt idx="113">
                  <c:v>3.6217923959096274</c:v>
                </c:pt>
                <c:pt idx="114">
                  <c:v>12.532014846801758</c:v>
                </c:pt>
                <c:pt idx="115">
                  <c:v>13.589808146158854</c:v>
                </c:pt>
                <c:pt idx="116">
                  <c:v>15.291438420613607</c:v>
                </c:pt>
                <c:pt idx="117">
                  <c:v>19.197246074676514</c:v>
                </c:pt>
                <c:pt idx="118">
                  <c:v>20.705627123514812</c:v>
                </c:pt>
                <c:pt idx="119">
                  <c:v>21.857655207316082</c:v>
                </c:pt>
                <c:pt idx="120">
                  <c:v>17.681286176045734</c:v>
                </c:pt>
                <c:pt idx="121">
                  <c:v>13.761990229288736</c:v>
                </c:pt>
                <c:pt idx="122">
                  <c:v>19.191580772399902</c:v>
                </c:pt>
                <c:pt idx="123">
                  <c:v>22.451875050862629</c:v>
                </c:pt>
                <c:pt idx="124">
                  <c:v>27.161361694335937</c:v>
                </c:pt>
                <c:pt idx="125">
                  <c:v>31.232330640157063</c:v>
                </c:pt>
                <c:pt idx="126">
                  <c:v>27.912350654602051</c:v>
                </c:pt>
                <c:pt idx="127">
                  <c:v>28.62000846862793</c:v>
                </c:pt>
                <c:pt idx="128">
                  <c:v>30.83008321126302</c:v>
                </c:pt>
                <c:pt idx="129">
                  <c:v>11.725916067759195</c:v>
                </c:pt>
                <c:pt idx="130">
                  <c:v>5.6741667588551836</c:v>
                </c:pt>
                <c:pt idx="131">
                  <c:v>8.3968299229939785</c:v>
                </c:pt>
                <c:pt idx="132">
                  <c:v>12.025438984235128</c:v>
                </c:pt>
                <c:pt idx="133">
                  <c:v>10.585723082224527</c:v>
                </c:pt>
                <c:pt idx="134">
                  <c:v>7.3844096660614014</c:v>
                </c:pt>
                <c:pt idx="135">
                  <c:v>12.661402384440104</c:v>
                </c:pt>
                <c:pt idx="136">
                  <c:v>17.093620300292969</c:v>
                </c:pt>
                <c:pt idx="137">
                  <c:v>14.376455942789713</c:v>
                </c:pt>
                <c:pt idx="138">
                  <c:v>14.153536518414816</c:v>
                </c:pt>
                <c:pt idx="139">
                  <c:v>12.84516716003418</c:v>
                </c:pt>
                <c:pt idx="140">
                  <c:v>15.795754909515381</c:v>
                </c:pt>
                <c:pt idx="141">
                  <c:v>25.975293477376301</c:v>
                </c:pt>
                <c:pt idx="142">
                  <c:v>7.4885664780934649</c:v>
                </c:pt>
                <c:pt idx="143">
                  <c:v>10.159837563832602</c:v>
                </c:pt>
                <c:pt idx="144">
                  <c:v>8.6025505065917969</c:v>
                </c:pt>
                <c:pt idx="145">
                  <c:v>12.616758028666178</c:v>
                </c:pt>
                <c:pt idx="146">
                  <c:v>14.473018010457357</c:v>
                </c:pt>
                <c:pt idx="147">
                  <c:v>12.312091668446859</c:v>
                </c:pt>
                <c:pt idx="148">
                  <c:v>11.611631393432617</c:v>
                </c:pt>
                <c:pt idx="149">
                  <c:v>12.676661332448324</c:v>
                </c:pt>
                <c:pt idx="150">
                  <c:v>13.762308756510416</c:v>
                </c:pt>
                <c:pt idx="151">
                  <c:v>17.293509006500244</c:v>
                </c:pt>
                <c:pt idx="152">
                  <c:v>12.54214588801066</c:v>
                </c:pt>
                <c:pt idx="153">
                  <c:v>22.19762134552002</c:v>
                </c:pt>
                <c:pt idx="154">
                  <c:v>25.071766535441082</c:v>
                </c:pt>
                <c:pt idx="155">
                  <c:v>11.298029899597168</c:v>
                </c:pt>
                <c:pt idx="156">
                  <c:v>9.968083381652832</c:v>
                </c:pt>
                <c:pt idx="157">
                  <c:v>11.990665117899576</c:v>
                </c:pt>
                <c:pt idx="158">
                  <c:v>21.359566688537598</c:v>
                </c:pt>
                <c:pt idx="159">
                  <c:v>23.241046269734699</c:v>
                </c:pt>
                <c:pt idx="160">
                  <c:v>24.441454887390137</c:v>
                </c:pt>
                <c:pt idx="161">
                  <c:v>17.864011764526367</c:v>
                </c:pt>
                <c:pt idx="162">
                  <c:v>19.79852072397868</c:v>
                </c:pt>
                <c:pt idx="163">
                  <c:v>14.638901233673096</c:v>
                </c:pt>
                <c:pt idx="164">
                  <c:v>10.52994187672933</c:v>
                </c:pt>
                <c:pt idx="165">
                  <c:v>5.5784482955932617</c:v>
                </c:pt>
                <c:pt idx="166">
                  <c:v>9.9766240119934082</c:v>
                </c:pt>
                <c:pt idx="167">
                  <c:v>7.5411732196807861</c:v>
                </c:pt>
                <c:pt idx="168">
                  <c:v>6.7449582417805987</c:v>
                </c:pt>
                <c:pt idx="169">
                  <c:v>14.889814694722494</c:v>
                </c:pt>
                <c:pt idx="170">
                  <c:v>19.719517389933269</c:v>
                </c:pt>
                <c:pt idx="171">
                  <c:v>9.3237718741099034</c:v>
                </c:pt>
                <c:pt idx="172">
                  <c:v>8.0724825859069824</c:v>
                </c:pt>
                <c:pt idx="173">
                  <c:v>14.796423276265463</c:v>
                </c:pt>
                <c:pt idx="174">
                  <c:v>24.344302495320637</c:v>
                </c:pt>
                <c:pt idx="175">
                  <c:v>13.180278460184732</c:v>
                </c:pt>
                <c:pt idx="176">
                  <c:v>23.22702916463216</c:v>
                </c:pt>
                <c:pt idx="177">
                  <c:v>31.498274485270183</c:v>
                </c:pt>
                <c:pt idx="178">
                  <c:v>11.021409432093302</c:v>
                </c:pt>
                <c:pt idx="179">
                  <c:v>24.498521169026692</c:v>
                </c:pt>
                <c:pt idx="180">
                  <c:v>9.3015503883361816</c:v>
                </c:pt>
                <c:pt idx="181">
                  <c:v>4.8956770102183027</c:v>
                </c:pt>
                <c:pt idx="182">
                  <c:v>9.6274516582489014</c:v>
                </c:pt>
                <c:pt idx="183">
                  <c:v>23.521200497945149</c:v>
                </c:pt>
                <c:pt idx="184">
                  <c:v>17.665149052937824</c:v>
                </c:pt>
                <c:pt idx="185">
                  <c:v>6.8721272945404053</c:v>
                </c:pt>
                <c:pt idx="186">
                  <c:v>8.4233322143554687</c:v>
                </c:pt>
                <c:pt idx="187">
                  <c:v>15.881750424702963</c:v>
                </c:pt>
                <c:pt idx="188">
                  <c:v>11.351024945576986</c:v>
                </c:pt>
                <c:pt idx="189">
                  <c:v>13.703430652618408</c:v>
                </c:pt>
                <c:pt idx="190">
                  <c:v>17.631129423777264</c:v>
                </c:pt>
                <c:pt idx="191">
                  <c:v>18.519418080647785</c:v>
                </c:pt>
                <c:pt idx="192">
                  <c:v>23.319545110066731</c:v>
                </c:pt>
                <c:pt idx="193">
                  <c:v>20.280757586161297</c:v>
                </c:pt>
                <c:pt idx="194">
                  <c:v>22.994788487752277</c:v>
                </c:pt>
                <c:pt idx="195">
                  <c:v>20.075380961100262</c:v>
                </c:pt>
                <c:pt idx="196">
                  <c:v>19.513952175776165</c:v>
                </c:pt>
                <c:pt idx="197">
                  <c:v>17.443741957346599</c:v>
                </c:pt>
                <c:pt idx="198">
                  <c:v>10.930955568949381</c:v>
                </c:pt>
                <c:pt idx="199">
                  <c:v>13.095777670542398</c:v>
                </c:pt>
                <c:pt idx="200">
                  <c:v>10.471396207809448</c:v>
                </c:pt>
                <c:pt idx="201">
                  <c:v>16.688878536224365</c:v>
                </c:pt>
                <c:pt idx="202">
                  <c:v>10.159620126088461</c:v>
                </c:pt>
                <c:pt idx="203">
                  <c:v>12.509588241577148</c:v>
                </c:pt>
                <c:pt idx="204">
                  <c:v>13.525120576222738</c:v>
                </c:pt>
                <c:pt idx="205">
                  <c:v>16.095673720041912</c:v>
                </c:pt>
                <c:pt idx="206">
                  <c:v>7.2802661657333374</c:v>
                </c:pt>
                <c:pt idx="207">
                  <c:v>7.5584319432576494</c:v>
                </c:pt>
                <c:pt idx="208">
                  <c:v>14.35570732752482</c:v>
                </c:pt>
                <c:pt idx="209">
                  <c:v>10.019090334574381</c:v>
                </c:pt>
                <c:pt idx="210">
                  <c:v>12.971639633178711</c:v>
                </c:pt>
                <c:pt idx="211">
                  <c:v>16.977923711140949</c:v>
                </c:pt>
                <c:pt idx="212">
                  <c:v>19.99925422668457</c:v>
                </c:pt>
                <c:pt idx="213">
                  <c:v>38.224688212076821</c:v>
                </c:pt>
                <c:pt idx="214">
                  <c:v>30.488135019938152</c:v>
                </c:pt>
                <c:pt idx="215">
                  <c:v>10.317881266276041</c:v>
                </c:pt>
                <c:pt idx="216">
                  <c:v>8.7391316890716553</c:v>
                </c:pt>
                <c:pt idx="217">
                  <c:v>17.445480346679688</c:v>
                </c:pt>
                <c:pt idx="218">
                  <c:v>20.029015858968098</c:v>
                </c:pt>
                <c:pt idx="219">
                  <c:v>23.673692385355633</c:v>
                </c:pt>
                <c:pt idx="220">
                  <c:v>22.472011566162109</c:v>
                </c:pt>
                <c:pt idx="221">
                  <c:v>11.424594720204672</c:v>
                </c:pt>
                <c:pt idx="222">
                  <c:v>13.398101011912027</c:v>
                </c:pt>
                <c:pt idx="223">
                  <c:v>14.027675628662109</c:v>
                </c:pt>
                <c:pt idx="224">
                  <c:v>13.000776767730713</c:v>
                </c:pt>
                <c:pt idx="225">
                  <c:v>8.8710249265034999</c:v>
                </c:pt>
                <c:pt idx="226">
                  <c:v>12.241110483805338</c:v>
                </c:pt>
                <c:pt idx="227">
                  <c:v>17.213897069295246</c:v>
                </c:pt>
                <c:pt idx="228">
                  <c:v>13.586503505706787</c:v>
                </c:pt>
                <c:pt idx="229">
                  <c:v>23.988097190856934</c:v>
                </c:pt>
                <c:pt idx="230">
                  <c:v>14.000383536020914</c:v>
                </c:pt>
                <c:pt idx="231">
                  <c:v>13.549633979797363</c:v>
                </c:pt>
                <c:pt idx="232">
                  <c:v>6.6287393569946289</c:v>
                </c:pt>
                <c:pt idx="233">
                  <c:v>8.3438677787780762</c:v>
                </c:pt>
                <c:pt idx="234">
                  <c:v>9.5805062452952061</c:v>
                </c:pt>
                <c:pt idx="235">
                  <c:v>15.082477728525797</c:v>
                </c:pt>
                <c:pt idx="236">
                  <c:v>11.756379922231039</c:v>
                </c:pt>
                <c:pt idx="237">
                  <c:v>29.350638071695965</c:v>
                </c:pt>
                <c:pt idx="238">
                  <c:v>17.731747627258301</c:v>
                </c:pt>
                <c:pt idx="239">
                  <c:v>11.288050810496012</c:v>
                </c:pt>
                <c:pt idx="240">
                  <c:v>26.706665992736816</c:v>
                </c:pt>
                <c:pt idx="241">
                  <c:v>16.630744695663452</c:v>
                </c:pt>
                <c:pt idx="242">
                  <c:v>14.45111338297526</c:v>
                </c:pt>
                <c:pt idx="243">
                  <c:v>11.388370275497437</c:v>
                </c:pt>
                <c:pt idx="244">
                  <c:v>7.6816326777140302</c:v>
                </c:pt>
                <c:pt idx="245">
                  <c:v>12.415087381998697</c:v>
                </c:pt>
                <c:pt idx="246">
                  <c:v>11.952012062072754</c:v>
                </c:pt>
                <c:pt idx="247">
                  <c:v>14.945493539174398</c:v>
                </c:pt>
                <c:pt idx="248">
                  <c:v>23.457133611043293</c:v>
                </c:pt>
                <c:pt idx="249">
                  <c:v>22.407305081685383</c:v>
                </c:pt>
                <c:pt idx="250">
                  <c:v>8.7889318466186523</c:v>
                </c:pt>
                <c:pt idx="251">
                  <c:v>14.32796573638916</c:v>
                </c:pt>
                <c:pt idx="252">
                  <c:v>17.065106391906738</c:v>
                </c:pt>
                <c:pt idx="253">
                  <c:v>22.075976371765137</c:v>
                </c:pt>
                <c:pt idx="254">
                  <c:v>37.744153340657554</c:v>
                </c:pt>
                <c:pt idx="255">
                  <c:v>33.353389739990234</c:v>
                </c:pt>
                <c:pt idx="256">
                  <c:v>11.227221965789795</c:v>
                </c:pt>
                <c:pt idx="257">
                  <c:v>7.6051575342814131</c:v>
                </c:pt>
                <c:pt idx="258">
                  <c:v>7.0840976436932879</c:v>
                </c:pt>
                <c:pt idx="259">
                  <c:v>17.073117733001709</c:v>
                </c:pt>
                <c:pt idx="260">
                  <c:v>19.346770763397217</c:v>
                </c:pt>
                <c:pt idx="261">
                  <c:v>18.257629712422688</c:v>
                </c:pt>
                <c:pt idx="262">
                  <c:v>11.196824312210083</c:v>
                </c:pt>
                <c:pt idx="263">
                  <c:v>18.011476039886475</c:v>
                </c:pt>
                <c:pt idx="264">
                  <c:v>13.144859790802002</c:v>
                </c:pt>
                <c:pt idx="265">
                  <c:v>10.29718017578125</c:v>
                </c:pt>
                <c:pt idx="266">
                  <c:v>18.83171272277832</c:v>
                </c:pt>
                <c:pt idx="267">
                  <c:v>14.444217403729757</c:v>
                </c:pt>
                <c:pt idx="268">
                  <c:v>8.1389403343200684</c:v>
                </c:pt>
                <c:pt idx="269">
                  <c:v>17.691696802775066</c:v>
                </c:pt>
                <c:pt idx="270">
                  <c:v>10.458370606104532</c:v>
                </c:pt>
                <c:pt idx="271">
                  <c:v>10.722521305084229</c:v>
                </c:pt>
                <c:pt idx="272">
                  <c:v>18.943636576334637</c:v>
                </c:pt>
                <c:pt idx="273">
                  <c:v>27.954360961914063</c:v>
                </c:pt>
                <c:pt idx="274">
                  <c:v>33.068408966064453</c:v>
                </c:pt>
                <c:pt idx="275">
                  <c:v>33.17685000101725</c:v>
                </c:pt>
                <c:pt idx="276">
                  <c:v>36.14122200012207</c:v>
                </c:pt>
                <c:pt idx="277">
                  <c:v>30.358583450317383</c:v>
                </c:pt>
                <c:pt idx="278">
                  <c:v>10.644021987915039</c:v>
                </c:pt>
                <c:pt idx="279">
                  <c:v>4.3804914951324463</c:v>
                </c:pt>
                <c:pt idx="280">
                  <c:v>5.2468860944112139</c:v>
                </c:pt>
                <c:pt idx="281">
                  <c:v>9.6769360701243077</c:v>
                </c:pt>
                <c:pt idx="282">
                  <c:v>25.963275273640949</c:v>
                </c:pt>
                <c:pt idx="283">
                  <c:v>21.417101224263508</c:v>
                </c:pt>
                <c:pt idx="284">
                  <c:v>23.096370061238606</c:v>
                </c:pt>
                <c:pt idx="285">
                  <c:v>37.547712326049805</c:v>
                </c:pt>
                <c:pt idx="286">
                  <c:v>27.590925216674805</c:v>
                </c:pt>
                <c:pt idx="287">
                  <c:v>5.771377245585124</c:v>
                </c:pt>
                <c:pt idx="288">
                  <c:v>9.9148935476938878</c:v>
                </c:pt>
                <c:pt idx="289">
                  <c:v>16.245368639628094</c:v>
                </c:pt>
                <c:pt idx="290">
                  <c:v>16.614109675089519</c:v>
                </c:pt>
                <c:pt idx="291">
                  <c:v>11.95896848042806</c:v>
                </c:pt>
                <c:pt idx="292">
                  <c:v>15.645004431406656</c:v>
                </c:pt>
                <c:pt idx="293">
                  <c:v>13.871541023254395</c:v>
                </c:pt>
                <c:pt idx="294">
                  <c:v>13.632182757059732</c:v>
                </c:pt>
                <c:pt idx="295">
                  <c:v>8.5443332990010585</c:v>
                </c:pt>
                <c:pt idx="296">
                  <c:v>5.1587198575337725</c:v>
                </c:pt>
                <c:pt idx="297">
                  <c:v>8.982502381006876</c:v>
                </c:pt>
                <c:pt idx="298">
                  <c:v>14.492759863535563</c:v>
                </c:pt>
                <c:pt idx="299">
                  <c:v>10.904982884724935</c:v>
                </c:pt>
                <c:pt idx="300">
                  <c:v>16.343150297800701</c:v>
                </c:pt>
                <c:pt idx="301">
                  <c:v>26.064780076344807</c:v>
                </c:pt>
                <c:pt idx="302">
                  <c:v>32.680257797241211</c:v>
                </c:pt>
                <c:pt idx="303">
                  <c:v>32.007194677988686</c:v>
                </c:pt>
                <c:pt idx="304">
                  <c:v>16.810341835021973</c:v>
                </c:pt>
                <c:pt idx="305">
                  <c:v>25.429080963134766</c:v>
                </c:pt>
                <c:pt idx="306">
                  <c:v>20.478887557983398</c:v>
                </c:pt>
                <c:pt idx="307">
                  <c:v>27.066614786783855</c:v>
                </c:pt>
                <c:pt idx="308">
                  <c:v>26.636749744415283</c:v>
                </c:pt>
                <c:pt idx="309">
                  <c:v>8.4203685124715175</c:v>
                </c:pt>
                <c:pt idx="310">
                  <c:v>26.640357335408527</c:v>
                </c:pt>
                <c:pt idx="311">
                  <c:v>27.513894240061443</c:v>
                </c:pt>
                <c:pt idx="312">
                  <c:v>9.6225996812184658</c:v>
                </c:pt>
                <c:pt idx="313">
                  <c:v>14.935829401016235</c:v>
                </c:pt>
                <c:pt idx="314">
                  <c:v>29.757594426472981</c:v>
                </c:pt>
                <c:pt idx="315">
                  <c:v>15.338585376739502</c:v>
                </c:pt>
                <c:pt idx="316">
                  <c:v>9.0170334180196132</c:v>
                </c:pt>
                <c:pt idx="317">
                  <c:v>10.96986218293508</c:v>
                </c:pt>
                <c:pt idx="318">
                  <c:v>11.029736320177713</c:v>
                </c:pt>
                <c:pt idx="319">
                  <c:v>7.7063978513081866</c:v>
                </c:pt>
                <c:pt idx="320">
                  <c:v>14.376774311065674</c:v>
                </c:pt>
                <c:pt idx="321">
                  <c:v>29.681891441345215</c:v>
                </c:pt>
                <c:pt idx="322">
                  <c:v>31.431371053059895</c:v>
                </c:pt>
                <c:pt idx="323">
                  <c:v>34.947718302408852</c:v>
                </c:pt>
                <c:pt idx="324">
                  <c:v>17.900492747624714</c:v>
                </c:pt>
                <c:pt idx="325">
                  <c:v>10.719178597132364</c:v>
                </c:pt>
                <c:pt idx="326">
                  <c:v>15.191731731096903</c:v>
                </c:pt>
                <c:pt idx="327">
                  <c:v>5.0988348325093584</c:v>
                </c:pt>
                <c:pt idx="328">
                  <c:v>15.415404637654623</c:v>
                </c:pt>
                <c:pt idx="329">
                  <c:v>37.122678756713867</c:v>
                </c:pt>
                <c:pt idx="330">
                  <c:v>32.749027252197266</c:v>
                </c:pt>
                <c:pt idx="331">
                  <c:v>14.745594342549643</c:v>
                </c:pt>
                <c:pt idx="332">
                  <c:v>19.713236172993977</c:v>
                </c:pt>
                <c:pt idx="333">
                  <c:v>26.787309964497883</c:v>
                </c:pt>
                <c:pt idx="334">
                  <c:v>35.071390787760414</c:v>
                </c:pt>
                <c:pt idx="335">
                  <c:v>10.408129533131918</c:v>
                </c:pt>
                <c:pt idx="336">
                  <c:v>20.368999799092609</c:v>
                </c:pt>
                <c:pt idx="337">
                  <c:v>21.345631281534832</c:v>
                </c:pt>
                <c:pt idx="338">
                  <c:v>28.083857854207356</c:v>
                </c:pt>
                <c:pt idx="339">
                  <c:v>33.414304097493492</c:v>
                </c:pt>
                <c:pt idx="340">
                  <c:v>26.707483609517414</c:v>
                </c:pt>
                <c:pt idx="341">
                  <c:v>32.938648223876953</c:v>
                </c:pt>
                <c:pt idx="342">
                  <c:v>22.683297475179035</c:v>
                </c:pt>
                <c:pt idx="343">
                  <c:v>23.161254247029621</c:v>
                </c:pt>
                <c:pt idx="344">
                  <c:v>13.601610978444418</c:v>
                </c:pt>
                <c:pt idx="345">
                  <c:v>20.081473032633465</c:v>
                </c:pt>
                <c:pt idx="346">
                  <c:v>42.217569351196289</c:v>
                </c:pt>
                <c:pt idx="347">
                  <c:v>24.076134840647381</c:v>
                </c:pt>
                <c:pt idx="348">
                  <c:v>19.159590721130371</c:v>
                </c:pt>
                <c:pt idx="349">
                  <c:v>16.278343836466473</c:v>
                </c:pt>
                <c:pt idx="350">
                  <c:v>29.758530298868816</c:v>
                </c:pt>
                <c:pt idx="351">
                  <c:v>22.219142913818359</c:v>
                </c:pt>
                <c:pt idx="352">
                  <c:v>23.459444046020508</c:v>
                </c:pt>
                <c:pt idx="353">
                  <c:v>32.84936841328939</c:v>
                </c:pt>
                <c:pt idx="354">
                  <c:v>29.679279645284016</c:v>
                </c:pt>
                <c:pt idx="355">
                  <c:v>25.007904688517254</c:v>
                </c:pt>
                <c:pt idx="356">
                  <c:v>34.886089960734047</c:v>
                </c:pt>
                <c:pt idx="357">
                  <c:v>27.248229821523029</c:v>
                </c:pt>
                <c:pt idx="358">
                  <c:v>10.334999799728394</c:v>
                </c:pt>
                <c:pt idx="359">
                  <c:v>16.446262359619141</c:v>
                </c:pt>
                <c:pt idx="360">
                  <c:v>22.78684178988139</c:v>
                </c:pt>
                <c:pt idx="361">
                  <c:v>21.917009512583416</c:v>
                </c:pt>
                <c:pt idx="362">
                  <c:v>17.269652684529621</c:v>
                </c:pt>
                <c:pt idx="363">
                  <c:v>19.575443108876545</c:v>
                </c:pt>
              </c:numCache>
            </c:numRef>
          </c:yVal>
        </c:ser>
        <c:ser>
          <c:idx val="8"/>
          <c:order val="8"/>
          <c:tx>
            <c:strRef>
              <c:f>all!$U$1</c:f>
              <c:strCache>
                <c:ptCount val="1"/>
                <c:pt idx="0">
                  <c:v>km4_26163542600</c:v>
                </c:pt>
              </c:strCache>
            </c:strRef>
          </c:tx>
          <c:spPr>
            <a:ln w="19050">
              <a:prstDash val="sysDash"/>
            </a:ln>
          </c:spPr>
          <c:marker>
            <c:symbol val="none"/>
          </c:marker>
          <c:xVal>
            <c:numRef>
              <c:f>all!$A$2:$A$365</c:f>
              <c:numCache>
                <c:formatCode>m/d/yyyy</c:formatCode>
                <c:ptCount val="364"/>
                <c:pt idx="0">
                  <c:v>38353</c:v>
                </c:pt>
                <c:pt idx="1">
                  <c:v>38354</c:v>
                </c:pt>
                <c:pt idx="2">
                  <c:v>38355</c:v>
                </c:pt>
                <c:pt idx="3">
                  <c:v>38356</c:v>
                </c:pt>
                <c:pt idx="4">
                  <c:v>38357</c:v>
                </c:pt>
                <c:pt idx="5">
                  <c:v>38358</c:v>
                </c:pt>
                <c:pt idx="6">
                  <c:v>38359</c:v>
                </c:pt>
                <c:pt idx="7">
                  <c:v>38360</c:v>
                </c:pt>
                <c:pt idx="8">
                  <c:v>38361</c:v>
                </c:pt>
                <c:pt idx="9">
                  <c:v>38362</c:v>
                </c:pt>
                <c:pt idx="10">
                  <c:v>38363</c:v>
                </c:pt>
                <c:pt idx="11">
                  <c:v>38364</c:v>
                </c:pt>
                <c:pt idx="12">
                  <c:v>38365</c:v>
                </c:pt>
                <c:pt idx="13">
                  <c:v>38366</c:v>
                </c:pt>
                <c:pt idx="14">
                  <c:v>38367</c:v>
                </c:pt>
                <c:pt idx="15">
                  <c:v>38368</c:v>
                </c:pt>
                <c:pt idx="16">
                  <c:v>38369</c:v>
                </c:pt>
                <c:pt idx="17">
                  <c:v>38370</c:v>
                </c:pt>
                <c:pt idx="18">
                  <c:v>38371</c:v>
                </c:pt>
                <c:pt idx="19">
                  <c:v>38372</c:v>
                </c:pt>
                <c:pt idx="20">
                  <c:v>38373</c:v>
                </c:pt>
                <c:pt idx="21">
                  <c:v>38374</c:v>
                </c:pt>
                <c:pt idx="22">
                  <c:v>38375</c:v>
                </c:pt>
                <c:pt idx="23">
                  <c:v>38376</c:v>
                </c:pt>
                <c:pt idx="24">
                  <c:v>38377</c:v>
                </c:pt>
                <c:pt idx="25">
                  <c:v>38378</c:v>
                </c:pt>
                <c:pt idx="26">
                  <c:v>38379</c:v>
                </c:pt>
                <c:pt idx="27">
                  <c:v>38380</c:v>
                </c:pt>
                <c:pt idx="28">
                  <c:v>38381</c:v>
                </c:pt>
                <c:pt idx="29">
                  <c:v>38382</c:v>
                </c:pt>
                <c:pt idx="30">
                  <c:v>38383</c:v>
                </c:pt>
                <c:pt idx="31">
                  <c:v>38384</c:v>
                </c:pt>
                <c:pt idx="32">
                  <c:v>38385</c:v>
                </c:pt>
                <c:pt idx="33">
                  <c:v>38386</c:v>
                </c:pt>
                <c:pt idx="34">
                  <c:v>38387</c:v>
                </c:pt>
                <c:pt idx="35">
                  <c:v>38388</c:v>
                </c:pt>
                <c:pt idx="36">
                  <c:v>38389</c:v>
                </c:pt>
                <c:pt idx="37">
                  <c:v>38390</c:v>
                </c:pt>
                <c:pt idx="38">
                  <c:v>38391</c:v>
                </c:pt>
                <c:pt idx="39">
                  <c:v>38392</c:v>
                </c:pt>
                <c:pt idx="40">
                  <c:v>38393</c:v>
                </c:pt>
                <c:pt idx="41">
                  <c:v>38394</c:v>
                </c:pt>
                <c:pt idx="42">
                  <c:v>38395</c:v>
                </c:pt>
                <c:pt idx="43">
                  <c:v>38396</c:v>
                </c:pt>
                <c:pt idx="44">
                  <c:v>38397</c:v>
                </c:pt>
                <c:pt idx="45">
                  <c:v>38398</c:v>
                </c:pt>
                <c:pt idx="46">
                  <c:v>38399</c:v>
                </c:pt>
                <c:pt idx="47">
                  <c:v>38400</c:v>
                </c:pt>
                <c:pt idx="48">
                  <c:v>38401</c:v>
                </c:pt>
                <c:pt idx="49">
                  <c:v>38402</c:v>
                </c:pt>
                <c:pt idx="50">
                  <c:v>38403</c:v>
                </c:pt>
                <c:pt idx="51">
                  <c:v>38404</c:v>
                </c:pt>
                <c:pt idx="52">
                  <c:v>38405</c:v>
                </c:pt>
                <c:pt idx="53">
                  <c:v>38406</c:v>
                </c:pt>
                <c:pt idx="54">
                  <c:v>38407</c:v>
                </c:pt>
                <c:pt idx="55">
                  <c:v>38408</c:v>
                </c:pt>
                <c:pt idx="56">
                  <c:v>38409</c:v>
                </c:pt>
                <c:pt idx="57">
                  <c:v>38410</c:v>
                </c:pt>
                <c:pt idx="58">
                  <c:v>38411</c:v>
                </c:pt>
                <c:pt idx="59">
                  <c:v>38412</c:v>
                </c:pt>
                <c:pt idx="60">
                  <c:v>38413</c:v>
                </c:pt>
                <c:pt idx="61">
                  <c:v>38414</c:v>
                </c:pt>
                <c:pt idx="62">
                  <c:v>38415</c:v>
                </c:pt>
                <c:pt idx="63">
                  <c:v>38416</c:v>
                </c:pt>
                <c:pt idx="64">
                  <c:v>38417</c:v>
                </c:pt>
                <c:pt idx="65">
                  <c:v>38418</c:v>
                </c:pt>
                <c:pt idx="66">
                  <c:v>38419</c:v>
                </c:pt>
                <c:pt idx="67">
                  <c:v>38420</c:v>
                </c:pt>
                <c:pt idx="68">
                  <c:v>38421</c:v>
                </c:pt>
                <c:pt idx="69">
                  <c:v>38422</c:v>
                </c:pt>
                <c:pt idx="70">
                  <c:v>38423</c:v>
                </c:pt>
                <c:pt idx="71">
                  <c:v>38424</c:v>
                </c:pt>
                <c:pt idx="72">
                  <c:v>38425</c:v>
                </c:pt>
                <c:pt idx="73">
                  <c:v>38426</c:v>
                </c:pt>
                <c:pt idx="74">
                  <c:v>38427</c:v>
                </c:pt>
                <c:pt idx="75">
                  <c:v>38428</c:v>
                </c:pt>
                <c:pt idx="76">
                  <c:v>38429</c:v>
                </c:pt>
                <c:pt idx="77">
                  <c:v>38430</c:v>
                </c:pt>
                <c:pt idx="78">
                  <c:v>38431</c:v>
                </c:pt>
                <c:pt idx="79">
                  <c:v>38432</c:v>
                </c:pt>
                <c:pt idx="80">
                  <c:v>38433</c:v>
                </c:pt>
                <c:pt idx="81">
                  <c:v>38434</c:v>
                </c:pt>
                <c:pt idx="82">
                  <c:v>38435</c:v>
                </c:pt>
                <c:pt idx="83">
                  <c:v>38436</c:v>
                </c:pt>
                <c:pt idx="84">
                  <c:v>38437</c:v>
                </c:pt>
                <c:pt idx="85">
                  <c:v>38438</c:v>
                </c:pt>
                <c:pt idx="86">
                  <c:v>38439</c:v>
                </c:pt>
                <c:pt idx="87">
                  <c:v>38440</c:v>
                </c:pt>
                <c:pt idx="88">
                  <c:v>38441</c:v>
                </c:pt>
                <c:pt idx="89">
                  <c:v>38442</c:v>
                </c:pt>
                <c:pt idx="90">
                  <c:v>38443</c:v>
                </c:pt>
                <c:pt idx="91">
                  <c:v>38444</c:v>
                </c:pt>
                <c:pt idx="92">
                  <c:v>38445</c:v>
                </c:pt>
                <c:pt idx="93">
                  <c:v>38446</c:v>
                </c:pt>
                <c:pt idx="94">
                  <c:v>38447</c:v>
                </c:pt>
                <c:pt idx="95">
                  <c:v>38448</c:v>
                </c:pt>
                <c:pt idx="96">
                  <c:v>38449</c:v>
                </c:pt>
                <c:pt idx="97">
                  <c:v>38450</c:v>
                </c:pt>
                <c:pt idx="98">
                  <c:v>38451</c:v>
                </c:pt>
                <c:pt idx="99">
                  <c:v>38452</c:v>
                </c:pt>
                <c:pt idx="100">
                  <c:v>38453</c:v>
                </c:pt>
                <c:pt idx="101">
                  <c:v>38454</c:v>
                </c:pt>
                <c:pt idx="102">
                  <c:v>38455</c:v>
                </c:pt>
                <c:pt idx="103">
                  <c:v>38456</c:v>
                </c:pt>
                <c:pt idx="104">
                  <c:v>38457</c:v>
                </c:pt>
                <c:pt idx="105">
                  <c:v>38458</c:v>
                </c:pt>
                <c:pt idx="106">
                  <c:v>38459</c:v>
                </c:pt>
                <c:pt idx="107">
                  <c:v>38460</c:v>
                </c:pt>
                <c:pt idx="108">
                  <c:v>38461</c:v>
                </c:pt>
                <c:pt idx="109">
                  <c:v>38462</c:v>
                </c:pt>
                <c:pt idx="110">
                  <c:v>38463</c:v>
                </c:pt>
                <c:pt idx="111">
                  <c:v>38464</c:v>
                </c:pt>
                <c:pt idx="112">
                  <c:v>38465</c:v>
                </c:pt>
                <c:pt idx="113">
                  <c:v>38466</c:v>
                </c:pt>
                <c:pt idx="114">
                  <c:v>38467</c:v>
                </c:pt>
                <c:pt idx="115">
                  <c:v>38468</c:v>
                </c:pt>
                <c:pt idx="116">
                  <c:v>38469</c:v>
                </c:pt>
                <c:pt idx="117">
                  <c:v>38470</c:v>
                </c:pt>
                <c:pt idx="118">
                  <c:v>38471</c:v>
                </c:pt>
                <c:pt idx="119">
                  <c:v>38472</c:v>
                </c:pt>
                <c:pt idx="120">
                  <c:v>38473</c:v>
                </c:pt>
                <c:pt idx="121">
                  <c:v>38474</c:v>
                </c:pt>
                <c:pt idx="122">
                  <c:v>38475</c:v>
                </c:pt>
                <c:pt idx="123">
                  <c:v>38476</c:v>
                </c:pt>
                <c:pt idx="124">
                  <c:v>38477</c:v>
                </c:pt>
                <c:pt idx="125">
                  <c:v>38478</c:v>
                </c:pt>
                <c:pt idx="126">
                  <c:v>38479</c:v>
                </c:pt>
                <c:pt idx="127">
                  <c:v>38480</c:v>
                </c:pt>
                <c:pt idx="128">
                  <c:v>38481</c:v>
                </c:pt>
                <c:pt idx="129">
                  <c:v>38482</c:v>
                </c:pt>
                <c:pt idx="130">
                  <c:v>38483</c:v>
                </c:pt>
                <c:pt idx="131">
                  <c:v>38484</c:v>
                </c:pt>
                <c:pt idx="132">
                  <c:v>38485</c:v>
                </c:pt>
                <c:pt idx="133">
                  <c:v>38486</c:v>
                </c:pt>
                <c:pt idx="134">
                  <c:v>38487</c:v>
                </c:pt>
                <c:pt idx="135">
                  <c:v>38488</c:v>
                </c:pt>
                <c:pt idx="136">
                  <c:v>38489</c:v>
                </c:pt>
                <c:pt idx="137">
                  <c:v>38490</c:v>
                </c:pt>
                <c:pt idx="138">
                  <c:v>38491</c:v>
                </c:pt>
                <c:pt idx="139">
                  <c:v>38492</c:v>
                </c:pt>
                <c:pt idx="140">
                  <c:v>38493</c:v>
                </c:pt>
                <c:pt idx="141">
                  <c:v>38494</c:v>
                </c:pt>
                <c:pt idx="142">
                  <c:v>38495</c:v>
                </c:pt>
                <c:pt idx="143">
                  <c:v>38496</c:v>
                </c:pt>
                <c:pt idx="144">
                  <c:v>38497</c:v>
                </c:pt>
                <c:pt idx="145">
                  <c:v>38498</c:v>
                </c:pt>
                <c:pt idx="146">
                  <c:v>38499</c:v>
                </c:pt>
                <c:pt idx="147">
                  <c:v>38500</c:v>
                </c:pt>
                <c:pt idx="148">
                  <c:v>38501</c:v>
                </c:pt>
                <c:pt idx="149">
                  <c:v>38502</c:v>
                </c:pt>
                <c:pt idx="150">
                  <c:v>38503</c:v>
                </c:pt>
                <c:pt idx="151">
                  <c:v>38504</c:v>
                </c:pt>
                <c:pt idx="152">
                  <c:v>38505</c:v>
                </c:pt>
                <c:pt idx="153">
                  <c:v>38506</c:v>
                </c:pt>
                <c:pt idx="154">
                  <c:v>38507</c:v>
                </c:pt>
                <c:pt idx="155">
                  <c:v>38508</c:v>
                </c:pt>
                <c:pt idx="156">
                  <c:v>38509</c:v>
                </c:pt>
                <c:pt idx="157">
                  <c:v>38510</c:v>
                </c:pt>
                <c:pt idx="158">
                  <c:v>38511</c:v>
                </c:pt>
                <c:pt idx="159">
                  <c:v>38512</c:v>
                </c:pt>
                <c:pt idx="160">
                  <c:v>38513</c:v>
                </c:pt>
                <c:pt idx="161">
                  <c:v>38514</c:v>
                </c:pt>
                <c:pt idx="162">
                  <c:v>38515</c:v>
                </c:pt>
                <c:pt idx="163">
                  <c:v>38516</c:v>
                </c:pt>
                <c:pt idx="164">
                  <c:v>38517</c:v>
                </c:pt>
                <c:pt idx="165">
                  <c:v>38518</c:v>
                </c:pt>
                <c:pt idx="166">
                  <c:v>38519</c:v>
                </c:pt>
                <c:pt idx="167">
                  <c:v>38520</c:v>
                </c:pt>
                <c:pt idx="168">
                  <c:v>38521</c:v>
                </c:pt>
                <c:pt idx="169">
                  <c:v>38522</c:v>
                </c:pt>
                <c:pt idx="170">
                  <c:v>38523</c:v>
                </c:pt>
                <c:pt idx="171">
                  <c:v>38524</c:v>
                </c:pt>
                <c:pt idx="172">
                  <c:v>38525</c:v>
                </c:pt>
                <c:pt idx="173">
                  <c:v>38526</c:v>
                </c:pt>
                <c:pt idx="174">
                  <c:v>38527</c:v>
                </c:pt>
                <c:pt idx="175">
                  <c:v>38528</c:v>
                </c:pt>
                <c:pt idx="176">
                  <c:v>38529</c:v>
                </c:pt>
                <c:pt idx="177">
                  <c:v>38530</c:v>
                </c:pt>
                <c:pt idx="178">
                  <c:v>38531</c:v>
                </c:pt>
                <c:pt idx="179">
                  <c:v>38532</c:v>
                </c:pt>
                <c:pt idx="180">
                  <c:v>38533</c:v>
                </c:pt>
                <c:pt idx="181">
                  <c:v>38534</c:v>
                </c:pt>
                <c:pt idx="182">
                  <c:v>38535</c:v>
                </c:pt>
                <c:pt idx="183">
                  <c:v>38536</c:v>
                </c:pt>
                <c:pt idx="184">
                  <c:v>38537</c:v>
                </c:pt>
                <c:pt idx="185">
                  <c:v>38538</c:v>
                </c:pt>
                <c:pt idx="186">
                  <c:v>38539</c:v>
                </c:pt>
                <c:pt idx="187">
                  <c:v>38540</c:v>
                </c:pt>
                <c:pt idx="188">
                  <c:v>38541</c:v>
                </c:pt>
                <c:pt idx="189">
                  <c:v>38542</c:v>
                </c:pt>
                <c:pt idx="190">
                  <c:v>38543</c:v>
                </c:pt>
                <c:pt idx="191">
                  <c:v>38544</c:v>
                </c:pt>
                <c:pt idx="192">
                  <c:v>38545</c:v>
                </c:pt>
                <c:pt idx="193">
                  <c:v>38546</c:v>
                </c:pt>
                <c:pt idx="194">
                  <c:v>38547</c:v>
                </c:pt>
                <c:pt idx="195">
                  <c:v>38548</c:v>
                </c:pt>
                <c:pt idx="196">
                  <c:v>38549</c:v>
                </c:pt>
                <c:pt idx="197">
                  <c:v>38550</c:v>
                </c:pt>
                <c:pt idx="198">
                  <c:v>38551</c:v>
                </c:pt>
                <c:pt idx="199">
                  <c:v>38552</c:v>
                </c:pt>
                <c:pt idx="200">
                  <c:v>38553</c:v>
                </c:pt>
                <c:pt idx="201">
                  <c:v>38554</c:v>
                </c:pt>
                <c:pt idx="202">
                  <c:v>38555</c:v>
                </c:pt>
                <c:pt idx="203">
                  <c:v>38556</c:v>
                </c:pt>
                <c:pt idx="204">
                  <c:v>38557</c:v>
                </c:pt>
                <c:pt idx="205">
                  <c:v>38558</c:v>
                </c:pt>
                <c:pt idx="206">
                  <c:v>38559</c:v>
                </c:pt>
                <c:pt idx="207">
                  <c:v>38560</c:v>
                </c:pt>
                <c:pt idx="208">
                  <c:v>38561</c:v>
                </c:pt>
                <c:pt idx="209">
                  <c:v>38562</c:v>
                </c:pt>
                <c:pt idx="210">
                  <c:v>38563</c:v>
                </c:pt>
                <c:pt idx="211">
                  <c:v>38564</c:v>
                </c:pt>
                <c:pt idx="212">
                  <c:v>38565</c:v>
                </c:pt>
                <c:pt idx="213">
                  <c:v>38566</c:v>
                </c:pt>
                <c:pt idx="214">
                  <c:v>38567</c:v>
                </c:pt>
                <c:pt idx="215">
                  <c:v>38568</c:v>
                </c:pt>
                <c:pt idx="216">
                  <c:v>38569</c:v>
                </c:pt>
                <c:pt idx="217">
                  <c:v>38570</c:v>
                </c:pt>
                <c:pt idx="218">
                  <c:v>38571</c:v>
                </c:pt>
                <c:pt idx="219">
                  <c:v>38572</c:v>
                </c:pt>
                <c:pt idx="220">
                  <c:v>38573</c:v>
                </c:pt>
                <c:pt idx="221">
                  <c:v>38574</c:v>
                </c:pt>
                <c:pt idx="222">
                  <c:v>38575</c:v>
                </c:pt>
                <c:pt idx="223">
                  <c:v>38576</c:v>
                </c:pt>
                <c:pt idx="224">
                  <c:v>38577</c:v>
                </c:pt>
                <c:pt idx="225">
                  <c:v>38578</c:v>
                </c:pt>
                <c:pt idx="226">
                  <c:v>38579</c:v>
                </c:pt>
                <c:pt idx="227">
                  <c:v>38580</c:v>
                </c:pt>
                <c:pt idx="228">
                  <c:v>38581</c:v>
                </c:pt>
                <c:pt idx="229">
                  <c:v>38582</c:v>
                </c:pt>
                <c:pt idx="230">
                  <c:v>38583</c:v>
                </c:pt>
                <c:pt idx="231">
                  <c:v>38584</c:v>
                </c:pt>
                <c:pt idx="232">
                  <c:v>38585</c:v>
                </c:pt>
                <c:pt idx="233">
                  <c:v>38586</c:v>
                </c:pt>
                <c:pt idx="234">
                  <c:v>38587</c:v>
                </c:pt>
                <c:pt idx="235">
                  <c:v>38588</c:v>
                </c:pt>
                <c:pt idx="236">
                  <c:v>38589</c:v>
                </c:pt>
                <c:pt idx="237">
                  <c:v>38590</c:v>
                </c:pt>
                <c:pt idx="238">
                  <c:v>38591</c:v>
                </c:pt>
                <c:pt idx="239">
                  <c:v>38592</c:v>
                </c:pt>
                <c:pt idx="240">
                  <c:v>38593</c:v>
                </c:pt>
                <c:pt idx="241">
                  <c:v>38594</c:v>
                </c:pt>
                <c:pt idx="242">
                  <c:v>38595</c:v>
                </c:pt>
                <c:pt idx="243">
                  <c:v>38596</c:v>
                </c:pt>
                <c:pt idx="244">
                  <c:v>38597</c:v>
                </c:pt>
                <c:pt idx="245">
                  <c:v>38598</c:v>
                </c:pt>
                <c:pt idx="246">
                  <c:v>38599</c:v>
                </c:pt>
                <c:pt idx="247">
                  <c:v>38600</c:v>
                </c:pt>
                <c:pt idx="248">
                  <c:v>38601</c:v>
                </c:pt>
                <c:pt idx="249">
                  <c:v>38602</c:v>
                </c:pt>
                <c:pt idx="250">
                  <c:v>38603</c:v>
                </c:pt>
                <c:pt idx="251">
                  <c:v>38604</c:v>
                </c:pt>
                <c:pt idx="252">
                  <c:v>38605</c:v>
                </c:pt>
                <c:pt idx="253">
                  <c:v>38606</c:v>
                </c:pt>
                <c:pt idx="254">
                  <c:v>38607</c:v>
                </c:pt>
                <c:pt idx="255">
                  <c:v>38608</c:v>
                </c:pt>
                <c:pt idx="256">
                  <c:v>38609</c:v>
                </c:pt>
                <c:pt idx="257">
                  <c:v>38610</c:v>
                </c:pt>
                <c:pt idx="258">
                  <c:v>38611</c:v>
                </c:pt>
                <c:pt idx="259">
                  <c:v>38612</c:v>
                </c:pt>
                <c:pt idx="260">
                  <c:v>38613</c:v>
                </c:pt>
                <c:pt idx="261">
                  <c:v>38614</c:v>
                </c:pt>
                <c:pt idx="262">
                  <c:v>38615</c:v>
                </c:pt>
                <c:pt idx="263">
                  <c:v>38616</c:v>
                </c:pt>
                <c:pt idx="264">
                  <c:v>38617</c:v>
                </c:pt>
                <c:pt idx="265">
                  <c:v>38618</c:v>
                </c:pt>
                <c:pt idx="266">
                  <c:v>38619</c:v>
                </c:pt>
                <c:pt idx="267">
                  <c:v>38620</c:v>
                </c:pt>
                <c:pt idx="268">
                  <c:v>38621</c:v>
                </c:pt>
                <c:pt idx="269">
                  <c:v>38622</c:v>
                </c:pt>
                <c:pt idx="270">
                  <c:v>38623</c:v>
                </c:pt>
                <c:pt idx="271">
                  <c:v>38624</c:v>
                </c:pt>
                <c:pt idx="272">
                  <c:v>38625</c:v>
                </c:pt>
                <c:pt idx="273">
                  <c:v>38626</c:v>
                </c:pt>
                <c:pt idx="274">
                  <c:v>38627</c:v>
                </c:pt>
                <c:pt idx="275">
                  <c:v>38628</c:v>
                </c:pt>
                <c:pt idx="276">
                  <c:v>38629</c:v>
                </c:pt>
                <c:pt idx="277">
                  <c:v>38630</c:v>
                </c:pt>
                <c:pt idx="278">
                  <c:v>38631</c:v>
                </c:pt>
                <c:pt idx="279">
                  <c:v>38632</c:v>
                </c:pt>
                <c:pt idx="280">
                  <c:v>38633</c:v>
                </c:pt>
                <c:pt idx="281">
                  <c:v>38634</c:v>
                </c:pt>
                <c:pt idx="282">
                  <c:v>38635</c:v>
                </c:pt>
                <c:pt idx="283">
                  <c:v>38636</c:v>
                </c:pt>
                <c:pt idx="284">
                  <c:v>38637</c:v>
                </c:pt>
                <c:pt idx="285">
                  <c:v>38638</c:v>
                </c:pt>
                <c:pt idx="286">
                  <c:v>38639</c:v>
                </c:pt>
                <c:pt idx="287">
                  <c:v>38640</c:v>
                </c:pt>
                <c:pt idx="288">
                  <c:v>38641</c:v>
                </c:pt>
                <c:pt idx="289">
                  <c:v>38642</c:v>
                </c:pt>
                <c:pt idx="290">
                  <c:v>38643</c:v>
                </c:pt>
                <c:pt idx="291">
                  <c:v>38644</c:v>
                </c:pt>
                <c:pt idx="292">
                  <c:v>38645</c:v>
                </c:pt>
                <c:pt idx="293">
                  <c:v>38646</c:v>
                </c:pt>
                <c:pt idx="294">
                  <c:v>38647</c:v>
                </c:pt>
                <c:pt idx="295">
                  <c:v>38648</c:v>
                </c:pt>
                <c:pt idx="296">
                  <c:v>38649</c:v>
                </c:pt>
                <c:pt idx="297">
                  <c:v>38650</c:v>
                </c:pt>
                <c:pt idx="298">
                  <c:v>38651</c:v>
                </c:pt>
                <c:pt idx="299">
                  <c:v>38652</c:v>
                </c:pt>
                <c:pt idx="300">
                  <c:v>38653</c:v>
                </c:pt>
                <c:pt idx="301">
                  <c:v>38654</c:v>
                </c:pt>
                <c:pt idx="302">
                  <c:v>38655</c:v>
                </c:pt>
                <c:pt idx="303">
                  <c:v>38656</c:v>
                </c:pt>
                <c:pt idx="304">
                  <c:v>38657</c:v>
                </c:pt>
                <c:pt idx="305">
                  <c:v>38658</c:v>
                </c:pt>
                <c:pt idx="306">
                  <c:v>38659</c:v>
                </c:pt>
                <c:pt idx="307">
                  <c:v>38660</c:v>
                </c:pt>
                <c:pt idx="308">
                  <c:v>38661</c:v>
                </c:pt>
                <c:pt idx="309">
                  <c:v>38662</c:v>
                </c:pt>
                <c:pt idx="310">
                  <c:v>38663</c:v>
                </c:pt>
                <c:pt idx="311">
                  <c:v>38664</c:v>
                </c:pt>
                <c:pt idx="312">
                  <c:v>38665</c:v>
                </c:pt>
                <c:pt idx="313">
                  <c:v>38666</c:v>
                </c:pt>
                <c:pt idx="314">
                  <c:v>38667</c:v>
                </c:pt>
                <c:pt idx="315">
                  <c:v>38668</c:v>
                </c:pt>
                <c:pt idx="316">
                  <c:v>38669</c:v>
                </c:pt>
                <c:pt idx="317">
                  <c:v>38670</c:v>
                </c:pt>
                <c:pt idx="318">
                  <c:v>38671</c:v>
                </c:pt>
                <c:pt idx="319">
                  <c:v>38672</c:v>
                </c:pt>
                <c:pt idx="320">
                  <c:v>38673</c:v>
                </c:pt>
                <c:pt idx="321">
                  <c:v>38674</c:v>
                </c:pt>
                <c:pt idx="322">
                  <c:v>38675</c:v>
                </c:pt>
                <c:pt idx="323">
                  <c:v>38676</c:v>
                </c:pt>
                <c:pt idx="324">
                  <c:v>38677</c:v>
                </c:pt>
                <c:pt idx="325">
                  <c:v>38678</c:v>
                </c:pt>
                <c:pt idx="326">
                  <c:v>38679</c:v>
                </c:pt>
                <c:pt idx="327">
                  <c:v>38680</c:v>
                </c:pt>
                <c:pt idx="328">
                  <c:v>38681</c:v>
                </c:pt>
                <c:pt idx="329">
                  <c:v>38682</c:v>
                </c:pt>
                <c:pt idx="330">
                  <c:v>38683</c:v>
                </c:pt>
                <c:pt idx="331">
                  <c:v>38684</c:v>
                </c:pt>
                <c:pt idx="332">
                  <c:v>38685</c:v>
                </c:pt>
                <c:pt idx="333">
                  <c:v>38686</c:v>
                </c:pt>
                <c:pt idx="334">
                  <c:v>38687</c:v>
                </c:pt>
                <c:pt idx="335">
                  <c:v>38688</c:v>
                </c:pt>
                <c:pt idx="336">
                  <c:v>38689</c:v>
                </c:pt>
                <c:pt idx="337">
                  <c:v>38690</c:v>
                </c:pt>
                <c:pt idx="338">
                  <c:v>38691</c:v>
                </c:pt>
                <c:pt idx="339">
                  <c:v>38692</c:v>
                </c:pt>
                <c:pt idx="340">
                  <c:v>38693</c:v>
                </c:pt>
                <c:pt idx="341">
                  <c:v>38694</c:v>
                </c:pt>
                <c:pt idx="342">
                  <c:v>38695</c:v>
                </c:pt>
                <c:pt idx="343">
                  <c:v>38696</c:v>
                </c:pt>
                <c:pt idx="344">
                  <c:v>38697</c:v>
                </c:pt>
                <c:pt idx="345">
                  <c:v>38698</c:v>
                </c:pt>
                <c:pt idx="346">
                  <c:v>38699</c:v>
                </c:pt>
                <c:pt idx="347">
                  <c:v>38700</c:v>
                </c:pt>
                <c:pt idx="348">
                  <c:v>38701</c:v>
                </c:pt>
                <c:pt idx="349">
                  <c:v>38702</c:v>
                </c:pt>
                <c:pt idx="350">
                  <c:v>38703</c:v>
                </c:pt>
                <c:pt idx="351">
                  <c:v>38704</c:v>
                </c:pt>
                <c:pt idx="352">
                  <c:v>38705</c:v>
                </c:pt>
                <c:pt idx="353">
                  <c:v>38706</c:v>
                </c:pt>
                <c:pt idx="354">
                  <c:v>38707</c:v>
                </c:pt>
                <c:pt idx="355">
                  <c:v>38708</c:v>
                </c:pt>
                <c:pt idx="356">
                  <c:v>38709</c:v>
                </c:pt>
                <c:pt idx="357">
                  <c:v>38710</c:v>
                </c:pt>
                <c:pt idx="358">
                  <c:v>38711</c:v>
                </c:pt>
                <c:pt idx="359">
                  <c:v>38712</c:v>
                </c:pt>
                <c:pt idx="360">
                  <c:v>38713</c:v>
                </c:pt>
                <c:pt idx="361">
                  <c:v>38714</c:v>
                </c:pt>
                <c:pt idx="362">
                  <c:v>38715</c:v>
                </c:pt>
                <c:pt idx="363">
                  <c:v>38716</c:v>
                </c:pt>
              </c:numCache>
            </c:numRef>
          </c:xVal>
          <c:yVal>
            <c:numRef>
              <c:f>all!$U$2:$U$365</c:f>
              <c:numCache>
                <c:formatCode>General</c:formatCode>
                <c:ptCount val="364"/>
                <c:pt idx="0">
                  <c:v>16.239287058512371</c:v>
                </c:pt>
                <c:pt idx="1">
                  <c:v>26.01990572611491</c:v>
                </c:pt>
                <c:pt idx="2">
                  <c:v>14.642016649246216</c:v>
                </c:pt>
                <c:pt idx="3">
                  <c:v>23.544102509816486</c:v>
                </c:pt>
                <c:pt idx="4">
                  <c:v>11.706023852030436</c:v>
                </c:pt>
                <c:pt idx="5">
                  <c:v>13.722420056660971</c:v>
                </c:pt>
                <c:pt idx="6">
                  <c:v>33.264362017313637</c:v>
                </c:pt>
                <c:pt idx="7">
                  <c:v>36.596425374348961</c:v>
                </c:pt>
                <c:pt idx="8">
                  <c:v>19.589774608612061</c:v>
                </c:pt>
                <c:pt idx="9">
                  <c:v>29.040084838867188</c:v>
                </c:pt>
                <c:pt idx="10">
                  <c:v>19.600264072418213</c:v>
                </c:pt>
                <c:pt idx="11">
                  <c:v>25.88897927602132</c:v>
                </c:pt>
                <c:pt idx="12">
                  <c:v>11.95539379119873</c:v>
                </c:pt>
                <c:pt idx="13">
                  <c:v>17.141091505686443</c:v>
                </c:pt>
                <c:pt idx="14">
                  <c:v>20.392908414204914</c:v>
                </c:pt>
                <c:pt idx="15">
                  <c:v>15.977245966593424</c:v>
                </c:pt>
                <c:pt idx="16">
                  <c:v>12.646600087483725</c:v>
                </c:pt>
                <c:pt idx="17">
                  <c:v>14.864443143208822</c:v>
                </c:pt>
                <c:pt idx="18">
                  <c:v>16.883392016092937</c:v>
                </c:pt>
                <c:pt idx="19">
                  <c:v>19.123882929484051</c:v>
                </c:pt>
                <c:pt idx="20">
                  <c:v>19.211161613464355</c:v>
                </c:pt>
                <c:pt idx="21">
                  <c:v>7.7545693715413408</c:v>
                </c:pt>
                <c:pt idx="22">
                  <c:v>19.120344479878742</c:v>
                </c:pt>
                <c:pt idx="23">
                  <c:v>28.171813329060871</c:v>
                </c:pt>
                <c:pt idx="24">
                  <c:v>44.659374872843422</c:v>
                </c:pt>
                <c:pt idx="25">
                  <c:v>15.081389745076498</c:v>
                </c:pt>
                <c:pt idx="26">
                  <c:v>27.486245155334473</c:v>
                </c:pt>
                <c:pt idx="27">
                  <c:v>32.520975112915039</c:v>
                </c:pt>
                <c:pt idx="28">
                  <c:v>40.235300699869789</c:v>
                </c:pt>
                <c:pt idx="29">
                  <c:v>28.285697937011719</c:v>
                </c:pt>
                <c:pt idx="30">
                  <c:v>33.83256721496582</c:v>
                </c:pt>
                <c:pt idx="31">
                  <c:v>30.240001678466797</c:v>
                </c:pt>
                <c:pt idx="32">
                  <c:v>49.974759419759117</c:v>
                </c:pt>
                <c:pt idx="33">
                  <c:v>41.962617238362633</c:v>
                </c:pt>
                <c:pt idx="34">
                  <c:v>39.47597281138102</c:v>
                </c:pt>
                <c:pt idx="35">
                  <c:v>25.932283401489258</c:v>
                </c:pt>
                <c:pt idx="36">
                  <c:v>52.10111872355143</c:v>
                </c:pt>
                <c:pt idx="37">
                  <c:v>18.498114267985027</c:v>
                </c:pt>
                <c:pt idx="38">
                  <c:v>19.600297292073567</c:v>
                </c:pt>
                <c:pt idx="39">
                  <c:v>13.97243849436442</c:v>
                </c:pt>
                <c:pt idx="40">
                  <c:v>13.00353733698527</c:v>
                </c:pt>
                <c:pt idx="41">
                  <c:v>20.326054573059082</c:v>
                </c:pt>
                <c:pt idx="42">
                  <c:v>17.919338226318359</c:v>
                </c:pt>
                <c:pt idx="43">
                  <c:v>10.640321731567383</c:v>
                </c:pt>
                <c:pt idx="44">
                  <c:v>12.913638591766357</c:v>
                </c:pt>
                <c:pt idx="45">
                  <c:v>20.947423775990803</c:v>
                </c:pt>
                <c:pt idx="46">
                  <c:v>16.537666638692219</c:v>
                </c:pt>
                <c:pt idx="47">
                  <c:v>11.345689614613852</c:v>
                </c:pt>
                <c:pt idx="48">
                  <c:v>15.119028568267822</c:v>
                </c:pt>
                <c:pt idx="49">
                  <c:v>26.146132151285808</c:v>
                </c:pt>
                <c:pt idx="50">
                  <c:v>16.67746639251709</c:v>
                </c:pt>
                <c:pt idx="51">
                  <c:v>21.617270469665527</c:v>
                </c:pt>
                <c:pt idx="52">
                  <c:v>26.117557843526203</c:v>
                </c:pt>
                <c:pt idx="53">
                  <c:v>27.896434466044109</c:v>
                </c:pt>
                <c:pt idx="54">
                  <c:v>30.987306594848633</c:v>
                </c:pt>
                <c:pt idx="55">
                  <c:v>24.64979362487793</c:v>
                </c:pt>
                <c:pt idx="56">
                  <c:v>14.086744626363119</c:v>
                </c:pt>
                <c:pt idx="57">
                  <c:v>21.313923517862957</c:v>
                </c:pt>
                <c:pt idx="58">
                  <c:v>29.576740900675457</c:v>
                </c:pt>
                <c:pt idx="59">
                  <c:v>10.338548501332602</c:v>
                </c:pt>
                <c:pt idx="60">
                  <c:v>12.738284111022949</c:v>
                </c:pt>
                <c:pt idx="61">
                  <c:v>21.014632701873779</c:v>
                </c:pt>
                <c:pt idx="62">
                  <c:v>47.569918314615883</c:v>
                </c:pt>
                <c:pt idx="63">
                  <c:v>32.601235071818031</c:v>
                </c:pt>
                <c:pt idx="64">
                  <c:v>34.258888244628906</c:v>
                </c:pt>
                <c:pt idx="65">
                  <c:v>12.039597829182943</c:v>
                </c:pt>
                <c:pt idx="66">
                  <c:v>12.501750310262045</c:v>
                </c:pt>
                <c:pt idx="67">
                  <c:v>13.732268651326498</c:v>
                </c:pt>
                <c:pt idx="68">
                  <c:v>29.794137001037598</c:v>
                </c:pt>
                <c:pt idx="69">
                  <c:v>23.97359339396159</c:v>
                </c:pt>
                <c:pt idx="70">
                  <c:v>13.603197733561197</c:v>
                </c:pt>
                <c:pt idx="71">
                  <c:v>18.201255798339844</c:v>
                </c:pt>
                <c:pt idx="72">
                  <c:v>26.655714988708496</c:v>
                </c:pt>
                <c:pt idx="73">
                  <c:v>34.136196136474609</c:v>
                </c:pt>
                <c:pt idx="74">
                  <c:v>26.848109881083172</c:v>
                </c:pt>
                <c:pt idx="75">
                  <c:v>17.603518486022949</c:v>
                </c:pt>
                <c:pt idx="76">
                  <c:v>37.705715179443359</c:v>
                </c:pt>
                <c:pt idx="77">
                  <c:v>11.907363255818685</c:v>
                </c:pt>
                <c:pt idx="78">
                  <c:v>11.920255661010742</c:v>
                </c:pt>
                <c:pt idx="79">
                  <c:v>17.526686668395996</c:v>
                </c:pt>
                <c:pt idx="80">
                  <c:v>14.743573824564615</c:v>
                </c:pt>
                <c:pt idx="81">
                  <c:v>14.178512891133627</c:v>
                </c:pt>
                <c:pt idx="82">
                  <c:v>24.748777707417805</c:v>
                </c:pt>
                <c:pt idx="83">
                  <c:v>10.866483847300211</c:v>
                </c:pt>
                <c:pt idx="84">
                  <c:v>29.40143044789632</c:v>
                </c:pt>
                <c:pt idx="85">
                  <c:v>30.79581356048584</c:v>
                </c:pt>
                <c:pt idx="86">
                  <c:v>18.303713798522949</c:v>
                </c:pt>
                <c:pt idx="87">
                  <c:v>27.714063962300617</c:v>
                </c:pt>
                <c:pt idx="88">
                  <c:v>28.052914301554363</c:v>
                </c:pt>
                <c:pt idx="89">
                  <c:v>6.5606422424316406</c:v>
                </c:pt>
                <c:pt idx="90">
                  <c:v>6.1775937080383301</c:v>
                </c:pt>
                <c:pt idx="91">
                  <c:v>4.9791454474131269</c:v>
                </c:pt>
                <c:pt idx="92">
                  <c:v>7.0758220354715986</c:v>
                </c:pt>
                <c:pt idx="93">
                  <c:v>26.150182565053303</c:v>
                </c:pt>
                <c:pt idx="94">
                  <c:v>26.235109011332195</c:v>
                </c:pt>
                <c:pt idx="95">
                  <c:v>22.994012196858723</c:v>
                </c:pt>
                <c:pt idx="96">
                  <c:v>10.608409086863199</c:v>
                </c:pt>
                <c:pt idx="97">
                  <c:v>14.843310038248697</c:v>
                </c:pt>
                <c:pt idx="98">
                  <c:v>18.637462298075359</c:v>
                </c:pt>
                <c:pt idx="99">
                  <c:v>26.442650477091473</c:v>
                </c:pt>
                <c:pt idx="100">
                  <c:v>8.0796380043029785</c:v>
                </c:pt>
                <c:pt idx="101">
                  <c:v>12.990683078765869</c:v>
                </c:pt>
                <c:pt idx="102">
                  <c:v>7.6794954140981035</c:v>
                </c:pt>
                <c:pt idx="103">
                  <c:v>12.359337965647379</c:v>
                </c:pt>
                <c:pt idx="104">
                  <c:v>19.353333791097004</c:v>
                </c:pt>
                <c:pt idx="105">
                  <c:v>21.215211550394695</c:v>
                </c:pt>
                <c:pt idx="106">
                  <c:v>33.905747095743813</c:v>
                </c:pt>
                <c:pt idx="107">
                  <c:v>39.472688039143883</c:v>
                </c:pt>
                <c:pt idx="108">
                  <c:v>18.624044100443523</c:v>
                </c:pt>
                <c:pt idx="109">
                  <c:v>8.192260106404623</c:v>
                </c:pt>
                <c:pt idx="110">
                  <c:v>17.057718118031818</c:v>
                </c:pt>
                <c:pt idx="111">
                  <c:v>8.2350611686706543</c:v>
                </c:pt>
                <c:pt idx="112">
                  <c:v>2.9490902423858643</c:v>
                </c:pt>
                <c:pt idx="113">
                  <c:v>3.6217923959096274</c:v>
                </c:pt>
                <c:pt idx="114">
                  <c:v>12.532014846801758</c:v>
                </c:pt>
                <c:pt idx="115">
                  <c:v>13.589808146158854</c:v>
                </c:pt>
                <c:pt idx="116">
                  <c:v>15.291438420613607</c:v>
                </c:pt>
                <c:pt idx="117">
                  <c:v>19.197246074676514</c:v>
                </c:pt>
                <c:pt idx="118">
                  <c:v>20.705627123514812</c:v>
                </c:pt>
                <c:pt idx="119">
                  <c:v>21.857655207316082</c:v>
                </c:pt>
                <c:pt idx="120">
                  <c:v>17.681286176045734</c:v>
                </c:pt>
                <c:pt idx="121">
                  <c:v>13.761990229288736</c:v>
                </c:pt>
                <c:pt idx="122">
                  <c:v>19.191580772399902</c:v>
                </c:pt>
                <c:pt idx="123">
                  <c:v>22.451875050862629</c:v>
                </c:pt>
                <c:pt idx="124">
                  <c:v>27.161361694335937</c:v>
                </c:pt>
                <c:pt idx="125">
                  <c:v>31.232330640157063</c:v>
                </c:pt>
                <c:pt idx="126">
                  <c:v>27.912350654602051</c:v>
                </c:pt>
                <c:pt idx="127">
                  <c:v>28.62000846862793</c:v>
                </c:pt>
                <c:pt idx="128">
                  <c:v>30.83008321126302</c:v>
                </c:pt>
                <c:pt idx="129">
                  <c:v>11.725916067759195</c:v>
                </c:pt>
                <c:pt idx="130">
                  <c:v>5.6741667588551836</c:v>
                </c:pt>
                <c:pt idx="131">
                  <c:v>8.3968299229939785</c:v>
                </c:pt>
                <c:pt idx="132">
                  <c:v>12.025438984235128</c:v>
                </c:pt>
                <c:pt idx="133">
                  <c:v>10.585723082224527</c:v>
                </c:pt>
                <c:pt idx="134">
                  <c:v>7.3844096660614014</c:v>
                </c:pt>
                <c:pt idx="135">
                  <c:v>12.661402384440104</c:v>
                </c:pt>
                <c:pt idx="136">
                  <c:v>17.093620300292969</c:v>
                </c:pt>
                <c:pt idx="137">
                  <c:v>14.376455942789713</c:v>
                </c:pt>
                <c:pt idx="138">
                  <c:v>14.153536518414816</c:v>
                </c:pt>
                <c:pt idx="139">
                  <c:v>12.84516716003418</c:v>
                </c:pt>
                <c:pt idx="140">
                  <c:v>15.795754909515381</c:v>
                </c:pt>
                <c:pt idx="141">
                  <c:v>25.975293477376301</c:v>
                </c:pt>
                <c:pt idx="142">
                  <c:v>7.4885664780934649</c:v>
                </c:pt>
                <c:pt idx="143">
                  <c:v>10.159837563832602</c:v>
                </c:pt>
                <c:pt idx="144">
                  <c:v>8.6025505065917969</c:v>
                </c:pt>
                <c:pt idx="145">
                  <c:v>12.616758028666178</c:v>
                </c:pt>
                <c:pt idx="146">
                  <c:v>14.473018010457357</c:v>
                </c:pt>
                <c:pt idx="147">
                  <c:v>12.312091668446859</c:v>
                </c:pt>
                <c:pt idx="148">
                  <c:v>11.611631393432617</c:v>
                </c:pt>
                <c:pt idx="149">
                  <c:v>12.676661332448324</c:v>
                </c:pt>
                <c:pt idx="150">
                  <c:v>13.762308756510416</c:v>
                </c:pt>
                <c:pt idx="151">
                  <c:v>17.293509006500244</c:v>
                </c:pt>
                <c:pt idx="152">
                  <c:v>12.54214588801066</c:v>
                </c:pt>
                <c:pt idx="153">
                  <c:v>22.19762134552002</c:v>
                </c:pt>
                <c:pt idx="154">
                  <c:v>25.071766535441082</c:v>
                </c:pt>
                <c:pt idx="155">
                  <c:v>11.298029899597168</c:v>
                </c:pt>
                <c:pt idx="156">
                  <c:v>9.968083381652832</c:v>
                </c:pt>
                <c:pt idx="157">
                  <c:v>11.990665117899576</c:v>
                </c:pt>
                <c:pt idx="158">
                  <c:v>21.359566688537598</c:v>
                </c:pt>
                <c:pt idx="159">
                  <c:v>23.241046269734699</c:v>
                </c:pt>
                <c:pt idx="160">
                  <c:v>24.441454887390137</c:v>
                </c:pt>
                <c:pt idx="161">
                  <c:v>17.864011764526367</c:v>
                </c:pt>
                <c:pt idx="162">
                  <c:v>19.79852072397868</c:v>
                </c:pt>
                <c:pt idx="163">
                  <c:v>14.638901233673096</c:v>
                </c:pt>
                <c:pt idx="164">
                  <c:v>10.52994187672933</c:v>
                </c:pt>
                <c:pt idx="165">
                  <c:v>5.5784482955932617</c:v>
                </c:pt>
                <c:pt idx="166">
                  <c:v>9.9766240119934082</c:v>
                </c:pt>
                <c:pt idx="167">
                  <c:v>7.5411732196807861</c:v>
                </c:pt>
                <c:pt idx="168">
                  <c:v>6.7449582417805987</c:v>
                </c:pt>
                <c:pt idx="169">
                  <c:v>14.889814694722494</c:v>
                </c:pt>
                <c:pt idx="170">
                  <c:v>19.719517389933269</c:v>
                </c:pt>
                <c:pt idx="171">
                  <c:v>9.3237718741099034</c:v>
                </c:pt>
                <c:pt idx="172">
                  <c:v>8.0724825859069824</c:v>
                </c:pt>
                <c:pt idx="173">
                  <c:v>14.796423276265463</c:v>
                </c:pt>
                <c:pt idx="174">
                  <c:v>24.344302495320637</c:v>
                </c:pt>
                <c:pt idx="175">
                  <c:v>13.180278460184732</c:v>
                </c:pt>
                <c:pt idx="176">
                  <c:v>23.22702916463216</c:v>
                </c:pt>
                <c:pt idx="177">
                  <c:v>31.498274485270183</c:v>
                </c:pt>
                <c:pt idx="178">
                  <c:v>11.021409432093302</c:v>
                </c:pt>
                <c:pt idx="179">
                  <c:v>24.498521169026692</c:v>
                </c:pt>
                <c:pt idx="180">
                  <c:v>9.3015503883361816</c:v>
                </c:pt>
                <c:pt idx="181">
                  <c:v>4.8956770102183027</c:v>
                </c:pt>
                <c:pt idx="182">
                  <c:v>9.6274516582489014</c:v>
                </c:pt>
                <c:pt idx="183">
                  <c:v>23.521200497945149</c:v>
                </c:pt>
                <c:pt idx="184">
                  <c:v>17.665149052937824</c:v>
                </c:pt>
                <c:pt idx="185">
                  <c:v>6.8721272945404053</c:v>
                </c:pt>
                <c:pt idx="186">
                  <c:v>8.4233322143554687</c:v>
                </c:pt>
                <c:pt idx="187">
                  <c:v>15.881750424702963</c:v>
                </c:pt>
                <c:pt idx="188">
                  <c:v>11.351024945576986</c:v>
                </c:pt>
                <c:pt idx="189">
                  <c:v>13.703430652618408</c:v>
                </c:pt>
                <c:pt idx="190">
                  <c:v>17.631129423777264</c:v>
                </c:pt>
                <c:pt idx="191">
                  <c:v>18.519418080647785</c:v>
                </c:pt>
                <c:pt idx="192">
                  <c:v>23.319545110066731</c:v>
                </c:pt>
                <c:pt idx="193">
                  <c:v>20.280757586161297</c:v>
                </c:pt>
                <c:pt idx="194">
                  <c:v>22.994788487752277</c:v>
                </c:pt>
                <c:pt idx="195">
                  <c:v>20.075380961100262</c:v>
                </c:pt>
                <c:pt idx="196">
                  <c:v>19.513952175776165</c:v>
                </c:pt>
                <c:pt idx="197">
                  <c:v>17.443741957346599</c:v>
                </c:pt>
                <c:pt idx="198">
                  <c:v>10.930955568949381</c:v>
                </c:pt>
                <c:pt idx="199">
                  <c:v>13.095777670542398</c:v>
                </c:pt>
                <c:pt idx="200">
                  <c:v>10.471396207809448</c:v>
                </c:pt>
                <c:pt idx="201">
                  <c:v>16.688878536224365</c:v>
                </c:pt>
                <c:pt idx="202">
                  <c:v>10.159620126088461</c:v>
                </c:pt>
                <c:pt idx="203">
                  <c:v>12.509588241577148</c:v>
                </c:pt>
                <c:pt idx="204">
                  <c:v>13.525120576222738</c:v>
                </c:pt>
                <c:pt idx="205">
                  <c:v>16.095673720041912</c:v>
                </c:pt>
                <c:pt idx="206">
                  <c:v>7.2802661657333374</c:v>
                </c:pt>
                <c:pt idx="207">
                  <c:v>7.5584319432576494</c:v>
                </c:pt>
                <c:pt idx="208">
                  <c:v>14.35570732752482</c:v>
                </c:pt>
                <c:pt idx="209">
                  <c:v>10.019090334574381</c:v>
                </c:pt>
                <c:pt idx="210">
                  <c:v>12.971639633178711</c:v>
                </c:pt>
                <c:pt idx="211">
                  <c:v>16.977923711140949</c:v>
                </c:pt>
                <c:pt idx="212">
                  <c:v>19.99925422668457</c:v>
                </c:pt>
                <c:pt idx="213">
                  <c:v>38.224688212076821</c:v>
                </c:pt>
                <c:pt idx="214">
                  <c:v>30.488135019938152</c:v>
                </c:pt>
                <c:pt idx="215">
                  <c:v>10.317881266276041</c:v>
                </c:pt>
                <c:pt idx="216">
                  <c:v>8.7391316890716553</c:v>
                </c:pt>
                <c:pt idx="217">
                  <c:v>17.445480346679688</c:v>
                </c:pt>
                <c:pt idx="218">
                  <c:v>20.029015858968098</c:v>
                </c:pt>
                <c:pt idx="219">
                  <c:v>23.673692385355633</c:v>
                </c:pt>
                <c:pt idx="220">
                  <c:v>22.472011566162109</c:v>
                </c:pt>
                <c:pt idx="221">
                  <c:v>11.424594720204672</c:v>
                </c:pt>
                <c:pt idx="222">
                  <c:v>13.398101011912027</c:v>
                </c:pt>
                <c:pt idx="223">
                  <c:v>14.027675628662109</c:v>
                </c:pt>
                <c:pt idx="224">
                  <c:v>13.000776767730713</c:v>
                </c:pt>
                <c:pt idx="225">
                  <c:v>8.8710249265034999</c:v>
                </c:pt>
                <c:pt idx="226">
                  <c:v>12.241110483805338</c:v>
                </c:pt>
                <c:pt idx="227">
                  <c:v>17.213897069295246</c:v>
                </c:pt>
                <c:pt idx="228">
                  <c:v>13.586503505706787</c:v>
                </c:pt>
                <c:pt idx="229">
                  <c:v>23.988097190856934</c:v>
                </c:pt>
                <c:pt idx="230">
                  <c:v>14.000383536020914</c:v>
                </c:pt>
                <c:pt idx="231">
                  <c:v>13.549633979797363</c:v>
                </c:pt>
                <c:pt idx="232">
                  <c:v>6.6287393569946289</c:v>
                </c:pt>
                <c:pt idx="233">
                  <c:v>8.3438677787780762</c:v>
                </c:pt>
                <c:pt idx="234">
                  <c:v>9.5805062452952061</c:v>
                </c:pt>
                <c:pt idx="235">
                  <c:v>15.082477728525797</c:v>
                </c:pt>
                <c:pt idx="236">
                  <c:v>11.756379922231039</c:v>
                </c:pt>
                <c:pt idx="237">
                  <c:v>29.350638071695965</c:v>
                </c:pt>
                <c:pt idx="238">
                  <c:v>17.731747627258301</c:v>
                </c:pt>
                <c:pt idx="239">
                  <c:v>11.288050810496012</c:v>
                </c:pt>
                <c:pt idx="240">
                  <c:v>26.706665992736816</c:v>
                </c:pt>
                <c:pt idx="241">
                  <c:v>16.630744695663452</c:v>
                </c:pt>
                <c:pt idx="242">
                  <c:v>14.45111338297526</c:v>
                </c:pt>
                <c:pt idx="243">
                  <c:v>11.388370275497437</c:v>
                </c:pt>
                <c:pt idx="244">
                  <c:v>7.6816326777140302</c:v>
                </c:pt>
                <c:pt idx="245">
                  <c:v>12.415087381998697</c:v>
                </c:pt>
                <c:pt idx="246">
                  <c:v>11.952012062072754</c:v>
                </c:pt>
                <c:pt idx="247">
                  <c:v>14.945493539174398</c:v>
                </c:pt>
                <c:pt idx="248">
                  <c:v>23.457133611043293</c:v>
                </c:pt>
                <c:pt idx="249">
                  <c:v>22.407305081685383</c:v>
                </c:pt>
                <c:pt idx="250">
                  <c:v>8.7889318466186523</c:v>
                </c:pt>
                <c:pt idx="251">
                  <c:v>14.32796573638916</c:v>
                </c:pt>
                <c:pt idx="252">
                  <c:v>17.065106391906738</c:v>
                </c:pt>
                <c:pt idx="253">
                  <c:v>22.075976371765137</c:v>
                </c:pt>
                <c:pt idx="254">
                  <c:v>37.744153340657554</c:v>
                </c:pt>
                <c:pt idx="255">
                  <c:v>33.353389739990234</c:v>
                </c:pt>
                <c:pt idx="256">
                  <c:v>11.227221965789795</c:v>
                </c:pt>
                <c:pt idx="257">
                  <c:v>7.6051575342814131</c:v>
                </c:pt>
                <c:pt idx="258">
                  <c:v>7.0840976436932879</c:v>
                </c:pt>
                <c:pt idx="259">
                  <c:v>17.073117733001709</c:v>
                </c:pt>
                <c:pt idx="260">
                  <c:v>19.346770763397217</c:v>
                </c:pt>
                <c:pt idx="261">
                  <c:v>18.257629712422688</c:v>
                </c:pt>
                <c:pt idx="262">
                  <c:v>11.196824312210083</c:v>
                </c:pt>
                <c:pt idx="263">
                  <c:v>18.011476039886475</c:v>
                </c:pt>
                <c:pt idx="264">
                  <c:v>13.144859790802002</c:v>
                </c:pt>
                <c:pt idx="265">
                  <c:v>10.29718017578125</c:v>
                </c:pt>
                <c:pt idx="266">
                  <c:v>18.83171272277832</c:v>
                </c:pt>
                <c:pt idx="267">
                  <c:v>14.444217403729757</c:v>
                </c:pt>
                <c:pt idx="268">
                  <c:v>8.1389403343200684</c:v>
                </c:pt>
                <c:pt idx="269">
                  <c:v>17.691696802775066</c:v>
                </c:pt>
                <c:pt idx="270">
                  <c:v>10.458370606104532</c:v>
                </c:pt>
                <c:pt idx="271">
                  <c:v>10.722521305084229</c:v>
                </c:pt>
                <c:pt idx="272">
                  <c:v>18.943636576334637</c:v>
                </c:pt>
                <c:pt idx="273">
                  <c:v>27.954360961914063</c:v>
                </c:pt>
                <c:pt idx="274">
                  <c:v>33.068408966064453</c:v>
                </c:pt>
                <c:pt idx="275">
                  <c:v>33.17685000101725</c:v>
                </c:pt>
                <c:pt idx="276">
                  <c:v>36.14122200012207</c:v>
                </c:pt>
                <c:pt idx="277">
                  <c:v>30.358583450317383</c:v>
                </c:pt>
                <c:pt idx="278">
                  <c:v>10.644021987915039</c:v>
                </c:pt>
                <c:pt idx="279">
                  <c:v>4.3804914951324463</c:v>
                </c:pt>
                <c:pt idx="280">
                  <c:v>5.2468860944112139</c:v>
                </c:pt>
                <c:pt idx="281">
                  <c:v>9.6769360701243077</c:v>
                </c:pt>
                <c:pt idx="282">
                  <c:v>25.963275273640949</c:v>
                </c:pt>
                <c:pt idx="283">
                  <c:v>21.417101224263508</c:v>
                </c:pt>
                <c:pt idx="284">
                  <c:v>23.096370061238606</c:v>
                </c:pt>
                <c:pt idx="285">
                  <c:v>37.547712326049805</c:v>
                </c:pt>
                <c:pt idx="286">
                  <c:v>27.590925216674805</c:v>
                </c:pt>
                <c:pt idx="287">
                  <c:v>5.771377245585124</c:v>
                </c:pt>
                <c:pt idx="288">
                  <c:v>9.9148935476938878</c:v>
                </c:pt>
                <c:pt idx="289">
                  <c:v>16.245368639628094</c:v>
                </c:pt>
                <c:pt idx="290">
                  <c:v>16.614109675089519</c:v>
                </c:pt>
                <c:pt idx="291">
                  <c:v>11.95896848042806</c:v>
                </c:pt>
                <c:pt idx="292">
                  <c:v>15.645004431406656</c:v>
                </c:pt>
                <c:pt idx="293">
                  <c:v>13.871541023254395</c:v>
                </c:pt>
                <c:pt idx="294">
                  <c:v>13.632182757059732</c:v>
                </c:pt>
                <c:pt idx="295">
                  <c:v>8.5443332990010585</c:v>
                </c:pt>
                <c:pt idx="296">
                  <c:v>5.1587198575337725</c:v>
                </c:pt>
                <c:pt idx="297">
                  <c:v>8.982502381006876</c:v>
                </c:pt>
                <c:pt idx="298">
                  <c:v>14.492759863535563</c:v>
                </c:pt>
                <c:pt idx="299">
                  <c:v>10.904982884724935</c:v>
                </c:pt>
                <c:pt idx="300">
                  <c:v>16.343150297800701</c:v>
                </c:pt>
                <c:pt idx="301">
                  <c:v>26.064780076344807</c:v>
                </c:pt>
                <c:pt idx="302">
                  <c:v>32.680257797241211</c:v>
                </c:pt>
                <c:pt idx="303">
                  <c:v>32.007194677988686</c:v>
                </c:pt>
                <c:pt idx="304">
                  <c:v>16.810341835021973</c:v>
                </c:pt>
                <c:pt idx="305">
                  <c:v>25.429080963134766</c:v>
                </c:pt>
                <c:pt idx="306">
                  <c:v>20.478887557983398</c:v>
                </c:pt>
                <c:pt idx="307">
                  <c:v>27.066614786783855</c:v>
                </c:pt>
                <c:pt idx="308">
                  <c:v>26.636749744415283</c:v>
                </c:pt>
                <c:pt idx="309">
                  <c:v>8.4203685124715175</c:v>
                </c:pt>
                <c:pt idx="310">
                  <c:v>26.640357335408527</c:v>
                </c:pt>
                <c:pt idx="311">
                  <c:v>27.513894240061443</c:v>
                </c:pt>
                <c:pt idx="312">
                  <c:v>9.6225996812184658</c:v>
                </c:pt>
                <c:pt idx="313">
                  <c:v>14.935829401016235</c:v>
                </c:pt>
                <c:pt idx="314">
                  <c:v>29.757594426472981</c:v>
                </c:pt>
                <c:pt idx="315">
                  <c:v>15.338585376739502</c:v>
                </c:pt>
                <c:pt idx="316">
                  <c:v>9.0170334180196132</c:v>
                </c:pt>
                <c:pt idx="317">
                  <c:v>10.96986218293508</c:v>
                </c:pt>
                <c:pt idx="318">
                  <c:v>11.029736320177713</c:v>
                </c:pt>
                <c:pt idx="319">
                  <c:v>7.7063978513081866</c:v>
                </c:pt>
                <c:pt idx="320">
                  <c:v>14.376774311065674</c:v>
                </c:pt>
                <c:pt idx="321">
                  <c:v>29.681891441345215</c:v>
                </c:pt>
                <c:pt idx="322">
                  <c:v>31.431371053059895</c:v>
                </c:pt>
                <c:pt idx="323">
                  <c:v>34.947718302408852</c:v>
                </c:pt>
                <c:pt idx="324">
                  <c:v>17.900492747624714</c:v>
                </c:pt>
                <c:pt idx="325">
                  <c:v>10.719178597132364</c:v>
                </c:pt>
                <c:pt idx="326">
                  <c:v>15.191731731096903</c:v>
                </c:pt>
                <c:pt idx="327">
                  <c:v>5.0988348325093584</c:v>
                </c:pt>
                <c:pt idx="328">
                  <c:v>15.415404637654623</c:v>
                </c:pt>
                <c:pt idx="329">
                  <c:v>37.122678756713867</c:v>
                </c:pt>
                <c:pt idx="330">
                  <c:v>32.749027252197266</c:v>
                </c:pt>
                <c:pt idx="331">
                  <c:v>14.745594342549643</c:v>
                </c:pt>
                <c:pt idx="332">
                  <c:v>19.713236172993977</c:v>
                </c:pt>
                <c:pt idx="333">
                  <c:v>26.787309964497883</c:v>
                </c:pt>
                <c:pt idx="334">
                  <c:v>35.071390787760414</c:v>
                </c:pt>
                <c:pt idx="335">
                  <c:v>10.408129533131918</c:v>
                </c:pt>
                <c:pt idx="336">
                  <c:v>20.368999799092609</c:v>
                </c:pt>
                <c:pt idx="337">
                  <c:v>21.345631281534832</c:v>
                </c:pt>
                <c:pt idx="338">
                  <c:v>28.083857854207356</c:v>
                </c:pt>
                <c:pt idx="339">
                  <c:v>33.414304097493492</c:v>
                </c:pt>
                <c:pt idx="340">
                  <c:v>26.707483609517414</c:v>
                </c:pt>
                <c:pt idx="341">
                  <c:v>32.938648223876953</c:v>
                </c:pt>
                <c:pt idx="342">
                  <c:v>22.683297475179035</c:v>
                </c:pt>
                <c:pt idx="343">
                  <c:v>23.161254247029621</c:v>
                </c:pt>
                <c:pt idx="344">
                  <c:v>13.601610978444418</c:v>
                </c:pt>
                <c:pt idx="345">
                  <c:v>20.081473032633465</c:v>
                </c:pt>
                <c:pt idx="346">
                  <c:v>42.217569351196289</c:v>
                </c:pt>
                <c:pt idx="347">
                  <c:v>24.076134840647381</c:v>
                </c:pt>
                <c:pt idx="348">
                  <c:v>19.159590721130371</c:v>
                </c:pt>
                <c:pt idx="349">
                  <c:v>16.278343836466473</c:v>
                </c:pt>
                <c:pt idx="350">
                  <c:v>29.758530298868816</c:v>
                </c:pt>
                <c:pt idx="351">
                  <c:v>22.219142913818359</c:v>
                </c:pt>
                <c:pt idx="352">
                  <c:v>23.459444046020508</c:v>
                </c:pt>
                <c:pt idx="353">
                  <c:v>32.84936841328939</c:v>
                </c:pt>
                <c:pt idx="354">
                  <c:v>29.679279645284016</c:v>
                </c:pt>
                <c:pt idx="355">
                  <c:v>25.007904688517254</c:v>
                </c:pt>
                <c:pt idx="356">
                  <c:v>34.886089960734047</c:v>
                </c:pt>
                <c:pt idx="357">
                  <c:v>27.248229821523029</c:v>
                </c:pt>
                <c:pt idx="358">
                  <c:v>10.334999799728394</c:v>
                </c:pt>
                <c:pt idx="359">
                  <c:v>16.446262359619141</c:v>
                </c:pt>
                <c:pt idx="360">
                  <c:v>22.78684178988139</c:v>
                </c:pt>
                <c:pt idx="361">
                  <c:v>21.917009512583416</c:v>
                </c:pt>
                <c:pt idx="362">
                  <c:v>17.269652684529621</c:v>
                </c:pt>
                <c:pt idx="363">
                  <c:v>19.575443108876545</c:v>
                </c:pt>
              </c:numCache>
            </c:numRef>
          </c:yVal>
        </c:ser>
        <c:ser>
          <c:idx val="9"/>
          <c:order val="9"/>
          <c:tx>
            <c:strRef>
              <c:f>all!$V$1</c:f>
              <c:strCache>
                <c:ptCount val="1"/>
                <c:pt idx="0">
                  <c:v>km4_26163576600</c:v>
                </c:pt>
              </c:strCache>
            </c:strRef>
          </c:tx>
          <c:spPr>
            <a:ln w="19050">
              <a:prstDash val="sysDash"/>
            </a:ln>
          </c:spPr>
          <c:marker>
            <c:symbol val="none"/>
          </c:marker>
          <c:xVal>
            <c:numRef>
              <c:f>all!$A$2:$A$365</c:f>
              <c:numCache>
                <c:formatCode>m/d/yyyy</c:formatCode>
                <c:ptCount val="364"/>
                <c:pt idx="0">
                  <c:v>38353</c:v>
                </c:pt>
                <c:pt idx="1">
                  <c:v>38354</c:v>
                </c:pt>
                <c:pt idx="2">
                  <c:v>38355</c:v>
                </c:pt>
                <c:pt idx="3">
                  <c:v>38356</c:v>
                </c:pt>
                <c:pt idx="4">
                  <c:v>38357</c:v>
                </c:pt>
                <c:pt idx="5">
                  <c:v>38358</c:v>
                </c:pt>
                <c:pt idx="6">
                  <c:v>38359</c:v>
                </c:pt>
                <c:pt idx="7">
                  <c:v>38360</c:v>
                </c:pt>
                <c:pt idx="8">
                  <c:v>38361</c:v>
                </c:pt>
                <c:pt idx="9">
                  <c:v>38362</c:v>
                </c:pt>
                <c:pt idx="10">
                  <c:v>38363</c:v>
                </c:pt>
                <c:pt idx="11">
                  <c:v>38364</c:v>
                </c:pt>
                <c:pt idx="12">
                  <c:v>38365</c:v>
                </c:pt>
                <c:pt idx="13">
                  <c:v>38366</c:v>
                </c:pt>
                <c:pt idx="14">
                  <c:v>38367</c:v>
                </c:pt>
                <c:pt idx="15">
                  <c:v>38368</c:v>
                </c:pt>
                <c:pt idx="16">
                  <c:v>38369</c:v>
                </c:pt>
                <c:pt idx="17">
                  <c:v>38370</c:v>
                </c:pt>
                <c:pt idx="18">
                  <c:v>38371</c:v>
                </c:pt>
                <c:pt idx="19">
                  <c:v>38372</c:v>
                </c:pt>
                <c:pt idx="20">
                  <c:v>38373</c:v>
                </c:pt>
                <c:pt idx="21">
                  <c:v>38374</c:v>
                </c:pt>
                <c:pt idx="22">
                  <c:v>38375</c:v>
                </c:pt>
                <c:pt idx="23">
                  <c:v>38376</c:v>
                </c:pt>
                <c:pt idx="24">
                  <c:v>38377</c:v>
                </c:pt>
                <c:pt idx="25">
                  <c:v>38378</c:v>
                </c:pt>
                <c:pt idx="26">
                  <c:v>38379</c:v>
                </c:pt>
                <c:pt idx="27">
                  <c:v>38380</c:v>
                </c:pt>
                <c:pt idx="28">
                  <c:v>38381</c:v>
                </c:pt>
                <c:pt idx="29">
                  <c:v>38382</c:v>
                </c:pt>
                <c:pt idx="30">
                  <c:v>38383</c:v>
                </c:pt>
                <c:pt idx="31">
                  <c:v>38384</c:v>
                </c:pt>
                <c:pt idx="32">
                  <c:v>38385</c:v>
                </c:pt>
                <c:pt idx="33">
                  <c:v>38386</c:v>
                </c:pt>
                <c:pt idx="34">
                  <c:v>38387</c:v>
                </c:pt>
                <c:pt idx="35">
                  <c:v>38388</c:v>
                </c:pt>
                <c:pt idx="36">
                  <c:v>38389</c:v>
                </c:pt>
                <c:pt idx="37">
                  <c:v>38390</c:v>
                </c:pt>
                <c:pt idx="38">
                  <c:v>38391</c:v>
                </c:pt>
                <c:pt idx="39">
                  <c:v>38392</c:v>
                </c:pt>
                <c:pt idx="40">
                  <c:v>38393</c:v>
                </c:pt>
                <c:pt idx="41">
                  <c:v>38394</c:v>
                </c:pt>
                <c:pt idx="42">
                  <c:v>38395</c:v>
                </c:pt>
                <c:pt idx="43">
                  <c:v>38396</c:v>
                </c:pt>
                <c:pt idx="44">
                  <c:v>38397</c:v>
                </c:pt>
                <c:pt idx="45">
                  <c:v>38398</c:v>
                </c:pt>
                <c:pt idx="46">
                  <c:v>38399</c:v>
                </c:pt>
                <c:pt idx="47">
                  <c:v>38400</c:v>
                </c:pt>
                <c:pt idx="48">
                  <c:v>38401</c:v>
                </c:pt>
                <c:pt idx="49">
                  <c:v>38402</c:v>
                </c:pt>
                <c:pt idx="50">
                  <c:v>38403</c:v>
                </c:pt>
                <c:pt idx="51">
                  <c:v>38404</c:v>
                </c:pt>
                <c:pt idx="52">
                  <c:v>38405</c:v>
                </c:pt>
                <c:pt idx="53">
                  <c:v>38406</c:v>
                </c:pt>
                <c:pt idx="54">
                  <c:v>38407</c:v>
                </c:pt>
                <c:pt idx="55">
                  <c:v>38408</c:v>
                </c:pt>
                <c:pt idx="56">
                  <c:v>38409</c:v>
                </c:pt>
                <c:pt idx="57">
                  <c:v>38410</c:v>
                </c:pt>
                <c:pt idx="58">
                  <c:v>38411</c:v>
                </c:pt>
                <c:pt idx="59">
                  <c:v>38412</c:v>
                </c:pt>
                <c:pt idx="60">
                  <c:v>38413</c:v>
                </c:pt>
                <c:pt idx="61">
                  <c:v>38414</c:v>
                </c:pt>
                <c:pt idx="62">
                  <c:v>38415</c:v>
                </c:pt>
                <c:pt idx="63">
                  <c:v>38416</c:v>
                </c:pt>
                <c:pt idx="64">
                  <c:v>38417</c:v>
                </c:pt>
                <c:pt idx="65">
                  <c:v>38418</c:v>
                </c:pt>
                <c:pt idx="66">
                  <c:v>38419</c:v>
                </c:pt>
                <c:pt idx="67">
                  <c:v>38420</c:v>
                </c:pt>
                <c:pt idx="68">
                  <c:v>38421</c:v>
                </c:pt>
                <c:pt idx="69">
                  <c:v>38422</c:v>
                </c:pt>
                <c:pt idx="70">
                  <c:v>38423</c:v>
                </c:pt>
                <c:pt idx="71">
                  <c:v>38424</c:v>
                </c:pt>
                <c:pt idx="72">
                  <c:v>38425</c:v>
                </c:pt>
                <c:pt idx="73">
                  <c:v>38426</c:v>
                </c:pt>
                <c:pt idx="74">
                  <c:v>38427</c:v>
                </c:pt>
                <c:pt idx="75">
                  <c:v>38428</c:v>
                </c:pt>
                <c:pt idx="76">
                  <c:v>38429</c:v>
                </c:pt>
                <c:pt idx="77">
                  <c:v>38430</c:v>
                </c:pt>
                <c:pt idx="78">
                  <c:v>38431</c:v>
                </c:pt>
                <c:pt idx="79">
                  <c:v>38432</c:v>
                </c:pt>
                <c:pt idx="80">
                  <c:v>38433</c:v>
                </c:pt>
                <c:pt idx="81">
                  <c:v>38434</c:v>
                </c:pt>
                <c:pt idx="82">
                  <c:v>38435</c:v>
                </c:pt>
                <c:pt idx="83">
                  <c:v>38436</c:v>
                </c:pt>
                <c:pt idx="84">
                  <c:v>38437</c:v>
                </c:pt>
                <c:pt idx="85">
                  <c:v>38438</c:v>
                </c:pt>
                <c:pt idx="86">
                  <c:v>38439</c:v>
                </c:pt>
                <c:pt idx="87">
                  <c:v>38440</c:v>
                </c:pt>
                <c:pt idx="88">
                  <c:v>38441</c:v>
                </c:pt>
                <c:pt idx="89">
                  <c:v>38442</c:v>
                </c:pt>
                <c:pt idx="90">
                  <c:v>38443</c:v>
                </c:pt>
                <c:pt idx="91">
                  <c:v>38444</c:v>
                </c:pt>
                <c:pt idx="92">
                  <c:v>38445</c:v>
                </c:pt>
                <c:pt idx="93">
                  <c:v>38446</c:v>
                </c:pt>
                <c:pt idx="94">
                  <c:v>38447</c:v>
                </c:pt>
                <c:pt idx="95">
                  <c:v>38448</c:v>
                </c:pt>
                <c:pt idx="96">
                  <c:v>38449</c:v>
                </c:pt>
                <c:pt idx="97">
                  <c:v>38450</c:v>
                </c:pt>
                <c:pt idx="98">
                  <c:v>38451</c:v>
                </c:pt>
                <c:pt idx="99">
                  <c:v>38452</c:v>
                </c:pt>
                <c:pt idx="100">
                  <c:v>38453</c:v>
                </c:pt>
                <c:pt idx="101">
                  <c:v>38454</c:v>
                </c:pt>
                <c:pt idx="102">
                  <c:v>38455</c:v>
                </c:pt>
                <c:pt idx="103">
                  <c:v>38456</c:v>
                </c:pt>
                <c:pt idx="104">
                  <c:v>38457</c:v>
                </c:pt>
                <c:pt idx="105">
                  <c:v>38458</c:v>
                </c:pt>
                <c:pt idx="106">
                  <c:v>38459</c:v>
                </c:pt>
                <c:pt idx="107">
                  <c:v>38460</c:v>
                </c:pt>
                <c:pt idx="108">
                  <c:v>38461</c:v>
                </c:pt>
                <c:pt idx="109">
                  <c:v>38462</c:v>
                </c:pt>
                <c:pt idx="110">
                  <c:v>38463</c:v>
                </c:pt>
                <c:pt idx="111">
                  <c:v>38464</c:v>
                </c:pt>
                <c:pt idx="112">
                  <c:v>38465</c:v>
                </c:pt>
                <c:pt idx="113">
                  <c:v>38466</c:v>
                </c:pt>
                <c:pt idx="114">
                  <c:v>38467</c:v>
                </c:pt>
                <c:pt idx="115">
                  <c:v>38468</c:v>
                </c:pt>
                <c:pt idx="116">
                  <c:v>38469</c:v>
                </c:pt>
                <c:pt idx="117">
                  <c:v>38470</c:v>
                </c:pt>
                <c:pt idx="118">
                  <c:v>38471</c:v>
                </c:pt>
                <c:pt idx="119">
                  <c:v>38472</c:v>
                </c:pt>
                <c:pt idx="120">
                  <c:v>38473</c:v>
                </c:pt>
                <c:pt idx="121">
                  <c:v>38474</c:v>
                </c:pt>
                <c:pt idx="122">
                  <c:v>38475</c:v>
                </c:pt>
                <c:pt idx="123">
                  <c:v>38476</c:v>
                </c:pt>
                <c:pt idx="124">
                  <c:v>38477</c:v>
                </c:pt>
                <c:pt idx="125">
                  <c:v>38478</c:v>
                </c:pt>
                <c:pt idx="126">
                  <c:v>38479</c:v>
                </c:pt>
                <c:pt idx="127">
                  <c:v>38480</c:v>
                </c:pt>
                <c:pt idx="128">
                  <c:v>38481</c:v>
                </c:pt>
                <c:pt idx="129">
                  <c:v>38482</c:v>
                </c:pt>
                <c:pt idx="130">
                  <c:v>38483</c:v>
                </c:pt>
                <c:pt idx="131">
                  <c:v>38484</c:v>
                </c:pt>
                <c:pt idx="132">
                  <c:v>38485</c:v>
                </c:pt>
                <c:pt idx="133">
                  <c:v>38486</c:v>
                </c:pt>
                <c:pt idx="134">
                  <c:v>38487</c:v>
                </c:pt>
                <c:pt idx="135">
                  <c:v>38488</c:v>
                </c:pt>
                <c:pt idx="136">
                  <c:v>38489</c:v>
                </c:pt>
                <c:pt idx="137">
                  <c:v>38490</c:v>
                </c:pt>
                <c:pt idx="138">
                  <c:v>38491</c:v>
                </c:pt>
                <c:pt idx="139">
                  <c:v>38492</c:v>
                </c:pt>
                <c:pt idx="140">
                  <c:v>38493</c:v>
                </c:pt>
                <c:pt idx="141">
                  <c:v>38494</c:v>
                </c:pt>
                <c:pt idx="142">
                  <c:v>38495</c:v>
                </c:pt>
                <c:pt idx="143">
                  <c:v>38496</c:v>
                </c:pt>
                <c:pt idx="144">
                  <c:v>38497</c:v>
                </c:pt>
                <c:pt idx="145">
                  <c:v>38498</c:v>
                </c:pt>
                <c:pt idx="146">
                  <c:v>38499</c:v>
                </c:pt>
                <c:pt idx="147">
                  <c:v>38500</c:v>
                </c:pt>
                <c:pt idx="148">
                  <c:v>38501</c:v>
                </c:pt>
                <c:pt idx="149">
                  <c:v>38502</c:v>
                </c:pt>
                <c:pt idx="150">
                  <c:v>38503</c:v>
                </c:pt>
                <c:pt idx="151">
                  <c:v>38504</c:v>
                </c:pt>
                <c:pt idx="152">
                  <c:v>38505</c:v>
                </c:pt>
                <c:pt idx="153">
                  <c:v>38506</c:v>
                </c:pt>
                <c:pt idx="154">
                  <c:v>38507</c:v>
                </c:pt>
                <c:pt idx="155">
                  <c:v>38508</c:v>
                </c:pt>
                <c:pt idx="156">
                  <c:v>38509</c:v>
                </c:pt>
                <c:pt idx="157">
                  <c:v>38510</c:v>
                </c:pt>
                <c:pt idx="158">
                  <c:v>38511</c:v>
                </c:pt>
                <c:pt idx="159">
                  <c:v>38512</c:v>
                </c:pt>
                <c:pt idx="160">
                  <c:v>38513</c:v>
                </c:pt>
                <c:pt idx="161">
                  <c:v>38514</c:v>
                </c:pt>
                <c:pt idx="162">
                  <c:v>38515</c:v>
                </c:pt>
                <c:pt idx="163">
                  <c:v>38516</c:v>
                </c:pt>
                <c:pt idx="164">
                  <c:v>38517</c:v>
                </c:pt>
                <c:pt idx="165">
                  <c:v>38518</c:v>
                </c:pt>
                <c:pt idx="166">
                  <c:v>38519</c:v>
                </c:pt>
                <c:pt idx="167">
                  <c:v>38520</c:v>
                </c:pt>
                <c:pt idx="168">
                  <c:v>38521</c:v>
                </c:pt>
                <c:pt idx="169">
                  <c:v>38522</c:v>
                </c:pt>
                <c:pt idx="170">
                  <c:v>38523</c:v>
                </c:pt>
                <c:pt idx="171">
                  <c:v>38524</c:v>
                </c:pt>
                <c:pt idx="172">
                  <c:v>38525</c:v>
                </c:pt>
                <c:pt idx="173">
                  <c:v>38526</c:v>
                </c:pt>
                <c:pt idx="174">
                  <c:v>38527</c:v>
                </c:pt>
                <c:pt idx="175">
                  <c:v>38528</c:v>
                </c:pt>
                <c:pt idx="176">
                  <c:v>38529</c:v>
                </c:pt>
                <c:pt idx="177">
                  <c:v>38530</c:v>
                </c:pt>
                <c:pt idx="178">
                  <c:v>38531</c:v>
                </c:pt>
                <c:pt idx="179">
                  <c:v>38532</c:v>
                </c:pt>
                <c:pt idx="180">
                  <c:v>38533</c:v>
                </c:pt>
                <c:pt idx="181">
                  <c:v>38534</c:v>
                </c:pt>
                <c:pt idx="182">
                  <c:v>38535</c:v>
                </c:pt>
                <c:pt idx="183">
                  <c:v>38536</c:v>
                </c:pt>
                <c:pt idx="184">
                  <c:v>38537</c:v>
                </c:pt>
                <c:pt idx="185">
                  <c:v>38538</c:v>
                </c:pt>
                <c:pt idx="186">
                  <c:v>38539</c:v>
                </c:pt>
                <c:pt idx="187">
                  <c:v>38540</c:v>
                </c:pt>
                <c:pt idx="188">
                  <c:v>38541</c:v>
                </c:pt>
                <c:pt idx="189">
                  <c:v>38542</c:v>
                </c:pt>
                <c:pt idx="190">
                  <c:v>38543</c:v>
                </c:pt>
                <c:pt idx="191">
                  <c:v>38544</c:v>
                </c:pt>
                <c:pt idx="192">
                  <c:v>38545</c:v>
                </c:pt>
                <c:pt idx="193">
                  <c:v>38546</c:v>
                </c:pt>
                <c:pt idx="194">
                  <c:v>38547</c:v>
                </c:pt>
                <c:pt idx="195">
                  <c:v>38548</c:v>
                </c:pt>
                <c:pt idx="196">
                  <c:v>38549</c:v>
                </c:pt>
                <c:pt idx="197">
                  <c:v>38550</c:v>
                </c:pt>
                <c:pt idx="198">
                  <c:v>38551</c:v>
                </c:pt>
                <c:pt idx="199">
                  <c:v>38552</c:v>
                </c:pt>
                <c:pt idx="200">
                  <c:v>38553</c:v>
                </c:pt>
                <c:pt idx="201">
                  <c:v>38554</c:v>
                </c:pt>
                <c:pt idx="202">
                  <c:v>38555</c:v>
                </c:pt>
                <c:pt idx="203">
                  <c:v>38556</c:v>
                </c:pt>
                <c:pt idx="204">
                  <c:v>38557</c:v>
                </c:pt>
                <c:pt idx="205">
                  <c:v>38558</c:v>
                </c:pt>
                <c:pt idx="206">
                  <c:v>38559</c:v>
                </c:pt>
                <c:pt idx="207">
                  <c:v>38560</c:v>
                </c:pt>
                <c:pt idx="208">
                  <c:v>38561</c:v>
                </c:pt>
                <c:pt idx="209">
                  <c:v>38562</c:v>
                </c:pt>
                <c:pt idx="210">
                  <c:v>38563</c:v>
                </c:pt>
                <c:pt idx="211">
                  <c:v>38564</c:v>
                </c:pt>
                <c:pt idx="212">
                  <c:v>38565</c:v>
                </c:pt>
                <c:pt idx="213">
                  <c:v>38566</c:v>
                </c:pt>
                <c:pt idx="214">
                  <c:v>38567</c:v>
                </c:pt>
                <c:pt idx="215">
                  <c:v>38568</c:v>
                </c:pt>
                <c:pt idx="216">
                  <c:v>38569</c:v>
                </c:pt>
                <c:pt idx="217">
                  <c:v>38570</c:v>
                </c:pt>
                <c:pt idx="218">
                  <c:v>38571</c:v>
                </c:pt>
                <c:pt idx="219">
                  <c:v>38572</c:v>
                </c:pt>
                <c:pt idx="220">
                  <c:v>38573</c:v>
                </c:pt>
                <c:pt idx="221">
                  <c:v>38574</c:v>
                </c:pt>
                <c:pt idx="222">
                  <c:v>38575</c:v>
                </c:pt>
                <c:pt idx="223">
                  <c:v>38576</c:v>
                </c:pt>
                <c:pt idx="224">
                  <c:v>38577</c:v>
                </c:pt>
                <c:pt idx="225">
                  <c:v>38578</c:v>
                </c:pt>
                <c:pt idx="226">
                  <c:v>38579</c:v>
                </c:pt>
                <c:pt idx="227">
                  <c:v>38580</c:v>
                </c:pt>
                <c:pt idx="228">
                  <c:v>38581</c:v>
                </c:pt>
                <c:pt idx="229">
                  <c:v>38582</c:v>
                </c:pt>
                <c:pt idx="230">
                  <c:v>38583</c:v>
                </c:pt>
                <c:pt idx="231">
                  <c:v>38584</c:v>
                </c:pt>
                <c:pt idx="232">
                  <c:v>38585</c:v>
                </c:pt>
                <c:pt idx="233">
                  <c:v>38586</c:v>
                </c:pt>
                <c:pt idx="234">
                  <c:v>38587</c:v>
                </c:pt>
                <c:pt idx="235">
                  <c:v>38588</c:v>
                </c:pt>
                <c:pt idx="236">
                  <c:v>38589</c:v>
                </c:pt>
                <c:pt idx="237">
                  <c:v>38590</c:v>
                </c:pt>
                <c:pt idx="238">
                  <c:v>38591</c:v>
                </c:pt>
                <c:pt idx="239">
                  <c:v>38592</c:v>
                </c:pt>
                <c:pt idx="240">
                  <c:v>38593</c:v>
                </c:pt>
                <c:pt idx="241">
                  <c:v>38594</c:v>
                </c:pt>
                <c:pt idx="242">
                  <c:v>38595</c:v>
                </c:pt>
                <c:pt idx="243">
                  <c:v>38596</c:v>
                </c:pt>
                <c:pt idx="244">
                  <c:v>38597</c:v>
                </c:pt>
                <c:pt idx="245">
                  <c:v>38598</c:v>
                </c:pt>
                <c:pt idx="246">
                  <c:v>38599</c:v>
                </c:pt>
                <c:pt idx="247">
                  <c:v>38600</c:v>
                </c:pt>
                <c:pt idx="248">
                  <c:v>38601</c:v>
                </c:pt>
                <c:pt idx="249">
                  <c:v>38602</c:v>
                </c:pt>
                <c:pt idx="250">
                  <c:v>38603</c:v>
                </c:pt>
                <c:pt idx="251">
                  <c:v>38604</c:v>
                </c:pt>
                <c:pt idx="252">
                  <c:v>38605</c:v>
                </c:pt>
                <c:pt idx="253">
                  <c:v>38606</c:v>
                </c:pt>
                <c:pt idx="254">
                  <c:v>38607</c:v>
                </c:pt>
                <c:pt idx="255">
                  <c:v>38608</c:v>
                </c:pt>
                <c:pt idx="256">
                  <c:v>38609</c:v>
                </c:pt>
                <c:pt idx="257">
                  <c:v>38610</c:v>
                </c:pt>
                <c:pt idx="258">
                  <c:v>38611</c:v>
                </c:pt>
                <c:pt idx="259">
                  <c:v>38612</c:v>
                </c:pt>
                <c:pt idx="260">
                  <c:v>38613</c:v>
                </c:pt>
                <c:pt idx="261">
                  <c:v>38614</c:v>
                </c:pt>
                <c:pt idx="262">
                  <c:v>38615</c:v>
                </c:pt>
                <c:pt idx="263">
                  <c:v>38616</c:v>
                </c:pt>
                <c:pt idx="264">
                  <c:v>38617</c:v>
                </c:pt>
                <c:pt idx="265">
                  <c:v>38618</c:v>
                </c:pt>
                <c:pt idx="266">
                  <c:v>38619</c:v>
                </c:pt>
                <c:pt idx="267">
                  <c:v>38620</c:v>
                </c:pt>
                <c:pt idx="268">
                  <c:v>38621</c:v>
                </c:pt>
                <c:pt idx="269">
                  <c:v>38622</c:v>
                </c:pt>
                <c:pt idx="270">
                  <c:v>38623</c:v>
                </c:pt>
                <c:pt idx="271">
                  <c:v>38624</c:v>
                </c:pt>
                <c:pt idx="272">
                  <c:v>38625</c:v>
                </c:pt>
                <c:pt idx="273">
                  <c:v>38626</c:v>
                </c:pt>
                <c:pt idx="274">
                  <c:v>38627</c:v>
                </c:pt>
                <c:pt idx="275">
                  <c:v>38628</c:v>
                </c:pt>
                <c:pt idx="276">
                  <c:v>38629</c:v>
                </c:pt>
                <c:pt idx="277">
                  <c:v>38630</c:v>
                </c:pt>
                <c:pt idx="278">
                  <c:v>38631</c:v>
                </c:pt>
                <c:pt idx="279">
                  <c:v>38632</c:v>
                </c:pt>
                <c:pt idx="280">
                  <c:v>38633</c:v>
                </c:pt>
                <c:pt idx="281">
                  <c:v>38634</c:v>
                </c:pt>
                <c:pt idx="282">
                  <c:v>38635</c:v>
                </c:pt>
                <c:pt idx="283">
                  <c:v>38636</c:v>
                </c:pt>
                <c:pt idx="284">
                  <c:v>38637</c:v>
                </c:pt>
                <c:pt idx="285">
                  <c:v>38638</c:v>
                </c:pt>
                <c:pt idx="286">
                  <c:v>38639</c:v>
                </c:pt>
                <c:pt idx="287">
                  <c:v>38640</c:v>
                </c:pt>
                <c:pt idx="288">
                  <c:v>38641</c:v>
                </c:pt>
                <c:pt idx="289">
                  <c:v>38642</c:v>
                </c:pt>
                <c:pt idx="290">
                  <c:v>38643</c:v>
                </c:pt>
                <c:pt idx="291">
                  <c:v>38644</c:v>
                </c:pt>
                <c:pt idx="292">
                  <c:v>38645</c:v>
                </c:pt>
                <c:pt idx="293">
                  <c:v>38646</c:v>
                </c:pt>
                <c:pt idx="294">
                  <c:v>38647</c:v>
                </c:pt>
                <c:pt idx="295">
                  <c:v>38648</c:v>
                </c:pt>
                <c:pt idx="296">
                  <c:v>38649</c:v>
                </c:pt>
                <c:pt idx="297">
                  <c:v>38650</c:v>
                </c:pt>
                <c:pt idx="298">
                  <c:v>38651</c:v>
                </c:pt>
                <c:pt idx="299">
                  <c:v>38652</c:v>
                </c:pt>
                <c:pt idx="300">
                  <c:v>38653</c:v>
                </c:pt>
                <c:pt idx="301">
                  <c:v>38654</c:v>
                </c:pt>
                <c:pt idx="302">
                  <c:v>38655</c:v>
                </c:pt>
                <c:pt idx="303">
                  <c:v>38656</c:v>
                </c:pt>
                <c:pt idx="304">
                  <c:v>38657</c:v>
                </c:pt>
                <c:pt idx="305">
                  <c:v>38658</c:v>
                </c:pt>
                <c:pt idx="306">
                  <c:v>38659</c:v>
                </c:pt>
                <c:pt idx="307">
                  <c:v>38660</c:v>
                </c:pt>
                <c:pt idx="308">
                  <c:v>38661</c:v>
                </c:pt>
                <c:pt idx="309">
                  <c:v>38662</c:v>
                </c:pt>
                <c:pt idx="310">
                  <c:v>38663</c:v>
                </c:pt>
                <c:pt idx="311">
                  <c:v>38664</c:v>
                </c:pt>
                <c:pt idx="312">
                  <c:v>38665</c:v>
                </c:pt>
                <c:pt idx="313">
                  <c:v>38666</c:v>
                </c:pt>
                <c:pt idx="314">
                  <c:v>38667</c:v>
                </c:pt>
                <c:pt idx="315">
                  <c:v>38668</c:v>
                </c:pt>
                <c:pt idx="316">
                  <c:v>38669</c:v>
                </c:pt>
                <c:pt idx="317">
                  <c:v>38670</c:v>
                </c:pt>
                <c:pt idx="318">
                  <c:v>38671</c:v>
                </c:pt>
                <c:pt idx="319">
                  <c:v>38672</c:v>
                </c:pt>
                <c:pt idx="320">
                  <c:v>38673</c:v>
                </c:pt>
                <c:pt idx="321">
                  <c:v>38674</c:v>
                </c:pt>
                <c:pt idx="322">
                  <c:v>38675</c:v>
                </c:pt>
                <c:pt idx="323">
                  <c:v>38676</c:v>
                </c:pt>
                <c:pt idx="324">
                  <c:v>38677</c:v>
                </c:pt>
                <c:pt idx="325">
                  <c:v>38678</c:v>
                </c:pt>
                <c:pt idx="326">
                  <c:v>38679</c:v>
                </c:pt>
                <c:pt idx="327">
                  <c:v>38680</c:v>
                </c:pt>
                <c:pt idx="328">
                  <c:v>38681</c:v>
                </c:pt>
                <c:pt idx="329">
                  <c:v>38682</c:v>
                </c:pt>
                <c:pt idx="330">
                  <c:v>38683</c:v>
                </c:pt>
                <c:pt idx="331">
                  <c:v>38684</c:v>
                </c:pt>
                <c:pt idx="332">
                  <c:v>38685</c:v>
                </c:pt>
                <c:pt idx="333">
                  <c:v>38686</c:v>
                </c:pt>
                <c:pt idx="334">
                  <c:v>38687</c:v>
                </c:pt>
                <c:pt idx="335">
                  <c:v>38688</c:v>
                </c:pt>
                <c:pt idx="336">
                  <c:v>38689</c:v>
                </c:pt>
                <c:pt idx="337">
                  <c:v>38690</c:v>
                </c:pt>
                <c:pt idx="338">
                  <c:v>38691</c:v>
                </c:pt>
                <c:pt idx="339">
                  <c:v>38692</c:v>
                </c:pt>
                <c:pt idx="340">
                  <c:v>38693</c:v>
                </c:pt>
                <c:pt idx="341">
                  <c:v>38694</c:v>
                </c:pt>
                <c:pt idx="342">
                  <c:v>38695</c:v>
                </c:pt>
                <c:pt idx="343">
                  <c:v>38696</c:v>
                </c:pt>
                <c:pt idx="344">
                  <c:v>38697</c:v>
                </c:pt>
                <c:pt idx="345">
                  <c:v>38698</c:v>
                </c:pt>
                <c:pt idx="346">
                  <c:v>38699</c:v>
                </c:pt>
                <c:pt idx="347">
                  <c:v>38700</c:v>
                </c:pt>
                <c:pt idx="348">
                  <c:v>38701</c:v>
                </c:pt>
                <c:pt idx="349">
                  <c:v>38702</c:v>
                </c:pt>
                <c:pt idx="350">
                  <c:v>38703</c:v>
                </c:pt>
                <c:pt idx="351">
                  <c:v>38704</c:v>
                </c:pt>
                <c:pt idx="352">
                  <c:v>38705</c:v>
                </c:pt>
                <c:pt idx="353">
                  <c:v>38706</c:v>
                </c:pt>
                <c:pt idx="354">
                  <c:v>38707</c:v>
                </c:pt>
                <c:pt idx="355">
                  <c:v>38708</c:v>
                </c:pt>
                <c:pt idx="356">
                  <c:v>38709</c:v>
                </c:pt>
                <c:pt idx="357">
                  <c:v>38710</c:v>
                </c:pt>
                <c:pt idx="358">
                  <c:v>38711</c:v>
                </c:pt>
                <c:pt idx="359">
                  <c:v>38712</c:v>
                </c:pt>
                <c:pt idx="360">
                  <c:v>38713</c:v>
                </c:pt>
                <c:pt idx="361">
                  <c:v>38714</c:v>
                </c:pt>
                <c:pt idx="362">
                  <c:v>38715</c:v>
                </c:pt>
                <c:pt idx="363">
                  <c:v>38716</c:v>
                </c:pt>
              </c:numCache>
            </c:numRef>
          </c:xVal>
          <c:yVal>
            <c:numRef>
              <c:f>all!$V$2:$V$365</c:f>
              <c:numCache>
                <c:formatCode>General</c:formatCode>
                <c:ptCount val="364"/>
                <c:pt idx="0">
                  <c:v>19.834258079528809</c:v>
                </c:pt>
                <c:pt idx="1">
                  <c:v>24.838363011678059</c:v>
                </c:pt>
                <c:pt idx="2">
                  <c:v>16.485986073811848</c:v>
                </c:pt>
                <c:pt idx="3">
                  <c:v>33.30963134765625</c:v>
                </c:pt>
                <c:pt idx="4">
                  <c:v>16.280206362406414</c:v>
                </c:pt>
                <c:pt idx="5">
                  <c:v>11.83637555440267</c:v>
                </c:pt>
                <c:pt idx="6">
                  <c:v>30.432073911031086</c:v>
                </c:pt>
                <c:pt idx="7">
                  <c:v>38.917736053466797</c:v>
                </c:pt>
                <c:pt idx="8">
                  <c:v>20.857797145843506</c:v>
                </c:pt>
                <c:pt idx="9">
                  <c:v>27.383246103922527</c:v>
                </c:pt>
                <c:pt idx="10">
                  <c:v>21.127038637797039</c:v>
                </c:pt>
                <c:pt idx="11">
                  <c:v>22.031853040059406</c:v>
                </c:pt>
                <c:pt idx="12">
                  <c:v>12.047042369842529</c:v>
                </c:pt>
                <c:pt idx="13">
                  <c:v>16.176730632781982</c:v>
                </c:pt>
                <c:pt idx="14">
                  <c:v>19.105272610982258</c:v>
                </c:pt>
                <c:pt idx="15">
                  <c:v>15.834283510843912</c:v>
                </c:pt>
                <c:pt idx="16">
                  <c:v>12.561588923136393</c:v>
                </c:pt>
                <c:pt idx="17">
                  <c:v>13.288247585296631</c:v>
                </c:pt>
                <c:pt idx="18">
                  <c:v>16.313828468322754</c:v>
                </c:pt>
                <c:pt idx="19">
                  <c:v>26.017439524332683</c:v>
                </c:pt>
                <c:pt idx="20">
                  <c:v>17.644419352213543</c:v>
                </c:pt>
                <c:pt idx="21">
                  <c:v>8.4316977659861241</c:v>
                </c:pt>
                <c:pt idx="22">
                  <c:v>19.41099739074707</c:v>
                </c:pt>
                <c:pt idx="23">
                  <c:v>27.853005091349285</c:v>
                </c:pt>
                <c:pt idx="24">
                  <c:v>43.308547973632812</c:v>
                </c:pt>
                <c:pt idx="25">
                  <c:v>18.99121920267741</c:v>
                </c:pt>
                <c:pt idx="26">
                  <c:v>32.542433102925621</c:v>
                </c:pt>
                <c:pt idx="27">
                  <c:v>26.316046396891277</c:v>
                </c:pt>
                <c:pt idx="28">
                  <c:v>38.740555445353188</c:v>
                </c:pt>
                <c:pt idx="29">
                  <c:v>35.525524139404297</c:v>
                </c:pt>
                <c:pt idx="30">
                  <c:v>42.884859085083008</c:v>
                </c:pt>
                <c:pt idx="31">
                  <c:v>39.111119588216148</c:v>
                </c:pt>
                <c:pt idx="32">
                  <c:v>57.217889149983726</c:v>
                </c:pt>
                <c:pt idx="33">
                  <c:v>38.368639310201011</c:v>
                </c:pt>
                <c:pt idx="34">
                  <c:v>36.26240062713623</c:v>
                </c:pt>
                <c:pt idx="35">
                  <c:v>19.961396217346191</c:v>
                </c:pt>
                <c:pt idx="36">
                  <c:v>46.06865119934082</c:v>
                </c:pt>
                <c:pt idx="37">
                  <c:v>17.435294946034748</c:v>
                </c:pt>
                <c:pt idx="38">
                  <c:v>24.331453323364258</c:v>
                </c:pt>
                <c:pt idx="39">
                  <c:v>16.208421389261883</c:v>
                </c:pt>
                <c:pt idx="40">
                  <c:v>12.296950817108154</c:v>
                </c:pt>
                <c:pt idx="41">
                  <c:v>20.762525876363117</c:v>
                </c:pt>
                <c:pt idx="42">
                  <c:v>23.755414962768555</c:v>
                </c:pt>
                <c:pt idx="43">
                  <c:v>9.8116147915522252</c:v>
                </c:pt>
                <c:pt idx="44">
                  <c:v>11.415789683659872</c:v>
                </c:pt>
                <c:pt idx="45">
                  <c:v>24.304111003875732</c:v>
                </c:pt>
                <c:pt idx="46">
                  <c:v>16.444460550944012</c:v>
                </c:pt>
                <c:pt idx="47">
                  <c:v>10.700274149576822</c:v>
                </c:pt>
                <c:pt idx="48">
                  <c:v>12.458377361297607</c:v>
                </c:pt>
                <c:pt idx="49">
                  <c:v>30.345556259155273</c:v>
                </c:pt>
                <c:pt idx="50">
                  <c:v>14.216945012410482</c:v>
                </c:pt>
                <c:pt idx="51">
                  <c:v>22.606746673583984</c:v>
                </c:pt>
                <c:pt idx="52">
                  <c:v>25.005841255187988</c:v>
                </c:pt>
                <c:pt idx="53">
                  <c:v>29.478259404500324</c:v>
                </c:pt>
                <c:pt idx="54">
                  <c:v>32.814519882202148</c:v>
                </c:pt>
                <c:pt idx="55">
                  <c:v>25.04173978169759</c:v>
                </c:pt>
                <c:pt idx="56">
                  <c:v>18.782526810963947</c:v>
                </c:pt>
                <c:pt idx="57">
                  <c:v>23.096795717875164</c:v>
                </c:pt>
                <c:pt idx="58">
                  <c:v>27.569332281748455</c:v>
                </c:pt>
                <c:pt idx="59">
                  <c:v>10.663769404093424</c:v>
                </c:pt>
                <c:pt idx="60">
                  <c:v>12.762912273406982</c:v>
                </c:pt>
                <c:pt idx="61">
                  <c:v>19.767835934956867</c:v>
                </c:pt>
                <c:pt idx="62">
                  <c:v>51.984076182047524</c:v>
                </c:pt>
                <c:pt idx="63">
                  <c:v>35.997844696044922</c:v>
                </c:pt>
                <c:pt idx="64">
                  <c:v>32.290345509847008</c:v>
                </c:pt>
                <c:pt idx="65">
                  <c:v>11.947659333546957</c:v>
                </c:pt>
                <c:pt idx="66">
                  <c:v>12.994585037231445</c:v>
                </c:pt>
                <c:pt idx="67">
                  <c:v>14.474522590637207</c:v>
                </c:pt>
                <c:pt idx="68">
                  <c:v>26.658837636311848</c:v>
                </c:pt>
                <c:pt idx="69">
                  <c:v>21.901654879252117</c:v>
                </c:pt>
                <c:pt idx="70">
                  <c:v>13.158437252044678</c:v>
                </c:pt>
                <c:pt idx="71">
                  <c:v>18.04344367980957</c:v>
                </c:pt>
                <c:pt idx="72">
                  <c:v>28.957870483398438</c:v>
                </c:pt>
                <c:pt idx="73">
                  <c:v>33.464682896931969</c:v>
                </c:pt>
                <c:pt idx="74">
                  <c:v>27.159032821655273</c:v>
                </c:pt>
                <c:pt idx="75">
                  <c:v>22.404050827026367</c:v>
                </c:pt>
                <c:pt idx="76">
                  <c:v>39.437427520751953</c:v>
                </c:pt>
                <c:pt idx="77">
                  <c:v>11.25973653793335</c:v>
                </c:pt>
                <c:pt idx="78">
                  <c:v>12.329901695251465</c:v>
                </c:pt>
                <c:pt idx="79">
                  <c:v>23.428473154703777</c:v>
                </c:pt>
                <c:pt idx="80">
                  <c:v>19.646409034729004</c:v>
                </c:pt>
                <c:pt idx="81">
                  <c:v>16.431665738423664</c:v>
                </c:pt>
                <c:pt idx="82">
                  <c:v>25.664484341939289</c:v>
                </c:pt>
                <c:pt idx="83">
                  <c:v>18.12806224822998</c:v>
                </c:pt>
                <c:pt idx="84">
                  <c:v>27.61328125</c:v>
                </c:pt>
                <c:pt idx="85">
                  <c:v>35.906305313110352</c:v>
                </c:pt>
                <c:pt idx="86">
                  <c:v>22.581780751546223</c:v>
                </c:pt>
                <c:pt idx="87">
                  <c:v>23.928675651550293</c:v>
                </c:pt>
                <c:pt idx="88">
                  <c:v>23.780773798624676</c:v>
                </c:pt>
                <c:pt idx="89">
                  <c:v>6.7346223195393877</c:v>
                </c:pt>
                <c:pt idx="90">
                  <c:v>8.5077478090922032</c:v>
                </c:pt>
                <c:pt idx="91">
                  <c:v>5.0458356539408369</c:v>
                </c:pt>
                <c:pt idx="92">
                  <c:v>7.4732232093811035</c:v>
                </c:pt>
                <c:pt idx="93">
                  <c:v>22.63416862487793</c:v>
                </c:pt>
                <c:pt idx="94">
                  <c:v>28.758921941121418</c:v>
                </c:pt>
                <c:pt idx="95">
                  <c:v>20.316364685694378</c:v>
                </c:pt>
                <c:pt idx="96">
                  <c:v>13.440214474995932</c:v>
                </c:pt>
                <c:pt idx="97">
                  <c:v>21.619833946228027</c:v>
                </c:pt>
                <c:pt idx="98">
                  <c:v>20.39653205871582</c:v>
                </c:pt>
                <c:pt idx="99">
                  <c:v>29.014856974283855</c:v>
                </c:pt>
                <c:pt idx="100">
                  <c:v>11.07286548614502</c:v>
                </c:pt>
                <c:pt idx="101">
                  <c:v>15.132643699645996</c:v>
                </c:pt>
                <c:pt idx="102">
                  <c:v>10.745953718821207</c:v>
                </c:pt>
                <c:pt idx="103">
                  <c:v>17.806985696156818</c:v>
                </c:pt>
                <c:pt idx="104">
                  <c:v>17.99687894185384</c:v>
                </c:pt>
                <c:pt idx="105">
                  <c:v>19.003486315409344</c:v>
                </c:pt>
                <c:pt idx="106">
                  <c:v>32.297965367635094</c:v>
                </c:pt>
                <c:pt idx="107">
                  <c:v>38.320910771687828</c:v>
                </c:pt>
                <c:pt idx="108">
                  <c:v>19.085519790649414</c:v>
                </c:pt>
                <c:pt idx="109">
                  <c:v>10.857832113901773</c:v>
                </c:pt>
                <c:pt idx="110">
                  <c:v>18.780316988627117</c:v>
                </c:pt>
                <c:pt idx="111">
                  <c:v>9.5013181368509922</c:v>
                </c:pt>
                <c:pt idx="112">
                  <c:v>2.8860150575637817</c:v>
                </c:pt>
                <c:pt idx="113">
                  <c:v>3.7681736946105957</c:v>
                </c:pt>
                <c:pt idx="114">
                  <c:v>13.257556676864624</c:v>
                </c:pt>
                <c:pt idx="115">
                  <c:v>12.237814426422119</c:v>
                </c:pt>
                <c:pt idx="116">
                  <c:v>14.871143817901611</c:v>
                </c:pt>
                <c:pt idx="117">
                  <c:v>21.525881449381512</c:v>
                </c:pt>
                <c:pt idx="118">
                  <c:v>26.551846822102863</c:v>
                </c:pt>
                <c:pt idx="119">
                  <c:v>23.553847948710125</c:v>
                </c:pt>
                <c:pt idx="120">
                  <c:v>17.977469444274902</c:v>
                </c:pt>
                <c:pt idx="121">
                  <c:v>12.947783788045248</c:v>
                </c:pt>
                <c:pt idx="122">
                  <c:v>18.188246726989746</c:v>
                </c:pt>
                <c:pt idx="123">
                  <c:v>20.744054317474365</c:v>
                </c:pt>
                <c:pt idx="124">
                  <c:v>23.634518305460613</c:v>
                </c:pt>
                <c:pt idx="125">
                  <c:v>27.876845359802246</c:v>
                </c:pt>
                <c:pt idx="126">
                  <c:v>31.925325552622478</c:v>
                </c:pt>
                <c:pt idx="127">
                  <c:v>24.506216049194336</c:v>
                </c:pt>
                <c:pt idx="128">
                  <c:v>29.549627939860027</c:v>
                </c:pt>
                <c:pt idx="129">
                  <c:v>12.107412338256836</c:v>
                </c:pt>
                <c:pt idx="130">
                  <c:v>7.8095599810282392</c:v>
                </c:pt>
                <c:pt idx="131">
                  <c:v>9.7510821024576817</c:v>
                </c:pt>
                <c:pt idx="132">
                  <c:v>11.338080962498983</c:v>
                </c:pt>
                <c:pt idx="133">
                  <c:v>9.2034807205200195</c:v>
                </c:pt>
                <c:pt idx="134">
                  <c:v>7.3360859553019209</c:v>
                </c:pt>
                <c:pt idx="135">
                  <c:v>13.502471446990967</c:v>
                </c:pt>
                <c:pt idx="136">
                  <c:v>12.910043080647787</c:v>
                </c:pt>
                <c:pt idx="137">
                  <c:v>10.955841541290283</c:v>
                </c:pt>
                <c:pt idx="138">
                  <c:v>14.726652145385742</c:v>
                </c:pt>
                <c:pt idx="139">
                  <c:v>16.742464383443195</c:v>
                </c:pt>
                <c:pt idx="140">
                  <c:v>15.716813882191977</c:v>
                </c:pt>
                <c:pt idx="141">
                  <c:v>22.377196788787842</c:v>
                </c:pt>
                <c:pt idx="142">
                  <c:v>8.6202127138773594</c:v>
                </c:pt>
                <c:pt idx="143">
                  <c:v>13.583491245905558</c:v>
                </c:pt>
                <c:pt idx="144">
                  <c:v>11.525339444478353</c:v>
                </c:pt>
                <c:pt idx="145">
                  <c:v>13.190957228342691</c:v>
                </c:pt>
                <c:pt idx="146">
                  <c:v>14.481391906738281</c:v>
                </c:pt>
                <c:pt idx="147">
                  <c:v>13.939734617869059</c:v>
                </c:pt>
                <c:pt idx="148">
                  <c:v>10.823707421620687</c:v>
                </c:pt>
                <c:pt idx="149">
                  <c:v>17.847533384958904</c:v>
                </c:pt>
                <c:pt idx="150">
                  <c:v>21.082025527954102</c:v>
                </c:pt>
                <c:pt idx="151">
                  <c:v>16.897985299428303</c:v>
                </c:pt>
                <c:pt idx="152">
                  <c:v>10.351609071095785</c:v>
                </c:pt>
                <c:pt idx="153">
                  <c:v>16.151577790578205</c:v>
                </c:pt>
                <c:pt idx="154">
                  <c:v>23.324495951334637</c:v>
                </c:pt>
                <c:pt idx="155">
                  <c:v>11.026415506998697</c:v>
                </c:pt>
                <c:pt idx="156">
                  <c:v>10.812504768371582</c:v>
                </c:pt>
                <c:pt idx="157">
                  <c:v>12.115643819173178</c:v>
                </c:pt>
                <c:pt idx="158">
                  <c:v>18.814416408538818</c:v>
                </c:pt>
                <c:pt idx="159">
                  <c:v>20.070255597432453</c:v>
                </c:pt>
                <c:pt idx="160">
                  <c:v>25.880711237589519</c:v>
                </c:pt>
                <c:pt idx="161">
                  <c:v>18.19695218404134</c:v>
                </c:pt>
                <c:pt idx="162">
                  <c:v>15.727418263753256</c:v>
                </c:pt>
                <c:pt idx="163">
                  <c:v>14.859176874160767</c:v>
                </c:pt>
                <c:pt idx="164">
                  <c:v>10.326559702555338</c:v>
                </c:pt>
                <c:pt idx="165">
                  <c:v>5.7004168828328448</c:v>
                </c:pt>
                <c:pt idx="166">
                  <c:v>10.103264331817627</c:v>
                </c:pt>
                <c:pt idx="167">
                  <c:v>8.7747846444447841</c:v>
                </c:pt>
                <c:pt idx="168">
                  <c:v>11.307817459106445</c:v>
                </c:pt>
                <c:pt idx="169">
                  <c:v>14.958467960357666</c:v>
                </c:pt>
                <c:pt idx="170">
                  <c:v>21.670928160349529</c:v>
                </c:pt>
                <c:pt idx="171">
                  <c:v>10.201249202092489</c:v>
                </c:pt>
                <c:pt idx="172">
                  <c:v>13.413435777028402</c:v>
                </c:pt>
                <c:pt idx="173">
                  <c:v>13.416928291320801</c:v>
                </c:pt>
                <c:pt idx="174">
                  <c:v>25.402987162272137</c:v>
                </c:pt>
                <c:pt idx="175">
                  <c:v>19.292824427286785</c:v>
                </c:pt>
                <c:pt idx="176">
                  <c:v>22.796996116638184</c:v>
                </c:pt>
                <c:pt idx="177">
                  <c:v>29.302501042683918</c:v>
                </c:pt>
                <c:pt idx="178">
                  <c:v>12.87439219156901</c:v>
                </c:pt>
                <c:pt idx="179">
                  <c:v>27.25391451517741</c:v>
                </c:pt>
                <c:pt idx="180">
                  <c:v>8.7832020123799648</c:v>
                </c:pt>
                <c:pt idx="181">
                  <c:v>5.3622225920359297</c:v>
                </c:pt>
                <c:pt idx="182">
                  <c:v>9.3242712020874023</c:v>
                </c:pt>
                <c:pt idx="183">
                  <c:v>20.989416440327961</c:v>
                </c:pt>
                <c:pt idx="184">
                  <c:v>18.953060468037922</c:v>
                </c:pt>
                <c:pt idx="185">
                  <c:v>9.2155828475952148</c:v>
                </c:pt>
                <c:pt idx="186">
                  <c:v>12.31179396311442</c:v>
                </c:pt>
                <c:pt idx="187">
                  <c:v>19.258461316426594</c:v>
                </c:pt>
                <c:pt idx="188">
                  <c:v>13.322624683380127</c:v>
                </c:pt>
                <c:pt idx="189">
                  <c:v>13.769858837127686</c:v>
                </c:pt>
                <c:pt idx="190">
                  <c:v>17.480423609415691</c:v>
                </c:pt>
                <c:pt idx="191">
                  <c:v>16.421424229939777</c:v>
                </c:pt>
                <c:pt idx="192">
                  <c:v>20.81886100769043</c:v>
                </c:pt>
                <c:pt idx="193">
                  <c:v>22.990268707275391</c:v>
                </c:pt>
                <c:pt idx="194">
                  <c:v>27.731523513793945</c:v>
                </c:pt>
                <c:pt idx="195">
                  <c:v>20.959725379943848</c:v>
                </c:pt>
                <c:pt idx="196">
                  <c:v>16.137099345525105</c:v>
                </c:pt>
                <c:pt idx="197">
                  <c:v>16.055262406667072</c:v>
                </c:pt>
                <c:pt idx="198">
                  <c:v>10.784868240356445</c:v>
                </c:pt>
                <c:pt idx="199">
                  <c:v>15.34406852722168</c:v>
                </c:pt>
                <c:pt idx="200">
                  <c:v>12.361233393351236</c:v>
                </c:pt>
                <c:pt idx="201">
                  <c:v>18.349118391672771</c:v>
                </c:pt>
                <c:pt idx="202">
                  <c:v>23.495557467142742</c:v>
                </c:pt>
                <c:pt idx="203">
                  <c:v>10.887600421905518</c:v>
                </c:pt>
                <c:pt idx="204">
                  <c:v>13.754317760467529</c:v>
                </c:pt>
                <c:pt idx="205">
                  <c:v>13.913775444030762</c:v>
                </c:pt>
                <c:pt idx="206">
                  <c:v>7.3252469698588056</c:v>
                </c:pt>
                <c:pt idx="207">
                  <c:v>11.118528525034586</c:v>
                </c:pt>
                <c:pt idx="208">
                  <c:v>14.61987598737081</c:v>
                </c:pt>
                <c:pt idx="209">
                  <c:v>15.287755489349365</c:v>
                </c:pt>
                <c:pt idx="210">
                  <c:v>17.360136191050213</c:v>
                </c:pt>
                <c:pt idx="211">
                  <c:v>17.868191719055176</c:v>
                </c:pt>
                <c:pt idx="212">
                  <c:v>18.327000617980957</c:v>
                </c:pt>
                <c:pt idx="213">
                  <c:v>36.114791234334312</c:v>
                </c:pt>
                <c:pt idx="214">
                  <c:v>27.683133761088055</c:v>
                </c:pt>
                <c:pt idx="215">
                  <c:v>12.024825731913248</c:v>
                </c:pt>
                <c:pt idx="216">
                  <c:v>12.402233600616455</c:v>
                </c:pt>
                <c:pt idx="217">
                  <c:v>12.556031227111816</c:v>
                </c:pt>
                <c:pt idx="218">
                  <c:v>17.212612152099609</c:v>
                </c:pt>
                <c:pt idx="219">
                  <c:v>23.088149706522625</c:v>
                </c:pt>
                <c:pt idx="220">
                  <c:v>23.157549540201824</c:v>
                </c:pt>
                <c:pt idx="221">
                  <c:v>12.322856744130453</c:v>
                </c:pt>
                <c:pt idx="222">
                  <c:v>11.009078502655029</c:v>
                </c:pt>
                <c:pt idx="223">
                  <c:v>13.525524139404297</c:v>
                </c:pt>
                <c:pt idx="224">
                  <c:v>13.807108084360758</c:v>
                </c:pt>
                <c:pt idx="225">
                  <c:v>14.248598098754883</c:v>
                </c:pt>
                <c:pt idx="226">
                  <c:v>14.909812609354654</c:v>
                </c:pt>
                <c:pt idx="227">
                  <c:v>15.786868413289389</c:v>
                </c:pt>
                <c:pt idx="228">
                  <c:v>15.167267004648844</c:v>
                </c:pt>
                <c:pt idx="229">
                  <c:v>22.551950772603352</c:v>
                </c:pt>
                <c:pt idx="230">
                  <c:v>14.843163331349691</c:v>
                </c:pt>
                <c:pt idx="231">
                  <c:v>13.354979832967123</c:v>
                </c:pt>
                <c:pt idx="232">
                  <c:v>6.7618487675984698</c:v>
                </c:pt>
                <c:pt idx="233">
                  <c:v>9.5599470933278408</c:v>
                </c:pt>
                <c:pt idx="234">
                  <c:v>14.703299204508463</c:v>
                </c:pt>
                <c:pt idx="235">
                  <c:v>18.584524154663086</c:v>
                </c:pt>
                <c:pt idx="236">
                  <c:v>15.465957641601562</c:v>
                </c:pt>
                <c:pt idx="237">
                  <c:v>23.246974945068359</c:v>
                </c:pt>
                <c:pt idx="238">
                  <c:v>16.123346328735352</c:v>
                </c:pt>
                <c:pt idx="239">
                  <c:v>14.18761157989502</c:v>
                </c:pt>
                <c:pt idx="240">
                  <c:v>28.627920150756836</c:v>
                </c:pt>
                <c:pt idx="241">
                  <c:v>17.45939314365387</c:v>
                </c:pt>
                <c:pt idx="242">
                  <c:v>14.805634816487631</c:v>
                </c:pt>
                <c:pt idx="243">
                  <c:v>10.435086886088053</c:v>
                </c:pt>
                <c:pt idx="244">
                  <c:v>7.7981248696645098</c:v>
                </c:pt>
                <c:pt idx="245">
                  <c:v>14.278979301452637</c:v>
                </c:pt>
                <c:pt idx="246">
                  <c:v>11.2624298731486</c:v>
                </c:pt>
                <c:pt idx="247">
                  <c:v>12.986083825429281</c:v>
                </c:pt>
                <c:pt idx="248">
                  <c:v>20.836546579996746</c:v>
                </c:pt>
                <c:pt idx="249">
                  <c:v>23.163817087809246</c:v>
                </c:pt>
                <c:pt idx="250">
                  <c:v>12.507307688395182</c:v>
                </c:pt>
                <c:pt idx="251">
                  <c:v>14.217057863871256</c:v>
                </c:pt>
                <c:pt idx="252">
                  <c:v>12.337765216827393</c:v>
                </c:pt>
                <c:pt idx="253">
                  <c:v>22.909287770589192</c:v>
                </c:pt>
                <c:pt idx="254">
                  <c:v>35.854536056518555</c:v>
                </c:pt>
                <c:pt idx="255">
                  <c:v>34.059727350870766</c:v>
                </c:pt>
                <c:pt idx="256">
                  <c:v>12.786081631978353</c:v>
                </c:pt>
                <c:pt idx="257">
                  <c:v>12.90976365407308</c:v>
                </c:pt>
                <c:pt idx="258">
                  <c:v>9.5406913757324219</c:v>
                </c:pt>
                <c:pt idx="259">
                  <c:v>23.295255343119305</c:v>
                </c:pt>
                <c:pt idx="260">
                  <c:v>19.85299317042033</c:v>
                </c:pt>
                <c:pt idx="261">
                  <c:v>18.399154663085938</c:v>
                </c:pt>
                <c:pt idx="262">
                  <c:v>11.338677247365316</c:v>
                </c:pt>
                <c:pt idx="263">
                  <c:v>18.572739442189533</c:v>
                </c:pt>
                <c:pt idx="264">
                  <c:v>12.949921846389771</c:v>
                </c:pt>
                <c:pt idx="265">
                  <c:v>14.03382428487142</c:v>
                </c:pt>
                <c:pt idx="266">
                  <c:v>15.736299832661947</c:v>
                </c:pt>
                <c:pt idx="267">
                  <c:v>14.25380527973175</c:v>
                </c:pt>
                <c:pt idx="268">
                  <c:v>7.7610538800557451</c:v>
                </c:pt>
                <c:pt idx="269">
                  <c:v>15.101423422495523</c:v>
                </c:pt>
                <c:pt idx="270">
                  <c:v>10.532501737276712</c:v>
                </c:pt>
                <c:pt idx="271">
                  <c:v>10.361386060714722</c:v>
                </c:pt>
                <c:pt idx="272">
                  <c:v>17.886240005493164</c:v>
                </c:pt>
                <c:pt idx="273">
                  <c:v>25.969039281209309</c:v>
                </c:pt>
                <c:pt idx="274">
                  <c:v>31.848633448282879</c:v>
                </c:pt>
                <c:pt idx="275">
                  <c:v>32.791791915893555</c:v>
                </c:pt>
                <c:pt idx="276">
                  <c:v>35.029765446980797</c:v>
                </c:pt>
                <c:pt idx="277">
                  <c:v>28.956241607666016</c:v>
                </c:pt>
                <c:pt idx="278">
                  <c:v>11.010279973347982</c:v>
                </c:pt>
                <c:pt idx="279">
                  <c:v>5.1031839847564697</c:v>
                </c:pt>
                <c:pt idx="280">
                  <c:v>6.924708366394043</c:v>
                </c:pt>
                <c:pt idx="281">
                  <c:v>14.566803455352783</c:v>
                </c:pt>
                <c:pt idx="282">
                  <c:v>34.776769002278648</c:v>
                </c:pt>
                <c:pt idx="283">
                  <c:v>25.050012270609539</c:v>
                </c:pt>
                <c:pt idx="284">
                  <c:v>22.732139905293781</c:v>
                </c:pt>
                <c:pt idx="285">
                  <c:v>35.968295415242515</c:v>
                </c:pt>
                <c:pt idx="286">
                  <c:v>28.340179125467937</c:v>
                </c:pt>
                <c:pt idx="287">
                  <c:v>5.9338585535685224</c:v>
                </c:pt>
                <c:pt idx="288">
                  <c:v>9.3579697608947754</c:v>
                </c:pt>
                <c:pt idx="289">
                  <c:v>14.974152565002441</c:v>
                </c:pt>
                <c:pt idx="290">
                  <c:v>15.941711902618408</c:v>
                </c:pt>
                <c:pt idx="291">
                  <c:v>14.080374240875244</c:v>
                </c:pt>
                <c:pt idx="292">
                  <c:v>20.012122472127277</c:v>
                </c:pt>
                <c:pt idx="293">
                  <c:v>17.389118512471516</c:v>
                </c:pt>
                <c:pt idx="294">
                  <c:v>17.229130427042644</c:v>
                </c:pt>
                <c:pt idx="295">
                  <c:v>11.528746922810873</c:v>
                </c:pt>
                <c:pt idx="296">
                  <c:v>6.8331516583760576</c:v>
                </c:pt>
                <c:pt idx="297">
                  <c:v>9.0856711864471436</c:v>
                </c:pt>
                <c:pt idx="298">
                  <c:v>14.887563069661459</c:v>
                </c:pt>
                <c:pt idx="299">
                  <c:v>10.911829153696695</c:v>
                </c:pt>
                <c:pt idx="300">
                  <c:v>19.425164063771565</c:v>
                </c:pt>
                <c:pt idx="301">
                  <c:v>28.052920341491699</c:v>
                </c:pt>
                <c:pt idx="302">
                  <c:v>32.975417455037437</c:v>
                </c:pt>
                <c:pt idx="303">
                  <c:v>39.054231524467468</c:v>
                </c:pt>
                <c:pt idx="304">
                  <c:v>16.305241743723553</c:v>
                </c:pt>
                <c:pt idx="305">
                  <c:v>25.390986760457356</c:v>
                </c:pt>
                <c:pt idx="306">
                  <c:v>19.094974835713703</c:v>
                </c:pt>
                <c:pt idx="307">
                  <c:v>25.852828343709309</c:v>
                </c:pt>
                <c:pt idx="308">
                  <c:v>30.290115197499592</c:v>
                </c:pt>
                <c:pt idx="309">
                  <c:v>9.1008143822352086</c:v>
                </c:pt>
                <c:pt idx="310">
                  <c:v>26.605260372161865</c:v>
                </c:pt>
                <c:pt idx="311">
                  <c:v>31.768918991088867</c:v>
                </c:pt>
                <c:pt idx="312">
                  <c:v>9.3617883523305263</c:v>
                </c:pt>
                <c:pt idx="313">
                  <c:v>14.012479782104492</c:v>
                </c:pt>
                <c:pt idx="314">
                  <c:v>28.738622665405273</c:v>
                </c:pt>
                <c:pt idx="315">
                  <c:v>14.868125597635904</c:v>
                </c:pt>
                <c:pt idx="316">
                  <c:v>9.4924513498942051</c:v>
                </c:pt>
                <c:pt idx="317">
                  <c:v>13.208326737085978</c:v>
                </c:pt>
                <c:pt idx="318">
                  <c:v>11.156450668970743</c:v>
                </c:pt>
                <c:pt idx="319">
                  <c:v>7.0698877970377607</c:v>
                </c:pt>
                <c:pt idx="320">
                  <c:v>13.781954129536947</c:v>
                </c:pt>
                <c:pt idx="321">
                  <c:v>28.583511352539063</c:v>
                </c:pt>
                <c:pt idx="322">
                  <c:v>30.947269439697266</c:v>
                </c:pt>
                <c:pt idx="323">
                  <c:v>35.358321507771812</c:v>
                </c:pt>
                <c:pt idx="324">
                  <c:v>19.752212762832642</c:v>
                </c:pt>
                <c:pt idx="325">
                  <c:v>10.789562543233236</c:v>
                </c:pt>
                <c:pt idx="326">
                  <c:v>14.034755190213522</c:v>
                </c:pt>
                <c:pt idx="327">
                  <c:v>5.2583362261454267</c:v>
                </c:pt>
                <c:pt idx="328">
                  <c:v>13.941515763600668</c:v>
                </c:pt>
                <c:pt idx="329">
                  <c:v>31.122005462646484</c:v>
                </c:pt>
                <c:pt idx="330">
                  <c:v>24.722567558288574</c:v>
                </c:pt>
                <c:pt idx="331">
                  <c:v>10.319173415501913</c:v>
                </c:pt>
                <c:pt idx="332">
                  <c:v>18.168110211690266</c:v>
                </c:pt>
                <c:pt idx="333">
                  <c:v>24.013493537902832</c:v>
                </c:pt>
                <c:pt idx="334">
                  <c:v>30.087841987609863</c:v>
                </c:pt>
                <c:pt idx="335">
                  <c:v>11.021198749542236</c:v>
                </c:pt>
                <c:pt idx="336">
                  <c:v>19.852643648783367</c:v>
                </c:pt>
                <c:pt idx="337">
                  <c:v>21.066738446553547</c:v>
                </c:pt>
                <c:pt idx="338">
                  <c:v>24.899166742960613</c:v>
                </c:pt>
                <c:pt idx="339">
                  <c:v>32.275547663370766</c:v>
                </c:pt>
                <c:pt idx="340">
                  <c:v>26.401265462239582</c:v>
                </c:pt>
                <c:pt idx="341">
                  <c:v>33.072017669677734</c:v>
                </c:pt>
                <c:pt idx="342">
                  <c:v>21.542703628540039</c:v>
                </c:pt>
                <c:pt idx="343">
                  <c:v>22.535720189412434</c:v>
                </c:pt>
                <c:pt idx="344">
                  <c:v>14.165496508280436</c:v>
                </c:pt>
                <c:pt idx="345">
                  <c:v>21.442724227905273</c:v>
                </c:pt>
                <c:pt idx="346">
                  <c:v>42.996802012125649</c:v>
                </c:pt>
                <c:pt idx="347">
                  <c:v>18.77686897913615</c:v>
                </c:pt>
                <c:pt idx="348">
                  <c:v>14.99311908086141</c:v>
                </c:pt>
                <c:pt idx="349">
                  <c:v>14.64674186706543</c:v>
                </c:pt>
                <c:pt idx="350">
                  <c:v>28.523454666137695</c:v>
                </c:pt>
                <c:pt idx="351">
                  <c:v>21.483521779378254</c:v>
                </c:pt>
                <c:pt idx="352">
                  <c:v>23.648979187011719</c:v>
                </c:pt>
                <c:pt idx="353">
                  <c:v>31.078633626302082</c:v>
                </c:pt>
                <c:pt idx="354">
                  <c:v>26.713411966959637</c:v>
                </c:pt>
                <c:pt idx="355">
                  <c:v>23.270388285319012</c:v>
                </c:pt>
                <c:pt idx="356">
                  <c:v>35.877082188924156</c:v>
                </c:pt>
                <c:pt idx="357">
                  <c:v>26.249182542165119</c:v>
                </c:pt>
                <c:pt idx="358">
                  <c:v>11.03643536567688</c:v>
                </c:pt>
                <c:pt idx="359">
                  <c:v>15.277296384175619</c:v>
                </c:pt>
                <c:pt idx="360">
                  <c:v>20.698023637135822</c:v>
                </c:pt>
                <c:pt idx="361">
                  <c:v>20.138733386993408</c:v>
                </c:pt>
                <c:pt idx="362">
                  <c:v>18.761638323465984</c:v>
                </c:pt>
                <c:pt idx="363">
                  <c:v>15.869847059249878</c:v>
                </c:pt>
              </c:numCache>
            </c:numRef>
          </c:yVal>
        </c:ser>
        <c:ser>
          <c:idx val="10"/>
          <c:order val="10"/>
          <c:tx>
            <c:strRef>
              <c:f>all!$W$1</c:f>
              <c:strCache>
                <c:ptCount val="1"/>
                <c:pt idx="0">
                  <c:v>km4_26163587000</c:v>
                </c:pt>
              </c:strCache>
            </c:strRef>
          </c:tx>
          <c:spPr>
            <a:ln w="19050">
              <a:prstDash val="sysDash"/>
            </a:ln>
          </c:spPr>
          <c:marker>
            <c:symbol val="none"/>
          </c:marker>
          <c:xVal>
            <c:numRef>
              <c:f>all!$A$2:$A$365</c:f>
              <c:numCache>
                <c:formatCode>m/d/yyyy</c:formatCode>
                <c:ptCount val="364"/>
                <c:pt idx="0">
                  <c:v>38353</c:v>
                </c:pt>
                <c:pt idx="1">
                  <c:v>38354</c:v>
                </c:pt>
                <c:pt idx="2">
                  <c:v>38355</c:v>
                </c:pt>
                <c:pt idx="3">
                  <c:v>38356</c:v>
                </c:pt>
                <c:pt idx="4">
                  <c:v>38357</c:v>
                </c:pt>
                <c:pt idx="5">
                  <c:v>38358</c:v>
                </c:pt>
                <c:pt idx="6">
                  <c:v>38359</c:v>
                </c:pt>
                <c:pt idx="7">
                  <c:v>38360</c:v>
                </c:pt>
                <c:pt idx="8">
                  <c:v>38361</c:v>
                </c:pt>
                <c:pt idx="9">
                  <c:v>38362</c:v>
                </c:pt>
                <c:pt idx="10">
                  <c:v>38363</c:v>
                </c:pt>
                <c:pt idx="11">
                  <c:v>38364</c:v>
                </c:pt>
                <c:pt idx="12">
                  <c:v>38365</c:v>
                </c:pt>
                <c:pt idx="13">
                  <c:v>38366</c:v>
                </c:pt>
                <c:pt idx="14">
                  <c:v>38367</c:v>
                </c:pt>
                <c:pt idx="15">
                  <c:v>38368</c:v>
                </c:pt>
                <c:pt idx="16">
                  <c:v>38369</c:v>
                </c:pt>
                <c:pt idx="17">
                  <c:v>38370</c:v>
                </c:pt>
                <c:pt idx="18">
                  <c:v>38371</c:v>
                </c:pt>
                <c:pt idx="19">
                  <c:v>38372</c:v>
                </c:pt>
                <c:pt idx="20">
                  <c:v>38373</c:v>
                </c:pt>
                <c:pt idx="21">
                  <c:v>38374</c:v>
                </c:pt>
                <c:pt idx="22">
                  <c:v>38375</c:v>
                </c:pt>
                <c:pt idx="23">
                  <c:v>38376</c:v>
                </c:pt>
                <c:pt idx="24">
                  <c:v>38377</c:v>
                </c:pt>
                <c:pt idx="25">
                  <c:v>38378</c:v>
                </c:pt>
                <c:pt idx="26">
                  <c:v>38379</c:v>
                </c:pt>
                <c:pt idx="27">
                  <c:v>38380</c:v>
                </c:pt>
                <c:pt idx="28">
                  <c:v>38381</c:v>
                </c:pt>
                <c:pt idx="29">
                  <c:v>38382</c:v>
                </c:pt>
                <c:pt idx="30">
                  <c:v>38383</c:v>
                </c:pt>
                <c:pt idx="31">
                  <c:v>38384</c:v>
                </c:pt>
                <c:pt idx="32">
                  <c:v>38385</c:v>
                </c:pt>
                <c:pt idx="33">
                  <c:v>38386</c:v>
                </c:pt>
                <c:pt idx="34">
                  <c:v>38387</c:v>
                </c:pt>
                <c:pt idx="35">
                  <c:v>38388</c:v>
                </c:pt>
                <c:pt idx="36">
                  <c:v>38389</c:v>
                </c:pt>
                <c:pt idx="37">
                  <c:v>38390</c:v>
                </c:pt>
                <c:pt idx="38">
                  <c:v>38391</c:v>
                </c:pt>
                <c:pt idx="39">
                  <c:v>38392</c:v>
                </c:pt>
                <c:pt idx="40">
                  <c:v>38393</c:v>
                </c:pt>
                <c:pt idx="41">
                  <c:v>38394</c:v>
                </c:pt>
                <c:pt idx="42">
                  <c:v>38395</c:v>
                </c:pt>
                <c:pt idx="43">
                  <c:v>38396</c:v>
                </c:pt>
                <c:pt idx="44">
                  <c:v>38397</c:v>
                </c:pt>
                <c:pt idx="45">
                  <c:v>38398</c:v>
                </c:pt>
                <c:pt idx="46">
                  <c:v>38399</c:v>
                </c:pt>
                <c:pt idx="47">
                  <c:v>38400</c:v>
                </c:pt>
                <c:pt idx="48">
                  <c:v>38401</c:v>
                </c:pt>
                <c:pt idx="49">
                  <c:v>38402</c:v>
                </c:pt>
                <c:pt idx="50">
                  <c:v>38403</c:v>
                </c:pt>
                <c:pt idx="51">
                  <c:v>38404</c:v>
                </c:pt>
                <c:pt idx="52">
                  <c:v>38405</c:v>
                </c:pt>
                <c:pt idx="53">
                  <c:v>38406</c:v>
                </c:pt>
                <c:pt idx="54">
                  <c:v>38407</c:v>
                </c:pt>
                <c:pt idx="55">
                  <c:v>38408</c:v>
                </c:pt>
                <c:pt idx="56">
                  <c:v>38409</c:v>
                </c:pt>
                <c:pt idx="57">
                  <c:v>38410</c:v>
                </c:pt>
                <c:pt idx="58">
                  <c:v>38411</c:v>
                </c:pt>
                <c:pt idx="59">
                  <c:v>38412</c:v>
                </c:pt>
                <c:pt idx="60">
                  <c:v>38413</c:v>
                </c:pt>
                <c:pt idx="61">
                  <c:v>38414</c:v>
                </c:pt>
                <c:pt idx="62">
                  <c:v>38415</c:v>
                </c:pt>
                <c:pt idx="63">
                  <c:v>38416</c:v>
                </c:pt>
                <c:pt idx="64">
                  <c:v>38417</c:v>
                </c:pt>
                <c:pt idx="65">
                  <c:v>38418</c:v>
                </c:pt>
                <c:pt idx="66">
                  <c:v>38419</c:v>
                </c:pt>
                <c:pt idx="67">
                  <c:v>38420</c:v>
                </c:pt>
                <c:pt idx="68">
                  <c:v>38421</c:v>
                </c:pt>
                <c:pt idx="69">
                  <c:v>38422</c:v>
                </c:pt>
                <c:pt idx="70">
                  <c:v>38423</c:v>
                </c:pt>
                <c:pt idx="71">
                  <c:v>38424</c:v>
                </c:pt>
                <c:pt idx="72">
                  <c:v>38425</c:v>
                </c:pt>
                <c:pt idx="73">
                  <c:v>38426</c:v>
                </c:pt>
                <c:pt idx="74">
                  <c:v>38427</c:v>
                </c:pt>
                <c:pt idx="75">
                  <c:v>38428</c:v>
                </c:pt>
                <c:pt idx="76">
                  <c:v>38429</c:v>
                </c:pt>
                <c:pt idx="77">
                  <c:v>38430</c:v>
                </c:pt>
                <c:pt idx="78">
                  <c:v>38431</c:v>
                </c:pt>
                <c:pt idx="79">
                  <c:v>38432</c:v>
                </c:pt>
                <c:pt idx="80">
                  <c:v>38433</c:v>
                </c:pt>
                <c:pt idx="81">
                  <c:v>38434</c:v>
                </c:pt>
                <c:pt idx="82">
                  <c:v>38435</c:v>
                </c:pt>
                <c:pt idx="83">
                  <c:v>38436</c:v>
                </c:pt>
                <c:pt idx="84">
                  <c:v>38437</c:v>
                </c:pt>
                <c:pt idx="85">
                  <c:v>38438</c:v>
                </c:pt>
                <c:pt idx="86">
                  <c:v>38439</c:v>
                </c:pt>
                <c:pt idx="87">
                  <c:v>38440</c:v>
                </c:pt>
                <c:pt idx="88">
                  <c:v>38441</c:v>
                </c:pt>
                <c:pt idx="89">
                  <c:v>38442</c:v>
                </c:pt>
                <c:pt idx="90">
                  <c:v>38443</c:v>
                </c:pt>
                <c:pt idx="91">
                  <c:v>38444</c:v>
                </c:pt>
                <c:pt idx="92">
                  <c:v>38445</c:v>
                </c:pt>
                <c:pt idx="93">
                  <c:v>38446</c:v>
                </c:pt>
                <c:pt idx="94">
                  <c:v>38447</c:v>
                </c:pt>
                <c:pt idx="95">
                  <c:v>38448</c:v>
                </c:pt>
                <c:pt idx="96">
                  <c:v>38449</c:v>
                </c:pt>
                <c:pt idx="97">
                  <c:v>38450</c:v>
                </c:pt>
                <c:pt idx="98">
                  <c:v>38451</c:v>
                </c:pt>
                <c:pt idx="99">
                  <c:v>38452</c:v>
                </c:pt>
                <c:pt idx="100">
                  <c:v>38453</c:v>
                </c:pt>
                <c:pt idx="101">
                  <c:v>38454</c:v>
                </c:pt>
                <c:pt idx="102">
                  <c:v>38455</c:v>
                </c:pt>
                <c:pt idx="103">
                  <c:v>38456</c:v>
                </c:pt>
                <c:pt idx="104">
                  <c:v>38457</c:v>
                </c:pt>
                <c:pt idx="105">
                  <c:v>38458</c:v>
                </c:pt>
                <c:pt idx="106">
                  <c:v>38459</c:v>
                </c:pt>
                <c:pt idx="107">
                  <c:v>38460</c:v>
                </c:pt>
                <c:pt idx="108">
                  <c:v>38461</c:v>
                </c:pt>
                <c:pt idx="109">
                  <c:v>38462</c:v>
                </c:pt>
                <c:pt idx="110">
                  <c:v>38463</c:v>
                </c:pt>
                <c:pt idx="111">
                  <c:v>38464</c:v>
                </c:pt>
                <c:pt idx="112">
                  <c:v>38465</c:v>
                </c:pt>
                <c:pt idx="113">
                  <c:v>38466</c:v>
                </c:pt>
                <c:pt idx="114">
                  <c:v>38467</c:v>
                </c:pt>
                <c:pt idx="115">
                  <c:v>38468</c:v>
                </c:pt>
                <c:pt idx="116">
                  <c:v>38469</c:v>
                </c:pt>
                <c:pt idx="117">
                  <c:v>38470</c:v>
                </c:pt>
                <c:pt idx="118">
                  <c:v>38471</c:v>
                </c:pt>
                <c:pt idx="119">
                  <c:v>38472</c:v>
                </c:pt>
                <c:pt idx="120">
                  <c:v>38473</c:v>
                </c:pt>
                <c:pt idx="121">
                  <c:v>38474</c:v>
                </c:pt>
                <c:pt idx="122">
                  <c:v>38475</c:v>
                </c:pt>
                <c:pt idx="123">
                  <c:v>38476</c:v>
                </c:pt>
                <c:pt idx="124">
                  <c:v>38477</c:v>
                </c:pt>
                <c:pt idx="125">
                  <c:v>38478</c:v>
                </c:pt>
                <c:pt idx="126">
                  <c:v>38479</c:v>
                </c:pt>
                <c:pt idx="127">
                  <c:v>38480</c:v>
                </c:pt>
                <c:pt idx="128">
                  <c:v>38481</c:v>
                </c:pt>
                <c:pt idx="129">
                  <c:v>38482</c:v>
                </c:pt>
                <c:pt idx="130">
                  <c:v>38483</c:v>
                </c:pt>
                <c:pt idx="131">
                  <c:v>38484</c:v>
                </c:pt>
                <c:pt idx="132">
                  <c:v>38485</c:v>
                </c:pt>
                <c:pt idx="133">
                  <c:v>38486</c:v>
                </c:pt>
                <c:pt idx="134">
                  <c:v>38487</c:v>
                </c:pt>
                <c:pt idx="135">
                  <c:v>38488</c:v>
                </c:pt>
                <c:pt idx="136">
                  <c:v>38489</c:v>
                </c:pt>
                <c:pt idx="137">
                  <c:v>38490</c:v>
                </c:pt>
                <c:pt idx="138">
                  <c:v>38491</c:v>
                </c:pt>
                <c:pt idx="139">
                  <c:v>38492</c:v>
                </c:pt>
                <c:pt idx="140">
                  <c:v>38493</c:v>
                </c:pt>
                <c:pt idx="141">
                  <c:v>38494</c:v>
                </c:pt>
                <c:pt idx="142">
                  <c:v>38495</c:v>
                </c:pt>
                <c:pt idx="143">
                  <c:v>38496</c:v>
                </c:pt>
                <c:pt idx="144">
                  <c:v>38497</c:v>
                </c:pt>
                <c:pt idx="145">
                  <c:v>38498</c:v>
                </c:pt>
                <c:pt idx="146">
                  <c:v>38499</c:v>
                </c:pt>
                <c:pt idx="147">
                  <c:v>38500</c:v>
                </c:pt>
                <c:pt idx="148">
                  <c:v>38501</c:v>
                </c:pt>
                <c:pt idx="149">
                  <c:v>38502</c:v>
                </c:pt>
                <c:pt idx="150">
                  <c:v>38503</c:v>
                </c:pt>
                <c:pt idx="151">
                  <c:v>38504</c:v>
                </c:pt>
                <c:pt idx="152">
                  <c:v>38505</c:v>
                </c:pt>
                <c:pt idx="153">
                  <c:v>38506</c:v>
                </c:pt>
                <c:pt idx="154">
                  <c:v>38507</c:v>
                </c:pt>
                <c:pt idx="155">
                  <c:v>38508</c:v>
                </c:pt>
                <c:pt idx="156">
                  <c:v>38509</c:v>
                </c:pt>
                <c:pt idx="157">
                  <c:v>38510</c:v>
                </c:pt>
                <c:pt idx="158">
                  <c:v>38511</c:v>
                </c:pt>
                <c:pt idx="159">
                  <c:v>38512</c:v>
                </c:pt>
                <c:pt idx="160">
                  <c:v>38513</c:v>
                </c:pt>
                <c:pt idx="161">
                  <c:v>38514</c:v>
                </c:pt>
                <c:pt idx="162">
                  <c:v>38515</c:v>
                </c:pt>
                <c:pt idx="163">
                  <c:v>38516</c:v>
                </c:pt>
                <c:pt idx="164">
                  <c:v>38517</c:v>
                </c:pt>
                <c:pt idx="165">
                  <c:v>38518</c:v>
                </c:pt>
                <c:pt idx="166">
                  <c:v>38519</c:v>
                </c:pt>
                <c:pt idx="167">
                  <c:v>38520</c:v>
                </c:pt>
                <c:pt idx="168">
                  <c:v>38521</c:v>
                </c:pt>
                <c:pt idx="169">
                  <c:v>38522</c:v>
                </c:pt>
                <c:pt idx="170">
                  <c:v>38523</c:v>
                </c:pt>
                <c:pt idx="171">
                  <c:v>38524</c:v>
                </c:pt>
                <c:pt idx="172">
                  <c:v>38525</c:v>
                </c:pt>
                <c:pt idx="173">
                  <c:v>38526</c:v>
                </c:pt>
                <c:pt idx="174">
                  <c:v>38527</c:v>
                </c:pt>
                <c:pt idx="175">
                  <c:v>38528</c:v>
                </c:pt>
                <c:pt idx="176">
                  <c:v>38529</c:v>
                </c:pt>
                <c:pt idx="177">
                  <c:v>38530</c:v>
                </c:pt>
                <c:pt idx="178">
                  <c:v>38531</c:v>
                </c:pt>
                <c:pt idx="179">
                  <c:v>38532</c:v>
                </c:pt>
                <c:pt idx="180">
                  <c:v>38533</c:v>
                </c:pt>
                <c:pt idx="181">
                  <c:v>38534</c:v>
                </c:pt>
                <c:pt idx="182">
                  <c:v>38535</c:v>
                </c:pt>
                <c:pt idx="183">
                  <c:v>38536</c:v>
                </c:pt>
                <c:pt idx="184">
                  <c:v>38537</c:v>
                </c:pt>
                <c:pt idx="185">
                  <c:v>38538</c:v>
                </c:pt>
                <c:pt idx="186">
                  <c:v>38539</c:v>
                </c:pt>
                <c:pt idx="187">
                  <c:v>38540</c:v>
                </c:pt>
                <c:pt idx="188">
                  <c:v>38541</c:v>
                </c:pt>
                <c:pt idx="189">
                  <c:v>38542</c:v>
                </c:pt>
                <c:pt idx="190">
                  <c:v>38543</c:v>
                </c:pt>
                <c:pt idx="191">
                  <c:v>38544</c:v>
                </c:pt>
                <c:pt idx="192">
                  <c:v>38545</c:v>
                </c:pt>
                <c:pt idx="193">
                  <c:v>38546</c:v>
                </c:pt>
                <c:pt idx="194">
                  <c:v>38547</c:v>
                </c:pt>
                <c:pt idx="195">
                  <c:v>38548</c:v>
                </c:pt>
                <c:pt idx="196">
                  <c:v>38549</c:v>
                </c:pt>
                <c:pt idx="197">
                  <c:v>38550</c:v>
                </c:pt>
                <c:pt idx="198">
                  <c:v>38551</c:v>
                </c:pt>
                <c:pt idx="199">
                  <c:v>38552</c:v>
                </c:pt>
                <c:pt idx="200">
                  <c:v>38553</c:v>
                </c:pt>
                <c:pt idx="201">
                  <c:v>38554</c:v>
                </c:pt>
                <c:pt idx="202">
                  <c:v>38555</c:v>
                </c:pt>
                <c:pt idx="203">
                  <c:v>38556</c:v>
                </c:pt>
                <c:pt idx="204">
                  <c:v>38557</c:v>
                </c:pt>
                <c:pt idx="205">
                  <c:v>38558</c:v>
                </c:pt>
                <c:pt idx="206">
                  <c:v>38559</c:v>
                </c:pt>
                <c:pt idx="207">
                  <c:v>38560</c:v>
                </c:pt>
                <c:pt idx="208">
                  <c:v>38561</c:v>
                </c:pt>
                <c:pt idx="209">
                  <c:v>38562</c:v>
                </c:pt>
                <c:pt idx="210">
                  <c:v>38563</c:v>
                </c:pt>
                <c:pt idx="211">
                  <c:v>38564</c:v>
                </c:pt>
                <c:pt idx="212">
                  <c:v>38565</c:v>
                </c:pt>
                <c:pt idx="213">
                  <c:v>38566</c:v>
                </c:pt>
                <c:pt idx="214">
                  <c:v>38567</c:v>
                </c:pt>
                <c:pt idx="215">
                  <c:v>38568</c:v>
                </c:pt>
                <c:pt idx="216">
                  <c:v>38569</c:v>
                </c:pt>
                <c:pt idx="217">
                  <c:v>38570</c:v>
                </c:pt>
                <c:pt idx="218">
                  <c:v>38571</c:v>
                </c:pt>
                <c:pt idx="219">
                  <c:v>38572</c:v>
                </c:pt>
                <c:pt idx="220">
                  <c:v>38573</c:v>
                </c:pt>
                <c:pt idx="221">
                  <c:v>38574</c:v>
                </c:pt>
                <c:pt idx="222">
                  <c:v>38575</c:v>
                </c:pt>
                <c:pt idx="223">
                  <c:v>38576</c:v>
                </c:pt>
                <c:pt idx="224">
                  <c:v>38577</c:v>
                </c:pt>
                <c:pt idx="225">
                  <c:v>38578</c:v>
                </c:pt>
                <c:pt idx="226">
                  <c:v>38579</c:v>
                </c:pt>
                <c:pt idx="227">
                  <c:v>38580</c:v>
                </c:pt>
                <c:pt idx="228">
                  <c:v>38581</c:v>
                </c:pt>
                <c:pt idx="229">
                  <c:v>38582</c:v>
                </c:pt>
                <c:pt idx="230">
                  <c:v>38583</c:v>
                </c:pt>
                <c:pt idx="231">
                  <c:v>38584</c:v>
                </c:pt>
                <c:pt idx="232">
                  <c:v>38585</c:v>
                </c:pt>
                <c:pt idx="233">
                  <c:v>38586</c:v>
                </c:pt>
                <c:pt idx="234">
                  <c:v>38587</c:v>
                </c:pt>
                <c:pt idx="235">
                  <c:v>38588</c:v>
                </c:pt>
                <c:pt idx="236">
                  <c:v>38589</c:v>
                </c:pt>
                <c:pt idx="237">
                  <c:v>38590</c:v>
                </c:pt>
                <c:pt idx="238">
                  <c:v>38591</c:v>
                </c:pt>
                <c:pt idx="239">
                  <c:v>38592</c:v>
                </c:pt>
                <c:pt idx="240">
                  <c:v>38593</c:v>
                </c:pt>
                <c:pt idx="241">
                  <c:v>38594</c:v>
                </c:pt>
                <c:pt idx="242">
                  <c:v>38595</c:v>
                </c:pt>
                <c:pt idx="243">
                  <c:v>38596</c:v>
                </c:pt>
                <c:pt idx="244">
                  <c:v>38597</c:v>
                </c:pt>
                <c:pt idx="245">
                  <c:v>38598</c:v>
                </c:pt>
                <c:pt idx="246">
                  <c:v>38599</c:v>
                </c:pt>
                <c:pt idx="247">
                  <c:v>38600</c:v>
                </c:pt>
                <c:pt idx="248">
                  <c:v>38601</c:v>
                </c:pt>
                <c:pt idx="249">
                  <c:v>38602</c:v>
                </c:pt>
                <c:pt idx="250">
                  <c:v>38603</c:v>
                </c:pt>
                <c:pt idx="251">
                  <c:v>38604</c:v>
                </c:pt>
                <c:pt idx="252">
                  <c:v>38605</c:v>
                </c:pt>
                <c:pt idx="253">
                  <c:v>38606</c:v>
                </c:pt>
                <c:pt idx="254">
                  <c:v>38607</c:v>
                </c:pt>
                <c:pt idx="255">
                  <c:v>38608</c:v>
                </c:pt>
                <c:pt idx="256">
                  <c:v>38609</c:v>
                </c:pt>
                <c:pt idx="257">
                  <c:v>38610</c:v>
                </c:pt>
                <c:pt idx="258">
                  <c:v>38611</c:v>
                </c:pt>
                <c:pt idx="259">
                  <c:v>38612</c:v>
                </c:pt>
                <c:pt idx="260">
                  <c:v>38613</c:v>
                </c:pt>
                <c:pt idx="261">
                  <c:v>38614</c:v>
                </c:pt>
                <c:pt idx="262">
                  <c:v>38615</c:v>
                </c:pt>
                <c:pt idx="263">
                  <c:v>38616</c:v>
                </c:pt>
                <c:pt idx="264">
                  <c:v>38617</c:v>
                </c:pt>
                <c:pt idx="265">
                  <c:v>38618</c:v>
                </c:pt>
                <c:pt idx="266">
                  <c:v>38619</c:v>
                </c:pt>
                <c:pt idx="267">
                  <c:v>38620</c:v>
                </c:pt>
                <c:pt idx="268">
                  <c:v>38621</c:v>
                </c:pt>
                <c:pt idx="269">
                  <c:v>38622</c:v>
                </c:pt>
                <c:pt idx="270">
                  <c:v>38623</c:v>
                </c:pt>
                <c:pt idx="271">
                  <c:v>38624</c:v>
                </c:pt>
                <c:pt idx="272">
                  <c:v>38625</c:v>
                </c:pt>
                <c:pt idx="273">
                  <c:v>38626</c:v>
                </c:pt>
                <c:pt idx="274">
                  <c:v>38627</c:v>
                </c:pt>
                <c:pt idx="275">
                  <c:v>38628</c:v>
                </c:pt>
                <c:pt idx="276">
                  <c:v>38629</c:v>
                </c:pt>
                <c:pt idx="277">
                  <c:v>38630</c:v>
                </c:pt>
                <c:pt idx="278">
                  <c:v>38631</c:v>
                </c:pt>
                <c:pt idx="279">
                  <c:v>38632</c:v>
                </c:pt>
                <c:pt idx="280">
                  <c:v>38633</c:v>
                </c:pt>
                <c:pt idx="281">
                  <c:v>38634</c:v>
                </c:pt>
                <c:pt idx="282">
                  <c:v>38635</c:v>
                </c:pt>
                <c:pt idx="283">
                  <c:v>38636</c:v>
                </c:pt>
                <c:pt idx="284">
                  <c:v>38637</c:v>
                </c:pt>
                <c:pt idx="285">
                  <c:v>38638</c:v>
                </c:pt>
                <c:pt idx="286">
                  <c:v>38639</c:v>
                </c:pt>
                <c:pt idx="287">
                  <c:v>38640</c:v>
                </c:pt>
                <c:pt idx="288">
                  <c:v>38641</c:v>
                </c:pt>
                <c:pt idx="289">
                  <c:v>38642</c:v>
                </c:pt>
                <c:pt idx="290">
                  <c:v>38643</c:v>
                </c:pt>
                <c:pt idx="291">
                  <c:v>38644</c:v>
                </c:pt>
                <c:pt idx="292">
                  <c:v>38645</c:v>
                </c:pt>
                <c:pt idx="293">
                  <c:v>38646</c:v>
                </c:pt>
                <c:pt idx="294">
                  <c:v>38647</c:v>
                </c:pt>
                <c:pt idx="295">
                  <c:v>38648</c:v>
                </c:pt>
                <c:pt idx="296">
                  <c:v>38649</c:v>
                </c:pt>
                <c:pt idx="297">
                  <c:v>38650</c:v>
                </c:pt>
                <c:pt idx="298">
                  <c:v>38651</c:v>
                </c:pt>
                <c:pt idx="299">
                  <c:v>38652</c:v>
                </c:pt>
                <c:pt idx="300">
                  <c:v>38653</c:v>
                </c:pt>
                <c:pt idx="301">
                  <c:v>38654</c:v>
                </c:pt>
                <c:pt idx="302">
                  <c:v>38655</c:v>
                </c:pt>
                <c:pt idx="303">
                  <c:v>38656</c:v>
                </c:pt>
                <c:pt idx="304">
                  <c:v>38657</c:v>
                </c:pt>
                <c:pt idx="305">
                  <c:v>38658</c:v>
                </c:pt>
                <c:pt idx="306">
                  <c:v>38659</c:v>
                </c:pt>
                <c:pt idx="307">
                  <c:v>38660</c:v>
                </c:pt>
                <c:pt idx="308">
                  <c:v>38661</c:v>
                </c:pt>
                <c:pt idx="309">
                  <c:v>38662</c:v>
                </c:pt>
                <c:pt idx="310">
                  <c:v>38663</c:v>
                </c:pt>
                <c:pt idx="311">
                  <c:v>38664</c:v>
                </c:pt>
                <c:pt idx="312">
                  <c:v>38665</c:v>
                </c:pt>
                <c:pt idx="313">
                  <c:v>38666</c:v>
                </c:pt>
                <c:pt idx="314">
                  <c:v>38667</c:v>
                </c:pt>
                <c:pt idx="315">
                  <c:v>38668</c:v>
                </c:pt>
                <c:pt idx="316">
                  <c:v>38669</c:v>
                </c:pt>
                <c:pt idx="317">
                  <c:v>38670</c:v>
                </c:pt>
                <c:pt idx="318">
                  <c:v>38671</c:v>
                </c:pt>
                <c:pt idx="319">
                  <c:v>38672</c:v>
                </c:pt>
                <c:pt idx="320">
                  <c:v>38673</c:v>
                </c:pt>
                <c:pt idx="321">
                  <c:v>38674</c:v>
                </c:pt>
                <c:pt idx="322">
                  <c:v>38675</c:v>
                </c:pt>
                <c:pt idx="323">
                  <c:v>38676</c:v>
                </c:pt>
                <c:pt idx="324">
                  <c:v>38677</c:v>
                </c:pt>
                <c:pt idx="325">
                  <c:v>38678</c:v>
                </c:pt>
                <c:pt idx="326">
                  <c:v>38679</c:v>
                </c:pt>
                <c:pt idx="327">
                  <c:v>38680</c:v>
                </c:pt>
                <c:pt idx="328">
                  <c:v>38681</c:v>
                </c:pt>
                <c:pt idx="329">
                  <c:v>38682</c:v>
                </c:pt>
                <c:pt idx="330">
                  <c:v>38683</c:v>
                </c:pt>
                <c:pt idx="331">
                  <c:v>38684</c:v>
                </c:pt>
                <c:pt idx="332">
                  <c:v>38685</c:v>
                </c:pt>
                <c:pt idx="333">
                  <c:v>38686</c:v>
                </c:pt>
                <c:pt idx="334">
                  <c:v>38687</c:v>
                </c:pt>
                <c:pt idx="335">
                  <c:v>38688</c:v>
                </c:pt>
                <c:pt idx="336">
                  <c:v>38689</c:v>
                </c:pt>
                <c:pt idx="337">
                  <c:v>38690</c:v>
                </c:pt>
                <c:pt idx="338">
                  <c:v>38691</c:v>
                </c:pt>
                <c:pt idx="339">
                  <c:v>38692</c:v>
                </c:pt>
                <c:pt idx="340">
                  <c:v>38693</c:v>
                </c:pt>
                <c:pt idx="341">
                  <c:v>38694</c:v>
                </c:pt>
                <c:pt idx="342">
                  <c:v>38695</c:v>
                </c:pt>
                <c:pt idx="343">
                  <c:v>38696</c:v>
                </c:pt>
                <c:pt idx="344">
                  <c:v>38697</c:v>
                </c:pt>
                <c:pt idx="345">
                  <c:v>38698</c:v>
                </c:pt>
                <c:pt idx="346">
                  <c:v>38699</c:v>
                </c:pt>
                <c:pt idx="347">
                  <c:v>38700</c:v>
                </c:pt>
                <c:pt idx="348">
                  <c:v>38701</c:v>
                </c:pt>
                <c:pt idx="349">
                  <c:v>38702</c:v>
                </c:pt>
                <c:pt idx="350">
                  <c:v>38703</c:v>
                </c:pt>
                <c:pt idx="351">
                  <c:v>38704</c:v>
                </c:pt>
                <c:pt idx="352">
                  <c:v>38705</c:v>
                </c:pt>
                <c:pt idx="353">
                  <c:v>38706</c:v>
                </c:pt>
                <c:pt idx="354">
                  <c:v>38707</c:v>
                </c:pt>
                <c:pt idx="355">
                  <c:v>38708</c:v>
                </c:pt>
                <c:pt idx="356">
                  <c:v>38709</c:v>
                </c:pt>
                <c:pt idx="357">
                  <c:v>38710</c:v>
                </c:pt>
                <c:pt idx="358">
                  <c:v>38711</c:v>
                </c:pt>
                <c:pt idx="359">
                  <c:v>38712</c:v>
                </c:pt>
                <c:pt idx="360">
                  <c:v>38713</c:v>
                </c:pt>
                <c:pt idx="361">
                  <c:v>38714</c:v>
                </c:pt>
                <c:pt idx="362">
                  <c:v>38715</c:v>
                </c:pt>
                <c:pt idx="363">
                  <c:v>38716</c:v>
                </c:pt>
              </c:numCache>
            </c:numRef>
          </c:xVal>
          <c:yVal>
            <c:numRef>
              <c:f>all!$W$2:$W$365</c:f>
              <c:numCache>
                <c:formatCode>General</c:formatCode>
                <c:ptCount val="364"/>
                <c:pt idx="0">
                  <c:v>19.267751057942707</c:v>
                </c:pt>
                <c:pt idx="1">
                  <c:v>21.578070958455402</c:v>
                </c:pt>
                <c:pt idx="2">
                  <c:v>10.339520374933878</c:v>
                </c:pt>
                <c:pt idx="3">
                  <c:v>26.147586186726887</c:v>
                </c:pt>
                <c:pt idx="4">
                  <c:v>10.870742797851563</c:v>
                </c:pt>
                <c:pt idx="5">
                  <c:v>10.069413503011068</c:v>
                </c:pt>
                <c:pt idx="6">
                  <c:v>26.173219362894695</c:v>
                </c:pt>
                <c:pt idx="7">
                  <c:v>34.517840067545571</c:v>
                </c:pt>
                <c:pt idx="8">
                  <c:v>17.478941599527996</c:v>
                </c:pt>
                <c:pt idx="9">
                  <c:v>24.138415018717449</c:v>
                </c:pt>
                <c:pt idx="10">
                  <c:v>16.368286609649658</c:v>
                </c:pt>
                <c:pt idx="11">
                  <c:v>21.286971092224121</c:v>
                </c:pt>
                <c:pt idx="12">
                  <c:v>9.6705378691355381</c:v>
                </c:pt>
                <c:pt idx="13">
                  <c:v>16.488968372344971</c:v>
                </c:pt>
                <c:pt idx="14">
                  <c:v>18.934587796529133</c:v>
                </c:pt>
                <c:pt idx="15">
                  <c:v>16.182335217793781</c:v>
                </c:pt>
                <c:pt idx="16">
                  <c:v>13.197341601053873</c:v>
                </c:pt>
                <c:pt idx="17">
                  <c:v>12.972884654998779</c:v>
                </c:pt>
                <c:pt idx="18">
                  <c:v>16.156700770060223</c:v>
                </c:pt>
                <c:pt idx="19">
                  <c:v>21.292768796284992</c:v>
                </c:pt>
                <c:pt idx="20">
                  <c:v>16.269867897033691</c:v>
                </c:pt>
                <c:pt idx="21">
                  <c:v>7.0131124655405683</c:v>
                </c:pt>
                <c:pt idx="22">
                  <c:v>17.849826335906982</c:v>
                </c:pt>
                <c:pt idx="23">
                  <c:v>26.124385833740234</c:v>
                </c:pt>
                <c:pt idx="24">
                  <c:v>42.624149958292641</c:v>
                </c:pt>
                <c:pt idx="25">
                  <c:v>15.107577323913574</c:v>
                </c:pt>
                <c:pt idx="26">
                  <c:v>28.722987810770672</c:v>
                </c:pt>
                <c:pt idx="27">
                  <c:v>29.476815541585285</c:v>
                </c:pt>
                <c:pt idx="28">
                  <c:v>33.862627665201821</c:v>
                </c:pt>
                <c:pt idx="29">
                  <c:v>28.902968088785808</c:v>
                </c:pt>
                <c:pt idx="30">
                  <c:v>32.97967211405436</c:v>
                </c:pt>
                <c:pt idx="31">
                  <c:v>29.841180801391602</c:v>
                </c:pt>
                <c:pt idx="32">
                  <c:v>50.140267054239906</c:v>
                </c:pt>
                <c:pt idx="33">
                  <c:v>37.745720545450844</c:v>
                </c:pt>
                <c:pt idx="34">
                  <c:v>32.01705996195475</c:v>
                </c:pt>
                <c:pt idx="35">
                  <c:v>16.758247057596844</c:v>
                </c:pt>
                <c:pt idx="36">
                  <c:v>42.918338775634766</c:v>
                </c:pt>
                <c:pt idx="37">
                  <c:v>12.665124813715616</c:v>
                </c:pt>
                <c:pt idx="38">
                  <c:v>19.001605351765949</c:v>
                </c:pt>
                <c:pt idx="39">
                  <c:v>13.95929479598999</c:v>
                </c:pt>
                <c:pt idx="40">
                  <c:v>10.573733488718668</c:v>
                </c:pt>
                <c:pt idx="41">
                  <c:v>19.937299092610676</c:v>
                </c:pt>
                <c:pt idx="42">
                  <c:v>21.201034228007</c:v>
                </c:pt>
                <c:pt idx="43">
                  <c:v>9.0485918521881104</c:v>
                </c:pt>
                <c:pt idx="44">
                  <c:v>10.408329566319784</c:v>
                </c:pt>
                <c:pt idx="45">
                  <c:v>20.098403771718342</c:v>
                </c:pt>
                <c:pt idx="46">
                  <c:v>15.29069964090983</c:v>
                </c:pt>
                <c:pt idx="47">
                  <c:v>11.274516741434732</c:v>
                </c:pt>
                <c:pt idx="48">
                  <c:v>12.295525550842285</c:v>
                </c:pt>
                <c:pt idx="49">
                  <c:v>29.356770833333332</c:v>
                </c:pt>
                <c:pt idx="50">
                  <c:v>12.427964528401693</c:v>
                </c:pt>
                <c:pt idx="51">
                  <c:v>21.505168914794922</c:v>
                </c:pt>
                <c:pt idx="52">
                  <c:v>20.798486391703289</c:v>
                </c:pt>
                <c:pt idx="53">
                  <c:v>22.83328088124593</c:v>
                </c:pt>
                <c:pt idx="54">
                  <c:v>28.609096209208172</c:v>
                </c:pt>
                <c:pt idx="55">
                  <c:v>24.608800888061523</c:v>
                </c:pt>
                <c:pt idx="56">
                  <c:v>16.451058705647785</c:v>
                </c:pt>
                <c:pt idx="57">
                  <c:v>21.681578636169434</c:v>
                </c:pt>
                <c:pt idx="58">
                  <c:v>24.974208354949951</c:v>
                </c:pt>
                <c:pt idx="59">
                  <c:v>9.72024122873942</c:v>
                </c:pt>
                <c:pt idx="60">
                  <c:v>13.250774224599203</c:v>
                </c:pt>
                <c:pt idx="61">
                  <c:v>22.624179045359295</c:v>
                </c:pt>
                <c:pt idx="62">
                  <c:v>49.716166178385414</c:v>
                </c:pt>
                <c:pt idx="63">
                  <c:v>36.254453023274742</c:v>
                </c:pt>
                <c:pt idx="64">
                  <c:v>31.362788518269856</c:v>
                </c:pt>
                <c:pt idx="65">
                  <c:v>9.8553000291188564</c:v>
                </c:pt>
                <c:pt idx="66">
                  <c:v>12.585630973180136</c:v>
                </c:pt>
                <c:pt idx="67">
                  <c:v>15.01151704788208</c:v>
                </c:pt>
                <c:pt idx="68">
                  <c:v>23.605928421020508</c:v>
                </c:pt>
                <c:pt idx="69">
                  <c:v>20.150387446085613</c:v>
                </c:pt>
                <c:pt idx="70">
                  <c:v>12.800366878509521</c:v>
                </c:pt>
                <c:pt idx="71">
                  <c:v>17.628418763478596</c:v>
                </c:pt>
                <c:pt idx="72">
                  <c:v>27.259522438049316</c:v>
                </c:pt>
                <c:pt idx="73">
                  <c:v>33.050446828206383</c:v>
                </c:pt>
                <c:pt idx="74">
                  <c:v>24.836020787556965</c:v>
                </c:pt>
                <c:pt idx="75">
                  <c:v>16.130775769551594</c:v>
                </c:pt>
                <c:pt idx="76">
                  <c:v>36.250611623128258</c:v>
                </c:pt>
                <c:pt idx="77">
                  <c:v>10.425305287043253</c:v>
                </c:pt>
                <c:pt idx="78">
                  <c:v>11.312988917032877</c:v>
                </c:pt>
                <c:pt idx="79">
                  <c:v>18.569863478342693</c:v>
                </c:pt>
                <c:pt idx="80">
                  <c:v>15.564379374186197</c:v>
                </c:pt>
                <c:pt idx="81">
                  <c:v>13.37940533955892</c:v>
                </c:pt>
                <c:pt idx="82">
                  <c:v>19.978685696919758</c:v>
                </c:pt>
                <c:pt idx="83">
                  <c:v>12.018800417582193</c:v>
                </c:pt>
                <c:pt idx="84">
                  <c:v>21.359969456990559</c:v>
                </c:pt>
                <c:pt idx="85">
                  <c:v>29.888684272766113</c:v>
                </c:pt>
                <c:pt idx="86">
                  <c:v>17.880303700764973</c:v>
                </c:pt>
                <c:pt idx="87">
                  <c:v>20.130502065022785</c:v>
                </c:pt>
                <c:pt idx="88">
                  <c:v>24.044872283935547</c:v>
                </c:pt>
                <c:pt idx="89">
                  <c:v>7.2819303274154663</c:v>
                </c:pt>
                <c:pt idx="90">
                  <c:v>5.9529982407887774</c:v>
                </c:pt>
                <c:pt idx="91">
                  <c:v>4.5178866386413574</c:v>
                </c:pt>
                <c:pt idx="92">
                  <c:v>7.8885932763417559</c:v>
                </c:pt>
                <c:pt idx="93">
                  <c:v>21.230427424112957</c:v>
                </c:pt>
                <c:pt idx="94">
                  <c:v>26.837246259053547</c:v>
                </c:pt>
                <c:pt idx="95">
                  <c:v>18.543203194936115</c:v>
                </c:pt>
                <c:pt idx="96">
                  <c:v>10.38246234258016</c:v>
                </c:pt>
                <c:pt idx="97">
                  <c:v>15.287347157796225</c:v>
                </c:pt>
                <c:pt idx="98">
                  <c:v>18.644531567891438</c:v>
                </c:pt>
                <c:pt idx="99">
                  <c:v>26.506408055623371</c:v>
                </c:pt>
                <c:pt idx="100">
                  <c:v>9.3520706494649257</c:v>
                </c:pt>
                <c:pt idx="101">
                  <c:v>12.160585562388102</c:v>
                </c:pt>
                <c:pt idx="102">
                  <c:v>8.4213861624399815</c:v>
                </c:pt>
                <c:pt idx="103">
                  <c:v>12.649149497350058</c:v>
                </c:pt>
                <c:pt idx="104">
                  <c:v>19.113941033681233</c:v>
                </c:pt>
                <c:pt idx="105">
                  <c:v>18.21083927154541</c:v>
                </c:pt>
                <c:pt idx="106">
                  <c:v>30.303976058959961</c:v>
                </c:pt>
                <c:pt idx="107">
                  <c:v>36.512235005696617</c:v>
                </c:pt>
                <c:pt idx="108">
                  <c:v>19.771312077840168</c:v>
                </c:pt>
                <c:pt idx="109">
                  <c:v>8.5414734681447353</c:v>
                </c:pt>
                <c:pt idx="110">
                  <c:v>16.281992117563885</c:v>
                </c:pt>
                <c:pt idx="111">
                  <c:v>8.1618099212646484</c:v>
                </c:pt>
                <c:pt idx="112">
                  <c:v>2.2578087250391641</c:v>
                </c:pt>
                <c:pt idx="113">
                  <c:v>3.5995710690816245</c:v>
                </c:pt>
                <c:pt idx="114">
                  <c:v>11.446418841679892</c:v>
                </c:pt>
                <c:pt idx="115">
                  <c:v>10.257140636444092</c:v>
                </c:pt>
                <c:pt idx="116">
                  <c:v>14.686484336853027</c:v>
                </c:pt>
                <c:pt idx="117">
                  <c:v>17.971114158630371</c:v>
                </c:pt>
                <c:pt idx="118">
                  <c:v>22.26035213470459</c:v>
                </c:pt>
                <c:pt idx="119">
                  <c:v>22.977011680603027</c:v>
                </c:pt>
                <c:pt idx="120">
                  <c:v>17.290342966715496</c:v>
                </c:pt>
                <c:pt idx="121">
                  <c:v>13.678956985473633</c:v>
                </c:pt>
                <c:pt idx="122">
                  <c:v>19.498934745788574</c:v>
                </c:pt>
                <c:pt idx="123">
                  <c:v>19.815119902292889</c:v>
                </c:pt>
                <c:pt idx="124">
                  <c:v>20.909160614013672</c:v>
                </c:pt>
                <c:pt idx="125">
                  <c:v>27.177842140197754</c:v>
                </c:pt>
                <c:pt idx="126">
                  <c:v>27.142299175262451</c:v>
                </c:pt>
                <c:pt idx="127">
                  <c:v>25.252902984619141</c:v>
                </c:pt>
                <c:pt idx="128">
                  <c:v>27.986693700154621</c:v>
                </c:pt>
                <c:pt idx="129">
                  <c:v>12.475464185078939</c:v>
                </c:pt>
                <c:pt idx="130">
                  <c:v>5.2768849929173784</c:v>
                </c:pt>
                <c:pt idx="131">
                  <c:v>8.3569943110148106</c:v>
                </c:pt>
                <c:pt idx="132">
                  <c:v>10.488233884175619</c:v>
                </c:pt>
                <c:pt idx="133">
                  <c:v>8.7495975494384766</c:v>
                </c:pt>
                <c:pt idx="134">
                  <c:v>8.0762324333190918</c:v>
                </c:pt>
                <c:pt idx="135">
                  <c:v>13.105191548665365</c:v>
                </c:pt>
                <c:pt idx="136">
                  <c:v>12.319588979085287</c:v>
                </c:pt>
                <c:pt idx="137">
                  <c:v>11.645407358805338</c:v>
                </c:pt>
                <c:pt idx="138">
                  <c:v>11.34933066368103</c:v>
                </c:pt>
                <c:pt idx="139">
                  <c:v>18.155871709187824</c:v>
                </c:pt>
                <c:pt idx="140">
                  <c:v>15.388022422790527</c:v>
                </c:pt>
                <c:pt idx="141">
                  <c:v>21.93420918782552</c:v>
                </c:pt>
                <c:pt idx="142">
                  <c:v>6.3704721132914228</c:v>
                </c:pt>
                <c:pt idx="143">
                  <c:v>9.6953964233398438</c:v>
                </c:pt>
                <c:pt idx="144">
                  <c:v>11.25202496846517</c:v>
                </c:pt>
                <c:pt idx="145">
                  <c:v>15.417831420898438</c:v>
                </c:pt>
                <c:pt idx="146">
                  <c:v>13.097207228342691</c:v>
                </c:pt>
                <c:pt idx="147">
                  <c:v>10.564970334370932</c:v>
                </c:pt>
                <c:pt idx="148">
                  <c:v>11.108330249786377</c:v>
                </c:pt>
                <c:pt idx="149">
                  <c:v>14.14718214670817</c:v>
                </c:pt>
                <c:pt idx="150">
                  <c:v>14.797708988189697</c:v>
                </c:pt>
                <c:pt idx="151">
                  <c:v>17.335070927937824</c:v>
                </c:pt>
                <c:pt idx="152">
                  <c:v>9.6323501269022618</c:v>
                </c:pt>
                <c:pt idx="153">
                  <c:v>16.917084852854412</c:v>
                </c:pt>
                <c:pt idx="154">
                  <c:v>24.587379773457844</c:v>
                </c:pt>
                <c:pt idx="155">
                  <c:v>10.816307067871094</c:v>
                </c:pt>
                <c:pt idx="156">
                  <c:v>10.685993353525797</c:v>
                </c:pt>
                <c:pt idx="157">
                  <c:v>12.845174312591553</c:v>
                </c:pt>
                <c:pt idx="158">
                  <c:v>17.44642464319865</c:v>
                </c:pt>
                <c:pt idx="159">
                  <c:v>22.821880658467609</c:v>
                </c:pt>
                <c:pt idx="160">
                  <c:v>25.534405072530109</c:v>
                </c:pt>
                <c:pt idx="161">
                  <c:v>19.997719446818035</c:v>
                </c:pt>
                <c:pt idx="162">
                  <c:v>16.965475400288899</c:v>
                </c:pt>
                <c:pt idx="163">
                  <c:v>16.128651022911072</c:v>
                </c:pt>
                <c:pt idx="164">
                  <c:v>9.3890689214070644</c:v>
                </c:pt>
                <c:pt idx="165">
                  <c:v>4.9319865703582764</c:v>
                </c:pt>
                <c:pt idx="166">
                  <c:v>10.692486445109049</c:v>
                </c:pt>
                <c:pt idx="167">
                  <c:v>7.2916844685872393</c:v>
                </c:pt>
                <c:pt idx="168">
                  <c:v>8.1671976248423253</c:v>
                </c:pt>
                <c:pt idx="169">
                  <c:v>13.75436512629191</c:v>
                </c:pt>
                <c:pt idx="170">
                  <c:v>23.390266418457031</c:v>
                </c:pt>
                <c:pt idx="171">
                  <c:v>9.3595714569091797</c:v>
                </c:pt>
                <c:pt idx="172">
                  <c:v>8.3909485340118408</c:v>
                </c:pt>
                <c:pt idx="173">
                  <c:v>16.018584887186687</c:v>
                </c:pt>
                <c:pt idx="174">
                  <c:v>26.667060216267902</c:v>
                </c:pt>
                <c:pt idx="175">
                  <c:v>13.524801254272461</c:v>
                </c:pt>
                <c:pt idx="176">
                  <c:v>19.369424502054851</c:v>
                </c:pt>
                <c:pt idx="177">
                  <c:v>32.810503005981445</c:v>
                </c:pt>
                <c:pt idx="178">
                  <c:v>9.4138778845469151</c:v>
                </c:pt>
                <c:pt idx="179">
                  <c:v>21.054892539978027</c:v>
                </c:pt>
                <c:pt idx="180">
                  <c:v>8.1266735394795742</c:v>
                </c:pt>
                <c:pt idx="181">
                  <c:v>5.0145134131113691</c:v>
                </c:pt>
                <c:pt idx="182">
                  <c:v>8.4169286092122402</c:v>
                </c:pt>
                <c:pt idx="183">
                  <c:v>20.791346232096355</c:v>
                </c:pt>
                <c:pt idx="184">
                  <c:v>17.669627507527668</c:v>
                </c:pt>
                <c:pt idx="185">
                  <c:v>6.7424271504084272</c:v>
                </c:pt>
                <c:pt idx="186">
                  <c:v>9.4862987200419102</c:v>
                </c:pt>
                <c:pt idx="187">
                  <c:v>14.703994750976562</c:v>
                </c:pt>
                <c:pt idx="188">
                  <c:v>13.68209425608317</c:v>
                </c:pt>
                <c:pt idx="189">
                  <c:v>15.090245087941488</c:v>
                </c:pt>
                <c:pt idx="190">
                  <c:v>17.606058915456135</c:v>
                </c:pt>
                <c:pt idx="191">
                  <c:v>17.917422294616699</c:v>
                </c:pt>
                <c:pt idx="192">
                  <c:v>21.511163711547852</c:v>
                </c:pt>
                <c:pt idx="193">
                  <c:v>20.689966519673664</c:v>
                </c:pt>
                <c:pt idx="194">
                  <c:v>23.702027638753254</c:v>
                </c:pt>
                <c:pt idx="195">
                  <c:v>22.854774475097656</c:v>
                </c:pt>
                <c:pt idx="196">
                  <c:v>17.690597335497539</c:v>
                </c:pt>
                <c:pt idx="197">
                  <c:v>15.194932619730631</c:v>
                </c:pt>
                <c:pt idx="198">
                  <c:v>11.159252643585205</c:v>
                </c:pt>
                <c:pt idx="199">
                  <c:v>15.083339214324951</c:v>
                </c:pt>
                <c:pt idx="200">
                  <c:v>11.195271571477255</c:v>
                </c:pt>
                <c:pt idx="201">
                  <c:v>14.728625615437826</c:v>
                </c:pt>
                <c:pt idx="202">
                  <c:v>11.274991353352865</c:v>
                </c:pt>
                <c:pt idx="203">
                  <c:v>9.5269557634989415</c:v>
                </c:pt>
                <c:pt idx="204">
                  <c:v>14.382912158966064</c:v>
                </c:pt>
                <c:pt idx="205">
                  <c:v>12.905058542887369</c:v>
                </c:pt>
                <c:pt idx="206">
                  <c:v>6.1387556791305542</c:v>
                </c:pt>
                <c:pt idx="207">
                  <c:v>8.8001879056294765</c:v>
                </c:pt>
                <c:pt idx="208">
                  <c:v>15.541730006535849</c:v>
                </c:pt>
                <c:pt idx="209">
                  <c:v>12.532795111338297</c:v>
                </c:pt>
                <c:pt idx="210">
                  <c:v>16.453089714050293</c:v>
                </c:pt>
                <c:pt idx="211">
                  <c:v>17.875707149505615</c:v>
                </c:pt>
                <c:pt idx="212">
                  <c:v>20.898806571960449</c:v>
                </c:pt>
                <c:pt idx="213">
                  <c:v>37.829147974650063</c:v>
                </c:pt>
                <c:pt idx="214">
                  <c:v>28.032016118367512</c:v>
                </c:pt>
                <c:pt idx="215">
                  <c:v>11.975541750590006</c:v>
                </c:pt>
                <c:pt idx="216">
                  <c:v>11.696330070495605</c:v>
                </c:pt>
                <c:pt idx="217">
                  <c:v>13.598905404408773</c:v>
                </c:pt>
                <c:pt idx="218">
                  <c:v>22.15464973449707</c:v>
                </c:pt>
                <c:pt idx="219">
                  <c:v>23.31929651896159</c:v>
                </c:pt>
                <c:pt idx="220">
                  <c:v>24.885438283284504</c:v>
                </c:pt>
                <c:pt idx="221">
                  <c:v>11.512672265370687</c:v>
                </c:pt>
                <c:pt idx="222">
                  <c:v>10.78890577952067</c:v>
                </c:pt>
                <c:pt idx="223">
                  <c:v>14.602744102478027</c:v>
                </c:pt>
                <c:pt idx="224">
                  <c:v>12.483540217081705</c:v>
                </c:pt>
                <c:pt idx="225">
                  <c:v>9.8019018173217773</c:v>
                </c:pt>
                <c:pt idx="226">
                  <c:v>12.536263942718506</c:v>
                </c:pt>
                <c:pt idx="227">
                  <c:v>17.029627799987793</c:v>
                </c:pt>
                <c:pt idx="228">
                  <c:v>14.453509330749512</c:v>
                </c:pt>
                <c:pt idx="229">
                  <c:v>24.540932337443035</c:v>
                </c:pt>
                <c:pt idx="230">
                  <c:v>16.945544560750324</c:v>
                </c:pt>
                <c:pt idx="231">
                  <c:v>12.391245365142822</c:v>
                </c:pt>
                <c:pt idx="232">
                  <c:v>7.2862484455108643</c:v>
                </c:pt>
                <c:pt idx="233">
                  <c:v>8.1388956705729161</c:v>
                </c:pt>
                <c:pt idx="234">
                  <c:v>9.6375911235809326</c:v>
                </c:pt>
                <c:pt idx="235">
                  <c:v>16.344478766123455</c:v>
                </c:pt>
                <c:pt idx="236">
                  <c:v>14.240745862325033</c:v>
                </c:pt>
                <c:pt idx="237">
                  <c:v>24.199724833170574</c:v>
                </c:pt>
                <c:pt idx="238">
                  <c:v>16.727168401082356</c:v>
                </c:pt>
                <c:pt idx="239">
                  <c:v>12.063373724619547</c:v>
                </c:pt>
                <c:pt idx="240">
                  <c:v>27.737169901529949</c:v>
                </c:pt>
                <c:pt idx="241">
                  <c:v>13.439918279647827</c:v>
                </c:pt>
                <c:pt idx="242">
                  <c:v>15.87965202331543</c:v>
                </c:pt>
                <c:pt idx="243">
                  <c:v>11.649010817209879</c:v>
                </c:pt>
                <c:pt idx="244">
                  <c:v>7.8945112228393555</c:v>
                </c:pt>
                <c:pt idx="245">
                  <c:v>13.156356255213419</c:v>
                </c:pt>
                <c:pt idx="246">
                  <c:v>11.111628532409668</c:v>
                </c:pt>
                <c:pt idx="247">
                  <c:v>14.013925234476725</c:v>
                </c:pt>
                <c:pt idx="248">
                  <c:v>22.684899012247723</c:v>
                </c:pt>
                <c:pt idx="249">
                  <c:v>23.005115509033203</c:v>
                </c:pt>
                <c:pt idx="250">
                  <c:v>8.6017251014709473</c:v>
                </c:pt>
                <c:pt idx="251">
                  <c:v>12.372246424357096</c:v>
                </c:pt>
                <c:pt idx="252">
                  <c:v>14.489506403605143</c:v>
                </c:pt>
                <c:pt idx="253">
                  <c:v>22.158111254374187</c:v>
                </c:pt>
                <c:pt idx="254">
                  <c:v>37.096050898234047</c:v>
                </c:pt>
                <c:pt idx="255">
                  <c:v>33.741113662719727</c:v>
                </c:pt>
                <c:pt idx="256">
                  <c:v>12.083123683929443</c:v>
                </c:pt>
                <c:pt idx="257">
                  <c:v>8.591401894887289</c:v>
                </c:pt>
                <c:pt idx="258">
                  <c:v>6.096781849861145</c:v>
                </c:pt>
                <c:pt idx="259">
                  <c:v>19.20632266998291</c:v>
                </c:pt>
                <c:pt idx="260">
                  <c:v>20.203182538350422</c:v>
                </c:pt>
                <c:pt idx="261">
                  <c:v>17.886040528615315</c:v>
                </c:pt>
                <c:pt idx="262">
                  <c:v>11.409833749135336</c:v>
                </c:pt>
                <c:pt idx="263">
                  <c:v>16.529263019561768</c:v>
                </c:pt>
                <c:pt idx="264">
                  <c:v>12.56959056854248</c:v>
                </c:pt>
                <c:pt idx="265">
                  <c:v>10.514985084533691</c:v>
                </c:pt>
                <c:pt idx="266">
                  <c:v>17.142917633056641</c:v>
                </c:pt>
                <c:pt idx="267">
                  <c:v>12.881111522515615</c:v>
                </c:pt>
                <c:pt idx="268">
                  <c:v>7.6414089202880859</c:v>
                </c:pt>
                <c:pt idx="269">
                  <c:v>14.20309336980184</c:v>
                </c:pt>
                <c:pt idx="270">
                  <c:v>9.1236116886138916</c:v>
                </c:pt>
                <c:pt idx="271">
                  <c:v>11.832990646362305</c:v>
                </c:pt>
                <c:pt idx="272">
                  <c:v>20.720782121022541</c:v>
                </c:pt>
                <c:pt idx="273">
                  <c:v>27.364963213602703</c:v>
                </c:pt>
                <c:pt idx="274">
                  <c:v>31.146164576212566</c:v>
                </c:pt>
                <c:pt idx="275">
                  <c:v>30.68018913269043</c:v>
                </c:pt>
                <c:pt idx="276">
                  <c:v>33.679670333862305</c:v>
                </c:pt>
                <c:pt idx="277">
                  <c:v>29.246204376220703</c:v>
                </c:pt>
                <c:pt idx="278">
                  <c:v>10.017813126246134</c:v>
                </c:pt>
                <c:pt idx="279">
                  <c:v>4.0897188186645508</c:v>
                </c:pt>
                <c:pt idx="280">
                  <c:v>5.5130464235941572</c:v>
                </c:pt>
                <c:pt idx="281">
                  <c:v>9.3670427004496251</c:v>
                </c:pt>
                <c:pt idx="282">
                  <c:v>25.502866109212238</c:v>
                </c:pt>
                <c:pt idx="283">
                  <c:v>20.985412915547688</c:v>
                </c:pt>
                <c:pt idx="284">
                  <c:v>22.0859850247701</c:v>
                </c:pt>
                <c:pt idx="285">
                  <c:v>29.505336761474609</c:v>
                </c:pt>
                <c:pt idx="286">
                  <c:v>28.826673189798992</c:v>
                </c:pt>
                <c:pt idx="287">
                  <c:v>6.1723598639170332</c:v>
                </c:pt>
                <c:pt idx="288">
                  <c:v>8.7568272749582921</c:v>
                </c:pt>
                <c:pt idx="289">
                  <c:v>15.452375094095865</c:v>
                </c:pt>
                <c:pt idx="290">
                  <c:v>17.651457468668621</c:v>
                </c:pt>
                <c:pt idx="291">
                  <c:v>12.665512720743815</c:v>
                </c:pt>
                <c:pt idx="292">
                  <c:v>15.976007779439291</c:v>
                </c:pt>
                <c:pt idx="293">
                  <c:v>14.020950158437094</c:v>
                </c:pt>
                <c:pt idx="294">
                  <c:v>13.814290682474772</c:v>
                </c:pt>
                <c:pt idx="295">
                  <c:v>7.9280279477437334</c:v>
                </c:pt>
                <c:pt idx="296">
                  <c:v>4.2630072434743242</c:v>
                </c:pt>
                <c:pt idx="297">
                  <c:v>9.7757062911987305</c:v>
                </c:pt>
                <c:pt idx="298">
                  <c:v>16.859273433685303</c:v>
                </c:pt>
                <c:pt idx="299">
                  <c:v>9.0213172435760498</c:v>
                </c:pt>
                <c:pt idx="300">
                  <c:v>18.046388467152912</c:v>
                </c:pt>
                <c:pt idx="301">
                  <c:v>28.105962912241619</c:v>
                </c:pt>
                <c:pt idx="302">
                  <c:v>33.389533996582031</c:v>
                </c:pt>
                <c:pt idx="303">
                  <c:v>32.903778433799744</c:v>
                </c:pt>
                <c:pt idx="304">
                  <c:v>15.911431153615316</c:v>
                </c:pt>
                <c:pt idx="305">
                  <c:v>23.02521800994873</c:v>
                </c:pt>
                <c:pt idx="306">
                  <c:v>18.368227640787762</c:v>
                </c:pt>
                <c:pt idx="307">
                  <c:v>25.78667179743449</c:v>
                </c:pt>
                <c:pt idx="308">
                  <c:v>26.852282365163166</c:v>
                </c:pt>
                <c:pt idx="309">
                  <c:v>8.7305723826090489</c:v>
                </c:pt>
                <c:pt idx="310">
                  <c:v>26.915508270263672</c:v>
                </c:pt>
                <c:pt idx="311">
                  <c:v>29.860132853190105</c:v>
                </c:pt>
                <c:pt idx="312">
                  <c:v>9.1056409676869716</c:v>
                </c:pt>
                <c:pt idx="313">
                  <c:v>14.390013694763184</c:v>
                </c:pt>
                <c:pt idx="314">
                  <c:v>27.762618382771809</c:v>
                </c:pt>
                <c:pt idx="315">
                  <c:v>14.475021680196127</c:v>
                </c:pt>
                <c:pt idx="316">
                  <c:v>8.0713427861531581</c:v>
                </c:pt>
                <c:pt idx="317">
                  <c:v>8.8429307738939915</c:v>
                </c:pt>
                <c:pt idx="318">
                  <c:v>7.8644570509592695</c:v>
                </c:pt>
                <c:pt idx="319">
                  <c:v>6.2059043248494463</c:v>
                </c:pt>
                <c:pt idx="320">
                  <c:v>14.128473917643229</c:v>
                </c:pt>
                <c:pt idx="321">
                  <c:v>30.391263008117676</c:v>
                </c:pt>
                <c:pt idx="322">
                  <c:v>29.748110453287762</c:v>
                </c:pt>
                <c:pt idx="323">
                  <c:v>34.568875630696617</c:v>
                </c:pt>
                <c:pt idx="324">
                  <c:v>19.433505376180012</c:v>
                </c:pt>
                <c:pt idx="325">
                  <c:v>10.154077688852945</c:v>
                </c:pt>
                <c:pt idx="326">
                  <c:v>13.605878710746765</c:v>
                </c:pt>
                <c:pt idx="327">
                  <c:v>5.2248930931091309</c:v>
                </c:pt>
                <c:pt idx="328">
                  <c:v>13.1928022702535</c:v>
                </c:pt>
                <c:pt idx="329">
                  <c:v>32.007147471110024</c:v>
                </c:pt>
                <c:pt idx="330">
                  <c:v>25.27070951461792</c:v>
                </c:pt>
                <c:pt idx="331">
                  <c:v>11.247647921244303</c:v>
                </c:pt>
                <c:pt idx="332">
                  <c:v>17.971275647481281</c:v>
                </c:pt>
                <c:pt idx="333">
                  <c:v>23.657320340474445</c:v>
                </c:pt>
                <c:pt idx="334">
                  <c:v>30.740245978037517</c:v>
                </c:pt>
                <c:pt idx="335">
                  <c:v>11.992289384206137</c:v>
                </c:pt>
                <c:pt idx="336">
                  <c:v>16.556054592132568</c:v>
                </c:pt>
                <c:pt idx="337">
                  <c:v>20.331957817077637</c:v>
                </c:pt>
                <c:pt idx="338">
                  <c:v>24.027838706970215</c:v>
                </c:pt>
                <c:pt idx="339">
                  <c:v>33.2928778330485</c:v>
                </c:pt>
                <c:pt idx="340">
                  <c:v>30.873733202616375</c:v>
                </c:pt>
                <c:pt idx="341">
                  <c:v>29.937149683634441</c:v>
                </c:pt>
                <c:pt idx="342">
                  <c:v>22.105671564737957</c:v>
                </c:pt>
                <c:pt idx="343">
                  <c:v>20.609938303629558</c:v>
                </c:pt>
                <c:pt idx="344">
                  <c:v>15.734649022420248</c:v>
                </c:pt>
                <c:pt idx="345">
                  <c:v>21.080047607421875</c:v>
                </c:pt>
                <c:pt idx="346">
                  <c:v>34.269275665283203</c:v>
                </c:pt>
                <c:pt idx="347">
                  <c:v>15.882059017817179</c:v>
                </c:pt>
                <c:pt idx="348">
                  <c:v>14.918243726094564</c:v>
                </c:pt>
                <c:pt idx="349">
                  <c:v>13.823697408040365</c:v>
                </c:pt>
                <c:pt idx="350">
                  <c:v>27.136919021606445</c:v>
                </c:pt>
                <c:pt idx="351">
                  <c:v>19.876638094584148</c:v>
                </c:pt>
                <c:pt idx="352">
                  <c:v>23.154843012491863</c:v>
                </c:pt>
                <c:pt idx="353">
                  <c:v>30.200780232747395</c:v>
                </c:pt>
                <c:pt idx="354">
                  <c:v>24.171819686889648</c:v>
                </c:pt>
                <c:pt idx="355">
                  <c:v>21.90631103515625</c:v>
                </c:pt>
                <c:pt idx="356">
                  <c:v>31.575647354125977</c:v>
                </c:pt>
                <c:pt idx="357">
                  <c:v>21.508397420247395</c:v>
                </c:pt>
                <c:pt idx="358">
                  <c:v>6.8137133916219073</c:v>
                </c:pt>
                <c:pt idx="359">
                  <c:v>14.685574849446615</c:v>
                </c:pt>
                <c:pt idx="360">
                  <c:v>16.933316946029663</c:v>
                </c:pt>
                <c:pt idx="361">
                  <c:v>17.092958609263103</c:v>
                </c:pt>
                <c:pt idx="362">
                  <c:v>14.749195416768393</c:v>
                </c:pt>
                <c:pt idx="363">
                  <c:v>16.767469803492229</c:v>
                </c:pt>
              </c:numCache>
            </c:numRef>
          </c:yVal>
        </c:ser>
        <c:axId val="56339840"/>
        <c:axId val="56370304"/>
      </c:scatterChart>
      <c:valAx>
        <c:axId val="56339840"/>
        <c:scaling>
          <c:orientation val="minMax"/>
          <c:max val="38720"/>
          <c:min val="38353"/>
        </c:scaling>
        <c:axPos val="b"/>
        <c:numFmt formatCode="m/d/yyyy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6370304"/>
        <c:crosses val="autoZero"/>
        <c:crossBetween val="midCat"/>
        <c:majorUnit val="30"/>
      </c:valAx>
      <c:valAx>
        <c:axId val="56370304"/>
        <c:scaling>
          <c:orientation val="minMax"/>
          <c:max val="70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PM2.5</a:t>
                </a:r>
              </a:p>
            </c:rich>
          </c:tx>
          <c:layout>
            <c:manualLayout>
              <c:xMode val="edge"/>
              <c:yMode val="edge"/>
              <c:x val="1.2208657047724751E-2"/>
              <c:y val="0.51876019575856447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6339840"/>
        <c:crosses val="autoZero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t"/>
      <c:layout>
        <c:manualLayout>
          <c:xMode val="edge"/>
          <c:yMode val="edge"/>
          <c:x val="8.6355842589598761E-2"/>
          <c:y val="6.2653701729371916E-2"/>
          <c:w val="0.83024787273399991"/>
          <c:h val="0.10229797947361001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/>
  <c:userShapes r:id="rId3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plotArea>
      <c:layout/>
      <c:scatterChart>
        <c:scatterStyle val="smoothMarker"/>
        <c:ser>
          <c:idx val="0"/>
          <c:order val="0"/>
          <c:tx>
            <c:strRef>
              <c:f>Data!$B$21</c:f>
              <c:strCache>
                <c:ptCount val="1"/>
                <c:pt idx="0">
                  <c:v>Exposure DEARS All</c:v>
                </c:pt>
              </c:strCache>
            </c:strRef>
          </c:tx>
          <c:xVal>
            <c:numRef>
              <c:f>Data!$B$22:$B$32</c:f>
              <c:numCache>
                <c:formatCode>General</c:formatCode>
                <c:ptCount val="11"/>
                <c:pt idx="0">
                  <c:v>0</c:v>
                </c:pt>
                <c:pt idx="1">
                  <c:v>1.9923985</c:v>
                </c:pt>
                <c:pt idx="2">
                  <c:v>3.1424645</c:v>
                </c:pt>
                <c:pt idx="3">
                  <c:v>4.3094485000000002</c:v>
                </c:pt>
                <c:pt idx="4">
                  <c:v>6.8497585000000001</c:v>
                </c:pt>
                <c:pt idx="5">
                  <c:v>10.4424115</c:v>
                </c:pt>
                <c:pt idx="6">
                  <c:v>15.885899500000001</c:v>
                </c:pt>
                <c:pt idx="7">
                  <c:v>24.744497500000001</c:v>
                </c:pt>
                <c:pt idx="8">
                  <c:v>30.723478499999999</c:v>
                </c:pt>
                <c:pt idx="9">
                  <c:v>43.721864499999995</c:v>
                </c:pt>
                <c:pt idx="10">
                  <c:v>68.819137999999995</c:v>
                </c:pt>
              </c:numCache>
            </c:numRef>
          </c:xVal>
          <c:yVal>
            <c:numRef>
              <c:f>Data!$C$22:$C$32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5</c:v>
                </c:pt>
                <c:pt idx="3">
                  <c:v>10</c:v>
                </c:pt>
                <c:pt idx="4">
                  <c:v>25</c:v>
                </c:pt>
                <c:pt idx="5">
                  <c:v>50</c:v>
                </c:pt>
                <c:pt idx="6">
                  <c:v>75</c:v>
                </c:pt>
                <c:pt idx="7">
                  <c:v>90</c:v>
                </c:pt>
                <c:pt idx="8">
                  <c:v>95</c:v>
                </c:pt>
                <c:pt idx="9">
                  <c:v>99</c:v>
                </c:pt>
                <c:pt idx="10">
                  <c:v>100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Data!$D$21</c:f>
              <c:strCache>
                <c:ptCount val="1"/>
                <c:pt idx="0">
                  <c:v>Exposure DEARS Winter</c:v>
                </c:pt>
              </c:strCache>
            </c:strRef>
          </c:tx>
          <c:xVal>
            <c:numRef>
              <c:f>Data!$D$22:$D$32</c:f>
              <c:numCache>
                <c:formatCode>General</c:formatCode>
                <c:ptCount val="11"/>
                <c:pt idx="0">
                  <c:v>6.2532000000000004E-2</c:v>
                </c:pt>
                <c:pt idx="1">
                  <c:v>1.6232535000000001</c:v>
                </c:pt>
                <c:pt idx="2">
                  <c:v>2.4080345000000003</c:v>
                </c:pt>
                <c:pt idx="3">
                  <c:v>2.9954255000000001</c:v>
                </c:pt>
                <c:pt idx="4">
                  <c:v>4.6976789999999999</c:v>
                </c:pt>
                <c:pt idx="5">
                  <c:v>7.9506709999999998</c:v>
                </c:pt>
                <c:pt idx="6">
                  <c:v>13.273358500000001</c:v>
                </c:pt>
                <c:pt idx="7">
                  <c:v>23.272565</c:v>
                </c:pt>
                <c:pt idx="8">
                  <c:v>31.753752499999997</c:v>
                </c:pt>
                <c:pt idx="9">
                  <c:v>52.345297000000002</c:v>
                </c:pt>
                <c:pt idx="10">
                  <c:v>68.819137999999995</c:v>
                </c:pt>
              </c:numCache>
            </c:numRef>
          </c:xVal>
          <c:yVal>
            <c:numRef>
              <c:f>Data!$C$22:$C$32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5</c:v>
                </c:pt>
                <c:pt idx="3">
                  <c:v>10</c:v>
                </c:pt>
                <c:pt idx="4">
                  <c:v>25</c:v>
                </c:pt>
                <c:pt idx="5">
                  <c:v>50</c:v>
                </c:pt>
                <c:pt idx="6">
                  <c:v>75</c:v>
                </c:pt>
                <c:pt idx="7">
                  <c:v>90</c:v>
                </c:pt>
                <c:pt idx="8">
                  <c:v>95</c:v>
                </c:pt>
                <c:pt idx="9">
                  <c:v>99</c:v>
                </c:pt>
                <c:pt idx="10">
                  <c:v>100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Data!$E$21</c:f>
              <c:strCache>
                <c:ptCount val="1"/>
                <c:pt idx="0">
                  <c:v>Exposure DEARS Summer</c:v>
                </c:pt>
              </c:strCache>
            </c:strRef>
          </c:tx>
          <c:xVal>
            <c:numRef>
              <c:f>Data!$E$22:$E$32</c:f>
              <c:numCache>
                <c:formatCode>General</c:formatCode>
                <c:ptCount val="11"/>
                <c:pt idx="0">
                  <c:v>0</c:v>
                </c:pt>
                <c:pt idx="1">
                  <c:v>4.2873245000000004</c:v>
                </c:pt>
                <c:pt idx="2">
                  <c:v>5.6606465000000004</c:v>
                </c:pt>
                <c:pt idx="3">
                  <c:v>6.6077595000000002</c:v>
                </c:pt>
                <c:pt idx="4">
                  <c:v>8.7350840000000005</c:v>
                </c:pt>
                <c:pt idx="5">
                  <c:v>11.9476935</c:v>
                </c:pt>
                <c:pt idx="6">
                  <c:v>17.383785500000002</c:v>
                </c:pt>
                <c:pt idx="7">
                  <c:v>25.4549685</c:v>
                </c:pt>
                <c:pt idx="8">
                  <c:v>30.266306999999998</c:v>
                </c:pt>
                <c:pt idx="9">
                  <c:v>36.158264000000003</c:v>
                </c:pt>
                <c:pt idx="10">
                  <c:v>43.240428999999999</c:v>
                </c:pt>
              </c:numCache>
            </c:numRef>
          </c:xVal>
          <c:yVal>
            <c:numRef>
              <c:f>Data!$C$22:$C$32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5</c:v>
                </c:pt>
                <c:pt idx="3">
                  <c:v>10</c:v>
                </c:pt>
                <c:pt idx="4">
                  <c:v>25</c:v>
                </c:pt>
                <c:pt idx="5">
                  <c:v>50</c:v>
                </c:pt>
                <c:pt idx="6">
                  <c:v>75</c:v>
                </c:pt>
                <c:pt idx="7">
                  <c:v>90</c:v>
                </c:pt>
                <c:pt idx="8">
                  <c:v>95</c:v>
                </c:pt>
                <c:pt idx="9">
                  <c:v>99</c:v>
                </c:pt>
                <c:pt idx="10">
                  <c:v>100</c:v>
                </c:pt>
              </c:numCache>
            </c:numRef>
          </c:yVal>
          <c:smooth val="1"/>
        </c:ser>
        <c:ser>
          <c:idx val="4"/>
          <c:order val="4"/>
          <c:tx>
            <c:strRef>
              <c:f>Data!$G$21</c:f>
              <c:strCache>
                <c:ptCount val="1"/>
                <c:pt idx="0">
                  <c:v>Conc DEARS Winter</c:v>
                </c:pt>
              </c:strCache>
            </c:strRef>
          </c:tx>
          <c:spPr>
            <a:ln>
              <a:solidFill>
                <a:schemeClr val="accent2"/>
              </a:solidFill>
              <a:prstDash val="sysDash"/>
            </a:ln>
          </c:spPr>
          <c:marker>
            <c:symbol val="none"/>
          </c:marker>
          <c:xVal>
            <c:numRef>
              <c:f>Data!$G$22:$G$32</c:f>
              <c:numCache>
                <c:formatCode>General</c:formatCode>
                <c:ptCount val="11"/>
                <c:pt idx="0">
                  <c:v>3.1155140160000001</c:v>
                </c:pt>
                <c:pt idx="1">
                  <c:v>3.348831965</c:v>
                </c:pt>
                <c:pt idx="2">
                  <c:v>3.7787446330000001</c:v>
                </c:pt>
                <c:pt idx="3">
                  <c:v>4.5214505200000001</c:v>
                </c:pt>
                <c:pt idx="4">
                  <c:v>7.5666453169999999</c:v>
                </c:pt>
                <c:pt idx="5">
                  <c:v>12.676332349999999</c:v>
                </c:pt>
                <c:pt idx="6">
                  <c:v>20.55083359</c:v>
                </c:pt>
                <c:pt idx="7">
                  <c:v>36.104623330000003</c:v>
                </c:pt>
                <c:pt idx="8">
                  <c:v>54.548407060000002</c:v>
                </c:pt>
                <c:pt idx="9">
                  <c:v>73.643129099999996</c:v>
                </c:pt>
                <c:pt idx="10">
                  <c:v>73.865152030000004</c:v>
                </c:pt>
              </c:numCache>
            </c:numRef>
          </c:xVal>
          <c:yVal>
            <c:numRef>
              <c:f>Data!$C$22:$C$32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5</c:v>
                </c:pt>
                <c:pt idx="3">
                  <c:v>10</c:v>
                </c:pt>
                <c:pt idx="4">
                  <c:v>25</c:v>
                </c:pt>
                <c:pt idx="5">
                  <c:v>50</c:v>
                </c:pt>
                <c:pt idx="6">
                  <c:v>75</c:v>
                </c:pt>
                <c:pt idx="7">
                  <c:v>90</c:v>
                </c:pt>
                <c:pt idx="8">
                  <c:v>95</c:v>
                </c:pt>
                <c:pt idx="9">
                  <c:v>99</c:v>
                </c:pt>
                <c:pt idx="10">
                  <c:v>100</c:v>
                </c:pt>
              </c:numCache>
            </c:numRef>
          </c:yVal>
          <c:smooth val="1"/>
        </c:ser>
        <c:ser>
          <c:idx val="5"/>
          <c:order val="5"/>
          <c:tx>
            <c:strRef>
              <c:f>Data!$H$21</c:f>
              <c:strCache>
                <c:ptCount val="1"/>
                <c:pt idx="0">
                  <c:v>Conc DEARS Summer</c:v>
                </c:pt>
              </c:strCache>
            </c:strRef>
          </c:tx>
          <c:spPr>
            <a:ln>
              <a:solidFill>
                <a:schemeClr val="accent3"/>
              </a:solidFill>
              <a:prstDash val="sysDash"/>
            </a:ln>
          </c:spPr>
          <c:marker>
            <c:symbol val="none"/>
          </c:marker>
          <c:xVal>
            <c:numRef>
              <c:f>Data!$H$22:$H$32</c:f>
              <c:numCache>
                <c:formatCode>General</c:formatCode>
                <c:ptCount val="11"/>
                <c:pt idx="0">
                  <c:v>6.5167950259999996</c:v>
                </c:pt>
                <c:pt idx="1">
                  <c:v>7.0484446150000002</c:v>
                </c:pt>
                <c:pt idx="2">
                  <c:v>8.1045007120000001</c:v>
                </c:pt>
                <c:pt idx="3">
                  <c:v>9.8480603270000007</c:v>
                </c:pt>
                <c:pt idx="4">
                  <c:v>11.731685710000001</c:v>
                </c:pt>
                <c:pt idx="5">
                  <c:v>15.909037184999999</c:v>
                </c:pt>
                <c:pt idx="6">
                  <c:v>23.003441290000001</c:v>
                </c:pt>
                <c:pt idx="7">
                  <c:v>36.142790210000001</c:v>
                </c:pt>
                <c:pt idx="8">
                  <c:v>40.025289360000002</c:v>
                </c:pt>
                <c:pt idx="9">
                  <c:v>43.44514985</c:v>
                </c:pt>
                <c:pt idx="10">
                  <c:v>43.740698010000003</c:v>
                </c:pt>
              </c:numCache>
            </c:numRef>
          </c:xVal>
          <c:yVal>
            <c:numRef>
              <c:f>Data!$C$22:$C$32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5</c:v>
                </c:pt>
                <c:pt idx="3">
                  <c:v>10</c:v>
                </c:pt>
                <c:pt idx="4">
                  <c:v>25</c:v>
                </c:pt>
                <c:pt idx="5">
                  <c:v>50</c:v>
                </c:pt>
                <c:pt idx="6">
                  <c:v>75</c:v>
                </c:pt>
                <c:pt idx="7">
                  <c:v>90</c:v>
                </c:pt>
                <c:pt idx="8">
                  <c:v>95</c:v>
                </c:pt>
                <c:pt idx="9">
                  <c:v>99</c:v>
                </c:pt>
                <c:pt idx="10">
                  <c:v>100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Data!$F$21</c:f>
              <c:strCache>
                <c:ptCount val="1"/>
                <c:pt idx="0">
                  <c:v>Conc DEARS All</c:v>
                </c:pt>
              </c:strCache>
            </c:strRef>
          </c:tx>
          <c:spPr>
            <a:ln>
              <a:solidFill>
                <a:schemeClr val="accent1"/>
              </a:solidFill>
              <a:prstDash val="sysDash"/>
            </a:ln>
          </c:spPr>
          <c:marker>
            <c:symbol val="none"/>
          </c:marker>
          <c:xVal>
            <c:numRef>
              <c:f>Data!$F$22:$F$32</c:f>
              <c:numCache>
                <c:formatCode>General</c:formatCode>
                <c:ptCount val="11"/>
                <c:pt idx="0">
                  <c:v>3.1155140160000001</c:v>
                </c:pt>
                <c:pt idx="1">
                  <c:v>3.5670269960000001</c:v>
                </c:pt>
                <c:pt idx="2">
                  <c:v>5.6162743879999999</c:v>
                </c:pt>
                <c:pt idx="3">
                  <c:v>6.8757682149999999</c:v>
                </c:pt>
                <c:pt idx="4">
                  <c:v>10.4199638</c:v>
                </c:pt>
                <c:pt idx="5">
                  <c:v>15.11578491</c:v>
                </c:pt>
                <c:pt idx="6">
                  <c:v>21.982818269999999</c:v>
                </c:pt>
                <c:pt idx="7">
                  <c:v>36.142790210000001</c:v>
                </c:pt>
                <c:pt idx="8">
                  <c:v>41.002928740000002</c:v>
                </c:pt>
                <c:pt idx="9">
                  <c:v>69.804468619999994</c:v>
                </c:pt>
                <c:pt idx="10">
                  <c:v>73.865152030000004</c:v>
                </c:pt>
              </c:numCache>
            </c:numRef>
          </c:xVal>
          <c:yVal>
            <c:numRef>
              <c:f>Data!$C$22:$C$32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5</c:v>
                </c:pt>
                <c:pt idx="3">
                  <c:v>10</c:v>
                </c:pt>
                <c:pt idx="4">
                  <c:v>25</c:v>
                </c:pt>
                <c:pt idx="5">
                  <c:v>50</c:v>
                </c:pt>
                <c:pt idx="6">
                  <c:v>75</c:v>
                </c:pt>
                <c:pt idx="7">
                  <c:v>90</c:v>
                </c:pt>
                <c:pt idx="8">
                  <c:v>95</c:v>
                </c:pt>
                <c:pt idx="9">
                  <c:v>99</c:v>
                </c:pt>
                <c:pt idx="10">
                  <c:v>100</c:v>
                </c:pt>
              </c:numCache>
            </c:numRef>
          </c:yVal>
          <c:smooth val="1"/>
        </c:ser>
        <c:axId val="127677184"/>
        <c:axId val="127956864"/>
      </c:scatterChart>
      <c:valAx>
        <c:axId val="127677184"/>
        <c:scaling>
          <c:orientation val="minMax"/>
          <c:max val="8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PM2.5 (µg/m</a:t>
                </a:r>
                <a:r>
                  <a:rPr lang="en-US" baseline="30000"/>
                  <a:t>3</a:t>
                </a:r>
                <a:r>
                  <a:rPr lang="en-US"/>
                  <a:t>)</a:t>
                </a:r>
              </a:p>
            </c:rich>
          </c:tx>
          <c:layout/>
        </c:title>
        <c:numFmt formatCode="General" sourceLinked="1"/>
        <c:tickLblPos val="nextTo"/>
        <c:crossAx val="127956864"/>
        <c:crosses val="autoZero"/>
        <c:crossBetween val="midCat"/>
      </c:valAx>
      <c:valAx>
        <c:axId val="127956864"/>
        <c:scaling>
          <c:orientation val="minMax"/>
          <c:max val="10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Percentile</a:t>
                </a:r>
              </a:p>
            </c:rich>
          </c:tx>
          <c:layout/>
        </c:title>
        <c:numFmt formatCode="General" sourceLinked="1"/>
        <c:tickLblPos val="nextTo"/>
        <c:crossAx val="127677184"/>
        <c:crosses val="autoZero"/>
        <c:crossBetween val="midCat"/>
      </c:valAx>
    </c:plotArea>
    <c:legend>
      <c:legendPos val="r"/>
      <c:layout/>
      <c:overlay val="1"/>
    </c:legend>
    <c:plotVisOnly val="1"/>
    <c:dispBlanksAs val="gap"/>
  </c:chart>
  <c:externalData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plotArea>
      <c:layout/>
      <c:scatterChart>
        <c:scatterStyle val="smoothMarker"/>
        <c:ser>
          <c:idx val="0"/>
          <c:order val="0"/>
          <c:tx>
            <c:strRef>
              <c:f>Data!$B$21</c:f>
              <c:strCache>
                <c:ptCount val="1"/>
                <c:pt idx="0">
                  <c:v>Exposure DEARS All</c:v>
                </c:pt>
              </c:strCache>
            </c:strRef>
          </c:tx>
          <c:xVal>
            <c:numRef>
              <c:f>Data!$B$22:$B$32</c:f>
              <c:numCache>
                <c:formatCode>General</c:formatCode>
                <c:ptCount val="11"/>
                <c:pt idx="0">
                  <c:v>0</c:v>
                </c:pt>
                <c:pt idx="1">
                  <c:v>1.9923985</c:v>
                </c:pt>
                <c:pt idx="2">
                  <c:v>3.1424645</c:v>
                </c:pt>
                <c:pt idx="3">
                  <c:v>4.3094485000000002</c:v>
                </c:pt>
                <c:pt idx="4">
                  <c:v>6.8497585000000001</c:v>
                </c:pt>
                <c:pt idx="5">
                  <c:v>10.4424115</c:v>
                </c:pt>
                <c:pt idx="6">
                  <c:v>15.885899500000001</c:v>
                </c:pt>
                <c:pt idx="7">
                  <c:v>24.744497500000001</c:v>
                </c:pt>
                <c:pt idx="8">
                  <c:v>30.723478499999999</c:v>
                </c:pt>
                <c:pt idx="9">
                  <c:v>43.721864499999995</c:v>
                </c:pt>
                <c:pt idx="10">
                  <c:v>68.819137999999995</c:v>
                </c:pt>
              </c:numCache>
            </c:numRef>
          </c:xVal>
          <c:yVal>
            <c:numRef>
              <c:f>Data!$C$22:$C$32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5</c:v>
                </c:pt>
                <c:pt idx="3">
                  <c:v>10</c:v>
                </c:pt>
                <c:pt idx="4">
                  <c:v>25</c:v>
                </c:pt>
                <c:pt idx="5">
                  <c:v>50</c:v>
                </c:pt>
                <c:pt idx="6">
                  <c:v>75</c:v>
                </c:pt>
                <c:pt idx="7">
                  <c:v>90</c:v>
                </c:pt>
                <c:pt idx="8">
                  <c:v>95</c:v>
                </c:pt>
                <c:pt idx="9">
                  <c:v>99</c:v>
                </c:pt>
                <c:pt idx="10">
                  <c:v>100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Data!$D$21</c:f>
              <c:strCache>
                <c:ptCount val="1"/>
                <c:pt idx="0">
                  <c:v>Exposure DEARS Winter</c:v>
                </c:pt>
              </c:strCache>
            </c:strRef>
          </c:tx>
          <c:xVal>
            <c:numRef>
              <c:f>Data!$D$22:$D$32</c:f>
              <c:numCache>
                <c:formatCode>General</c:formatCode>
                <c:ptCount val="11"/>
                <c:pt idx="0">
                  <c:v>6.2532000000000004E-2</c:v>
                </c:pt>
                <c:pt idx="1">
                  <c:v>1.6232535000000001</c:v>
                </c:pt>
                <c:pt idx="2">
                  <c:v>2.4080345000000003</c:v>
                </c:pt>
                <c:pt idx="3">
                  <c:v>2.9954255000000001</c:v>
                </c:pt>
                <c:pt idx="4">
                  <c:v>4.6976789999999999</c:v>
                </c:pt>
                <c:pt idx="5">
                  <c:v>7.9506709999999998</c:v>
                </c:pt>
                <c:pt idx="6">
                  <c:v>13.273358500000001</c:v>
                </c:pt>
                <c:pt idx="7">
                  <c:v>23.272565</c:v>
                </c:pt>
                <c:pt idx="8">
                  <c:v>31.753752499999997</c:v>
                </c:pt>
                <c:pt idx="9">
                  <c:v>52.345297000000002</c:v>
                </c:pt>
                <c:pt idx="10">
                  <c:v>68.819137999999995</c:v>
                </c:pt>
              </c:numCache>
            </c:numRef>
          </c:xVal>
          <c:yVal>
            <c:numRef>
              <c:f>Data!$C$22:$C$32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5</c:v>
                </c:pt>
                <c:pt idx="3">
                  <c:v>10</c:v>
                </c:pt>
                <c:pt idx="4">
                  <c:v>25</c:v>
                </c:pt>
                <c:pt idx="5">
                  <c:v>50</c:v>
                </c:pt>
                <c:pt idx="6">
                  <c:v>75</c:v>
                </c:pt>
                <c:pt idx="7">
                  <c:v>90</c:v>
                </c:pt>
                <c:pt idx="8">
                  <c:v>95</c:v>
                </c:pt>
                <c:pt idx="9">
                  <c:v>99</c:v>
                </c:pt>
                <c:pt idx="10">
                  <c:v>100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Data!$E$21</c:f>
              <c:strCache>
                <c:ptCount val="1"/>
                <c:pt idx="0">
                  <c:v>Exposure DEARS Summer</c:v>
                </c:pt>
              </c:strCache>
            </c:strRef>
          </c:tx>
          <c:xVal>
            <c:numRef>
              <c:f>Data!$E$22:$E$32</c:f>
              <c:numCache>
                <c:formatCode>General</c:formatCode>
                <c:ptCount val="11"/>
                <c:pt idx="0">
                  <c:v>0</c:v>
                </c:pt>
                <c:pt idx="1">
                  <c:v>4.2873245000000004</c:v>
                </c:pt>
                <c:pt idx="2">
                  <c:v>5.6606465000000004</c:v>
                </c:pt>
                <c:pt idx="3">
                  <c:v>6.6077595000000002</c:v>
                </c:pt>
                <c:pt idx="4">
                  <c:v>8.7350840000000005</c:v>
                </c:pt>
                <c:pt idx="5">
                  <c:v>11.9476935</c:v>
                </c:pt>
                <c:pt idx="6">
                  <c:v>17.383785500000002</c:v>
                </c:pt>
                <c:pt idx="7">
                  <c:v>25.4549685</c:v>
                </c:pt>
                <c:pt idx="8">
                  <c:v>30.266306999999998</c:v>
                </c:pt>
                <c:pt idx="9">
                  <c:v>36.158264000000003</c:v>
                </c:pt>
                <c:pt idx="10">
                  <c:v>43.240428999999999</c:v>
                </c:pt>
              </c:numCache>
            </c:numRef>
          </c:xVal>
          <c:yVal>
            <c:numRef>
              <c:f>Data!$C$22:$C$32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5</c:v>
                </c:pt>
                <c:pt idx="3">
                  <c:v>10</c:v>
                </c:pt>
                <c:pt idx="4">
                  <c:v>25</c:v>
                </c:pt>
                <c:pt idx="5">
                  <c:v>50</c:v>
                </c:pt>
                <c:pt idx="6">
                  <c:v>75</c:v>
                </c:pt>
                <c:pt idx="7">
                  <c:v>90</c:v>
                </c:pt>
                <c:pt idx="8">
                  <c:v>95</c:v>
                </c:pt>
                <c:pt idx="9">
                  <c:v>99</c:v>
                </c:pt>
                <c:pt idx="10">
                  <c:v>100</c:v>
                </c:pt>
              </c:numCache>
            </c:numRef>
          </c:yVal>
          <c:smooth val="1"/>
        </c:ser>
        <c:ser>
          <c:idx val="6"/>
          <c:order val="3"/>
          <c:tx>
            <c:strRef>
              <c:f>Data!$I$21</c:f>
              <c:strCache>
                <c:ptCount val="1"/>
                <c:pt idx="0">
                  <c:v>Exposure CMAQ 1km All</c:v>
                </c:pt>
              </c:strCache>
            </c:strRef>
          </c:tx>
          <c:spPr>
            <a:ln>
              <a:solidFill>
                <a:schemeClr val="accent5"/>
              </a:solidFill>
            </a:ln>
          </c:spPr>
          <c:marker>
            <c:symbol val="diamond"/>
            <c:size val="7"/>
            <c:spPr>
              <a:solidFill>
                <a:schemeClr val="accent5"/>
              </a:solidFill>
              <a:ln>
                <a:solidFill>
                  <a:schemeClr val="accent5"/>
                </a:solidFill>
              </a:ln>
            </c:spPr>
          </c:marker>
          <c:xVal>
            <c:numRef>
              <c:f>Data!$I$22:$I$32</c:f>
              <c:numCache>
                <c:formatCode>General</c:formatCode>
                <c:ptCount val="11"/>
                <c:pt idx="0">
                  <c:v>0</c:v>
                </c:pt>
                <c:pt idx="1">
                  <c:v>4.9560189999999995</c:v>
                </c:pt>
                <c:pt idx="2">
                  <c:v>6.7365995000000005</c:v>
                </c:pt>
                <c:pt idx="3">
                  <c:v>7.9245025</c:v>
                </c:pt>
                <c:pt idx="4">
                  <c:v>10.196653999999999</c:v>
                </c:pt>
                <c:pt idx="5">
                  <c:v>13.469286499999999</c:v>
                </c:pt>
                <c:pt idx="6">
                  <c:v>17.7832805</c:v>
                </c:pt>
                <c:pt idx="7">
                  <c:v>23.390966499999998</c:v>
                </c:pt>
                <c:pt idx="8">
                  <c:v>27.878186499999998</c:v>
                </c:pt>
                <c:pt idx="9">
                  <c:v>36.749761499999998</c:v>
                </c:pt>
                <c:pt idx="10">
                  <c:v>56.364006000000003</c:v>
                </c:pt>
              </c:numCache>
            </c:numRef>
          </c:xVal>
          <c:yVal>
            <c:numRef>
              <c:f>Data!$C$22:$C$32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5</c:v>
                </c:pt>
                <c:pt idx="3">
                  <c:v>10</c:v>
                </c:pt>
                <c:pt idx="4">
                  <c:v>25</c:v>
                </c:pt>
                <c:pt idx="5">
                  <c:v>50</c:v>
                </c:pt>
                <c:pt idx="6">
                  <c:v>75</c:v>
                </c:pt>
                <c:pt idx="7">
                  <c:v>90</c:v>
                </c:pt>
                <c:pt idx="8">
                  <c:v>95</c:v>
                </c:pt>
                <c:pt idx="9">
                  <c:v>99</c:v>
                </c:pt>
                <c:pt idx="10">
                  <c:v>100</c:v>
                </c:pt>
              </c:numCache>
            </c:numRef>
          </c:yVal>
          <c:smooth val="1"/>
        </c:ser>
        <c:ser>
          <c:idx val="7"/>
          <c:order val="4"/>
          <c:tx>
            <c:strRef>
              <c:f>Data!$J$21</c:f>
              <c:strCache>
                <c:ptCount val="1"/>
                <c:pt idx="0">
                  <c:v>Exposure CMAQ 1km Winter</c:v>
                </c:pt>
              </c:strCache>
            </c:strRef>
          </c:tx>
          <c:spPr>
            <a:ln>
              <a:solidFill>
                <a:schemeClr val="accent6"/>
              </a:solidFill>
            </a:ln>
          </c:spPr>
          <c:marker>
            <c:symbol val="square"/>
            <c:size val="7"/>
            <c:spPr>
              <a:solidFill>
                <a:schemeClr val="accent6"/>
              </a:solidFill>
              <a:ln>
                <a:solidFill>
                  <a:srgbClr val="F79646"/>
                </a:solidFill>
              </a:ln>
            </c:spPr>
          </c:marker>
          <c:xVal>
            <c:numRef>
              <c:f>Data!$J$22:$J$32</c:f>
              <c:numCache>
                <c:formatCode>General</c:formatCode>
                <c:ptCount val="11"/>
                <c:pt idx="0">
                  <c:v>0.91056899999999996</c:v>
                </c:pt>
                <c:pt idx="1">
                  <c:v>5.1467469999999995</c:v>
                </c:pt>
                <c:pt idx="2">
                  <c:v>7.1750360000000004</c:v>
                </c:pt>
                <c:pt idx="3">
                  <c:v>8.5035880000000006</c:v>
                </c:pt>
                <c:pt idx="4">
                  <c:v>11.188527499999999</c:v>
                </c:pt>
                <c:pt idx="5">
                  <c:v>15.134745000000001</c:v>
                </c:pt>
                <c:pt idx="6">
                  <c:v>20.315459499999999</c:v>
                </c:pt>
                <c:pt idx="7">
                  <c:v>26.751173000000001</c:v>
                </c:pt>
                <c:pt idx="8">
                  <c:v>31.743591000000002</c:v>
                </c:pt>
                <c:pt idx="9">
                  <c:v>39.497967000000003</c:v>
                </c:pt>
                <c:pt idx="10">
                  <c:v>56.364006000000003</c:v>
                </c:pt>
              </c:numCache>
            </c:numRef>
          </c:xVal>
          <c:yVal>
            <c:numRef>
              <c:f>Data!$C$22:$C$32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5</c:v>
                </c:pt>
                <c:pt idx="3">
                  <c:v>10</c:v>
                </c:pt>
                <c:pt idx="4">
                  <c:v>25</c:v>
                </c:pt>
                <c:pt idx="5">
                  <c:v>50</c:v>
                </c:pt>
                <c:pt idx="6">
                  <c:v>75</c:v>
                </c:pt>
                <c:pt idx="7">
                  <c:v>90</c:v>
                </c:pt>
                <c:pt idx="8">
                  <c:v>95</c:v>
                </c:pt>
                <c:pt idx="9">
                  <c:v>99</c:v>
                </c:pt>
                <c:pt idx="10">
                  <c:v>100</c:v>
                </c:pt>
              </c:numCache>
            </c:numRef>
          </c:yVal>
          <c:smooth val="1"/>
        </c:ser>
        <c:ser>
          <c:idx val="8"/>
          <c:order val="5"/>
          <c:tx>
            <c:strRef>
              <c:f>Data!$K$21</c:f>
              <c:strCache>
                <c:ptCount val="1"/>
                <c:pt idx="0">
                  <c:v>Exposure CMAQ 1km Summer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ymbol val="triangle"/>
            <c:size val="7"/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</c:spPr>
          </c:marker>
          <c:xVal>
            <c:numRef>
              <c:f>Data!$K$22:$K$32</c:f>
              <c:numCache>
                <c:formatCode>General</c:formatCode>
                <c:ptCount val="11"/>
                <c:pt idx="0">
                  <c:v>0</c:v>
                </c:pt>
                <c:pt idx="1">
                  <c:v>4.8072335000000006</c:v>
                </c:pt>
                <c:pt idx="2">
                  <c:v>6.4506820000000005</c:v>
                </c:pt>
                <c:pt idx="3">
                  <c:v>7.5182865000000003</c:v>
                </c:pt>
                <c:pt idx="4">
                  <c:v>9.5764360000000011</c:v>
                </c:pt>
                <c:pt idx="5">
                  <c:v>12.249090500000001</c:v>
                </c:pt>
                <c:pt idx="6">
                  <c:v>15.6561045</c:v>
                </c:pt>
                <c:pt idx="7">
                  <c:v>19.259638500000001</c:v>
                </c:pt>
                <c:pt idx="8">
                  <c:v>22.257731499999998</c:v>
                </c:pt>
                <c:pt idx="9">
                  <c:v>29.731993500000002</c:v>
                </c:pt>
                <c:pt idx="10">
                  <c:v>40.380836000000002</c:v>
                </c:pt>
              </c:numCache>
            </c:numRef>
          </c:xVal>
          <c:yVal>
            <c:numRef>
              <c:f>Data!$C$22:$C$32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5</c:v>
                </c:pt>
                <c:pt idx="3">
                  <c:v>10</c:v>
                </c:pt>
                <c:pt idx="4">
                  <c:v>25</c:v>
                </c:pt>
                <c:pt idx="5">
                  <c:v>50</c:v>
                </c:pt>
                <c:pt idx="6">
                  <c:v>75</c:v>
                </c:pt>
                <c:pt idx="7">
                  <c:v>90</c:v>
                </c:pt>
                <c:pt idx="8">
                  <c:v>95</c:v>
                </c:pt>
                <c:pt idx="9">
                  <c:v>99</c:v>
                </c:pt>
                <c:pt idx="10">
                  <c:v>100</c:v>
                </c:pt>
              </c:numCache>
            </c:numRef>
          </c:yVal>
          <c:smooth val="1"/>
        </c:ser>
        <c:axId val="160501120"/>
        <c:axId val="169015168"/>
      </c:scatterChart>
      <c:valAx>
        <c:axId val="160501120"/>
        <c:scaling>
          <c:orientation val="minMax"/>
          <c:max val="8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PM2.5 (µg/m</a:t>
                </a:r>
                <a:r>
                  <a:rPr lang="en-US" baseline="30000"/>
                  <a:t>3</a:t>
                </a:r>
                <a:r>
                  <a:rPr lang="en-US"/>
                  <a:t>)</a:t>
                </a:r>
              </a:p>
            </c:rich>
          </c:tx>
          <c:layout/>
        </c:title>
        <c:numFmt formatCode="General" sourceLinked="1"/>
        <c:tickLblPos val="nextTo"/>
        <c:crossAx val="169015168"/>
        <c:crosses val="autoZero"/>
        <c:crossBetween val="midCat"/>
      </c:valAx>
      <c:valAx>
        <c:axId val="169015168"/>
        <c:scaling>
          <c:orientation val="minMax"/>
          <c:max val="10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Percentile</a:t>
                </a:r>
              </a:p>
            </c:rich>
          </c:tx>
          <c:layout/>
        </c:title>
        <c:numFmt formatCode="General" sourceLinked="1"/>
        <c:tickLblPos val="nextTo"/>
        <c:crossAx val="160501120"/>
        <c:crosses val="autoZero"/>
        <c:crossBetween val="midCat"/>
      </c:valAx>
    </c:plotArea>
    <c:legend>
      <c:legendPos val="r"/>
      <c:layout/>
      <c:overlay val="1"/>
    </c:legend>
    <c:plotVisOnly val="1"/>
    <c:dispBlanksAs val="gap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CMAQ</a:t>
            </a:r>
            <a:r>
              <a:rPr lang="en-US" baseline="0"/>
              <a:t> 1 km - DEARS Census Tracts</a:t>
            </a:r>
            <a:endParaRPr lang="en-US"/>
          </a:p>
        </c:rich>
      </c:tx>
      <c:layout/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6.9922308546059936E-2"/>
          <c:y val="0.16802610114192504"/>
          <c:w val="0.88679245283018904"/>
          <c:h val="0.77161500815660722"/>
        </c:manualLayout>
      </c:layout>
      <c:scatterChart>
        <c:scatterStyle val="lineMarker"/>
        <c:ser>
          <c:idx val="0"/>
          <c:order val="0"/>
          <c:tx>
            <c:strRef>
              <c:f>all!$B$1</c:f>
              <c:strCache>
                <c:ptCount val="1"/>
                <c:pt idx="0">
                  <c:v>km1_26163500300</c:v>
                </c:pt>
              </c:strCache>
            </c:strRef>
          </c:tx>
          <c:spPr>
            <a:ln w="19050">
              <a:prstDash val="sysDash"/>
            </a:ln>
          </c:spPr>
          <c:marker>
            <c:symbol val="none"/>
          </c:marker>
          <c:xVal>
            <c:numRef>
              <c:f>all!$A$2:$A$365</c:f>
              <c:numCache>
                <c:formatCode>m/d/yyyy</c:formatCode>
                <c:ptCount val="364"/>
                <c:pt idx="0">
                  <c:v>38353</c:v>
                </c:pt>
                <c:pt idx="1">
                  <c:v>38354</c:v>
                </c:pt>
                <c:pt idx="2">
                  <c:v>38355</c:v>
                </c:pt>
                <c:pt idx="3">
                  <c:v>38356</c:v>
                </c:pt>
                <c:pt idx="4">
                  <c:v>38357</c:v>
                </c:pt>
                <c:pt idx="5">
                  <c:v>38358</c:v>
                </c:pt>
                <c:pt idx="6">
                  <c:v>38359</c:v>
                </c:pt>
                <c:pt idx="7">
                  <c:v>38360</c:v>
                </c:pt>
                <c:pt idx="8">
                  <c:v>38361</c:v>
                </c:pt>
                <c:pt idx="9">
                  <c:v>38362</c:v>
                </c:pt>
                <c:pt idx="10">
                  <c:v>38363</c:v>
                </c:pt>
                <c:pt idx="11">
                  <c:v>38364</c:v>
                </c:pt>
                <c:pt idx="12">
                  <c:v>38365</c:v>
                </c:pt>
                <c:pt idx="13">
                  <c:v>38366</c:v>
                </c:pt>
                <c:pt idx="14">
                  <c:v>38367</c:v>
                </c:pt>
                <c:pt idx="15">
                  <c:v>38368</c:v>
                </c:pt>
                <c:pt idx="16">
                  <c:v>38369</c:v>
                </c:pt>
                <c:pt idx="17">
                  <c:v>38370</c:v>
                </c:pt>
                <c:pt idx="18">
                  <c:v>38371</c:v>
                </c:pt>
                <c:pt idx="19">
                  <c:v>38372</c:v>
                </c:pt>
                <c:pt idx="20">
                  <c:v>38373</c:v>
                </c:pt>
                <c:pt idx="21">
                  <c:v>38374</c:v>
                </c:pt>
                <c:pt idx="22">
                  <c:v>38375</c:v>
                </c:pt>
                <c:pt idx="23">
                  <c:v>38376</c:v>
                </c:pt>
                <c:pt idx="24">
                  <c:v>38377</c:v>
                </c:pt>
                <c:pt idx="25">
                  <c:v>38378</c:v>
                </c:pt>
                <c:pt idx="26">
                  <c:v>38379</c:v>
                </c:pt>
                <c:pt idx="27">
                  <c:v>38380</c:v>
                </c:pt>
                <c:pt idx="28">
                  <c:v>38381</c:v>
                </c:pt>
                <c:pt idx="29">
                  <c:v>38382</c:v>
                </c:pt>
                <c:pt idx="30">
                  <c:v>38383</c:v>
                </c:pt>
                <c:pt idx="31">
                  <c:v>38384</c:v>
                </c:pt>
                <c:pt idx="32">
                  <c:v>38385</c:v>
                </c:pt>
                <c:pt idx="33">
                  <c:v>38386</c:v>
                </c:pt>
                <c:pt idx="34">
                  <c:v>38387</c:v>
                </c:pt>
                <c:pt idx="35">
                  <c:v>38388</c:v>
                </c:pt>
                <c:pt idx="36">
                  <c:v>38389</c:v>
                </c:pt>
                <c:pt idx="37">
                  <c:v>38390</c:v>
                </c:pt>
                <c:pt idx="38">
                  <c:v>38391</c:v>
                </c:pt>
                <c:pt idx="39">
                  <c:v>38392</c:v>
                </c:pt>
                <c:pt idx="40">
                  <c:v>38393</c:v>
                </c:pt>
                <c:pt idx="41">
                  <c:v>38394</c:v>
                </c:pt>
                <c:pt idx="42">
                  <c:v>38395</c:v>
                </c:pt>
                <c:pt idx="43">
                  <c:v>38396</c:v>
                </c:pt>
                <c:pt idx="44">
                  <c:v>38397</c:v>
                </c:pt>
                <c:pt idx="45">
                  <c:v>38398</c:v>
                </c:pt>
                <c:pt idx="46">
                  <c:v>38399</c:v>
                </c:pt>
                <c:pt idx="47">
                  <c:v>38400</c:v>
                </c:pt>
                <c:pt idx="48">
                  <c:v>38401</c:v>
                </c:pt>
                <c:pt idx="49">
                  <c:v>38402</c:v>
                </c:pt>
                <c:pt idx="50">
                  <c:v>38403</c:v>
                </c:pt>
                <c:pt idx="51">
                  <c:v>38404</c:v>
                </c:pt>
                <c:pt idx="52">
                  <c:v>38405</c:v>
                </c:pt>
                <c:pt idx="53">
                  <c:v>38406</c:v>
                </c:pt>
                <c:pt idx="54">
                  <c:v>38407</c:v>
                </c:pt>
                <c:pt idx="55">
                  <c:v>38408</c:v>
                </c:pt>
                <c:pt idx="56">
                  <c:v>38409</c:v>
                </c:pt>
                <c:pt idx="57">
                  <c:v>38410</c:v>
                </c:pt>
                <c:pt idx="58">
                  <c:v>38411</c:v>
                </c:pt>
                <c:pt idx="59">
                  <c:v>38412</c:v>
                </c:pt>
                <c:pt idx="60">
                  <c:v>38413</c:v>
                </c:pt>
                <c:pt idx="61">
                  <c:v>38414</c:v>
                </c:pt>
                <c:pt idx="62">
                  <c:v>38415</c:v>
                </c:pt>
                <c:pt idx="63">
                  <c:v>38416</c:v>
                </c:pt>
                <c:pt idx="64">
                  <c:v>38417</c:v>
                </c:pt>
                <c:pt idx="65">
                  <c:v>38418</c:v>
                </c:pt>
                <c:pt idx="66">
                  <c:v>38419</c:v>
                </c:pt>
                <c:pt idx="67">
                  <c:v>38420</c:v>
                </c:pt>
                <c:pt idx="68">
                  <c:v>38421</c:v>
                </c:pt>
                <c:pt idx="69">
                  <c:v>38422</c:v>
                </c:pt>
                <c:pt idx="70">
                  <c:v>38423</c:v>
                </c:pt>
                <c:pt idx="71">
                  <c:v>38424</c:v>
                </c:pt>
                <c:pt idx="72">
                  <c:v>38425</c:v>
                </c:pt>
                <c:pt idx="73">
                  <c:v>38426</c:v>
                </c:pt>
                <c:pt idx="74">
                  <c:v>38427</c:v>
                </c:pt>
                <c:pt idx="75">
                  <c:v>38428</c:v>
                </c:pt>
                <c:pt idx="76">
                  <c:v>38429</c:v>
                </c:pt>
                <c:pt idx="77">
                  <c:v>38430</c:v>
                </c:pt>
                <c:pt idx="78">
                  <c:v>38431</c:v>
                </c:pt>
                <c:pt idx="79">
                  <c:v>38432</c:v>
                </c:pt>
                <c:pt idx="80">
                  <c:v>38433</c:v>
                </c:pt>
                <c:pt idx="81">
                  <c:v>38434</c:v>
                </c:pt>
                <c:pt idx="82">
                  <c:v>38435</c:v>
                </c:pt>
                <c:pt idx="83">
                  <c:v>38436</c:v>
                </c:pt>
                <c:pt idx="84">
                  <c:v>38437</c:v>
                </c:pt>
                <c:pt idx="85">
                  <c:v>38438</c:v>
                </c:pt>
                <c:pt idx="86">
                  <c:v>38439</c:v>
                </c:pt>
                <c:pt idx="87">
                  <c:v>38440</c:v>
                </c:pt>
                <c:pt idx="88">
                  <c:v>38441</c:v>
                </c:pt>
                <c:pt idx="89">
                  <c:v>38442</c:v>
                </c:pt>
                <c:pt idx="90">
                  <c:v>38443</c:v>
                </c:pt>
                <c:pt idx="91">
                  <c:v>38444</c:v>
                </c:pt>
                <c:pt idx="92">
                  <c:v>38445</c:v>
                </c:pt>
                <c:pt idx="93">
                  <c:v>38446</c:v>
                </c:pt>
                <c:pt idx="94">
                  <c:v>38447</c:v>
                </c:pt>
                <c:pt idx="95">
                  <c:v>38448</c:v>
                </c:pt>
                <c:pt idx="96">
                  <c:v>38449</c:v>
                </c:pt>
                <c:pt idx="97">
                  <c:v>38450</c:v>
                </c:pt>
                <c:pt idx="98">
                  <c:v>38451</c:v>
                </c:pt>
                <c:pt idx="99">
                  <c:v>38452</c:v>
                </c:pt>
                <c:pt idx="100">
                  <c:v>38453</c:v>
                </c:pt>
                <c:pt idx="101">
                  <c:v>38454</c:v>
                </c:pt>
                <c:pt idx="102">
                  <c:v>38455</c:v>
                </c:pt>
                <c:pt idx="103">
                  <c:v>38456</c:v>
                </c:pt>
                <c:pt idx="104">
                  <c:v>38457</c:v>
                </c:pt>
                <c:pt idx="105">
                  <c:v>38458</c:v>
                </c:pt>
                <c:pt idx="106">
                  <c:v>38459</c:v>
                </c:pt>
                <c:pt idx="107">
                  <c:v>38460</c:v>
                </c:pt>
                <c:pt idx="108">
                  <c:v>38461</c:v>
                </c:pt>
                <c:pt idx="109">
                  <c:v>38462</c:v>
                </c:pt>
                <c:pt idx="110">
                  <c:v>38463</c:v>
                </c:pt>
                <c:pt idx="111">
                  <c:v>38464</c:v>
                </c:pt>
                <c:pt idx="112">
                  <c:v>38465</c:v>
                </c:pt>
                <c:pt idx="113">
                  <c:v>38466</c:v>
                </c:pt>
                <c:pt idx="114">
                  <c:v>38467</c:v>
                </c:pt>
                <c:pt idx="115">
                  <c:v>38468</c:v>
                </c:pt>
                <c:pt idx="116">
                  <c:v>38469</c:v>
                </c:pt>
                <c:pt idx="117">
                  <c:v>38470</c:v>
                </c:pt>
                <c:pt idx="118">
                  <c:v>38471</c:v>
                </c:pt>
                <c:pt idx="119">
                  <c:v>38472</c:v>
                </c:pt>
                <c:pt idx="120">
                  <c:v>38473</c:v>
                </c:pt>
                <c:pt idx="121">
                  <c:v>38474</c:v>
                </c:pt>
                <c:pt idx="122">
                  <c:v>38475</c:v>
                </c:pt>
                <c:pt idx="123">
                  <c:v>38476</c:v>
                </c:pt>
                <c:pt idx="124">
                  <c:v>38477</c:v>
                </c:pt>
                <c:pt idx="125">
                  <c:v>38478</c:v>
                </c:pt>
                <c:pt idx="126">
                  <c:v>38479</c:v>
                </c:pt>
                <c:pt idx="127">
                  <c:v>38480</c:v>
                </c:pt>
                <c:pt idx="128">
                  <c:v>38481</c:v>
                </c:pt>
                <c:pt idx="129">
                  <c:v>38482</c:v>
                </c:pt>
                <c:pt idx="130">
                  <c:v>38483</c:v>
                </c:pt>
                <c:pt idx="131">
                  <c:v>38484</c:v>
                </c:pt>
                <c:pt idx="132">
                  <c:v>38485</c:v>
                </c:pt>
                <c:pt idx="133">
                  <c:v>38486</c:v>
                </c:pt>
                <c:pt idx="134">
                  <c:v>38487</c:v>
                </c:pt>
                <c:pt idx="135">
                  <c:v>38488</c:v>
                </c:pt>
                <c:pt idx="136">
                  <c:v>38489</c:v>
                </c:pt>
                <c:pt idx="137">
                  <c:v>38490</c:v>
                </c:pt>
                <c:pt idx="138">
                  <c:v>38491</c:v>
                </c:pt>
                <c:pt idx="139">
                  <c:v>38492</c:v>
                </c:pt>
                <c:pt idx="140">
                  <c:v>38493</c:v>
                </c:pt>
                <c:pt idx="141">
                  <c:v>38494</c:v>
                </c:pt>
                <c:pt idx="142">
                  <c:v>38495</c:v>
                </c:pt>
                <c:pt idx="143">
                  <c:v>38496</c:v>
                </c:pt>
                <c:pt idx="144">
                  <c:v>38497</c:v>
                </c:pt>
                <c:pt idx="145">
                  <c:v>38498</c:v>
                </c:pt>
                <c:pt idx="146">
                  <c:v>38499</c:v>
                </c:pt>
                <c:pt idx="147">
                  <c:v>38500</c:v>
                </c:pt>
                <c:pt idx="148">
                  <c:v>38501</c:v>
                </c:pt>
                <c:pt idx="149">
                  <c:v>38502</c:v>
                </c:pt>
                <c:pt idx="150">
                  <c:v>38503</c:v>
                </c:pt>
                <c:pt idx="151">
                  <c:v>38504</c:v>
                </c:pt>
                <c:pt idx="152">
                  <c:v>38505</c:v>
                </c:pt>
                <c:pt idx="153">
                  <c:v>38506</c:v>
                </c:pt>
                <c:pt idx="154">
                  <c:v>38507</c:v>
                </c:pt>
                <c:pt idx="155">
                  <c:v>38508</c:v>
                </c:pt>
                <c:pt idx="156">
                  <c:v>38509</c:v>
                </c:pt>
                <c:pt idx="157">
                  <c:v>38510</c:v>
                </c:pt>
                <c:pt idx="158">
                  <c:v>38511</c:v>
                </c:pt>
                <c:pt idx="159">
                  <c:v>38512</c:v>
                </c:pt>
                <c:pt idx="160">
                  <c:v>38513</c:v>
                </c:pt>
                <c:pt idx="161">
                  <c:v>38514</c:v>
                </c:pt>
                <c:pt idx="162">
                  <c:v>38515</c:v>
                </c:pt>
                <c:pt idx="163">
                  <c:v>38516</c:v>
                </c:pt>
                <c:pt idx="164">
                  <c:v>38517</c:v>
                </c:pt>
                <c:pt idx="165">
                  <c:v>38518</c:v>
                </c:pt>
                <c:pt idx="166">
                  <c:v>38519</c:v>
                </c:pt>
                <c:pt idx="167">
                  <c:v>38520</c:v>
                </c:pt>
                <c:pt idx="168">
                  <c:v>38521</c:v>
                </c:pt>
                <c:pt idx="169">
                  <c:v>38522</c:v>
                </c:pt>
                <c:pt idx="170">
                  <c:v>38523</c:v>
                </c:pt>
                <c:pt idx="171">
                  <c:v>38524</c:v>
                </c:pt>
                <c:pt idx="172">
                  <c:v>38525</c:v>
                </c:pt>
                <c:pt idx="173">
                  <c:v>38526</c:v>
                </c:pt>
                <c:pt idx="174">
                  <c:v>38527</c:v>
                </c:pt>
                <c:pt idx="175">
                  <c:v>38528</c:v>
                </c:pt>
                <c:pt idx="176">
                  <c:v>38529</c:v>
                </c:pt>
                <c:pt idx="177">
                  <c:v>38530</c:v>
                </c:pt>
                <c:pt idx="178">
                  <c:v>38531</c:v>
                </c:pt>
                <c:pt idx="179">
                  <c:v>38532</c:v>
                </c:pt>
                <c:pt idx="180">
                  <c:v>38533</c:v>
                </c:pt>
                <c:pt idx="181">
                  <c:v>38534</c:v>
                </c:pt>
                <c:pt idx="182">
                  <c:v>38535</c:v>
                </c:pt>
                <c:pt idx="183">
                  <c:v>38536</c:v>
                </c:pt>
                <c:pt idx="184">
                  <c:v>38537</c:v>
                </c:pt>
                <c:pt idx="185">
                  <c:v>38538</c:v>
                </c:pt>
                <c:pt idx="186">
                  <c:v>38539</c:v>
                </c:pt>
                <c:pt idx="187">
                  <c:v>38540</c:v>
                </c:pt>
                <c:pt idx="188">
                  <c:v>38541</c:v>
                </c:pt>
                <c:pt idx="189">
                  <c:v>38542</c:v>
                </c:pt>
                <c:pt idx="190">
                  <c:v>38543</c:v>
                </c:pt>
                <c:pt idx="191">
                  <c:v>38544</c:v>
                </c:pt>
                <c:pt idx="192">
                  <c:v>38545</c:v>
                </c:pt>
                <c:pt idx="193">
                  <c:v>38546</c:v>
                </c:pt>
                <c:pt idx="194">
                  <c:v>38547</c:v>
                </c:pt>
                <c:pt idx="195">
                  <c:v>38548</c:v>
                </c:pt>
                <c:pt idx="196">
                  <c:v>38549</c:v>
                </c:pt>
                <c:pt idx="197">
                  <c:v>38550</c:v>
                </c:pt>
                <c:pt idx="198">
                  <c:v>38551</c:v>
                </c:pt>
                <c:pt idx="199">
                  <c:v>38552</c:v>
                </c:pt>
                <c:pt idx="200">
                  <c:v>38553</c:v>
                </c:pt>
                <c:pt idx="201">
                  <c:v>38554</c:v>
                </c:pt>
                <c:pt idx="202">
                  <c:v>38555</c:v>
                </c:pt>
                <c:pt idx="203">
                  <c:v>38556</c:v>
                </c:pt>
                <c:pt idx="204">
                  <c:v>38557</c:v>
                </c:pt>
                <c:pt idx="205">
                  <c:v>38558</c:v>
                </c:pt>
                <c:pt idx="206">
                  <c:v>38559</c:v>
                </c:pt>
                <c:pt idx="207">
                  <c:v>38560</c:v>
                </c:pt>
                <c:pt idx="208">
                  <c:v>38561</c:v>
                </c:pt>
                <c:pt idx="209">
                  <c:v>38562</c:v>
                </c:pt>
                <c:pt idx="210">
                  <c:v>38563</c:v>
                </c:pt>
                <c:pt idx="211">
                  <c:v>38564</c:v>
                </c:pt>
                <c:pt idx="212">
                  <c:v>38565</c:v>
                </c:pt>
                <c:pt idx="213">
                  <c:v>38566</c:v>
                </c:pt>
                <c:pt idx="214">
                  <c:v>38567</c:v>
                </c:pt>
                <c:pt idx="215">
                  <c:v>38568</c:v>
                </c:pt>
                <c:pt idx="216">
                  <c:v>38569</c:v>
                </c:pt>
                <c:pt idx="217">
                  <c:v>38570</c:v>
                </c:pt>
                <c:pt idx="218">
                  <c:v>38571</c:v>
                </c:pt>
                <c:pt idx="219">
                  <c:v>38572</c:v>
                </c:pt>
                <c:pt idx="220">
                  <c:v>38573</c:v>
                </c:pt>
                <c:pt idx="221">
                  <c:v>38574</c:v>
                </c:pt>
                <c:pt idx="222">
                  <c:v>38575</c:v>
                </c:pt>
                <c:pt idx="223">
                  <c:v>38576</c:v>
                </c:pt>
                <c:pt idx="224">
                  <c:v>38577</c:v>
                </c:pt>
                <c:pt idx="225">
                  <c:v>38578</c:v>
                </c:pt>
                <c:pt idx="226">
                  <c:v>38579</c:v>
                </c:pt>
                <c:pt idx="227">
                  <c:v>38580</c:v>
                </c:pt>
                <c:pt idx="228">
                  <c:v>38581</c:v>
                </c:pt>
                <c:pt idx="229">
                  <c:v>38582</c:v>
                </c:pt>
                <c:pt idx="230">
                  <c:v>38583</c:v>
                </c:pt>
                <c:pt idx="231">
                  <c:v>38584</c:v>
                </c:pt>
                <c:pt idx="232">
                  <c:v>38585</c:v>
                </c:pt>
                <c:pt idx="233">
                  <c:v>38586</c:v>
                </c:pt>
                <c:pt idx="234">
                  <c:v>38587</c:v>
                </c:pt>
                <c:pt idx="235">
                  <c:v>38588</c:v>
                </c:pt>
                <c:pt idx="236">
                  <c:v>38589</c:v>
                </c:pt>
                <c:pt idx="237">
                  <c:v>38590</c:v>
                </c:pt>
                <c:pt idx="238">
                  <c:v>38591</c:v>
                </c:pt>
                <c:pt idx="239">
                  <c:v>38592</c:v>
                </c:pt>
                <c:pt idx="240">
                  <c:v>38593</c:v>
                </c:pt>
                <c:pt idx="241">
                  <c:v>38594</c:v>
                </c:pt>
                <c:pt idx="242">
                  <c:v>38595</c:v>
                </c:pt>
                <c:pt idx="243">
                  <c:v>38596</c:v>
                </c:pt>
                <c:pt idx="244">
                  <c:v>38597</c:v>
                </c:pt>
                <c:pt idx="245">
                  <c:v>38598</c:v>
                </c:pt>
                <c:pt idx="246">
                  <c:v>38599</c:v>
                </c:pt>
                <c:pt idx="247">
                  <c:v>38600</c:v>
                </c:pt>
                <c:pt idx="248">
                  <c:v>38601</c:v>
                </c:pt>
                <c:pt idx="249">
                  <c:v>38602</c:v>
                </c:pt>
                <c:pt idx="250">
                  <c:v>38603</c:v>
                </c:pt>
                <c:pt idx="251">
                  <c:v>38604</c:v>
                </c:pt>
                <c:pt idx="252">
                  <c:v>38605</c:v>
                </c:pt>
                <c:pt idx="253">
                  <c:v>38606</c:v>
                </c:pt>
                <c:pt idx="254">
                  <c:v>38607</c:v>
                </c:pt>
                <c:pt idx="255">
                  <c:v>38608</c:v>
                </c:pt>
                <c:pt idx="256">
                  <c:v>38609</c:v>
                </c:pt>
                <c:pt idx="257">
                  <c:v>38610</c:v>
                </c:pt>
                <c:pt idx="258">
                  <c:v>38611</c:v>
                </c:pt>
                <c:pt idx="259">
                  <c:v>38612</c:v>
                </c:pt>
                <c:pt idx="260">
                  <c:v>38613</c:v>
                </c:pt>
                <c:pt idx="261">
                  <c:v>38614</c:v>
                </c:pt>
                <c:pt idx="262">
                  <c:v>38615</c:v>
                </c:pt>
                <c:pt idx="263">
                  <c:v>38616</c:v>
                </c:pt>
                <c:pt idx="264">
                  <c:v>38617</c:v>
                </c:pt>
                <c:pt idx="265">
                  <c:v>38618</c:v>
                </c:pt>
                <c:pt idx="266">
                  <c:v>38619</c:v>
                </c:pt>
                <c:pt idx="267">
                  <c:v>38620</c:v>
                </c:pt>
                <c:pt idx="268">
                  <c:v>38621</c:v>
                </c:pt>
                <c:pt idx="269">
                  <c:v>38622</c:v>
                </c:pt>
                <c:pt idx="270">
                  <c:v>38623</c:v>
                </c:pt>
                <c:pt idx="271">
                  <c:v>38624</c:v>
                </c:pt>
                <c:pt idx="272">
                  <c:v>38625</c:v>
                </c:pt>
                <c:pt idx="273">
                  <c:v>38626</c:v>
                </c:pt>
                <c:pt idx="274">
                  <c:v>38627</c:v>
                </c:pt>
                <c:pt idx="275">
                  <c:v>38628</c:v>
                </c:pt>
                <c:pt idx="276">
                  <c:v>38629</c:v>
                </c:pt>
                <c:pt idx="277">
                  <c:v>38630</c:v>
                </c:pt>
                <c:pt idx="278">
                  <c:v>38631</c:v>
                </c:pt>
                <c:pt idx="279">
                  <c:v>38632</c:v>
                </c:pt>
                <c:pt idx="280">
                  <c:v>38633</c:v>
                </c:pt>
                <c:pt idx="281">
                  <c:v>38634</c:v>
                </c:pt>
                <c:pt idx="282">
                  <c:v>38635</c:v>
                </c:pt>
                <c:pt idx="283">
                  <c:v>38636</c:v>
                </c:pt>
                <c:pt idx="284">
                  <c:v>38637</c:v>
                </c:pt>
                <c:pt idx="285">
                  <c:v>38638</c:v>
                </c:pt>
                <c:pt idx="286">
                  <c:v>38639</c:v>
                </c:pt>
                <c:pt idx="287">
                  <c:v>38640</c:v>
                </c:pt>
                <c:pt idx="288">
                  <c:v>38641</c:v>
                </c:pt>
                <c:pt idx="289">
                  <c:v>38642</c:v>
                </c:pt>
                <c:pt idx="290">
                  <c:v>38643</c:v>
                </c:pt>
                <c:pt idx="291">
                  <c:v>38644</c:v>
                </c:pt>
                <c:pt idx="292">
                  <c:v>38645</c:v>
                </c:pt>
                <c:pt idx="293">
                  <c:v>38646</c:v>
                </c:pt>
                <c:pt idx="294">
                  <c:v>38647</c:v>
                </c:pt>
                <c:pt idx="295">
                  <c:v>38648</c:v>
                </c:pt>
                <c:pt idx="296">
                  <c:v>38649</c:v>
                </c:pt>
                <c:pt idx="297">
                  <c:v>38650</c:v>
                </c:pt>
                <c:pt idx="298">
                  <c:v>38651</c:v>
                </c:pt>
                <c:pt idx="299">
                  <c:v>38652</c:v>
                </c:pt>
                <c:pt idx="300">
                  <c:v>38653</c:v>
                </c:pt>
                <c:pt idx="301">
                  <c:v>38654</c:v>
                </c:pt>
                <c:pt idx="302">
                  <c:v>38655</c:v>
                </c:pt>
                <c:pt idx="303">
                  <c:v>38656</c:v>
                </c:pt>
                <c:pt idx="304">
                  <c:v>38657</c:v>
                </c:pt>
                <c:pt idx="305">
                  <c:v>38658</c:v>
                </c:pt>
                <c:pt idx="306">
                  <c:v>38659</c:v>
                </c:pt>
                <c:pt idx="307">
                  <c:v>38660</c:v>
                </c:pt>
                <c:pt idx="308">
                  <c:v>38661</c:v>
                </c:pt>
                <c:pt idx="309">
                  <c:v>38662</c:v>
                </c:pt>
                <c:pt idx="310">
                  <c:v>38663</c:v>
                </c:pt>
                <c:pt idx="311">
                  <c:v>38664</c:v>
                </c:pt>
                <c:pt idx="312">
                  <c:v>38665</c:v>
                </c:pt>
                <c:pt idx="313">
                  <c:v>38666</c:v>
                </c:pt>
                <c:pt idx="314">
                  <c:v>38667</c:v>
                </c:pt>
                <c:pt idx="315">
                  <c:v>38668</c:v>
                </c:pt>
                <c:pt idx="316">
                  <c:v>38669</c:v>
                </c:pt>
                <c:pt idx="317">
                  <c:v>38670</c:v>
                </c:pt>
                <c:pt idx="318">
                  <c:v>38671</c:v>
                </c:pt>
                <c:pt idx="319">
                  <c:v>38672</c:v>
                </c:pt>
                <c:pt idx="320">
                  <c:v>38673</c:v>
                </c:pt>
                <c:pt idx="321">
                  <c:v>38674</c:v>
                </c:pt>
                <c:pt idx="322">
                  <c:v>38675</c:v>
                </c:pt>
                <c:pt idx="323">
                  <c:v>38676</c:v>
                </c:pt>
                <c:pt idx="324">
                  <c:v>38677</c:v>
                </c:pt>
                <c:pt idx="325">
                  <c:v>38678</c:v>
                </c:pt>
                <c:pt idx="326">
                  <c:v>38679</c:v>
                </c:pt>
                <c:pt idx="327">
                  <c:v>38680</c:v>
                </c:pt>
                <c:pt idx="328">
                  <c:v>38681</c:v>
                </c:pt>
                <c:pt idx="329">
                  <c:v>38682</c:v>
                </c:pt>
                <c:pt idx="330">
                  <c:v>38683</c:v>
                </c:pt>
                <c:pt idx="331">
                  <c:v>38684</c:v>
                </c:pt>
                <c:pt idx="332">
                  <c:v>38685</c:v>
                </c:pt>
                <c:pt idx="333">
                  <c:v>38686</c:v>
                </c:pt>
                <c:pt idx="334">
                  <c:v>38687</c:v>
                </c:pt>
                <c:pt idx="335">
                  <c:v>38688</c:v>
                </c:pt>
                <c:pt idx="336">
                  <c:v>38689</c:v>
                </c:pt>
                <c:pt idx="337">
                  <c:v>38690</c:v>
                </c:pt>
                <c:pt idx="338">
                  <c:v>38691</c:v>
                </c:pt>
                <c:pt idx="339">
                  <c:v>38692</c:v>
                </c:pt>
                <c:pt idx="340">
                  <c:v>38693</c:v>
                </c:pt>
                <c:pt idx="341">
                  <c:v>38694</c:v>
                </c:pt>
                <c:pt idx="342">
                  <c:v>38695</c:v>
                </c:pt>
                <c:pt idx="343">
                  <c:v>38696</c:v>
                </c:pt>
                <c:pt idx="344">
                  <c:v>38697</c:v>
                </c:pt>
                <c:pt idx="345">
                  <c:v>38698</c:v>
                </c:pt>
                <c:pt idx="346">
                  <c:v>38699</c:v>
                </c:pt>
                <c:pt idx="347">
                  <c:v>38700</c:v>
                </c:pt>
                <c:pt idx="348">
                  <c:v>38701</c:v>
                </c:pt>
                <c:pt idx="349">
                  <c:v>38702</c:v>
                </c:pt>
                <c:pt idx="350">
                  <c:v>38703</c:v>
                </c:pt>
                <c:pt idx="351">
                  <c:v>38704</c:v>
                </c:pt>
                <c:pt idx="352">
                  <c:v>38705</c:v>
                </c:pt>
                <c:pt idx="353">
                  <c:v>38706</c:v>
                </c:pt>
                <c:pt idx="354">
                  <c:v>38707</c:v>
                </c:pt>
                <c:pt idx="355">
                  <c:v>38708</c:v>
                </c:pt>
                <c:pt idx="356">
                  <c:v>38709</c:v>
                </c:pt>
                <c:pt idx="357">
                  <c:v>38710</c:v>
                </c:pt>
                <c:pt idx="358">
                  <c:v>38711</c:v>
                </c:pt>
                <c:pt idx="359">
                  <c:v>38712</c:v>
                </c:pt>
                <c:pt idx="360">
                  <c:v>38713</c:v>
                </c:pt>
                <c:pt idx="361">
                  <c:v>38714</c:v>
                </c:pt>
                <c:pt idx="362">
                  <c:v>38715</c:v>
                </c:pt>
                <c:pt idx="363">
                  <c:v>38716</c:v>
                </c:pt>
              </c:numCache>
            </c:numRef>
          </c:xVal>
          <c:yVal>
            <c:numRef>
              <c:f>all!$B$2:$B$365</c:f>
              <c:numCache>
                <c:formatCode>General</c:formatCode>
                <c:ptCount val="364"/>
                <c:pt idx="0">
                  <c:v>12.032492160797119</c:v>
                </c:pt>
                <c:pt idx="1">
                  <c:v>23.970586458841961</c:v>
                </c:pt>
                <c:pt idx="2">
                  <c:v>15.287159125010172</c:v>
                </c:pt>
                <c:pt idx="3">
                  <c:v>23.078110059102375</c:v>
                </c:pt>
                <c:pt idx="4">
                  <c:v>11.166699727376303</c:v>
                </c:pt>
                <c:pt idx="5">
                  <c:v>16.862215042114258</c:v>
                </c:pt>
                <c:pt idx="6">
                  <c:v>29.781363169352215</c:v>
                </c:pt>
                <c:pt idx="7">
                  <c:v>33.907759984334312</c:v>
                </c:pt>
                <c:pt idx="8">
                  <c:v>22.354424794514973</c:v>
                </c:pt>
                <c:pt idx="9">
                  <c:v>26.189167022705078</c:v>
                </c:pt>
                <c:pt idx="10">
                  <c:v>17.259030659993488</c:v>
                </c:pt>
                <c:pt idx="11">
                  <c:v>22.026291211446125</c:v>
                </c:pt>
                <c:pt idx="12">
                  <c:v>15.182174364725748</c:v>
                </c:pt>
                <c:pt idx="13">
                  <c:v>20.389609972635906</c:v>
                </c:pt>
                <c:pt idx="14">
                  <c:v>25.562020301818848</c:v>
                </c:pt>
                <c:pt idx="15">
                  <c:v>19.30885124206543</c:v>
                </c:pt>
                <c:pt idx="16">
                  <c:v>16.916792551676433</c:v>
                </c:pt>
                <c:pt idx="17">
                  <c:v>15.96856943766276</c:v>
                </c:pt>
                <c:pt idx="18">
                  <c:v>20.302344640096027</c:v>
                </c:pt>
                <c:pt idx="19">
                  <c:v>15.358280181884766</c:v>
                </c:pt>
                <c:pt idx="20">
                  <c:v>11.312891165415445</c:v>
                </c:pt>
                <c:pt idx="21">
                  <c:v>8.5294686953226719</c:v>
                </c:pt>
                <c:pt idx="22">
                  <c:v>23.77741813659668</c:v>
                </c:pt>
                <c:pt idx="23">
                  <c:v>31.719638188680012</c:v>
                </c:pt>
                <c:pt idx="24">
                  <c:v>41.815953572591148</c:v>
                </c:pt>
                <c:pt idx="25">
                  <c:v>15.612141132354736</c:v>
                </c:pt>
                <c:pt idx="26">
                  <c:v>23.367684682210285</c:v>
                </c:pt>
                <c:pt idx="27">
                  <c:v>20.084850311279297</c:v>
                </c:pt>
                <c:pt idx="28">
                  <c:v>37.526542663574219</c:v>
                </c:pt>
                <c:pt idx="29">
                  <c:v>32.277098973592125</c:v>
                </c:pt>
                <c:pt idx="30">
                  <c:v>32.11705207824707</c:v>
                </c:pt>
                <c:pt idx="31">
                  <c:v>28.055544535319012</c:v>
                </c:pt>
                <c:pt idx="32">
                  <c:v>49.7860107421875</c:v>
                </c:pt>
                <c:pt idx="33">
                  <c:v>49.814690907796226</c:v>
                </c:pt>
                <c:pt idx="34">
                  <c:v>45.770020802815758</c:v>
                </c:pt>
                <c:pt idx="35">
                  <c:v>19.923915227254231</c:v>
                </c:pt>
                <c:pt idx="36">
                  <c:v>46.827778498331703</c:v>
                </c:pt>
                <c:pt idx="37">
                  <c:v>18.860323905944824</c:v>
                </c:pt>
                <c:pt idx="38">
                  <c:v>17.722931226094563</c:v>
                </c:pt>
                <c:pt idx="39">
                  <c:v>15.823887825012207</c:v>
                </c:pt>
                <c:pt idx="40">
                  <c:v>15.781420230865479</c:v>
                </c:pt>
                <c:pt idx="41">
                  <c:v>22.487977345784504</c:v>
                </c:pt>
                <c:pt idx="42">
                  <c:v>18.873677889506023</c:v>
                </c:pt>
                <c:pt idx="43">
                  <c:v>7.9004264672597246</c:v>
                </c:pt>
                <c:pt idx="44">
                  <c:v>15.417913436889648</c:v>
                </c:pt>
                <c:pt idx="45">
                  <c:v>25.66283353169759</c:v>
                </c:pt>
                <c:pt idx="46">
                  <c:v>21.943969090779621</c:v>
                </c:pt>
                <c:pt idx="47">
                  <c:v>15.172881444295248</c:v>
                </c:pt>
                <c:pt idx="48">
                  <c:v>20.471305847167969</c:v>
                </c:pt>
                <c:pt idx="49">
                  <c:v>28.003623644510906</c:v>
                </c:pt>
                <c:pt idx="50">
                  <c:v>16.266823848088581</c:v>
                </c:pt>
                <c:pt idx="51">
                  <c:v>28.10262393951416</c:v>
                </c:pt>
                <c:pt idx="52">
                  <c:v>31.514549255371094</c:v>
                </c:pt>
                <c:pt idx="53">
                  <c:v>24.694927851359051</c:v>
                </c:pt>
                <c:pt idx="54">
                  <c:v>32.078043619791664</c:v>
                </c:pt>
                <c:pt idx="55">
                  <c:v>25.65061092376709</c:v>
                </c:pt>
                <c:pt idx="56">
                  <c:v>13.149122397104898</c:v>
                </c:pt>
                <c:pt idx="57">
                  <c:v>14.307121276855469</c:v>
                </c:pt>
                <c:pt idx="58">
                  <c:v>20.501564025878906</c:v>
                </c:pt>
                <c:pt idx="59">
                  <c:v>14.063278992970785</c:v>
                </c:pt>
                <c:pt idx="60">
                  <c:v>17.736910820007324</c:v>
                </c:pt>
                <c:pt idx="61">
                  <c:v>23.136821111043293</c:v>
                </c:pt>
                <c:pt idx="62">
                  <c:v>52.32733154296875</c:v>
                </c:pt>
                <c:pt idx="63">
                  <c:v>35.176923116048179</c:v>
                </c:pt>
                <c:pt idx="64">
                  <c:v>38.518621444702148</c:v>
                </c:pt>
                <c:pt idx="65">
                  <c:v>15.986412684122721</c:v>
                </c:pt>
                <c:pt idx="66">
                  <c:v>16.189450422922771</c:v>
                </c:pt>
                <c:pt idx="67">
                  <c:v>17.467100461324055</c:v>
                </c:pt>
                <c:pt idx="68">
                  <c:v>28.044696172078449</c:v>
                </c:pt>
                <c:pt idx="69">
                  <c:v>28.104860305786133</c:v>
                </c:pt>
                <c:pt idx="70">
                  <c:v>16.88923454284668</c:v>
                </c:pt>
                <c:pt idx="71">
                  <c:v>22.923699061075848</c:v>
                </c:pt>
                <c:pt idx="72">
                  <c:v>30.472898801167805</c:v>
                </c:pt>
                <c:pt idx="73">
                  <c:v>39.101932525634766</c:v>
                </c:pt>
                <c:pt idx="74">
                  <c:v>27.671349207560223</c:v>
                </c:pt>
                <c:pt idx="75">
                  <c:v>19.50323708852132</c:v>
                </c:pt>
                <c:pt idx="76">
                  <c:v>33.825538635253906</c:v>
                </c:pt>
                <c:pt idx="77">
                  <c:v>12.427011013031006</c:v>
                </c:pt>
                <c:pt idx="78">
                  <c:v>15.525708516438803</c:v>
                </c:pt>
                <c:pt idx="79">
                  <c:v>17.147027651468914</c:v>
                </c:pt>
                <c:pt idx="80">
                  <c:v>13.878475824991861</c:v>
                </c:pt>
                <c:pt idx="81">
                  <c:v>14.681241353352865</c:v>
                </c:pt>
                <c:pt idx="82">
                  <c:v>31.992320696512859</c:v>
                </c:pt>
                <c:pt idx="83">
                  <c:v>13.15829610824585</c:v>
                </c:pt>
                <c:pt idx="84">
                  <c:v>25.402520815531414</c:v>
                </c:pt>
                <c:pt idx="85">
                  <c:v>31.307334582010906</c:v>
                </c:pt>
                <c:pt idx="86">
                  <c:v>17.019564310709637</c:v>
                </c:pt>
                <c:pt idx="87">
                  <c:v>17.840366363525391</c:v>
                </c:pt>
                <c:pt idx="88">
                  <c:v>26.266665140787762</c:v>
                </c:pt>
                <c:pt idx="89">
                  <c:v>7.9915627638498945</c:v>
                </c:pt>
                <c:pt idx="90">
                  <c:v>7.0667115847269697</c:v>
                </c:pt>
                <c:pt idx="91">
                  <c:v>5.5656105677286787</c:v>
                </c:pt>
                <c:pt idx="92">
                  <c:v>9.3692807356516514</c:v>
                </c:pt>
                <c:pt idx="93">
                  <c:v>18.616427262624104</c:v>
                </c:pt>
                <c:pt idx="94">
                  <c:v>32.393852869669594</c:v>
                </c:pt>
                <c:pt idx="95">
                  <c:v>23.813404003779095</c:v>
                </c:pt>
                <c:pt idx="96">
                  <c:v>10.345825831095377</c:v>
                </c:pt>
                <c:pt idx="97">
                  <c:v>14.712735811869303</c:v>
                </c:pt>
                <c:pt idx="98">
                  <c:v>13.71897824605306</c:v>
                </c:pt>
                <c:pt idx="99">
                  <c:v>25.472307840983074</c:v>
                </c:pt>
                <c:pt idx="100">
                  <c:v>6.9483369191487627</c:v>
                </c:pt>
                <c:pt idx="101">
                  <c:v>11.065237204233805</c:v>
                </c:pt>
                <c:pt idx="102">
                  <c:v>8.3967986106872559</c:v>
                </c:pt>
                <c:pt idx="103">
                  <c:v>13.693813482920328</c:v>
                </c:pt>
                <c:pt idx="104">
                  <c:v>15.97479248046875</c:v>
                </c:pt>
                <c:pt idx="105">
                  <c:v>21.040927569071453</c:v>
                </c:pt>
                <c:pt idx="106">
                  <c:v>30.857348124186199</c:v>
                </c:pt>
                <c:pt idx="107">
                  <c:v>38.182815551757813</c:v>
                </c:pt>
                <c:pt idx="108">
                  <c:v>22.209430694580078</c:v>
                </c:pt>
                <c:pt idx="109">
                  <c:v>8.5600845019022618</c:v>
                </c:pt>
                <c:pt idx="110">
                  <c:v>13.459028402964273</c:v>
                </c:pt>
                <c:pt idx="111">
                  <c:v>7.8773884773254395</c:v>
                </c:pt>
                <c:pt idx="112">
                  <c:v>3.7184914747873941</c:v>
                </c:pt>
                <c:pt idx="113">
                  <c:v>5.0126504103342695</c:v>
                </c:pt>
                <c:pt idx="114">
                  <c:v>16.547329584757488</c:v>
                </c:pt>
                <c:pt idx="115">
                  <c:v>15.65528933207194</c:v>
                </c:pt>
                <c:pt idx="116">
                  <c:v>17.628421624501545</c:v>
                </c:pt>
                <c:pt idx="117">
                  <c:v>21.192407925923664</c:v>
                </c:pt>
                <c:pt idx="118">
                  <c:v>23.633630116780598</c:v>
                </c:pt>
                <c:pt idx="119">
                  <c:v>20.655412991841633</c:v>
                </c:pt>
                <c:pt idx="120">
                  <c:v>18.994329452514648</c:v>
                </c:pt>
                <c:pt idx="121">
                  <c:v>16.477796236673992</c:v>
                </c:pt>
                <c:pt idx="122">
                  <c:v>22.524969736735027</c:v>
                </c:pt>
                <c:pt idx="123">
                  <c:v>16.883534908294678</c:v>
                </c:pt>
                <c:pt idx="124">
                  <c:v>22.926897048950195</c:v>
                </c:pt>
                <c:pt idx="125">
                  <c:v>25.886706352233887</c:v>
                </c:pt>
                <c:pt idx="126">
                  <c:v>27.931155522664387</c:v>
                </c:pt>
                <c:pt idx="127">
                  <c:v>22.275879542032879</c:v>
                </c:pt>
                <c:pt idx="128">
                  <c:v>28.477991104125977</c:v>
                </c:pt>
                <c:pt idx="129">
                  <c:v>14.703758875528971</c:v>
                </c:pt>
                <c:pt idx="130">
                  <c:v>6.1669750213623047</c:v>
                </c:pt>
                <c:pt idx="131">
                  <c:v>7.1900477409362793</c:v>
                </c:pt>
                <c:pt idx="132">
                  <c:v>11.067187865575155</c:v>
                </c:pt>
                <c:pt idx="133">
                  <c:v>14.204555670420328</c:v>
                </c:pt>
                <c:pt idx="134">
                  <c:v>9.7888414065043126</c:v>
                </c:pt>
                <c:pt idx="135">
                  <c:v>8.895402828852335</c:v>
                </c:pt>
                <c:pt idx="136">
                  <c:v>9.8880869547526036</c:v>
                </c:pt>
                <c:pt idx="137">
                  <c:v>9.8198401133219395</c:v>
                </c:pt>
                <c:pt idx="138">
                  <c:v>11.985881964365641</c:v>
                </c:pt>
                <c:pt idx="139">
                  <c:v>13.366181373596191</c:v>
                </c:pt>
                <c:pt idx="140">
                  <c:v>15.101215680440268</c:v>
                </c:pt>
                <c:pt idx="141">
                  <c:v>22.54477818806966</c:v>
                </c:pt>
                <c:pt idx="142">
                  <c:v>7.6677397886912031</c:v>
                </c:pt>
                <c:pt idx="143">
                  <c:v>9.8834244410196934</c:v>
                </c:pt>
                <c:pt idx="144">
                  <c:v>10.538491249084473</c:v>
                </c:pt>
                <c:pt idx="145">
                  <c:v>15.981388092041016</c:v>
                </c:pt>
                <c:pt idx="146">
                  <c:v>13.801332155863443</c:v>
                </c:pt>
                <c:pt idx="147">
                  <c:v>14.150937875111898</c:v>
                </c:pt>
                <c:pt idx="148">
                  <c:v>13.666913032531738</c:v>
                </c:pt>
                <c:pt idx="149">
                  <c:v>10.562705675760904</c:v>
                </c:pt>
                <c:pt idx="150">
                  <c:v>12.662693659464518</c:v>
                </c:pt>
                <c:pt idx="151">
                  <c:v>13.448469161987305</c:v>
                </c:pt>
                <c:pt idx="152">
                  <c:v>8.785702546437582</c:v>
                </c:pt>
                <c:pt idx="153">
                  <c:v>15.873246510823568</c:v>
                </c:pt>
                <c:pt idx="154">
                  <c:v>21.804844220479328</c:v>
                </c:pt>
                <c:pt idx="155">
                  <c:v>13.022342046101889</c:v>
                </c:pt>
                <c:pt idx="156">
                  <c:v>10.430256525675455</c:v>
                </c:pt>
                <c:pt idx="157">
                  <c:v>13.613478183746338</c:v>
                </c:pt>
                <c:pt idx="158">
                  <c:v>19.435120264689129</c:v>
                </c:pt>
                <c:pt idx="159">
                  <c:v>20.846118609110516</c:v>
                </c:pt>
                <c:pt idx="160">
                  <c:v>27.06905968983968</c:v>
                </c:pt>
                <c:pt idx="161">
                  <c:v>21.376087506612141</c:v>
                </c:pt>
                <c:pt idx="162">
                  <c:v>14.995343844095865</c:v>
                </c:pt>
                <c:pt idx="163">
                  <c:v>17.087866624196369</c:v>
                </c:pt>
                <c:pt idx="164">
                  <c:v>13.097672621409098</c:v>
                </c:pt>
                <c:pt idx="165">
                  <c:v>7.8409124215443926</c:v>
                </c:pt>
                <c:pt idx="166">
                  <c:v>10.85030190149943</c:v>
                </c:pt>
                <c:pt idx="167">
                  <c:v>9.430718580881754</c:v>
                </c:pt>
                <c:pt idx="168">
                  <c:v>7.8859616915384931</c:v>
                </c:pt>
                <c:pt idx="169">
                  <c:v>10.076626777648926</c:v>
                </c:pt>
                <c:pt idx="170">
                  <c:v>18.902198632558186</c:v>
                </c:pt>
                <c:pt idx="171">
                  <c:v>11.120619455973307</c:v>
                </c:pt>
                <c:pt idx="172">
                  <c:v>8.7217193444569912</c:v>
                </c:pt>
                <c:pt idx="173">
                  <c:v>16.098029295603435</c:v>
                </c:pt>
                <c:pt idx="174">
                  <c:v>28.370869318644207</c:v>
                </c:pt>
                <c:pt idx="175">
                  <c:v>11.457101821899414</c:v>
                </c:pt>
                <c:pt idx="176">
                  <c:v>12.189491907755533</c:v>
                </c:pt>
                <c:pt idx="177">
                  <c:v>30.624876022338867</c:v>
                </c:pt>
                <c:pt idx="178">
                  <c:v>15.91728138923645</c:v>
                </c:pt>
                <c:pt idx="179">
                  <c:v>18.230162143707275</c:v>
                </c:pt>
                <c:pt idx="180">
                  <c:v>11.576333363850912</c:v>
                </c:pt>
                <c:pt idx="181">
                  <c:v>5.6704249382019043</c:v>
                </c:pt>
                <c:pt idx="182">
                  <c:v>5.4349030653635664</c:v>
                </c:pt>
                <c:pt idx="183">
                  <c:v>19.872648239135742</c:v>
                </c:pt>
                <c:pt idx="184">
                  <c:v>20.785380999247234</c:v>
                </c:pt>
                <c:pt idx="185">
                  <c:v>10.134655316670736</c:v>
                </c:pt>
                <c:pt idx="186">
                  <c:v>10.289831638336182</c:v>
                </c:pt>
                <c:pt idx="187">
                  <c:v>14.762652079264322</c:v>
                </c:pt>
                <c:pt idx="188">
                  <c:v>14.38643741607666</c:v>
                </c:pt>
                <c:pt idx="189">
                  <c:v>12.35388739903768</c:v>
                </c:pt>
                <c:pt idx="190">
                  <c:v>16.247196674346924</c:v>
                </c:pt>
                <c:pt idx="191">
                  <c:v>13.233867645263672</c:v>
                </c:pt>
                <c:pt idx="192">
                  <c:v>23.72004731496175</c:v>
                </c:pt>
                <c:pt idx="193">
                  <c:v>16.783819039662678</c:v>
                </c:pt>
                <c:pt idx="194">
                  <c:v>20.560603777567547</c:v>
                </c:pt>
                <c:pt idx="195">
                  <c:v>14.924006462097168</c:v>
                </c:pt>
                <c:pt idx="196">
                  <c:v>16.952561378479004</c:v>
                </c:pt>
                <c:pt idx="197">
                  <c:v>21.588814099629719</c:v>
                </c:pt>
                <c:pt idx="198">
                  <c:v>12.246569315592447</c:v>
                </c:pt>
                <c:pt idx="199">
                  <c:v>12.212888876597086</c:v>
                </c:pt>
                <c:pt idx="200">
                  <c:v>10.835544347763062</c:v>
                </c:pt>
                <c:pt idx="201">
                  <c:v>16.547524134318035</c:v>
                </c:pt>
                <c:pt idx="202">
                  <c:v>10.940715948740641</c:v>
                </c:pt>
                <c:pt idx="203">
                  <c:v>8.8631162643432617</c:v>
                </c:pt>
                <c:pt idx="204">
                  <c:v>14.192217508951822</c:v>
                </c:pt>
                <c:pt idx="205">
                  <c:v>13.878280639648437</c:v>
                </c:pt>
                <c:pt idx="206">
                  <c:v>8.446347713470459</c:v>
                </c:pt>
                <c:pt idx="207">
                  <c:v>8.179478645324707</c:v>
                </c:pt>
                <c:pt idx="208">
                  <c:v>17.877727826436359</c:v>
                </c:pt>
                <c:pt idx="209">
                  <c:v>10.829010645548502</c:v>
                </c:pt>
                <c:pt idx="210">
                  <c:v>10.751044114430746</c:v>
                </c:pt>
                <c:pt idx="211">
                  <c:v>17.946409861246746</c:v>
                </c:pt>
                <c:pt idx="212">
                  <c:v>22.126823107401531</c:v>
                </c:pt>
                <c:pt idx="213">
                  <c:v>42.312107086181641</c:v>
                </c:pt>
                <c:pt idx="214">
                  <c:v>33.709627787272133</c:v>
                </c:pt>
                <c:pt idx="215">
                  <c:v>11.260526339213053</c:v>
                </c:pt>
                <c:pt idx="216">
                  <c:v>5.8266928195953369</c:v>
                </c:pt>
                <c:pt idx="217">
                  <c:v>9.4947196642557774</c:v>
                </c:pt>
                <c:pt idx="218">
                  <c:v>13.142687479654947</c:v>
                </c:pt>
                <c:pt idx="219">
                  <c:v>26.148709297180176</c:v>
                </c:pt>
                <c:pt idx="220">
                  <c:v>26.789048512776692</c:v>
                </c:pt>
                <c:pt idx="221">
                  <c:v>13.977977911631266</c:v>
                </c:pt>
                <c:pt idx="222">
                  <c:v>8.1293698946634922</c:v>
                </c:pt>
                <c:pt idx="223">
                  <c:v>15.930655161539713</c:v>
                </c:pt>
                <c:pt idx="224">
                  <c:v>11.083587487538656</c:v>
                </c:pt>
                <c:pt idx="225">
                  <c:v>10.06661876042684</c:v>
                </c:pt>
                <c:pt idx="226">
                  <c:v>10.231136322021484</c:v>
                </c:pt>
                <c:pt idx="227">
                  <c:v>19.83684253692627</c:v>
                </c:pt>
                <c:pt idx="228">
                  <c:v>8.4828106562296544</c:v>
                </c:pt>
                <c:pt idx="229">
                  <c:v>20.214136441548664</c:v>
                </c:pt>
                <c:pt idx="230">
                  <c:v>15.112891515096029</c:v>
                </c:pt>
                <c:pt idx="231">
                  <c:v>14.287232081095377</c:v>
                </c:pt>
                <c:pt idx="232">
                  <c:v>8.4862003326416016</c:v>
                </c:pt>
                <c:pt idx="233">
                  <c:v>10.313565174738565</c:v>
                </c:pt>
                <c:pt idx="234">
                  <c:v>11.164710203806559</c:v>
                </c:pt>
                <c:pt idx="235">
                  <c:v>9.7970803578694667</c:v>
                </c:pt>
                <c:pt idx="236">
                  <c:v>7.0225173632303877</c:v>
                </c:pt>
                <c:pt idx="237">
                  <c:v>20.78684139251709</c:v>
                </c:pt>
                <c:pt idx="238">
                  <c:v>22.557362238566082</c:v>
                </c:pt>
                <c:pt idx="239">
                  <c:v>14.329075813293457</c:v>
                </c:pt>
                <c:pt idx="240">
                  <c:v>28.860128402709961</c:v>
                </c:pt>
                <c:pt idx="241">
                  <c:v>12.900313655535379</c:v>
                </c:pt>
                <c:pt idx="242">
                  <c:v>18.223803520202637</c:v>
                </c:pt>
                <c:pt idx="243">
                  <c:v>13.496112187703451</c:v>
                </c:pt>
                <c:pt idx="244">
                  <c:v>10.264377435048422</c:v>
                </c:pt>
                <c:pt idx="245">
                  <c:v>10.514229218165079</c:v>
                </c:pt>
                <c:pt idx="246">
                  <c:v>7.7338824272155762</c:v>
                </c:pt>
                <c:pt idx="247">
                  <c:v>9.3122547467549648</c:v>
                </c:pt>
                <c:pt idx="248">
                  <c:v>23.012528101603191</c:v>
                </c:pt>
                <c:pt idx="249">
                  <c:v>25.668389320373535</c:v>
                </c:pt>
                <c:pt idx="250">
                  <c:v>8.2499966621398926</c:v>
                </c:pt>
                <c:pt idx="251">
                  <c:v>10.172606468200684</c:v>
                </c:pt>
                <c:pt idx="252">
                  <c:v>9.6460914611816406</c:v>
                </c:pt>
                <c:pt idx="253">
                  <c:v>24.196082750956219</c:v>
                </c:pt>
                <c:pt idx="254">
                  <c:v>36.964359283447266</c:v>
                </c:pt>
                <c:pt idx="255">
                  <c:v>35.627063751220703</c:v>
                </c:pt>
                <c:pt idx="256">
                  <c:v>13.816894690195719</c:v>
                </c:pt>
                <c:pt idx="257">
                  <c:v>8.6530060768127441</c:v>
                </c:pt>
                <c:pt idx="258">
                  <c:v>8.2299396197001133</c:v>
                </c:pt>
                <c:pt idx="259">
                  <c:v>17.206849416097004</c:v>
                </c:pt>
                <c:pt idx="260">
                  <c:v>23.414687156677246</c:v>
                </c:pt>
                <c:pt idx="261">
                  <c:v>19.804029146830242</c:v>
                </c:pt>
                <c:pt idx="262">
                  <c:v>13.234751224517822</c:v>
                </c:pt>
                <c:pt idx="263">
                  <c:v>18.462319056193035</c:v>
                </c:pt>
                <c:pt idx="264">
                  <c:v>14.334520975748697</c:v>
                </c:pt>
                <c:pt idx="265">
                  <c:v>7.9167615572611494</c:v>
                </c:pt>
                <c:pt idx="266">
                  <c:v>13.465474923451742</c:v>
                </c:pt>
                <c:pt idx="267">
                  <c:v>18.821890076001484</c:v>
                </c:pt>
                <c:pt idx="268">
                  <c:v>13.749999682108561</c:v>
                </c:pt>
                <c:pt idx="269">
                  <c:v>15.377858638763428</c:v>
                </c:pt>
                <c:pt idx="270">
                  <c:v>9.7474519809087123</c:v>
                </c:pt>
                <c:pt idx="271">
                  <c:v>14.492095232009888</c:v>
                </c:pt>
                <c:pt idx="272">
                  <c:v>22.123395919799805</c:v>
                </c:pt>
                <c:pt idx="273">
                  <c:v>25.612199147542317</c:v>
                </c:pt>
                <c:pt idx="274">
                  <c:v>29.841228802998859</c:v>
                </c:pt>
                <c:pt idx="275">
                  <c:v>36.042946497599281</c:v>
                </c:pt>
                <c:pt idx="276">
                  <c:v>35.943103790283203</c:v>
                </c:pt>
                <c:pt idx="277">
                  <c:v>28.227503776550293</c:v>
                </c:pt>
                <c:pt idx="278">
                  <c:v>12.602067311604818</c:v>
                </c:pt>
                <c:pt idx="279">
                  <c:v>5.0724155902862549</c:v>
                </c:pt>
                <c:pt idx="280">
                  <c:v>6.3306231498718262</c:v>
                </c:pt>
                <c:pt idx="281">
                  <c:v>8.726376374562582</c:v>
                </c:pt>
                <c:pt idx="282">
                  <c:v>25.188930511474609</c:v>
                </c:pt>
                <c:pt idx="283">
                  <c:v>16.938271204630535</c:v>
                </c:pt>
                <c:pt idx="284">
                  <c:v>23.62580378850301</c:v>
                </c:pt>
                <c:pt idx="285">
                  <c:v>35.017672220865883</c:v>
                </c:pt>
                <c:pt idx="286">
                  <c:v>32.115544001261391</c:v>
                </c:pt>
                <c:pt idx="287">
                  <c:v>7.4404020309448242</c:v>
                </c:pt>
                <c:pt idx="288">
                  <c:v>14.55106258392334</c:v>
                </c:pt>
                <c:pt idx="289">
                  <c:v>20.023493925730389</c:v>
                </c:pt>
                <c:pt idx="290">
                  <c:v>23.252394040425617</c:v>
                </c:pt>
                <c:pt idx="291">
                  <c:v>12.999952157338461</c:v>
                </c:pt>
                <c:pt idx="292">
                  <c:v>11.169147491455078</c:v>
                </c:pt>
                <c:pt idx="293">
                  <c:v>14.399428367614746</c:v>
                </c:pt>
                <c:pt idx="294">
                  <c:v>15.612986246744791</c:v>
                </c:pt>
                <c:pt idx="295">
                  <c:v>13.990701675415039</c:v>
                </c:pt>
                <c:pt idx="296">
                  <c:v>6.1756474177042646</c:v>
                </c:pt>
                <c:pt idx="297">
                  <c:v>10.606008688608805</c:v>
                </c:pt>
                <c:pt idx="298">
                  <c:v>14.786008675893148</c:v>
                </c:pt>
                <c:pt idx="299">
                  <c:v>16.393238862355549</c:v>
                </c:pt>
                <c:pt idx="300">
                  <c:v>17.629618803660076</c:v>
                </c:pt>
                <c:pt idx="301">
                  <c:v>27.313861846923828</c:v>
                </c:pt>
                <c:pt idx="302">
                  <c:v>36.901219685872398</c:v>
                </c:pt>
                <c:pt idx="303">
                  <c:v>38.664403835932411</c:v>
                </c:pt>
                <c:pt idx="304">
                  <c:v>20.385688781738281</c:v>
                </c:pt>
                <c:pt idx="305">
                  <c:v>27.233122825622559</c:v>
                </c:pt>
                <c:pt idx="306">
                  <c:v>21.365531603495281</c:v>
                </c:pt>
                <c:pt idx="307">
                  <c:v>30.335761388142902</c:v>
                </c:pt>
                <c:pt idx="308">
                  <c:v>27.940232276916504</c:v>
                </c:pt>
                <c:pt idx="309">
                  <c:v>10.060349702835083</c:v>
                </c:pt>
                <c:pt idx="310">
                  <c:v>31.273711840311687</c:v>
                </c:pt>
                <c:pt idx="311">
                  <c:v>24.617668469746906</c:v>
                </c:pt>
                <c:pt idx="312">
                  <c:v>12.598389863967896</c:v>
                </c:pt>
                <c:pt idx="313">
                  <c:v>17.734446128209431</c:v>
                </c:pt>
                <c:pt idx="314">
                  <c:v>29.758861541748047</c:v>
                </c:pt>
                <c:pt idx="315">
                  <c:v>13.926942666371664</c:v>
                </c:pt>
                <c:pt idx="316">
                  <c:v>11.015608469645182</c:v>
                </c:pt>
                <c:pt idx="317">
                  <c:v>8.2736712694168091</c:v>
                </c:pt>
                <c:pt idx="318">
                  <c:v>9.6036379337310791</c:v>
                </c:pt>
                <c:pt idx="319">
                  <c:v>8.3990308443705235</c:v>
                </c:pt>
                <c:pt idx="320">
                  <c:v>16.724450270334881</c:v>
                </c:pt>
                <c:pt idx="321">
                  <c:v>35.065278053283691</c:v>
                </c:pt>
                <c:pt idx="322">
                  <c:v>32.747656504313149</c:v>
                </c:pt>
                <c:pt idx="323">
                  <c:v>38.618616739908852</c:v>
                </c:pt>
                <c:pt idx="324">
                  <c:v>22.251081148783367</c:v>
                </c:pt>
                <c:pt idx="325">
                  <c:v>14.810344696044922</c:v>
                </c:pt>
                <c:pt idx="326">
                  <c:v>14.88376530011495</c:v>
                </c:pt>
                <c:pt idx="327">
                  <c:v>6.1654925346374512</c:v>
                </c:pt>
                <c:pt idx="328">
                  <c:v>18.325692017873127</c:v>
                </c:pt>
                <c:pt idx="329">
                  <c:v>30.60274378458659</c:v>
                </c:pt>
                <c:pt idx="330">
                  <c:v>22.899919827779133</c:v>
                </c:pt>
                <c:pt idx="331">
                  <c:v>8.3592312335968018</c:v>
                </c:pt>
                <c:pt idx="332">
                  <c:v>18.903226534525555</c:v>
                </c:pt>
                <c:pt idx="333">
                  <c:v>26.361711819966633</c:v>
                </c:pt>
                <c:pt idx="334">
                  <c:v>31.094854354858398</c:v>
                </c:pt>
                <c:pt idx="335">
                  <c:v>12.502455393473307</c:v>
                </c:pt>
                <c:pt idx="336">
                  <c:v>16.87040678660075</c:v>
                </c:pt>
                <c:pt idx="337">
                  <c:v>23.729822158813477</c:v>
                </c:pt>
                <c:pt idx="338">
                  <c:v>31.828497568766277</c:v>
                </c:pt>
                <c:pt idx="339">
                  <c:v>35.427688598632812</c:v>
                </c:pt>
                <c:pt idx="340">
                  <c:v>32.299851417541504</c:v>
                </c:pt>
                <c:pt idx="341">
                  <c:v>30.82567024230957</c:v>
                </c:pt>
                <c:pt idx="342">
                  <c:v>25.040324529012043</c:v>
                </c:pt>
                <c:pt idx="343">
                  <c:v>28.559832890828449</c:v>
                </c:pt>
                <c:pt idx="344">
                  <c:v>17.98469050725301</c:v>
                </c:pt>
                <c:pt idx="345">
                  <c:v>25.168507258097332</c:v>
                </c:pt>
                <c:pt idx="346">
                  <c:v>39.43152173360189</c:v>
                </c:pt>
                <c:pt idx="347">
                  <c:v>15.948858261108398</c:v>
                </c:pt>
                <c:pt idx="348">
                  <c:v>16.391480763753254</c:v>
                </c:pt>
                <c:pt idx="349">
                  <c:v>19.039956728617351</c:v>
                </c:pt>
                <c:pt idx="350">
                  <c:v>34.021465301513672</c:v>
                </c:pt>
                <c:pt idx="351">
                  <c:v>25.293516794840496</c:v>
                </c:pt>
                <c:pt idx="352">
                  <c:v>24.508792559305828</c:v>
                </c:pt>
                <c:pt idx="353">
                  <c:v>36.841862360636391</c:v>
                </c:pt>
                <c:pt idx="354">
                  <c:v>35.762781778971352</c:v>
                </c:pt>
                <c:pt idx="355">
                  <c:v>29.745611826578777</c:v>
                </c:pt>
                <c:pt idx="356">
                  <c:v>40.899367014567055</c:v>
                </c:pt>
                <c:pt idx="357">
                  <c:v>25.62902530034383</c:v>
                </c:pt>
                <c:pt idx="358">
                  <c:v>11.581546386082968</c:v>
                </c:pt>
                <c:pt idx="359">
                  <c:v>21.082046508789063</c:v>
                </c:pt>
                <c:pt idx="360">
                  <c:v>18.821410179138184</c:v>
                </c:pt>
                <c:pt idx="361">
                  <c:v>14.410232623418173</c:v>
                </c:pt>
                <c:pt idx="362">
                  <c:v>17.078915913899738</c:v>
                </c:pt>
                <c:pt idx="363">
                  <c:v>11.482688029607138</c:v>
                </c:pt>
              </c:numCache>
            </c:numRef>
          </c:yVal>
        </c:ser>
        <c:ser>
          <c:idx val="1"/>
          <c:order val="1"/>
          <c:tx>
            <c:strRef>
              <c:f>all!$C$1</c:f>
              <c:strCache>
                <c:ptCount val="1"/>
                <c:pt idx="0">
                  <c:v>km1_26163520900</c:v>
                </c:pt>
              </c:strCache>
            </c:strRef>
          </c:tx>
          <c:spPr>
            <a:ln w="19050">
              <a:prstDash val="sysDash"/>
            </a:ln>
          </c:spPr>
          <c:marker>
            <c:symbol val="none"/>
          </c:marker>
          <c:xVal>
            <c:numRef>
              <c:f>all!$A$2:$A$365</c:f>
              <c:numCache>
                <c:formatCode>m/d/yyyy</c:formatCode>
                <c:ptCount val="364"/>
                <c:pt idx="0">
                  <c:v>38353</c:v>
                </c:pt>
                <c:pt idx="1">
                  <c:v>38354</c:v>
                </c:pt>
                <c:pt idx="2">
                  <c:v>38355</c:v>
                </c:pt>
                <c:pt idx="3">
                  <c:v>38356</c:v>
                </c:pt>
                <c:pt idx="4">
                  <c:v>38357</c:v>
                </c:pt>
                <c:pt idx="5">
                  <c:v>38358</c:v>
                </c:pt>
                <c:pt idx="6">
                  <c:v>38359</c:v>
                </c:pt>
                <c:pt idx="7">
                  <c:v>38360</c:v>
                </c:pt>
                <c:pt idx="8">
                  <c:v>38361</c:v>
                </c:pt>
                <c:pt idx="9">
                  <c:v>38362</c:v>
                </c:pt>
                <c:pt idx="10">
                  <c:v>38363</c:v>
                </c:pt>
                <c:pt idx="11">
                  <c:v>38364</c:v>
                </c:pt>
                <c:pt idx="12">
                  <c:v>38365</c:v>
                </c:pt>
                <c:pt idx="13">
                  <c:v>38366</c:v>
                </c:pt>
                <c:pt idx="14">
                  <c:v>38367</c:v>
                </c:pt>
                <c:pt idx="15">
                  <c:v>38368</c:v>
                </c:pt>
                <c:pt idx="16">
                  <c:v>38369</c:v>
                </c:pt>
                <c:pt idx="17">
                  <c:v>38370</c:v>
                </c:pt>
                <c:pt idx="18">
                  <c:v>38371</c:v>
                </c:pt>
                <c:pt idx="19">
                  <c:v>38372</c:v>
                </c:pt>
                <c:pt idx="20">
                  <c:v>38373</c:v>
                </c:pt>
                <c:pt idx="21">
                  <c:v>38374</c:v>
                </c:pt>
                <c:pt idx="22">
                  <c:v>38375</c:v>
                </c:pt>
                <c:pt idx="23">
                  <c:v>38376</c:v>
                </c:pt>
                <c:pt idx="24">
                  <c:v>38377</c:v>
                </c:pt>
                <c:pt idx="25">
                  <c:v>38378</c:v>
                </c:pt>
                <c:pt idx="26">
                  <c:v>38379</c:v>
                </c:pt>
                <c:pt idx="27">
                  <c:v>38380</c:v>
                </c:pt>
                <c:pt idx="28">
                  <c:v>38381</c:v>
                </c:pt>
                <c:pt idx="29">
                  <c:v>38382</c:v>
                </c:pt>
                <c:pt idx="30">
                  <c:v>38383</c:v>
                </c:pt>
                <c:pt idx="31">
                  <c:v>38384</c:v>
                </c:pt>
                <c:pt idx="32">
                  <c:v>38385</c:v>
                </c:pt>
                <c:pt idx="33">
                  <c:v>38386</c:v>
                </c:pt>
                <c:pt idx="34">
                  <c:v>38387</c:v>
                </c:pt>
                <c:pt idx="35">
                  <c:v>38388</c:v>
                </c:pt>
                <c:pt idx="36">
                  <c:v>38389</c:v>
                </c:pt>
                <c:pt idx="37">
                  <c:v>38390</c:v>
                </c:pt>
                <c:pt idx="38">
                  <c:v>38391</c:v>
                </c:pt>
                <c:pt idx="39">
                  <c:v>38392</c:v>
                </c:pt>
                <c:pt idx="40">
                  <c:v>38393</c:v>
                </c:pt>
                <c:pt idx="41">
                  <c:v>38394</c:v>
                </c:pt>
                <c:pt idx="42">
                  <c:v>38395</c:v>
                </c:pt>
                <c:pt idx="43">
                  <c:v>38396</c:v>
                </c:pt>
                <c:pt idx="44">
                  <c:v>38397</c:v>
                </c:pt>
                <c:pt idx="45">
                  <c:v>38398</c:v>
                </c:pt>
                <c:pt idx="46">
                  <c:v>38399</c:v>
                </c:pt>
                <c:pt idx="47">
                  <c:v>38400</c:v>
                </c:pt>
                <c:pt idx="48">
                  <c:v>38401</c:v>
                </c:pt>
                <c:pt idx="49">
                  <c:v>38402</c:v>
                </c:pt>
                <c:pt idx="50">
                  <c:v>38403</c:v>
                </c:pt>
                <c:pt idx="51">
                  <c:v>38404</c:v>
                </c:pt>
                <c:pt idx="52">
                  <c:v>38405</c:v>
                </c:pt>
                <c:pt idx="53">
                  <c:v>38406</c:v>
                </c:pt>
                <c:pt idx="54">
                  <c:v>38407</c:v>
                </c:pt>
                <c:pt idx="55">
                  <c:v>38408</c:v>
                </c:pt>
                <c:pt idx="56">
                  <c:v>38409</c:v>
                </c:pt>
                <c:pt idx="57">
                  <c:v>38410</c:v>
                </c:pt>
                <c:pt idx="58">
                  <c:v>38411</c:v>
                </c:pt>
                <c:pt idx="59">
                  <c:v>38412</c:v>
                </c:pt>
                <c:pt idx="60">
                  <c:v>38413</c:v>
                </c:pt>
                <c:pt idx="61">
                  <c:v>38414</c:v>
                </c:pt>
                <c:pt idx="62">
                  <c:v>38415</c:v>
                </c:pt>
                <c:pt idx="63">
                  <c:v>38416</c:v>
                </c:pt>
                <c:pt idx="64">
                  <c:v>38417</c:v>
                </c:pt>
                <c:pt idx="65">
                  <c:v>38418</c:v>
                </c:pt>
                <c:pt idx="66">
                  <c:v>38419</c:v>
                </c:pt>
                <c:pt idx="67">
                  <c:v>38420</c:v>
                </c:pt>
                <c:pt idx="68">
                  <c:v>38421</c:v>
                </c:pt>
                <c:pt idx="69">
                  <c:v>38422</c:v>
                </c:pt>
                <c:pt idx="70">
                  <c:v>38423</c:v>
                </c:pt>
                <c:pt idx="71">
                  <c:v>38424</c:v>
                </c:pt>
                <c:pt idx="72">
                  <c:v>38425</c:v>
                </c:pt>
                <c:pt idx="73">
                  <c:v>38426</c:v>
                </c:pt>
                <c:pt idx="74">
                  <c:v>38427</c:v>
                </c:pt>
                <c:pt idx="75">
                  <c:v>38428</c:v>
                </c:pt>
                <c:pt idx="76">
                  <c:v>38429</c:v>
                </c:pt>
                <c:pt idx="77">
                  <c:v>38430</c:v>
                </c:pt>
                <c:pt idx="78">
                  <c:v>38431</c:v>
                </c:pt>
                <c:pt idx="79">
                  <c:v>38432</c:v>
                </c:pt>
                <c:pt idx="80">
                  <c:v>38433</c:v>
                </c:pt>
                <c:pt idx="81">
                  <c:v>38434</c:v>
                </c:pt>
                <c:pt idx="82">
                  <c:v>38435</c:v>
                </c:pt>
                <c:pt idx="83">
                  <c:v>38436</c:v>
                </c:pt>
                <c:pt idx="84">
                  <c:v>38437</c:v>
                </c:pt>
                <c:pt idx="85">
                  <c:v>38438</c:v>
                </c:pt>
                <c:pt idx="86">
                  <c:v>38439</c:v>
                </c:pt>
                <c:pt idx="87">
                  <c:v>38440</c:v>
                </c:pt>
                <c:pt idx="88">
                  <c:v>38441</c:v>
                </c:pt>
                <c:pt idx="89">
                  <c:v>38442</c:v>
                </c:pt>
                <c:pt idx="90">
                  <c:v>38443</c:v>
                </c:pt>
                <c:pt idx="91">
                  <c:v>38444</c:v>
                </c:pt>
                <c:pt idx="92">
                  <c:v>38445</c:v>
                </c:pt>
                <c:pt idx="93">
                  <c:v>38446</c:v>
                </c:pt>
                <c:pt idx="94">
                  <c:v>38447</c:v>
                </c:pt>
                <c:pt idx="95">
                  <c:v>38448</c:v>
                </c:pt>
                <c:pt idx="96">
                  <c:v>38449</c:v>
                </c:pt>
                <c:pt idx="97">
                  <c:v>38450</c:v>
                </c:pt>
                <c:pt idx="98">
                  <c:v>38451</c:v>
                </c:pt>
                <c:pt idx="99">
                  <c:v>38452</c:v>
                </c:pt>
                <c:pt idx="100">
                  <c:v>38453</c:v>
                </c:pt>
                <c:pt idx="101">
                  <c:v>38454</c:v>
                </c:pt>
                <c:pt idx="102">
                  <c:v>38455</c:v>
                </c:pt>
                <c:pt idx="103">
                  <c:v>38456</c:v>
                </c:pt>
                <c:pt idx="104">
                  <c:v>38457</c:v>
                </c:pt>
                <c:pt idx="105">
                  <c:v>38458</c:v>
                </c:pt>
                <c:pt idx="106">
                  <c:v>38459</c:v>
                </c:pt>
                <c:pt idx="107">
                  <c:v>38460</c:v>
                </c:pt>
                <c:pt idx="108">
                  <c:v>38461</c:v>
                </c:pt>
                <c:pt idx="109">
                  <c:v>38462</c:v>
                </c:pt>
                <c:pt idx="110">
                  <c:v>38463</c:v>
                </c:pt>
                <c:pt idx="111">
                  <c:v>38464</c:v>
                </c:pt>
                <c:pt idx="112">
                  <c:v>38465</c:v>
                </c:pt>
                <c:pt idx="113">
                  <c:v>38466</c:v>
                </c:pt>
                <c:pt idx="114">
                  <c:v>38467</c:v>
                </c:pt>
                <c:pt idx="115">
                  <c:v>38468</c:v>
                </c:pt>
                <c:pt idx="116">
                  <c:v>38469</c:v>
                </c:pt>
                <c:pt idx="117">
                  <c:v>38470</c:v>
                </c:pt>
                <c:pt idx="118">
                  <c:v>38471</c:v>
                </c:pt>
                <c:pt idx="119">
                  <c:v>38472</c:v>
                </c:pt>
                <c:pt idx="120">
                  <c:v>38473</c:v>
                </c:pt>
                <c:pt idx="121">
                  <c:v>38474</c:v>
                </c:pt>
                <c:pt idx="122">
                  <c:v>38475</c:v>
                </c:pt>
                <c:pt idx="123">
                  <c:v>38476</c:v>
                </c:pt>
                <c:pt idx="124">
                  <c:v>38477</c:v>
                </c:pt>
                <c:pt idx="125">
                  <c:v>38478</c:v>
                </c:pt>
                <c:pt idx="126">
                  <c:v>38479</c:v>
                </c:pt>
                <c:pt idx="127">
                  <c:v>38480</c:v>
                </c:pt>
                <c:pt idx="128">
                  <c:v>38481</c:v>
                </c:pt>
                <c:pt idx="129">
                  <c:v>38482</c:v>
                </c:pt>
                <c:pt idx="130">
                  <c:v>38483</c:v>
                </c:pt>
                <c:pt idx="131">
                  <c:v>38484</c:v>
                </c:pt>
                <c:pt idx="132">
                  <c:v>38485</c:v>
                </c:pt>
                <c:pt idx="133">
                  <c:v>38486</c:v>
                </c:pt>
                <c:pt idx="134">
                  <c:v>38487</c:v>
                </c:pt>
                <c:pt idx="135">
                  <c:v>38488</c:v>
                </c:pt>
                <c:pt idx="136">
                  <c:v>38489</c:v>
                </c:pt>
                <c:pt idx="137">
                  <c:v>38490</c:v>
                </c:pt>
                <c:pt idx="138">
                  <c:v>38491</c:v>
                </c:pt>
                <c:pt idx="139">
                  <c:v>38492</c:v>
                </c:pt>
                <c:pt idx="140">
                  <c:v>38493</c:v>
                </c:pt>
                <c:pt idx="141">
                  <c:v>38494</c:v>
                </c:pt>
                <c:pt idx="142">
                  <c:v>38495</c:v>
                </c:pt>
                <c:pt idx="143">
                  <c:v>38496</c:v>
                </c:pt>
                <c:pt idx="144">
                  <c:v>38497</c:v>
                </c:pt>
                <c:pt idx="145">
                  <c:v>38498</c:v>
                </c:pt>
                <c:pt idx="146">
                  <c:v>38499</c:v>
                </c:pt>
                <c:pt idx="147">
                  <c:v>38500</c:v>
                </c:pt>
                <c:pt idx="148">
                  <c:v>38501</c:v>
                </c:pt>
                <c:pt idx="149">
                  <c:v>38502</c:v>
                </c:pt>
                <c:pt idx="150">
                  <c:v>38503</c:v>
                </c:pt>
                <c:pt idx="151">
                  <c:v>38504</c:v>
                </c:pt>
                <c:pt idx="152">
                  <c:v>38505</c:v>
                </c:pt>
                <c:pt idx="153">
                  <c:v>38506</c:v>
                </c:pt>
                <c:pt idx="154">
                  <c:v>38507</c:v>
                </c:pt>
                <c:pt idx="155">
                  <c:v>38508</c:v>
                </c:pt>
                <c:pt idx="156">
                  <c:v>38509</c:v>
                </c:pt>
                <c:pt idx="157">
                  <c:v>38510</c:v>
                </c:pt>
                <c:pt idx="158">
                  <c:v>38511</c:v>
                </c:pt>
                <c:pt idx="159">
                  <c:v>38512</c:v>
                </c:pt>
                <c:pt idx="160">
                  <c:v>38513</c:v>
                </c:pt>
                <c:pt idx="161">
                  <c:v>38514</c:v>
                </c:pt>
                <c:pt idx="162">
                  <c:v>38515</c:v>
                </c:pt>
                <c:pt idx="163">
                  <c:v>38516</c:v>
                </c:pt>
                <c:pt idx="164">
                  <c:v>38517</c:v>
                </c:pt>
                <c:pt idx="165">
                  <c:v>38518</c:v>
                </c:pt>
                <c:pt idx="166">
                  <c:v>38519</c:v>
                </c:pt>
                <c:pt idx="167">
                  <c:v>38520</c:v>
                </c:pt>
                <c:pt idx="168">
                  <c:v>38521</c:v>
                </c:pt>
                <c:pt idx="169">
                  <c:v>38522</c:v>
                </c:pt>
                <c:pt idx="170">
                  <c:v>38523</c:v>
                </c:pt>
                <c:pt idx="171">
                  <c:v>38524</c:v>
                </c:pt>
                <c:pt idx="172">
                  <c:v>38525</c:v>
                </c:pt>
                <c:pt idx="173">
                  <c:v>38526</c:v>
                </c:pt>
                <c:pt idx="174">
                  <c:v>38527</c:v>
                </c:pt>
                <c:pt idx="175">
                  <c:v>38528</c:v>
                </c:pt>
                <c:pt idx="176">
                  <c:v>38529</c:v>
                </c:pt>
                <c:pt idx="177">
                  <c:v>38530</c:v>
                </c:pt>
                <c:pt idx="178">
                  <c:v>38531</c:v>
                </c:pt>
                <c:pt idx="179">
                  <c:v>38532</c:v>
                </c:pt>
                <c:pt idx="180">
                  <c:v>38533</c:v>
                </c:pt>
                <c:pt idx="181">
                  <c:v>38534</c:v>
                </c:pt>
                <c:pt idx="182">
                  <c:v>38535</c:v>
                </c:pt>
                <c:pt idx="183">
                  <c:v>38536</c:v>
                </c:pt>
                <c:pt idx="184">
                  <c:v>38537</c:v>
                </c:pt>
                <c:pt idx="185">
                  <c:v>38538</c:v>
                </c:pt>
                <c:pt idx="186">
                  <c:v>38539</c:v>
                </c:pt>
                <c:pt idx="187">
                  <c:v>38540</c:v>
                </c:pt>
                <c:pt idx="188">
                  <c:v>38541</c:v>
                </c:pt>
                <c:pt idx="189">
                  <c:v>38542</c:v>
                </c:pt>
                <c:pt idx="190">
                  <c:v>38543</c:v>
                </c:pt>
                <c:pt idx="191">
                  <c:v>38544</c:v>
                </c:pt>
                <c:pt idx="192">
                  <c:v>38545</c:v>
                </c:pt>
                <c:pt idx="193">
                  <c:v>38546</c:v>
                </c:pt>
                <c:pt idx="194">
                  <c:v>38547</c:v>
                </c:pt>
                <c:pt idx="195">
                  <c:v>38548</c:v>
                </c:pt>
                <c:pt idx="196">
                  <c:v>38549</c:v>
                </c:pt>
                <c:pt idx="197">
                  <c:v>38550</c:v>
                </c:pt>
                <c:pt idx="198">
                  <c:v>38551</c:v>
                </c:pt>
                <c:pt idx="199">
                  <c:v>38552</c:v>
                </c:pt>
                <c:pt idx="200">
                  <c:v>38553</c:v>
                </c:pt>
                <c:pt idx="201">
                  <c:v>38554</c:v>
                </c:pt>
                <c:pt idx="202">
                  <c:v>38555</c:v>
                </c:pt>
                <c:pt idx="203">
                  <c:v>38556</c:v>
                </c:pt>
                <c:pt idx="204">
                  <c:v>38557</c:v>
                </c:pt>
                <c:pt idx="205">
                  <c:v>38558</c:v>
                </c:pt>
                <c:pt idx="206">
                  <c:v>38559</c:v>
                </c:pt>
                <c:pt idx="207">
                  <c:v>38560</c:v>
                </c:pt>
                <c:pt idx="208">
                  <c:v>38561</c:v>
                </c:pt>
                <c:pt idx="209">
                  <c:v>38562</c:v>
                </c:pt>
                <c:pt idx="210">
                  <c:v>38563</c:v>
                </c:pt>
                <c:pt idx="211">
                  <c:v>38564</c:v>
                </c:pt>
                <c:pt idx="212">
                  <c:v>38565</c:v>
                </c:pt>
                <c:pt idx="213">
                  <c:v>38566</c:v>
                </c:pt>
                <c:pt idx="214">
                  <c:v>38567</c:v>
                </c:pt>
                <c:pt idx="215">
                  <c:v>38568</c:v>
                </c:pt>
                <c:pt idx="216">
                  <c:v>38569</c:v>
                </c:pt>
                <c:pt idx="217">
                  <c:v>38570</c:v>
                </c:pt>
                <c:pt idx="218">
                  <c:v>38571</c:v>
                </c:pt>
                <c:pt idx="219">
                  <c:v>38572</c:v>
                </c:pt>
                <c:pt idx="220">
                  <c:v>38573</c:v>
                </c:pt>
                <c:pt idx="221">
                  <c:v>38574</c:v>
                </c:pt>
                <c:pt idx="222">
                  <c:v>38575</c:v>
                </c:pt>
                <c:pt idx="223">
                  <c:v>38576</c:v>
                </c:pt>
                <c:pt idx="224">
                  <c:v>38577</c:v>
                </c:pt>
                <c:pt idx="225">
                  <c:v>38578</c:v>
                </c:pt>
                <c:pt idx="226">
                  <c:v>38579</c:v>
                </c:pt>
                <c:pt idx="227">
                  <c:v>38580</c:v>
                </c:pt>
                <c:pt idx="228">
                  <c:v>38581</c:v>
                </c:pt>
                <c:pt idx="229">
                  <c:v>38582</c:v>
                </c:pt>
                <c:pt idx="230">
                  <c:v>38583</c:v>
                </c:pt>
                <c:pt idx="231">
                  <c:v>38584</c:v>
                </c:pt>
                <c:pt idx="232">
                  <c:v>38585</c:v>
                </c:pt>
                <c:pt idx="233">
                  <c:v>38586</c:v>
                </c:pt>
                <c:pt idx="234">
                  <c:v>38587</c:v>
                </c:pt>
                <c:pt idx="235">
                  <c:v>38588</c:v>
                </c:pt>
                <c:pt idx="236">
                  <c:v>38589</c:v>
                </c:pt>
                <c:pt idx="237">
                  <c:v>38590</c:v>
                </c:pt>
                <c:pt idx="238">
                  <c:v>38591</c:v>
                </c:pt>
                <c:pt idx="239">
                  <c:v>38592</c:v>
                </c:pt>
                <c:pt idx="240">
                  <c:v>38593</c:v>
                </c:pt>
                <c:pt idx="241">
                  <c:v>38594</c:v>
                </c:pt>
                <c:pt idx="242">
                  <c:v>38595</c:v>
                </c:pt>
                <c:pt idx="243">
                  <c:v>38596</c:v>
                </c:pt>
                <c:pt idx="244">
                  <c:v>38597</c:v>
                </c:pt>
                <c:pt idx="245">
                  <c:v>38598</c:v>
                </c:pt>
                <c:pt idx="246">
                  <c:v>38599</c:v>
                </c:pt>
                <c:pt idx="247">
                  <c:v>38600</c:v>
                </c:pt>
                <c:pt idx="248">
                  <c:v>38601</c:v>
                </c:pt>
                <c:pt idx="249">
                  <c:v>38602</c:v>
                </c:pt>
                <c:pt idx="250">
                  <c:v>38603</c:v>
                </c:pt>
                <c:pt idx="251">
                  <c:v>38604</c:v>
                </c:pt>
                <c:pt idx="252">
                  <c:v>38605</c:v>
                </c:pt>
                <c:pt idx="253">
                  <c:v>38606</c:v>
                </c:pt>
                <c:pt idx="254">
                  <c:v>38607</c:v>
                </c:pt>
                <c:pt idx="255">
                  <c:v>38608</c:v>
                </c:pt>
                <c:pt idx="256">
                  <c:v>38609</c:v>
                </c:pt>
                <c:pt idx="257">
                  <c:v>38610</c:v>
                </c:pt>
                <c:pt idx="258">
                  <c:v>38611</c:v>
                </c:pt>
                <c:pt idx="259">
                  <c:v>38612</c:v>
                </c:pt>
                <c:pt idx="260">
                  <c:v>38613</c:v>
                </c:pt>
                <c:pt idx="261">
                  <c:v>38614</c:v>
                </c:pt>
                <c:pt idx="262">
                  <c:v>38615</c:v>
                </c:pt>
                <c:pt idx="263">
                  <c:v>38616</c:v>
                </c:pt>
                <c:pt idx="264">
                  <c:v>38617</c:v>
                </c:pt>
                <c:pt idx="265">
                  <c:v>38618</c:v>
                </c:pt>
                <c:pt idx="266">
                  <c:v>38619</c:v>
                </c:pt>
                <c:pt idx="267">
                  <c:v>38620</c:v>
                </c:pt>
                <c:pt idx="268">
                  <c:v>38621</c:v>
                </c:pt>
                <c:pt idx="269">
                  <c:v>38622</c:v>
                </c:pt>
                <c:pt idx="270">
                  <c:v>38623</c:v>
                </c:pt>
                <c:pt idx="271">
                  <c:v>38624</c:v>
                </c:pt>
                <c:pt idx="272">
                  <c:v>38625</c:v>
                </c:pt>
                <c:pt idx="273">
                  <c:v>38626</c:v>
                </c:pt>
                <c:pt idx="274">
                  <c:v>38627</c:v>
                </c:pt>
                <c:pt idx="275">
                  <c:v>38628</c:v>
                </c:pt>
                <c:pt idx="276">
                  <c:v>38629</c:v>
                </c:pt>
                <c:pt idx="277">
                  <c:v>38630</c:v>
                </c:pt>
                <c:pt idx="278">
                  <c:v>38631</c:v>
                </c:pt>
                <c:pt idx="279">
                  <c:v>38632</c:v>
                </c:pt>
                <c:pt idx="280">
                  <c:v>38633</c:v>
                </c:pt>
                <c:pt idx="281">
                  <c:v>38634</c:v>
                </c:pt>
                <c:pt idx="282">
                  <c:v>38635</c:v>
                </c:pt>
                <c:pt idx="283">
                  <c:v>38636</c:v>
                </c:pt>
                <c:pt idx="284">
                  <c:v>38637</c:v>
                </c:pt>
                <c:pt idx="285">
                  <c:v>38638</c:v>
                </c:pt>
                <c:pt idx="286">
                  <c:v>38639</c:v>
                </c:pt>
                <c:pt idx="287">
                  <c:v>38640</c:v>
                </c:pt>
                <c:pt idx="288">
                  <c:v>38641</c:v>
                </c:pt>
                <c:pt idx="289">
                  <c:v>38642</c:v>
                </c:pt>
                <c:pt idx="290">
                  <c:v>38643</c:v>
                </c:pt>
                <c:pt idx="291">
                  <c:v>38644</c:v>
                </c:pt>
                <c:pt idx="292">
                  <c:v>38645</c:v>
                </c:pt>
                <c:pt idx="293">
                  <c:v>38646</c:v>
                </c:pt>
                <c:pt idx="294">
                  <c:v>38647</c:v>
                </c:pt>
                <c:pt idx="295">
                  <c:v>38648</c:v>
                </c:pt>
                <c:pt idx="296">
                  <c:v>38649</c:v>
                </c:pt>
                <c:pt idx="297">
                  <c:v>38650</c:v>
                </c:pt>
                <c:pt idx="298">
                  <c:v>38651</c:v>
                </c:pt>
                <c:pt idx="299">
                  <c:v>38652</c:v>
                </c:pt>
                <c:pt idx="300">
                  <c:v>38653</c:v>
                </c:pt>
                <c:pt idx="301">
                  <c:v>38654</c:v>
                </c:pt>
                <c:pt idx="302">
                  <c:v>38655</c:v>
                </c:pt>
                <c:pt idx="303">
                  <c:v>38656</c:v>
                </c:pt>
                <c:pt idx="304">
                  <c:v>38657</c:v>
                </c:pt>
                <c:pt idx="305">
                  <c:v>38658</c:v>
                </c:pt>
                <c:pt idx="306">
                  <c:v>38659</c:v>
                </c:pt>
                <c:pt idx="307">
                  <c:v>38660</c:v>
                </c:pt>
                <c:pt idx="308">
                  <c:v>38661</c:v>
                </c:pt>
                <c:pt idx="309">
                  <c:v>38662</c:v>
                </c:pt>
                <c:pt idx="310">
                  <c:v>38663</c:v>
                </c:pt>
                <c:pt idx="311">
                  <c:v>38664</c:v>
                </c:pt>
                <c:pt idx="312">
                  <c:v>38665</c:v>
                </c:pt>
                <c:pt idx="313">
                  <c:v>38666</c:v>
                </c:pt>
                <c:pt idx="314">
                  <c:v>38667</c:v>
                </c:pt>
                <c:pt idx="315">
                  <c:v>38668</c:v>
                </c:pt>
                <c:pt idx="316">
                  <c:v>38669</c:v>
                </c:pt>
                <c:pt idx="317">
                  <c:v>38670</c:v>
                </c:pt>
                <c:pt idx="318">
                  <c:v>38671</c:v>
                </c:pt>
                <c:pt idx="319">
                  <c:v>38672</c:v>
                </c:pt>
                <c:pt idx="320">
                  <c:v>38673</c:v>
                </c:pt>
                <c:pt idx="321">
                  <c:v>38674</c:v>
                </c:pt>
                <c:pt idx="322">
                  <c:v>38675</c:v>
                </c:pt>
                <c:pt idx="323">
                  <c:v>38676</c:v>
                </c:pt>
                <c:pt idx="324">
                  <c:v>38677</c:v>
                </c:pt>
                <c:pt idx="325">
                  <c:v>38678</c:v>
                </c:pt>
                <c:pt idx="326">
                  <c:v>38679</c:v>
                </c:pt>
                <c:pt idx="327">
                  <c:v>38680</c:v>
                </c:pt>
                <c:pt idx="328">
                  <c:v>38681</c:v>
                </c:pt>
                <c:pt idx="329">
                  <c:v>38682</c:v>
                </c:pt>
                <c:pt idx="330">
                  <c:v>38683</c:v>
                </c:pt>
                <c:pt idx="331">
                  <c:v>38684</c:v>
                </c:pt>
                <c:pt idx="332">
                  <c:v>38685</c:v>
                </c:pt>
                <c:pt idx="333">
                  <c:v>38686</c:v>
                </c:pt>
                <c:pt idx="334">
                  <c:v>38687</c:v>
                </c:pt>
                <c:pt idx="335">
                  <c:v>38688</c:v>
                </c:pt>
                <c:pt idx="336">
                  <c:v>38689</c:v>
                </c:pt>
                <c:pt idx="337">
                  <c:v>38690</c:v>
                </c:pt>
                <c:pt idx="338">
                  <c:v>38691</c:v>
                </c:pt>
                <c:pt idx="339">
                  <c:v>38692</c:v>
                </c:pt>
                <c:pt idx="340">
                  <c:v>38693</c:v>
                </c:pt>
                <c:pt idx="341">
                  <c:v>38694</c:v>
                </c:pt>
                <c:pt idx="342">
                  <c:v>38695</c:v>
                </c:pt>
                <c:pt idx="343">
                  <c:v>38696</c:v>
                </c:pt>
                <c:pt idx="344">
                  <c:v>38697</c:v>
                </c:pt>
                <c:pt idx="345">
                  <c:v>38698</c:v>
                </c:pt>
                <c:pt idx="346">
                  <c:v>38699</c:v>
                </c:pt>
                <c:pt idx="347">
                  <c:v>38700</c:v>
                </c:pt>
                <c:pt idx="348">
                  <c:v>38701</c:v>
                </c:pt>
                <c:pt idx="349">
                  <c:v>38702</c:v>
                </c:pt>
                <c:pt idx="350">
                  <c:v>38703</c:v>
                </c:pt>
                <c:pt idx="351">
                  <c:v>38704</c:v>
                </c:pt>
                <c:pt idx="352">
                  <c:v>38705</c:v>
                </c:pt>
                <c:pt idx="353">
                  <c:v>38706</c:v>
                </c:pt>
                <c:pt idx="354">
                  <c:v>38707</c:v>
                </c:pt>
                <c:pt idx="355">
                  <c:v>38708</c:v>
                </c:pt>
                <c:pt idx="356">
                  <c:v>38709</c:v>
                </c:pt>
                <c:pt idx="357">
                  <c:v>38710</c:v>
                </c:pt>
                <c:pt idx="358">
                  <c:v>38711</c:v>
                </c:pt>
                <c:pt idx="359">
                  <c:v>38712</c:v>
                </c:pt>
                <c:pt idx="360">
                  <c:v>38713</c:v>
                </c:pt>
                <c:pt idx="361">
                  <c:v>38714</c:v>
                </c:pt>
                <c:pt idx="362">
                  <c:v>38715</c:v>
                </c:pt>
                <c:pt idx="363">
                  <c:v>38716</c:v>
                </c:pt>
              </c:numCache>
            </c:numRef>
          </c:xVal>
          <c:yVal>
            <c:numRef>
              <c:f>all!$C$2:$C$365</c:f>
              <c:numCache>
                <c:formatCode>General</c:formatCode>
                <c:ptCount val="364"/>
                <c:pt idx="0">
                  <c:v>15.674190203348795</c:v>
                </c:pt>
                <c:pt idx="1">
                  <c:v>31.178564389546711</c:v>
                </c:pt>
                <c:pt idx="2">
                  <c:v>19.669415632883709</c:v>
                </c:pt>
                <c:pt idx="3">
                  <c:v>30.118308703104656</c:v>
                </c:pt>
                <c:pt idx="4">
                  <c:v>15.007172584533691</c:v>
                </c:pt>
                <c:pt idx="5">
                  <c:v>19.610515276590984</c:v>
                </c:pt>
                <c:pt idx="6">
                  <c:v>35.243658065795898</c:v>
                </c:pt>
                <c:pt idx="7">
                  <c:v>41.974491119384766</c:v>
                </c:pt>
                <c:pt idx="8">
                  <c:v>24.312016169230144</c:v>
                </c:pt>
                <c:pt idx="9">
                  <c:v>30.058254559834797</c:v>
                </c:pt>
                <c:pt idx="10">
                  <c:v>21.878464698791504</c:v>
                </c:pt>
                <c:pt idx="11">
                  <c:v>18.835412661234539</c:v>
                </c:pt>
                <c:pt idx="12">
                  <c:v>14.554429372151693</c:v>
                </c:pt>
                <c:pt idx="13">
                  <c:v>23.356505076090496</c:v>
                </c:pt>
                <c:pt idx="14">
                  <c:v>29.62786038716634</c:v>
                </c:pt>
                <c:pt idx="15">
                  <c:v>18.539935747782391</c:v>
                </c:pt>
                <c:pt idx="16">
                  <c:v>15.116165161132813</c:v>
                </c:pt>
                <c:pt idx="17">
                  <c:v>16.815008481343586</c:v>
                </c:pt>
                <c:pt idx="18">
                  <c:v>22.032534281412762</c:v>
                </c:pt>
                <c:pt idx="19">
                  <c:v>24.063922564188641</c:v>
                </c:pt>
                <c:pt idx="20">
                  <c:v>15.739508946736654</c:v>
                </c:pt>
                <c:pt idx="21">
                  <c:v>10.320665041605631</c:v>
                </c:pt>
                <c:pt idx="22">
                  <c:v>28.576417922973633</c:v>
                </c:pt>
                <c:pt idx="23">
                  <c:v>37.640603383382164</c:v>
                </c:pt>
                <c:pt idx="24">
                  <c:v>43.970710118611656</c:v>
                </c:pt>
                <c:pt idx="25">
                  <c:v>21.058881759643555</c:v>
                </c:pt>
                <c:pt idx="26">
                  <c:v>31.541495323181152</c:v>
                </c:pt>
                <c:pt idx="27">
                  <c:v>28.068625768025715</c:v>
                </c:pt>
                <c:pt idx="28">
                  <c:v>42.791210174560547</c:v>
                </c:pt>
                <c:pt idx="29">
                  <c:v>37.611155192057289</c:v>
                </c:pt>
                <c:pt idx="30">
                  <c:v>41.886508305867515</c:v>
                </c:pt>
                <c:pt idx="31">
                  <c:v>38.134756724039711</c:v>
                </c:pt>
                <c:pt idx="32">
                  <c:v>57.512002309163414</c:v>
                </c:pt>
                <c:pt idx="33">
                  <c:v>52.693855921427406</c:v>
                </c:pt>
                <c:pt idx="34">
                  <c:v>44.286026000976562</c:v>
                </c:pt>
                <c:pt idx="35">
                  <c:v>19.524033228556316</c:v>
                </c:pt>
                <c:pt idx="36">
                  <c:v>44.053768157958984</c:v>
                </c:pt>
                <c:pt idx="37">
                  <c:v>19.348173936208088</c:v>
                </c:pt>
                <c:pt idx="38">
                  <c:v>26.70793120066325</c:v>
                </c:pt>
                <c:pt idx="39">
                  <c:v>18.603491306304932</c:v>
                </c:pt>
                <c:pt idx="40">
                  <c:v>17.965451399485271</c:v>
                </c:pt>
                <c:pt idx="41">
                  <c:v>25.722975413004558</c:v>
                </c:pt>
                <c:pt idx="42">
                  <c:v>23.249823888142902</c:v>
                </c:pt>
                <c:pt idx="43">
                  <c:v>11.156198263168335</c:v>
                </c:pt>
                <c:pt idx="44">
                  <c:v>20.176441510518391</c:v>
                </c:pt>
                <c:pt idx="45">
                  <c:v>34.485175132751465</c:v>
                </c:pt>
                <c:pt idx="46">
                  <c:v>22.526944478352863</c:v>
                </c:pt>
                <c:pt idx="47">
                  <c:v>15.168355305989584</c:v>
                </c:pt>
                <c:pt idx="48">
                  <c:v>25.248938878377277</c:v>
                </c:pt>
                <c:pt idx="49">
                  <c:v>32.069911321004234</c:v>
                </c:pt>
                <c:pt idx="50">
                  <c:v>17.594208081563313</c:v>
                </c:pt>
                <c:pt idx="51">
                  <c:v>27.922904968261719</c:v>
                </c:pt>
                <c:pt idx="52">
                  <c:v>33.293923377990723</c:v>
                </c:pt>
                <c:pt idx="53">
                  <c:v>32.169669469197594</c:v>
                </c:pt>
                <c:pt idx="54">
                  <c:v>37.826951662699379</c:v>
                </c:pt>
                <c:pt idx="55">
                  <c:v>24.842805226643879</c:v>
                </c:pt>
                <c:pt idx="56">
                  <c:v>18.813948313395183</c:v>
                </c:pt>
                <c:pt idx="57">
                  <c:v>23.237188339233398</c:v>
                </c:pt>
                <c:pt idx="58">
                  <c:v>32.671188036600746</c:v>
                </c:pt>
                <c:pt idx="59">
                  <c:v>13.451140085856119</c:v>
                </c:pt>
                <c:pt idx="60">
                  <c:v>15.617296377817789</c:v>
                </c:pt>
                <c:pt idx="61">
                  <c:v>29.102203687032063</c:v>
                </c:pt>
                <c:pt idx="62">
                  <c:v>63.016441345214844</c:v>
                </c:pt>
                <c:pt idx="63">
                  <c:v>42.146917343139648</c:v>
                </c:pt>
                <c:pt idx="64">
                  <c:v>44.941994984944664</c:v>
                </c:pt>
                <c:pt idx="65">
                  <c:v>18.449601332346599</c:v>
                </c:pt>
                <c:pt idx="66">
                  <c:v>16.361680666605633</c:v>
                </c:pt>
                <c:pt idx="67">
                  <c:v>20.660495758056641</c:v>
                </c:pt>
                <c:pt idx="68">
                  <c:v>30.951215108235676</c:v>
                </c:pt>
                <c:pt idx="69">
                  <c:v>29.188286463419598</c:v>
                </c:pt>
                <c:pt idx="70">
                  <c:v>16.881145795186359</c:v>
                </c:pt>
                <c:pt idx="71">
                  <c:v>25.309641997019451</c:v>
                </c:pt>
                <c:pt idx="72">
                  <c:v>36.150620778401695</c:v>
                </c:pt>
                <c:pt idx="73">
                  <c:v>38.009916941324867</c:v>
                </c:pt>
                <c:pt idx="74">
                  <c:v>29.29486083984375</c:v>
                </c:pt>
                <c:pt idx="75">
                  <c:v>22.024609247843426</c:v>
                </c:pt>
                <c:pt idx="76">
                  <c:v>38.945947647094727</c:v>
                </c:pt>
                <c:pt idx="77">
                  <c:v>13.021630128224691</c:v>
                </c:pt>
                <c:pt idx="78">
                  <c:v>15.449057261149088</c:v>
                </c:pt>
                <c:pt idx="79">
                  <c:v>24.846112251281738</c:v>
                </c:pt>
                <c:pt idx="80">
                  <c:v>17.61651833852132</c:v>
                </c:pt>
                <c:pt idx="81">
                  <c:v>18.203759829203289</c:v>
                </c:pt>
                <c:pt idx="82">
                  <c:v>35.973151524861656</c:v>
                </c:pt>
                <c:pt idx="83">
                  <c:v>17.419963518778484</c:v>
                </c:pt>
                <c:pt idx="84">
                  <c:v>28.623357772827148</c:v>
                </c:pt>
                <c:pt idx="85">
                  <c:v>35.531936645507813</c:v>
                </c:pt>
                <c:pt idx="86">
                  <c:v>23.024261474609375</c:v>
                </c:pt>
                <c:pt idx="87">
                  <c:v>23.109306335449219</c:v>
                </c:pt>
                <c:pt idx="88">
                  <c:v>24.086043675740559</c:v>
                </c:pt>
                <c:pt idx="89">
                  <c:v>9.9029374122619629</c:v>
                </c:pt>
                <c:pt idx="90">
                  <c:v>8.9277494748433437</c:v>
                </c:pt>
                <c:pt idx="91">
                  <c:v>6.3748418490091963</c:v>
                </c:pt>
                <c:pt idx="92">
                  <c:v>8.9570899804433193</c:v>
                </c:pt>
                <c:pt idx="93">
                  <c:v>22.950530052185059</c:v>
                </c:pt>
                <c:pt idx="94">
                  <c:v>40.495148340861</c:v>
                </c:pt>
                <c:pt idx="95">
                  <c:v>26.6877916653951</c:v>
                </c:pt>
                <c:pt idx="96">
                  <c:v>14.489219347635904</c:v>
                </c:pt>
                <c:pt idx="97">
                  <c:v>19.732878843943279</c:v>
                </c:pt>
                <c:pt idx="98">
                  <c:v>19.598666508992512</c:v>
                </c:pt>
                <c:pt idx="99">
                  <c:v>27.723682085673016</c:v>
                </c:pt>
                <c:pt idx="100">
                  <c:v>9.2817150751749669</c:v>
                </c:pt>
                <c:pt idx="101">
                  <c:v>13.004270076751709</c:v>
                </c:pt>
                <c:pt idx="102">
                  <c:v>11.804919560750326</c:v>
                </c:pt>
                <c:pt idx="103">
                  <c:v>17.168307304382324</c:v>
                </c:pt>
                <c:pt idx="104">
                  <c:v>19.152646064758301</c:v>
                </c:pt>
                <c:pt idx="105">
                  <c:v>21.472004890441895</c:v>
                </c:pt>
                <c:pt idx="106">
                  <c:v>36.397624969482422</c:v>
                </c:pt>
                <c:pt idx="107">
                  <c:v>42.78806940714518</c:v>
                </c:pt>
                <c:pt idx="108">
                  <c:v>28.498396237691242</c:v>
                </c:pt>
                <c:pt idx="109">
                  <c:v>11.420831044514975</c:v>
                </c:pt>
                <c:pt idx="110">
                  <c:v>16.699446837107342</c:v>
                </c:pt>
                <c:pt idx="111">
                  <c:v>10.074341456095377</c:v>
                </c:pt>
                <c:pt idx="112">
                  <c:v>4.3577224413553877</c:v>
                </c:pt>
                <c:pt idx="113">
                  <c:v>5.2014107704162598</c:v>
                </c:pt>
                <c:pt idx="114">
                  <c:v>18.667958895365398</c:v>
                </c:pt>
                <c:pt idx="115">
                  <c:v>18.452443758646648</c:v>
                </c:pt>
                <c:pt idx="116">
                  <c:v>21.879971822102863</c:v>
                </c:pt>
                <c:pt idx="117">
                  <c:v>24.644980430603027</c:v>
                </c:pt>
                <c:pt idx="118">
                  <c:v>28.212768872578938</c:v>
                </c:pt>
                <c:pt idx="119">
                  <c:v>23.363336881001789</c:v>
                </c:pt>
                <c:pt idx="120">
                  <c:v>23.130180040995281</c:v>
                </c:pt>
                <c:pt idx="121">
                  <c:v>15.976610819498697</c:v>
                </c:pt>
                <c:pt idx="122">
                  <c:v>24.792157808939617</c:v>
                </c:pt>
                <c:pt idx="123">
                  <c:v>18.702761491139729</c:v>
                </c:pt>
                <c:pt idx="124">
                  <c:v>27.05488395690918</c:v>
                </c:pt>
                <c:pt idx="125">
                  <c:v>31.124765078226726</c:v>
                </c:pt>
                <c:pt idx="126">
                  <c:v>33.44455941518148</c:v>
                </c:pt>
                <c:pt idx="127">
                  <c:v>22.811767578125</c:v>
                </c:pt>
                <c:pt idx="128">
                  <c:v>30.909626007080078</c:v>
                </c:pt>
                <c:pt idx="129">
                  <c:v>15.663158257802328</c:v>
                </c:pt>
                <c:pt idx="130">
                  <c:v>8.5215762456258144</c:v>
                </c:pt>
                <c:pt idx="131">
                  <c:v>9.4496170679728184</c:v>
                </c:pt>
                <c:pt idx="132">
                  <c:v>12.356235504150391</c:v>
                </c:pt>
                <c:pt idx="133">
                  <c:v>15.586177666982016</c:v>
                </c:pt>
                <c:pt idx="134">
                  <c:v>9.9457619984944667</c:v>
                </c:pt>
                <c:pt idx="135">
                  <c:v>13.972693840662638</c:v>
                </c:pt>
                <c:pt idx="136">
                  <c:v>14.341522216796875</c:v>
                </c:pt>
                <c:pt idx="137">
                  <c:v>13.797582467397055</c:v>
                </c:pt>
                <c:pt idx="138">
                  <c:v>14.871564229329428</c:v>
                </c:pt>
                <c:pt idx="139">
                  <c:v>16.470254898071289</c:v>
                </c:pt>
                <c:pt idx="140">
                  <c:v>25.977007865905762</c:v>
                </c:pt>
                <c:pt idx="141">
                  <c:v>26.401961008707683</c:v>
                </c:pt>
                <c:pt idx="142">
                  <c:v>12.206981817881266</c:v>
                </c:pt>
                <c:pt idx="143">
                  <c:v>14.39110279083252</c:v>
                </c:pt>
                <c:pt idx="144">
                  <c:v>12.323501269022623</c:v>
                </c:pt>
                <c:pt idx="145">
                  <c:v>15.170486450195313</c:v>
                </c:pt>
                <c:pt idx="146">
                  <c:v>16.707327683766682</c:v>
                </c:pt>
                <c:pt idx="147">
                  <c:v>18.062074184417725</c:v>
                </c:pt>
                <c:pt idx="148">
                  <c:v>15.339930216471354</c:v>
                </c:pt>
                <c:pt idx="149">
                  <c:v>14.948964277903238</c:v>
                </c:pt>
                <c:pt idx="150">
                  <c:v>17.341348648071289</c:v>
                </c:pt>
                <c:pt idx="151">
                  <c:v>17.481341997782391</c:v>
                </c:pt>
                <c:pt idx="152">
                  <c:v>11.505412260691324</c:v>
                </c:pt>
                <c:pt idx="153">
                  <c:v>17.687737147013348</c:v>
                </c:pt>
                <c:pt idx="154">
                  <c:v>21.702592849731445</c:v>
                </c:pt>
                <c:pt idx="155">
                  <c:v>16.854006767272949</c:v>
                </c:pt>
                <c:pt idx="156">
                  <c:v>15.476149559020996</c:v>
                </c:pt>
                <c:pt idx="157">
                  <c:v>17.476741949717205</c:v>
                </c:pt>
                <c:pt idx="158">
                  <c:v>21.786902109781902</c:v>
                </c:pt>
                <c:pt idx="159">
                  <c:v>23.845074971516926</c:v>
                </c:pt>
                <c:pt idx="160">
                  <c:v>32.234880447387695</c:v>
                </c:pt>
                <c:pt idx="161">
                  <c:v>29.089113871256512</c:v>
                </c:pt>
                <c:pt idx="162">
                  <c:v>16.84666633605957</c:v>
                </c:pt>
                <c:pt idx="163">
                  <c:v>20.348776976267498</c:v>
                </c:pt>
                <c:pt idx="164">
                  <c:v>17.990428606669109</c:v>
                </c:pt>
                <c:pt idx="165">
                  <c:v>8.401952425638834</c:v>
                </c:pt>
                <c:pt idx="166">
                  <c:v>12.606776237487793</c:v>
                </c:pt>
                <c:pt idx="167">
                  <c:v>10.928445180257162</c:v>
                </c:pt>
                <c:pt idx="168">
                  <c:v>10.931622664133707</c:v>
                </c:pt>
                <c:pt idx="169">
                  <c:v>15.362747192382812</c:v>
                </c:pt>
                <c:pt idx="170">
                  <c:v>24.529007752736408</c:v>
                </c:pt>
                <c:pt idx="171">
                  <c:v>13.314885298411051</c:v>
                </c:pt>
                <c:pt idx="172">
                  <c:v>12.8845903078715</c:v>
                </c:pt>
                <c:pt idx="173">
                  <c:v>19.889603296915691</c:v>
                </c:pt>
                <c:pt idx="174">
                  <c:v>34.408659617106117</c:v>
                </c:pt>
                <c:pt idx="175">
                  <c:v>16.183042844136555</c:v>
                </c:pt>
                <c:pt idx="176">
                  <c:v>20.76080322265625</c:v>
                </c:pt>
                <c:pt idx="177">
                  <c:v>34.753094355265297</c:v>
                </c:pt>
                <c:pt idx="178">
                  <c:v>19.672689755757649</c:v>
                </c:pt>
                <c:pt idx="179">
                  <c:v>34.538919448852539</c:v>
                </c:pt>
                <c:pt idx="180">
                  <c:v>15.468781153361002</c:v>
                </c:pt>
                <c:pt idx="181">
                  <c:v>6.1320910453796387</c:v>
                </c:pt>
                <c:pt idx="182">
                  <c:v>9.6181491216023769</c:v>
                </c:pt>
                <c:pt idx="183">
                  <c:v>22.164048512776692</c:v>
                </c:pt>
                <c:pt idx="184">
                  <c:v>24.755484580993652</c:v>
                </c:pt>
                <c:pt idx="185">
                  <c:v>12.544377009073893</c:v>
                </c:pt>
                <c:pt idx="186">
                  <c:v>14.791217803955078</c:v>
                </c:pt>
                <c:pt idx="187">
                  <c:v>19.884077072143555</c:v>
                </c:pt>
                <c:pt idx="188">
                  <c:v>14.897158622741699</c:v>
                </c:pt>
                <c:pt idx="189">
                  <c:v>16.824280261993408</c:v>
                </c:pt>
                <c:pt idx="190">
                  <c:v>19.453650156656902</c:v>
                </c:pt>
                <c:pt idx="191">
                  <c:v>17.987063407897949</c:v>
                </c:pt>
                <c:pt idx="192">
                  <c:v>24.420947392781574</c:v>
                </c:pt>
                <c:pt idx="193">
                  <c:v>21.80969460805257</c:v>
                </c:pt>
                <c:pt idx="194">
                  <c:v>27.309741338094074</c:v>
                </c:pt>
                <c:pt idx="195">
                  <c:v>19.460490544637043</c:v>
                </c:pt>
                <c:pt idx="196">
                  <c:v>18.53856595357259</c:v>
                </c:pt>
                <c:pt idx="197">
                  <c:v>25.190888563791912</c:v>
                </c:pt>
                <c:pt idx="198">
                  <c:v>16.888177871704102</c:v>
                </c:pt>
                <c:pt idx="199">
                  <c:v>15.453485488891602</c:v>
                </c:pt>
                <c:pt idx="200">
                  <c:v>14.417467594146729</c:v>
                </c:pt>
                <c:pt idx="201">
                  <c:v>19.573939641316731</c:v>
                </c:pt>
                <c:pt idx="202">
                  <c:v>16.592504183451336</c:v>
                </c:pt>
                <c:pt idx="203">
                  <c:v>9.0219558080037441</c:v>
                </c:pt>
                <c:pt idx="204">
                  <c:v>16.499889373779297</c:v>
                </c:pt>
                <c:pt idx="205">
                  <c:v>16.046483357747395</c:v>
                </c:pt>
                <c:pt idx="206">
                  <c:v>10.160924911499023</c:v>
                </c:pt>
                <c:pt idx="207">
                  <c:v>11.152424335479736</c:v>
                </c:pt>
                <c:pt idx="208">
                  <c:v>22.073189576466877</c:v>
                </c:pt>
                <c:pt idx="209">
                  <c:v>15.387218793233236</c:v>
                </c:pt>
                <c:pt idx="210">
                  <c:v>15.489791870117188</c:v>
                </c:pt>
                <c:pt idx="211">
                  <c:v>23.399218877156574</c:v>
                </c:pt>
                <c:pt idx="212">
                  <c:v>22.012121200561523</c:v>
                </c:pt>
                <c:pt idx="213">
                  <c:v>45.201080322265625</c:v>
                </c:pt>
                <c:pt idx="214">
                  <c:v>38.044600804646812</c:v>
                </c:pt>
                <c:pt idx="215">
                  <c:v>13.692317326863607</c:v>
                </c:pt>
                <c:pt idx="216">
                  <c:v>11.998843669891357</c:v>
                </c:pt>
                <c:pt idx="217">
                  <c:v>12.16373872756958</c:v>
                </c:pt>
                <c:pt idx="218">
                  <c:v>16.604839007059734</c:v>
                </c:pt>
                <c:pt idx="219">
                  <c:v>29.812017440795898</c:v>
                </c:pt>
                <c:pt idx="220">
                  <c:v>33.665889104207359</c:v>
                </c:pt>
                <c:pt idx="221">
                  <c:v>17.84658972422282</c:v>
                </c:pt>
                <c:pt idx="222">
                  <c:v>11.692654291788736</c:v>
                </c:pt>
                <c:pt idx="223">
                  <c:v>17.768469174702961</c:v>
                </c:pt>
                <c:pt idx="224">
                  <c:v>15.575184186299643</c:v>
                </c:pt>
                <c:pt idx="225">
                  <c:v>13.285029093424479</c:v>
                </c:pt>
                <c:pt idx="226">
                  <c:v>16.944610595703125</c:v>
                </c:pt>
                <c:pt idx="227">
                  <c:v>22.992380460103352</c:v>
                </c:pt>
                <c:pt idx="228">
                  <c:v>14.884329160054525</c:v>
                </c:pt>
                <c:pt idx="229">
                  <c:v>22.243655522664387</c:v>
                </c:pt>
                <c:pt idx="230">
                  <c:v>17.432044982910156</c:v>
                </c:pt>
                <c:pt idx="231">
                  <c:v>17.584310849507649</c:v>
                </c:pt>
                <c:pt idx="232">
                  <c:v>8.5613110860188808</c:v>
                </c:pt>
                <c:pt idx="233">
                  <c:v>12.332359472910563</c:v>
                </c:pt>
                <c:pt idx="234">
                  <c:v>14.451367378234863</c:v>
                </c:pt>
                <c:pt idx="235">
                  <c:v>14.997024377187094</c:v>
                </c:pt>
                <c:pt idx="236">
                  <c:v>12.701193491617838</c:v>
                </c:pt>
                <c:pt idx="237">
                  <c:v>24.015282313028973</c:v>
                </c:pt>
                <c:pt idx="238">
                  <c:v>24.303209622701008</c:v>
                </c:pt>
                <c:pt idx="239">
                  <c:v>18.319304466247559</c:v>
                </c:pt>
                <c:pt idx="240">
                  <c:v>33.651386260986328</c:v>
                </c:pt>
                <c:pt idx="241">
                  <c:v>17.863070090611775</c:v>
                </c:pt>
                <c:pt idx="242">
                  <c:v>19.838622728983562</c:v>
                </c:pt>
                <c:pt idx="243">
                  <c:v>18.035990715026855</c:v>
                </c:pt>
                <c:pt idx="244">
                  <c:v>10.106660207112631</c:v>
                </c:pt>
                <c:pt idx="245">
                  <c:v>15.220741271972656</c:v>
                </c:pt>
                <c:pt idx="246">
                  <c:v>11.676123778025309</c:v>
                </c:pt>
                <c:pt idx="247">
                  <c:v>14.050027370452881</c:v>
                </c:pt>
                <c:pt idx="248">
                  <c:v>25.344356377919514</c:v>
                </c:pt>
                <c:pt idx="249">
                  <c:v>30.899598439534504</c:v>
                </c:pt>
                <c:pt idx="250">
                  <c:v>11.402637799580893</c:v>
                </c:pt>
                <c:pt idx="251">
                  <c:v>14.74343983332316</c:v>
                </c:pt>
                <c:pt idx="252">
                  <c:v>11.426663080851236</c:v>
                </c:pt>
                <c:pt idx="253">
                  <c:v>28.228125254313152</c:v>
                </c:pt>
                <c:pt idx="254">
                  <c:v>41.942020416259766</c:v>
                </c:pt>
                <c:pt idx="255">
                  <c:v>38.505441029866539</c:v>
                </c:pt>
                <c:pt idx="256">
                  <c:v>16.039887110392254</c:v>
                </c:pt>
                <c:pt idx="257">
                  <c:v>11.663324991861979</c:v>
                </c:pt>
                <c:pt idx="258">
                  <c:v>12.235316197077433</c:v>
                </c:pt>
                <c:pt idx="259">
                  <c:v>23.378356297810871</c:v>
                </c:pt>
                <c:pt idx="260">
                  <c:v>28.545347531636555</c:v>
                </c:pt>
                <c:pt idx="261">
                  <c:v>21.668909708658855</c:v>
                </c:pt>
                <c:pt idx="262">
                  <c:v>18.229993343353271</c:v>
                </c:pt>
                <c:pt idx="263">
                  <c:v>22.669277191162109</c:v>
                </c:pt>
                <c:pt idx="264">
                  <c:v>17.71291144688924</c:v>
                </c:pt>
                <c:pt idx="265">
                  <c:v>11.867830753326416</c:v>
                </c:pt>
                <c:pt idx="266">
                  <c:v>17.855373382568359</c:v>
                </c:pt>
                <c:pt idx="267">
                  <c:v>23.06686778863271</c:v>
                </c:pt>
                <c:pt idx="268">
                  <c:v>11.697699705759684</c:v>
                </c:pt>
                <c:pt idx="269">
                  <c:v>15.542436281840006</c:v>
                </c:pt>
                <c:pt idx="270">
                  <c:v>10.337118347485861</c:v>
                </c:pt>
                <c:pt idx="271">
                  <c:v>18.834416389465332</c:v>
                </c:pt>
                <c:pt idx="272">
                  <c:v>26.312662760416668</c:v>
                </c:pt>
                <c:pt idx="273">
                  <c:v>27.054772059122723</c:v>
                </c:pt>
                <c:pt idx="274">
                  <c:v>31.219837824503582</c:v>
                </c:pt>
                <c:pt idx="275">
                  <c:v>38.685073216756187</c:v>
                </c:pt>
                <c:pt idx="276">
                  <c:v>37.77899487813314</c:v>
                </c:pt>
                <c:pt idx="277">
                  <c:v>29.924726486206055</c:v>
                </c:pt>
                <c:pt idx="278">
                  <c:v>13.886072158813477</c:v>
                </c:pt>
                <c:pt idx="279">
                  <c:v>7.2644762992858887</c:v>
                </c:pt>
                <c:pt idx="280">
                  <c:v>9.0590980847676601</c:v>
                </c:pt>
                <c:pt idx="281">
                  <c:v>12.466191609700521</c:v>
                </c:pt>
                <c:pt idx="282">
                  <c:v>32.891609191894531</c:v>
                </c:pt>
                <c:pt idx="283">
                  <c:v>21.897020975748699</c:v>
                </c:pt>
                <c:pt idx="284">
                  <c:v>30.852639198303223</c:v>
                </c:pt>
                <c:pt idx="285">
                  <c:v>43.064587275187172</c:v>
                </c:pt>
                <c:pt idx="286">
                  <c:v>35.167013804117836</c:v>
                </c:pt>
                <c:pt idx="287">
                  <c:v>7.1481800079345703</c:v>
                </c:pt>
                <c:pt idx="288">
                  <c:v>13.842305342356363</c:v>
                </c:pt>
                <c:pt idx="289">
                  <c:v>22.239588101704914</c:v>
                </c:pt>
                <c:pt idx="290">
                  <c:v>26.750566959381104</c:v>
                </c:pt>
                <c:pt idx="291">
                  <c:v>17.899954636891682</c:v>
                </c:pt>
                <c:pt idx="292">
                  <c:v>17.207706769307453</c:v>
                </c:pt>
                <c:pt idx="293">
                  <c:v>18.678726196289063</c:v>
                </c:pt>
                <c:pt idx="294">
                  <c:v>20.615467707316082</c:v>
                </c:pt>
                <c:pt idx="295">
                  <c:v>16.506610552469891</c:v>
                </c:pt>
                <c:pt idx="296">
                  <c:v>9.3663239479064941</c:v>
                </c:pt>
                <c:pt idx="297">
                  <c:v>11.525690078735352</c:v>
                </c:pt>
                <c:pt idx="298">
                  <c:v>16.027607758839924</c:v>
                </c:pt>
                <c:pt idx="299">
                  <c:v>16.185014247894287</c:v>
                </c:pt>
                <c:pt idx="300">
                  <c:v>21.527237892150879</c:v>
                </c:pt>
                <c:pt idx="301">
                  <c:v>35.214717706044517</c:v>
                </c:pt>
                <c:pt idx="302">
                  <c:v>44.052042007446289</c:v>
                </c:pt>
                <c:pt idx="303">
                  <c:v>44.714416186014809</c:v>
                </c:pt>
                <c:pt idx="304">
                  <c:v>21.616957346598308</c:v>
                </c:pt>
                <c:pt idx="305">
                  <c:v>30.125391642252605</c:v>
                </c:pt>
                <c:pt idx="306">
                  <c:v>23.195437431335449</c:v>
                </c:pt>
                <c:pt idx="307">
                  <c:v>37.921990394592285</c:v>
                </c:pt>
                <c:pt idx="308">
                  <c:v>33.631658554077148</c:v>
                </c:pt>
                <c:pt idx="309">
                  <c:v>15.011268138885498</c:v>
                </c:pt>
                <c:pt idx="310">
                  <c:v>38.292756398518883</c:v>
                </c:pt>
                <c:pt idx="311">
                  <c:v>31.759997844696045</c:v>
                </c:pt>
                <c:pt idx="312">
                  <c:v>12.524280627568563</c:v>
                </c:pt>
                <c:pt idx="313">
                  <c:v>20.047177871068318</c:v>
                </c:pt>
                <c:pt idx="314">
                  <c:v>32.189568201700844</c:v>
                </c:pt>
                <c:pt idx="315">
                  <c:v>14.848093827565512</c:v>
                </c:pt>
                <c:pt idx="316">
                  <c:v>17.28735860188802</c:v>
                </c:pt>
                <c:pt idx="317">
                  <c:v>14.418987115224203</c:v>
                </c:pt>
                <c:pt idx="318">
                  <c:v>15.082147439320883</c:v>
                </c:pt>
                <c:pt idx="319">
                  <c:v>11.809113820393881</c:v>
                </c:pt>
                <c:pt idx="320">
                  <c:v>19.225316683451336</c:v>
                </c:pt>
                <c:pt idx="321">
                  <c:v>40.308249791463219</c:v>
                </c:pt>
                <c:pt idx="322">
                  <c:v>38.911480585734047</c:v>
                </c:pt>
                <c:pt idx="323">
                  <c:v>46.927931467692055</c:v>
                </c:pt>
                <c:pt idx="324">
                  <c:v>28.068314552307129</c:v>
                </c:pt>
                <c:pt idx="325">
                  <c:v>16.26221005121867</c:v>
                </c:pt>
                <c:pt idx="326">
                  <c:v>15.523843963940939</c:v>
                </c:pt>
                <c:pt idx="327">
                  <c:v>8.1041063467661534</c:v>
                </c:pt>
                <c:pt idx="328">
                  <c:v>21.795094807942707</c:v>
                </c:pt>
                <c:pt idx="329">
                  <c:v>33.296746571858726</c:v>
                </c:pt>
                <c:pt idx="330">
                  <c:v>22.518229484558105</c:v>
                </c:pt>
                <c:pt idx="331">
                  <c:v>10.857699314753214</c:v>
                </c:pt>
                <c:pt idx="332">
                  <c:v>26.261658350626629</c:v>
                </c:pt>
                <c:pt idx="333">
                  <c:v>32.112620035807289</c:v>
                </c:pt>
                <c:pt idx="334">
                  <c:v>33.507516860961914</c:v>
                </c:pt>
                <c:pt idx="335">
                  <c:v>13.952682177225748</c:v>
                </c:pt>
                <c:pt idx="336">
                  <c:v>21.95354175567627</c:v>
                </c:pt>
                <c:pt idx="337">
                  <c:v>30.364068984985352</c:v>
                </c:pt>
                <c:pt idx="338">
                  <c:v>38.840988159179688</c:v>
                </c:pt>
                <c:pt idx="339">
                  <c:v>40.267626444498696</c:v>
                </c:pt>
                <c:pt idx="340">
                  <c:v>34.461141586303711</c:v>
                </c:pt>
                <c:pt idx="341">
                  <c:v>34.806861877441406</c:v>
                </c:pt>
                <c:pt idx="342">
                  <c:v>29.762233734130859</c:v>
                </c:pt>
                <c:pt idx="343">
                  <c:v>33.037514368693031</c:v>
                </c:pt>
                <c:pt idx="344">
                  <c:v>16.93053976694743</c:v>
                </c:pt>
                <c:pt idx="345">
                  <c:v>29.50505765279134</c:v>
                </c:pt>
                <c:pt idx="346">
                  <c:v>48.75177001953125</c:v>
                </c:pt>
                <c:pt idx="347">
                  <c:v>19.580805619557697</c:v>
                </c:pt>
                <c:pt idx="348">
                  <c:v>19.999105453491211</c:v>
                </c:pt>
                <c:pt idx="349">
                  <c:v>25.207163492838543</c:v>
                </c:pt>
                <c:pt idx="350">
                  <c:v>44.289587656656899</c:v>
                </c:pt>
                <c:pt idx="351">
                  <c:v>32.839115142822266</c:v>
                </c:pt>
                <c:pt idx="352">
                  <c:v>31.859900156656902</c:v>
                </c:pt>
                <c:pt idx="353">
                  <c:v>45.377184549967446</c:v>
                </c:pt>
                <c:pt idx="354">
                  <c:v>40.86565844217936</c:v>
                </c:pt>
                <c:pt idx="355">
                  <c:v>35.142676035563149</c:v>
                </c:pt>
                <c:pt idx="356">
                  <c:v>47.382478078206383</c:v>
                </c:pt>
                <c:pt idx="357">
                  <c:v>23.703362147013348</c:v>
                </c:pt>
                <c:pt idx="358">
                  <c:v>17.173370043436687</c:v>
                </c:pt>
                <c:pt idx="359">
                  <c:v>23.780707041422527</c:v>
                </c:pt>
                <c:pt idx="360">
                  <c:v>20.658887704213459</c:v>
                </c:pt>
                <c:pt idx="361">
                  <c:v>23.357686042785645</c:v>
                </c:pt>
                <c:pt idx="362">
                  <c:v>22.210397084554035</c:v>
                </c:pt>
                <c:pt idx="363">
                  <c:v>19.145528157552082</c:v>
                </c:pt>
              </c:numCache>
            </c:numRef>
          </c:yVal>
        </c:ser>
        <c:ser>
          <c:idx val="2"/>
          <c:order val="2"/>
          <c:tx>
            <c:strRef>
              <c:f>all!$D$1</c:f>
              <c:strCache>
                <c:ptCount val="1"/>
                <c:pt idx="0">
                  <c:v>km1_26163521100</c:v>
                </c:pt>
              </c:strCache>
            </c:strRef>
          </c:tx>
          <c:spPr>
            <a:ln w="19050">
              <a:prstDash val="sysDash"/>
            </a:ln>
          </c:spPr>
          <c:marker>
            <c:symbol val="none"/>
          </c:marker>
          <c:xVal>
            <c:numRef>
              <c:f>all!$A$2:$A$365</c:f>
              <c:numCache>
                <c:formatCode>m/d/yyyy</c:formatCode>
                <c:ptCount val="364"/>
                <c:pt idx="0">
                  <c:v>38353</c:v>
                </c:pt>
                <c:pt idx="1">
                  <c:v>38354</c:v>
                </c:pt>
                <c:pt idx="2">
                  <c:v>38355</c:v>
                </c:pt>
                <c:pt idx="3">
                  <c:v>38356</c:v>
                </c:pt>
                <c:pt idx="4">
                  <c:v>38357</c:v>
                </c:pt>
                <c:pt idx="5">
                  <c:v>38358</c:v>
                </c:pt>
                <c:pt idx="6">
                  <c:v>38359</c:v>
                </c:pt>
                <c:pt idx="7">
                  <c:v>38360</c:v>
                </c:pt>
                <c:pt idx="8">
                  <c:v>38361</c:v>
                </c:pt>
                <c:pt idx="9">
                  <c:v>38362</c:v>
                </c:pt>
                <c:pt idx="10">
                  <c:v>38363</c:v>
                </c:pt>
                <c:pt idx="11">
                  <c:v>38364</c:v>
                </c:pt>
                <c:pt idx="12">
                  <c:v>38365</c:v>
                </c:pt>
                <c:pt idx="13">
                  <c:v>38366</c:v>
                </c:pt>
                <c:pt idx="14">
                  <c:v>38367</c:v>
                </c:pt>
                <c:pt idx="15">
                  <c:v>38368</c:v>
                </c:pt>
                <c:pt idx="16">
                  <c:v>38369</c:v>
                </c:pt>
                <c:pt idx="17">
                  <c:v>38370</c:v>
                </c:pt>
                <c:pt idx="18">
                  <c:v>38371</c:v>
                </c:pt>
                <c:pt idx="19">
                  <c:v>38372</c:v>
                </c:pt>
                <c:pt idx="20">
                  <c:v>38373</c:v>
                </c:pt>
                <c:pt idx="21">
                  <c:v>38374</c:v>
                </c:pt>
                <c:pt idx="22">
                  <c:v>38375</c:v>
                </c:pt>
                <c:pt idx="23">
                  <c:v>38376</c:v>
                </c:pt>
                <c:pt idx="24">
                  <c:v>38377</c:v>
                </c:pt>
                <c:pt idx="25">
                  <c:v>38378</c:v>
                </c:pt>
                <c:pt idx="26">
                  <c:v>38379</c:v>
                </c:pt>
                <c:pt idx="27">
                  <c:v>38380</c:v>
                </c:pt>
                <c:pt idx="28">
                  <c:v>38381</c:v>
                </c:pt>
                <c:pt idx="29">
                  <c:v>38382</c:v>
                </c:pt>
                <c:pt idx="30">
                  <c:v>38383</c:v>
                </c:pt>
                <c:pt idx="31">
                  <c:v>38384</c:v>
                </c:pt>
                <c:pt idx="32">
                  <c:v>38385</c:v>
                </c:pt>
                <c:pt idx="33">
                  <c:v>38386</c:v>
                </c:pt>
                <c:pt idx="34">
                  <c:v>38387</c:v>
                </c:pt>
                <c:pt idx="35">
                  <c:v>38388</c:v>
                </c:pt>
                <c:pt idx="36">
                  <c:v>38389</c:v>
                </c:pt>
                <c:pt idx="37">
                  <c:v>38390</c:v>
                </c:pt>
                <c:pt idx="38">
                  <c:v>38391</c:v>
                </c:pt>
                <c:pt idx="39">
                  <c:v>38392</c:v>
                </c:pt>
                <c:pt idx="40">
                  <c:v>38393</c:v>
                </c:pt>
                <c:pt idx="41">
                  <c:v>38394</c:v>
                </c:pt>
                <c:pt idx="42">
                  <c:v>38395</c:v>
                </c:pt>
                <c:pt idx="43">
                  <c:v>38396</c:v>
                </c:pt>
                <c:pt idx="44">
                  <c:v>38397</c:v>
                </c:pt>
                <c:pt idx="45">
                  <c:v>38398</c:v>
                </c:pt>
                <c:pt idx="46">
                  <c:v>38399</c:v>
                </c:pt>
                <c:pt idx="47">
                  <c:v>38400</c:v>
                </c:pt>
                <c:pt idx="48">
                  <c:v>38401</c:v>
                </c:pt>
                <c:pt idx="49">
                  <c:v>38402</c:v>
                </c:pt>
                <c:pt idx="50">
                  <c:v>38403</c:v>
                </c:pt>
                <c:pt idx="51">
                  <c:v>38404</c:v>
                </c:pt>
                <c:pt idx="52">
                  <c:v>38405</c:v>
                </c:pt>
                <c:pt idx="53">
                  <c:v>38406</c:v>
                </c:pt>
                <c:pt idx="54">
                  <c:v>38407</c:v>
                </c:pt>
                <c:pt idx="55">
                  <c:v>38408</c:v>
                </c:pt>
                <c:pt idx="56">
                  <c:v>38409</c:v>
                </c:pt>
                <c:pt idx="57">
                  <c:v>38410</c:v>
                </c:pt>
                <c:pt idx="58">
                  <c:v>38411</c:v>
                </c:pt>
                <c:pt idx="59">
                  <c:v>38412</c:v>
                </c:pt>
                <c:pt idx="60">
                  <c:v>38413</c:v>
                </c:pt>
                <c:pt idx="61">
                  <c:v>38414</c:v>
                </c:pt>
                <c:pt idx="62">
                  <c:v>38415</c:v>
                </c:pt>
                <c:pt idx="63">
                  <c:v>38416</c:v>
                </c:pt>
                <c:pt idx="64">
                  <c:v>38417</c:v>
                </c:pt>
                <c:pt idx="65">
                  <c:v>38418</c:v>
                </c:pt>
                <c:pt idx="66">
                  <c:v>38419</c:v>
                </c:pt>
                <c:pt idx="67">
                  <c:v>38420</c:v>
                </c:pt>
                <c:pt idx="68">
                  <c:v>38421</c:v>
                </c:pt>
                <c:pt idx="69">
                  <c:v>38422</c:v>
                </c:pt>
                <c:pt idx="70">
                  <c:v>38423</c:v>
                </c:pt>
                <c:pt idx="71">
                  <c:v>38424</c:v>
                </c:pt>
                <c:pt idx="72">
                  <c:v>38425</c:v>
                </c:pt>
                <c:pt idx="73">
                  <c:v>38426</c:v>
                </c:pt>
                <c:pt idx="74">
                  <c:v>38427</c:v>
                </c:pt>
                <c:pt idx="75">
                  <c:v>38428</c:v>
                </c:pt>
                <c:pt idx="76">
                  <c:v>38429</c:v>
                </c:pt>
                <c:pt idx="77">
                  <c:v>38430</c:v>
                </c:pt>
                <c:pt idx="78">
                  <c:v>38431</c:v>
                </c:pt>
                <c:pt idx="79">
                  <c:v>38432</c:v>
                </c:pt>
                <c:pt idx="80">
                  <c:v>38433</c:v>
                </c:pt>
                <c:pt idx="81">
                  <c:v>38434</c:v>
                </c:pt>
                <c:pt idx="82">
                  <c:v>38435</c:v>
                </c:pt>
                <c:pt idx="83">
                  <c:v>38436</c:v>
                </c:pt>
                <c:pt idx="84">
                  <c:v>38437</c:v>
                </c:pt>
                <c:pt idx="85">
                  <c:v>38438</c:v>
                </c:pt>
                <c:pt idx="86">
                  <c:v>38439</c:v>
                </c:pt>
                <c:pt idx="87">
                  <c:v>38440</c:v>
                </c:pt>
                <c:pt idx="88">
                  <c:v>38441</c:v>
                </c:pt>
                <c:pt idx="89">
                  <c:v>38442</c:v>
                </c:pt>
                <c:pt idx="90">
                  <c:v>38443</c:v>
                </c:pt>
                <c:pt idx="91">
                  <c:v>38444</c:v>
                </c:pt>
                <c:pt idx="92">
                  <c:v>38445</c:v>
                </c:pt>
                <c:pt idx="93">
                  <c:v>38446</c:v>
                </c:pt>
                <c:pt idx="94">
                  <c:v>38447</c:v>
                </c:pt>
                <c:pt idx="95">
                  <c:v>38448</c:v>
                </c:pt>
                <c:pt idx="96">
                  <c:v>38449</c:v>
                </c:pt>
                <c:pt idx="97">
                  <c:v>38450</c:v>
                </c:pt>
                <c:pt idx="98">
                  <c:v>38451</c:v>
                </c:pt>
                <c:pt idx="99">
                  <c:v>38452</c:v>
                </c:pt>
                <c:pt idx="100">
                  <c:v>38453</c:v>
                </c:pt>
                <c:pt idx="101">
                  <c:v>38454</c:v>
                </c:pt>
                <c:pt idx="102">
                  <c:v>38455</c:v>
                </c:pt>
                <c:pt idx="103">
                  <c:v>38456</c:v>
                </c:pt>
                <c:pt idx="104">
                  <c:v>38457</c:v>
                </c:pt>
                <c:pt idx="105">
                  <c:v>38458</c:v>
                </c:pt>
                <c:pt idx="106">
                  <c:v>38459</c:v>
                </c:pt>
                <c:pt idx="107">
                  <c:v>38460</c:v>
                </c:pt>
                <c:pt idx="108">
                  <c:v>38461</c:v>
                </c:pt>
                <c:pt idx="109">
                  <c:v>38462</c:v>
                </c:pt>
                <c:pt idx="110">
                  <c:v>38463</c:v>
                </c:pt>
                <c:pt idx="111">
                  <c:v>38464</c:v>
                </c:pt>
                <c:pt idx="112">
                  <c:v>38465</c:v>
                </c:pt>
                <c:pt idx="113">
                  <c:v>38466</c:v>
                </c:pt>
                <c:pt idx="114">
                  <c:v>38467</c:v>
                </c:pt>
                <c:pt idx="115">
                  <c:v>38468</c:v>
                </c:pt>
                <c:pt idx="116">
                  <c:v>38469</c:v>
                </c:pt>
                <c:pt idx="117">
                  <c:v>38470</c:v>
                </c:pt>
                <c:pt idx="118">
                  <c:v>38471</c:v>
                </c:pt>
                <c:pt idx="119">
                  <c:v>38472</c:v>
                </c:pt>
                <c:pt idx="120">
                  <c:v>38473</c:v>
                </c:pt>
                <c:pt idx="121">
                  <c:v>38474</c:v>
                </c:pt>
                <c:pt idx="122">
                  <c:v>38475</c:v>
                </c:pt>
                <c:pt idx="123">
                  <c:v>38476</c:v>
                </c:pt>
                <c:pt idx="124">
                  <c:v>38477</c:v>
                </c:pt>
                <c:pt idx="125">
                  <c:v>38478</c:v>
                </c:pt>
                <c:pt idx="126">
                  <c:v>38479</c:v>
                </c:pt>
                <c:pt idx="127">
                  <c:v>38480</c:v>
                </c:pt>
                <c:pt idx="128">
                  <c:v>38481</c:v>
                </c:pt>
                <c:pt idx="129">
                  <c:v>38482</c:v>
                </c:pt>
                <c:pt idx="130">
                  <c:v>38483</c:v>
                </c:pt>
                <c:pt idx="131">
                  <c:v>38484</c:v>
                </c:pt>
                <c:pt idx="132">
                  <c:v>38485</c:v>
                </c:pt>
                <c:pt idx="133">
                  <c:v>38486</c:v>
                </c:pt>
                <c:pt idx="134">
                  <c:v>38487</c:v>
                </c:pt>
                <c:pt idx="135">
                  <c:v>38488</c:v>
                </c:pt>
                <c:pt idx="136">
                  <c:v>38489</c:v>
                </c:pt>
                <c:pt idx="137">
                  <c:v>38490</c:v>
                </c:pt>
                <c:pt idx="138">
                  <c:v>38491</c:v>
                </c:pt>
                <c:pt idx="139">
                  <c:v>38492</c:v>
                </c:pt>
                <c:pt idx="140">
                  <c:v>38493</c:v>
                </c:pt>
                <c:pt idx="141">
                  <c:v>38494</c:v>
                </c:pt>
                <c:pt idx="142">
                  <c:v>38495</c:v>
                </c:pt>
                <c:pt idx="143">
                  <c:v>38496</c:v>
                </c:pt>
                <c:pt idx="144">
                  <c:v>38497</c:v>
                </c:pt>
                <c:pt idx="145">
                  <c:v>38498</c:v>
                </c:pt>
                <c:pt idx="146">
                  <c:v>38499</c:v>
                </c:pt>
                <c:pt idx="147">
                  <c:v>38500</c:v>
                </c:pt>
                <c:pt idx="148">
                  <c:v>38501</c:v>
                </c:pt>
                <c:pt idx="149">
                  <c:v>38502</c:v>
                </c:pt>
                <c:pt idx="150">
                  <c:v>38503</c:v>
                </c:pt>
                <c:pt idx="151">
                  <c:v>38504</c:v>
                </c:pt>
                <c:pt idx="152">
                  <c:v>38505</c:v>
                </c:pt>
                <c:pt idx="153">
                  <c:v>38506</c:v>
                </c:pt>
                <c:pt idx="154">
                  <c:v>38507</c:v>
                </c:pt>
                <c:pt idx="155">
                  <c:v>38508</c:v>
                </c:pt>
                <c:pt idx="156">
                  <c:v>38509</c:v>
                </c:pt>
                <c:pt idx="157">
                  <c:v>38510</c:v>
                </c:pt>
                <c:pt idx="158">
                  <c:v>38511</c:v>
                </c:pt>
                <c:pt idx="159">
                  <c:v>38512</c:v>
                </c:pt>
                <c:pt idx="160">
                  <c:v>38513</c:v>
                </c:pt>
                <c:pt idx="161">
                  <c:v>38514</c:v>
                </c:pt>
                <c:pt idx="162">
                  <c:v>38515</c:v>
                </c:pt>
                <c:pt idx="163">
                  <c:v>38516</c:v>
                </c:pt>
                <c:pt idx="164">
                  <c:v>38517</c:v>
                </c:pt>
                <c:pt idx="165">
                  <c:v>38518</c:v>
                </c:pt>
                <c:pt idx="166">
                  <c:v>38519</c:v>
                </c:pt>
                <c:pt idx="167">
                  <c:v>38520</c:v>
                </c:pt>
                <c:pt idx="168">
                  <c:v>38521</c:v>
                </c:pt>
                <c:pt idx="169">
                  <c:v>38522</c:v>
                </c:pt>
                <c:pt idx="170">
                  <c:v>38523</c:v>
                </c:pt>
                <c:pt idx="171">
                  <c:v>38524</c:v>
                </c:pt>
                <c:pt idx="172">
                  <c:v>38525</c:v>
                </c:pt>
                <c:pt idx="173">
                  <c:v>38526</c:v>
                </c:pt>
                <c:pt idx="174">
                  <c:v>38527</c:v>
                </c:pt>
                <c:pt idx="175">
                  <c:v>38528</c:v>
                </c:pt>
                <c:pt idx="176">
                  <c:v>38529</c:v>
                </c:pt>
                <c:pt idx="177">
                  <c:v>38530</c:v>
                </c:pt>
                <c:pt idx="178">
                  <c:v>38531</c:v>
                </c:pt>
                <c:pt idx="179">
                  <c:v>38532</c:v>
                </c:pt>
                <c:pt idx="180">
                  <c:v>38533</c:v>
                </c:pt>
                <c:pt idx="181">
                  <c:v>38534</c:v>
                </c:pt>
                <c:pt idx="182">
                  <c:v>38535</c:v>
                </c:pt>
                <c:pt idx="183">
                  <c:v>38536</c:v>
                </c:pt>
                <c:pt idx="184">
                  <c:v>38537</c:v>
                </c:pt>
                <c:pt idx="185">
                  <c:v>38538</c:v>
                </c:pt>
                <c:pt idx="186">
                  <c:v>38539</c:v>
                </c:pt>
                <c:pt idx="187">
                  <c:v>38540</c:v>
                </c:pt>
                <c:pt idx="188">
                  <c:v>38541</c:v>
                </c:pt>
                <c:pt idx="189">
                  <c:v>38542</c:v>
                </c:pt>
                <c:pt idx="190">
                  <c:v>38543</c:v>
                </c:pt>
                <c:pt idx="191">
                  <c:v>38544</c:v>
                </c:pt>
                <c:pt idx="192">
                  <c:v>38545</c:v>
                </c:pt>
                <c:pt idx="193">
                  <c:v>38546</c:v>
                </c:pt>
                <c:pt idx="194">
                  <c:v>38547</c:v>
                </c:pt>
                <c:pt idx="195">
                  <c:v>38548</c:v>
                </c:pt>
                <c:pt idx="196">
                  <c:v>38549</c:v>
                </c:pt>
                <c:pt idx="197">
                  <c:v>38550</c:v>
                </c:pt>
                <c:pt idx="198">
                  <c:v>38551</c:v>
                </c:pt>
                <c:pt idx="199">
                  <c:v>38552</c:v>
                </c:pt>
                <c:pt idx="200">
                  <c:v>38553</c:v>
                </c:pt>
                <c:pt idx="201">
                  <c:v>38554</c:v>
                </c:pt>
                <c:pt idx="202">
                  <c:v>38555</c:v>
                </c:pt>
                <c:pt idx="203">
                  <c:v>38556</c:v>
                </c:pt>
                <c:pt idx="204">
                  <c:v>38557</c:v>
                </c:pt>
                <c:pt idx="205">
                  <c:v>38558</c:v>
                </c:pt>
                <c:pt idx="206">
                  <c:v>38559</c:v>
                </c:pt>
                <c:pt idx="207">
                  <c:v>38560</c:v>
                </c:pt>
                <c:pt idx="208">
                  <c:v>38561</c:v>
                </c:pt>
                <c:pt idx="209">
                  <c:v>38562</c:v>
                </c:pt>
                <c:pt idx="210">
                  <c:v>38563</c:v>
                </c:pt>
                <c:pt idx="211">
                  <c:v>38564</c:v>
                </c:pt>
                <c:pt idx="212">
                  <c:v>38565</c:v>
                </c:pt>
                <c:pt idx="213">
                  <c:v>38566</c:v>
                </c:pt>
                <c:pt idx="214">
                  <c:v>38567</c:v>
                </c:pt>
                <c:pt idx="215">
                  <c:v>38568</c:v>
                </c:pt>
                <c:pt idx="216">
                  <c:v>38569</c:v>
                </c:pt>
                <c:pt idx="217">
                  <c:v>38570</c:v>
                </c:pt>
                <c:pt idx="218">
                  <c:v>38571</c:v>
                </c:pt>
                <c:pt idx="219">
                  <c:v>38572</c:v>
                </c:pt>
                <c:pt idx="220">
                  <c:v>38573</c:v>
                </c:pt>
                <c:pt idx="221">
                  <c:v>38574</c:v>
                </c:pt>
                <c:pt idx="222">
                  <c:v>38575</c:v>
                </c:pt>
                <c:pt idx="223">
                  <c:v>38576</c:v>
                </c:pt>
                <c:pt idx="224">
                  <c:v>38577</c:v>
                </c:pt>
                <c:pt idx="225">
                  <c:v>38578</c:v>
                </c:pt>
                <c:pt idx="226">
                  <c:v>38579</c:v>
                </c:pt>
                <c:pt idx="227">
                  <c:v>38580</c:v>
                </c:pt>
                <c:pt idx="228">
                  <c:v>38581</c:v>
                </c:pt>
                <c:pt idx="229">
                  <c:v>38582</c:v>
                </c:pt>
                <c:pt idx="230">
                  <c:v>38583</c:v>
                </c:pt>
                <c:pt idx="231">
                  <c:v>38584</c:v>
                </c:pt>
                <c:pt idx="232">
                  <c:v>38585</c:v>
                </c:pt>
                <c:pt idx="233">
                  <c:v>38586</c:v>
                </c:pt>
                <c:pt idx="234">
                  <c:v>38587</c:v>
                </c:pt>
                <c:pt idx="235">
                  <c:v>38588</c:v>
                </c:pt>
                <c:pt idx="236">
                  <c:v>38589</c:v>
                </c:pt>
                <c:pt idx="237">
                  <c:v>38590</c:v>
                </c:pt>
                <c:pt idx="238">
                  <c:v>38591</c:v>
                </c:pt>
                <c:pt idx="239">
                  <c:v>38592</c:v>
                </c:pt>
                <c:pt idx="240">
                  <c:v>38593</c:v>
                </c:pt>
                <c:pt idx="241">
                  <c:v>38594</c:v>
                </c:pt>
                <c:pt idx="242">
                  <c:v>38595</c:v>
                </c:pt>
                <c:pt idx="243">
                  <c:v>38596</c:v>
                </c:pt>
                <c:pt idx="244">
                  <c:v>38597</c:v>
                </c:pt>
                <c:pt idx="245">
                  <c:v>38598</c:v>
                </c:pt>
                <c:pt idx="246">
                  <c:v>38599</c:v>
                </c:pt>
                <c:pt idx="247">
                  <c:v>38600</c:v>
                </c:pt>
                <c:pt idx="248">
                  <c:v>38601</c:v>
                </c:pt>
                <c:pt idx="249">
                  <c:v>38602</c:v>
                </c:pt>
                <c:pt idx="250">
                  <c:v>38603</c:v>
                </c:pt>
                <c:pt idx="251">
                  <c:v>38604</c:v>
                </c:pt>
                <c:pt idx="252">
                  <c:v>38605</c:v>
                </c:pt>
                <c:pt idx="253">
                  <c:v>38606</c:v>
                </c:pt>
                <c:pt idx="254">
                  <c:v>38607</c:v>
                </c:pt>
                <c:pt idx="255">
                  <c:v>38608</c:v>
                </c:pt>
                <c:pt idx="256">
                  <c:v>38609</c:v>
                </c:pt>
                <c:pt idx="257">
                  <c:v>38610</c:v>
                </c:pt>
                <c:pt idx="258">
                  <c:v>38611</c:v>
                </c:pt>
                <c:pt idx="259">
                  <c:v>38612</c:v>
                </c:pt>
                <c:pt idx="260">
                  <c:v>38613</c:v>
                </c:pt>
                <c:pt idx="261">
                  <c:v>38614</c:v>
                </c:pt>
                <c:pt idx="262">
                  <c:v>38615</c:v>
                </c:pt>
                <c:pt idx="263">
                  <c:v>38616</c:v>
                </c:pt>
                <c:pt idx="264">
                  <c:v>38617</c:v>
                </c:pt>
                <c:pt idx="265">
                  <c:v>38618</c:v>
                </c:pt>
                <c:pt idx="266">
                  <c:v>38619</c:v>
                </c:pt>
                <c:pt idx="267">
                  <c:v>38620</c:v>
                </c:pt>
                <c:pt idx="268">
                  <c:v>38621</c:v>
                </c:pt>
                <c:pt idx="269">
                  <c:v>38622</c:v>
                </c:pt>
                <c:pt idx="270">
                  <c:v>38623</c:v>
                </c:pt>
                <c:pt idx="271">
                  <c:v>38624</c:v>
                </c:pt>
                <c:pt idx="272">
                  <c:v>38625</c:v>
                </c:pt>
                <c:pt idx="273">
                  <c:v>38626</c:v>
                </c:pt>
                <c:pt idx="274">
                  <c:v>38627</c:v>
                </c:pt>
                <c:pt idx="275">
                  <c:v>38628</c:v>
                </c:pt>
                <c:pt idx="276">
                  <c:v>38629</c:v>
                </c:pt>
                <c:pt idx="277">
                  <c:v>38630</c:v>
                </c:pt>
                <c:pt idx="278">
                  <c:v>38631</c:v>
                </c:pt>
                <c:pt idx="279">
                  <c:v>38632</c:v>
                </c:pt>
                <c:pt idx="280">
                  <c:v>38633</c:v>
                </c:pt>
                <c:pt idx="281">
                  <c:v>38634</c:v>
                </c:pt>
                <c:pt idx="282">
                  <c:v>38635</c:v>
                </c:pt>
                <c:pt idx="283">
                  <c:v>38636</c:v>
                </c:pt>
                <c:pt idx="284">
                  <c:v>38637</c:v>
                </c:pt>
                <c:pt idx="285">
                  <c:v>38638</c:v>
                </c:pt>
                <c:pt idx="286">
                  <c:v>38639</c:v>
                </c:pt>
                <c:pt idx="287">
                  <c:v>38640</c:v>
                </c:pt>
                <c:pt idx="288">
                  <c:v>38641</c:v>
                </c:pt>
                <c:pt idx="289">
                  <c:v>38642</c:v>
                </c:pt>
                <c:pt idx="290">
                  <c:v>38643</c:v>
                </c:pt>
                <c:pt idx="291">
                  <c:v>38644</c:v>
                </c:pt>
                <c:pt idx="292">
                  <c:v>38645</c:v>
                </c:pt>
                <c:pt idx="293">
                  <c:v>38646</c:v>
                </c:pt>
                <c:pt idx="294">
                  <c:v>38647</c:v>
                </c:pt>
                <c:pt idx="295">
                  <c:v>38648</c:v>
                </c:pt>
                <c:pt idx="296">
                  <c:v>38649</c:v>
                </c:pt>
                <c:pt idx="297">
                  <c:v>38650</c:v>
                </c:pt>
                <c:pt idx="298">
                  <c:v>38651</c:v>
                </c:pt>
                <c:pt idx="299">
                  <c:v>38652</c:v>
                </c:pt>
                <c:pt idx="300">
                  <c:v>38653</c:v>
                </c:pt>
                <c:pt idx="301">
                  <c:v>38654</c:v>
                </c:pt>
                <c:pt idx="302">
                  <c:v>38655</c:v>
                </c:pt>
                <c:pt idx="303">
                  <c:v>38656</c:v>
                </c:pt>
                <c:pt idx="304">
                  <c:v>38657</c:v>
                </c:pt>
                <c:pt idx="305">
                  <c:v>38658</c:v>
                </c:pt>
                <c:pt idx="306">
                  <c:v>38659</c:v>
                </c:pt>
                <c:pt idx="307">
                  <c:v>38660</c:v>
                </c:pt>
                <c:pt idx="308">
                  <c:v>38661</c:v>
                </c:pt>
                <c:pt idx="309">
                  <c:v>38662</c:v>
                </c:pt>
                <c:pt idx="310">
                  <c:v>38663</c:v>
                </c:pt>
                <c:pt idx="311">
                  <c:v>38664</c:v>
                </c:pt>
                <c:pt idx="312">
                  <c:v>38665</c:v>
                </c:pt>
                <c:pt idx="313">
                  <c:v>38666</c:v>
                </c:pt>
                <c:pt idx="314">
                  <c:v>38667</c:v>
                </c:pt>
                <c:pt idx="315">
                  <c:v>38668</c:v>
                </c:pt>
                <c:pt idx="316">
                  <c:v>38669</c:v>
                </c:pt>
                <c:pt idx="317">
                  <c:v>38670</c:v>
                </c:pt>
                <c:pt idx="318">
                  <c:v>38671</c:v>
                </c:pt>
                <c:pt idx="319">
                  <c:v>38672</c:v>
                </c:pt>
                <c:pt idx="320">
                  <c:v>38673</c:v>
                </c:pt>
                <c:pt idx="321">
                  <c:v>38674</c:v>
                </c:pt>
                <c:pt idx="322">
                  <c:v>38675</c:v>
                </c:pt>
                <c:pt idx="323">
                  <c:v>38676</c:v>
                </c:pt>
                <c:pt idx="324">
                  <c:v>38677</c:v>
                </c:pt>
                <c:pt idx="325">
                  <c:v>38678</c:v>
                </c:pt>
                <c:pt idx="326">
                  <c:v>38679</c:v>
                </c:pt>
                <c:pt idx="327">
                  <c:v>38680</c:v>
                </c:pt>
                <c:pt idx="328">
                  <c:v>38681</c:v>
                </c:pt>
                <c:pt idx="329">
                  <c:v>38682</c:v>
                </c:pt>
                <c:pt idx="330">
                  <c:v>38683</c:v>
                </c:pt>
                <c:pt idx="331">
                  <c:v>38684</c:v>
                </c:pt>
                <c:pt idx="332">
                  <c:v>38685</c:v>
                </c:pt>
                <c:pt idx="333">
                  <c:v>38686</c:v>
                </c:pt>
                <c:pt idx="334">
                  <c:v>38687</c:v>
                </c:pt>
                <c:pt idx="335">
                  <c:v>38688</c:v>
                </c:pt>
                <c:pt idx="336">
                  <c:v>38689</c:v>
                </c:pt>
                <c:pt idx="337">
                  <c:v>38690</c:v>
                </c:pt>
                <c:pt idx="338">
                  <c:v>38691</c:v>
                </c:pt>
                <c:pt idx="339">
                  <c:v>38692</c:v>
                </c:pt>
                <c:pt idx="340">
                  <c:v>38693</c:v>
                </c:pt>
                <c:pt idx="341">
                  <c:v>38694</c:v>
                </c:pt>
                <c:pt idx="342">
                  <c:v>38695</c:v>
                </c:pt>
                <c:pt idx="343">
                  <c:v>38696</c:v>
                </c:pt>
                <c:pt idx="344">
                  <c:v>38697</c:v>
                </c:pt>
                <c:pt idx="345">
                  <c:v>38698</c:v>
                </c:pt>
                <c:pt idx="346">
                  <c:v>38699</c:v>
                </c:pt>
                <c:pt idx="347">
                  <c:v>38700</c:v>
                </c:pt>
                <c:pt idx="348">
                  <c:v>38701</c:v>
                </c:pt>
                <c:pt idx="349">
                  <c:v>38702</c:v>
                </c:pt>
                <c:pt idx="350">
                  <c:v>38703</c:v>
                </c:pt>
                <c:pt idx="351">
                  <c:v>38704</c:v>
                </c:pt>
                <c:pt idx="352">
                  <c:v>38705</c:v>
                </c:pt>
                <c:pt idx="353">
                  <c:v>38706</c:v>
                </c:pt>
                <c:pt idx="354">
                  <c:v>38707</c:v>
                </c:pt>
                <c:pt idx="355">
                  <c:v>38708</c:v>
                </c:pt>
                <c:pt idx="356">
                  <c:v>38709</c:v>
                </c:pt>
                <c:pt idx="357">
                  <c:v>38710</c:v>
                </c:pt>
                <c:pt idx="358">
                  <c:v>38711</c:v>
                </c:pt>
                <c:pt idx="359">
                  <c:v>38712</c:v>
                </c:pt>
                <c:pt idx="360">
                  <c:v>38713</c:v>
                </c:pt>
                <c:pt idx="361">
                  <c:v>38714</c:v>
                </c:pt>
                <c:pt idx="362">
                  <c:v>38715</c:v>
                </c:pt>
                <c:pt idx="363">
                  <c:v>38716</c:v>
                </c:pt>
              </c:numCache>
            </c:numRef>
          </c:xVal>
          <c:yVal>
            <c:numRef>
              <c:f>all!$D$2:$D$365</c:f>
              <c:numCache>
                <c:formatCode>General</c:formatCode>
                <c:ptCount val="364"/>
                <c:pt idx="0">
                  <c:v>14.531189918518066</c:v>
                </c:pt>
                <c:pt idx="1">
                  <c:v>31.136418978373211</c:v>
                </c:pt>
                <c:pt idx="2">
                  <c:v>17.544951597849529</c:v>
                </c:pt>
                <c:pt idx="3">
                  <c:v>28.147044340769451</c:v>
                </c:pt>
                <c:pt idx="4">
                  <c:v>13.99107297261556</c:v>
                </c:pt>
                <c:pt idx="5">
                  <c:v>19.248752276102703</c:v>
                </c:pt>
                <c:pt idx="6">
                  <c:v>33.151242574055992</c:v>
                </c:pt>
                <c:pt idx="7">
                  <c:v>40.930988947550453</c:v>
                </c:pt>
                <c:pt idx="8">
                  <c:v>26.005417505900066</c:v>
                </c:pt>
                <c:pt idx="9">
                  <c:v>27.201473236083984</c:v>
                </c:pt>
                <c:pt idx="10">
                  <c:v>19.05604362487793</c:v>
                </c:pt>
                <c:pt idx="11">
                  <c:v>20.161317666371662</c:v>
                </c:pt>
                <c:pt idx="12">
                  <c:v>14.441765149434408</c:v>
                </c:pt>
                <c:pt idx="13">
                  <c:v>23.295811017354328</c:v>
                </c:pt>
                <c:pt idx="14">
                  <c:v>29.290641466776531</c:v>
                </c:pt>
                <c:pt idx="15">
                  <c:v>18.276487668355305</c:v>
                </c:pt>
                <c:pt idx="16">
                  <c:v>15.008391380310059</c:v>
                </c:pt>
                <c:pt idx="17">
                  <c:v>17.858587265014648</c:v>
                </c:pt>
                <c:pt idx="18">
                  <c:v>21.290109316507976</c:v>
                </c:pt>
                <c:pt idx="19">
                  <c:v>22.366798718770344</c:v>
                </c:pt>
                <c:pt idx="20">
                  <c:v>14.02079168955485</c:v>
                </c:pt>
                <c:pt idx="21">
                  <c:v>9.4575292269388829</c:v>
                </c:pt>
                <c:pt idx="22">
                  <c:v>28.75876744588216</c:v>
                </c:pt>
                <c:pt idx="23">
                  <c:v>37.561413447062172</c:v>
                </c:pt>
                <c:pt idx="24">
                  <c:v>44.95882511138916</c:v>
                </c:pt>
                <c:pt idx="25">
                  <c:v>19.706738154093426</c:v>
                </c:pt>
                <c:pt idx="26">
                  <c:v>28.723148663838703</c:v>
                </c:pt>
                <c:pt idx="27">
                  <c:v>25.138075510660808</c:v>
                </c:pt>
                <c:pt idx="28">
                  <c:v>42.549466451009117</c:v>
                </c:pt>
                <c:pt idx="29">
                  <c:v>36.063287734985352</c:v>
                </c:pt>
                <c:pt idx="30">
                  <c:v>39.415918986002602</c:v>
                </c:pt>
                <c:pt idx="31">
                  <c:v>34.980835596720375</c:v>
                </c:pt>
                <c:pt idx="32">
                  <c:v>54.824081420898437</c:v>
                </c:pt>
                <c:pt idx="33">
                  <c:v>53.153895060221352</c:v>
                </c:pt>
                <c:pt idx="34">
                  <c:v>49.448830922444664</c:v>
                </c:pt>
                <c:pt idx="35">
                  <c:v>20.109539667765301</c:v>
                </c:pt>
                <c:pt idx="36">
                  <c:v>45.357955296834312</c:v>
                </c:pt>
                <c:pt idx="37">
                  <c:v>19.765153566996258</c:v>
                </c:pt>
                <c:pt idx="38">
                  <c:v>23.872288068135578</c:v>
                </c:pt>
                <c:pt idx="39">
                  <c:v>17.236054420471191</c:v>
                </c:pt>
                <c:pt idx="40">
                  <c:v>17.687429110209148</c:v>
                </c:pt>
                <c:pt idx="41">
                  <c:v>26.255779902140301</c:v>
                </c:pt>
                <c:pt idx="42">
                  <c:v>22.465137481689453</c:v>
                </c:pt>
                <c:pt idx="43">
                  <c:v>9.6829857428868618</c:v>
                </c:pt>
                <c:pt idx="44">
                  <c:v>21.104461749394734</c:v>
                </c:pt>
                <c:pt idx="45">
                  <c:v>32.887460708618164</c:v>
                </c:pt>
                <c:pt idx="46">
                  <c:v>22.161884943644207</c:v>
                </c:pt>
                <c:pt idx="47">
                  <c:v>14.686930020650228</c:v>
                </c:pt>
                <c:pt idx="48">
                  <c:v>25.519234657287598</c:v>
                </c:pt>
                <c:pt idx="49">
                  <c:v>30.97765604654948</c:v>
                </c:pt>
                <c:pt idx="50">
                  <c:v>16.529584089914959</c:v>
                </c:pt>
                <c:pt idx="51">
                  <c:v>27.326727549235027</c:v>
                </c:pt>
                <c:pt idx="52">
                  <c:v>32.739679336547852</c:v>
                </c:pt>
                <c:pt idx="53">
                  <c:v>31.056044260660808</c:v>
                </c:pt>
                <c:pt idx="54">
                  <c:v>37.294830004374184</c:v>
                </c:pt>
                <c:pt idx="55">
                  <c:v>25.04175631205241</c:v>
                </c:pt>
                <c:pt idx="56">
                  <c:v>16.904920895894367</c:v>
                </c:pt>
                <c:pt idx="57">
                  <c:v>20.757667223612469</c:v>
                </c:pt>
                <c:pt idx="58">
                  <c:v>28.989529291788738</c:v>
                </c:pt>
                <c:pt idx="59">
                  <c:v>13.057094732920328</c:v>
                </c:pt>
                <c:pt idx="60">
                  <c:v>15.312421162923178</c:v>
                </c:pt>
                <c:pt idx="61">
                  <c:v>29.051427841186523</c:v>
                </c:pt>
                <c:pt idx="62">
                  <c:v>62.540864308675133</c:v>
                </c:pt>
                <c:pt idx="63">
                  <c:v>42.241090774536133</c:v>
                </c:pt>
                <c:pt idx="64">
                  <c:v>45.573397318522133</c:v>
                </c:pt>
                <c:pt idx="65">
                  <c:v>18.050307750701904</c:v>
                </c:pt>
                <c:pt idx="66">
                  <c:v>16.111987272898357</c:v>
                </c:pt>
                <c:pt idx="67">
                  <c:v>20.487009366353352</c:v>
                </c:pt>
                <c:pt idx="68">
                  <c:v>30.426710764567058</c:v>
                </c:pt>
                <c:pt idx="69">
                  <c:v>29.373833338419598</c:v>
                </c:pt>
                <c:pt idx="70">
                  <c:v>16.534796396891277</c:v>
                </c:pt>
                <c:pt idx="71">
                  <c:v>25.275773684183758</c:v>
                </c:pt>
                <c:pt idx="72">
                  <c:v>36.345104535420738</c:v>
                </c:pt>
                <c:pt idx="73">
                  <c:v>37.947228749593101</c:v>
                </c:pt>
                <c:pt idx="74">
                  <c:v>29.528015454610188</c:v>
                </c:pt>
                <c:pt idx="75">
                  <c:v>20.844197591145832</c:v>
                </c:pt>
                <c:pt idx="76">
                  <c:v>36.528956731160484</c:v>
                </c:pt>
                <c:pt idx="77">
                  <c:v>12.448719819386801</c:v>
                </c:pt>
                <c:pt idx="78">
                  <c:v>15.024339358011881</c:v>
                </c:pt>
                <c:pt idx="79">
                  <c:v>22.63588587443034</c:v>
                </c:pt>
                <c:pt idx="80">
                  <c:v>16.529470125834148</c:v>
                </c:pt>
                <c:pt idx="81">
                  <c:v>16.89744758605957</c:v>
                </c:pt>
                <c:pt idx="82">
                  <c:v>36.873809814453125</c:v>
                </c:pt>
                <c:pt idx="83">
                  <c:v>16.290526072184246</c:v>
                </c:pt>
                <c:pt idx="84">
                  <c:v>27.367393493652344</c:v>
                </c:pt>
                <c:pt idx="85">
                  <c:v>33.343120574951172</c:v>
                </c:pt>
                <c:pt idx="86">
                  <c:v>21.543795585632324</c:v>
                </c:pt>
                <c:pt idx="87">
                  <c:v>22.503304481506348</c:v>
                </c:pt>
                <c:pt idx="88">
                  <c:v>24.055034637451172</c:v>
                </c:pt>
                <c:pt idx="89">
                  <c:v>10.051613489786783</c:v>
                </c:pt>
                <c:pt idx="90">
                  <c:v>8.0563367207845058</c:v>
                </c:pt>
                <c:pt idx="91">
                  <c:v>5.7856638431549072</c:v>
                </c:pt>
                <c:pt idx="92">
                  <c:v>8.8992994626363124</c:v>
                </c:pt>
                <c:pt idx="93">
                  <c:v>22.106825987497967</c:v>
                </c:pt>
                <c:pt idx="94">
                  <c:v>42.611917495727539</c:v>
                </c:pt>
                <c:pt idx="95">
                  <c:v>28.27231725056966</c:v>
                </c:pt>
                <c:pt idx="96">
                  <c:v>13.26769765218099</c:v>
                </c:pt>
                <c:pt idx="97">
                  <c:v>18.516068935394287</c:v>
                </c:pt>
                <c:pt idx="98">
                  <c:v>17.830876032511394</c:v>
                </c:pt>
                <c:pt idx="99">
                  <c:v>26.300136566162109</c:v>
                </c:pt>
                <c:pt idx="100">
                  <c:v>8.2836707433064785</c:v>
                </c:pt>
                <c:pt idx="101">
                  <c:v>12.229909420013428</c:v>
                </c:pt>
                <c:pt idx="102">
                  <c:v>10.922368367513021</c:v>
                </c:pt>
                <c:pt idx="103">
                  <c:v>16.195061206817627</c:v>
                </c:pt>
                <c:pt idx="104">
                  <c:v>18.061104138692219</c:v>
                </c:pt>
                <c:pt idx="105">
                  <c:v>22.516844113667805</c:v>
                </c:pt>
                <c:pt idx="106">
                  <c:v>34.022291819254555</c:v>
                </c:pt>
                <c:pt idx="107">
                  <c:v>43.603394190470375</c:v>
                </c:pt>
                <c:pt idx="108">
                  <c:v>28.995386441548664</c:v>
                </c:pt>
                <c:pt idx="109">
                  <c:v>10.71271006266276</c:v>
                </c:pt>
                <c:pt idx="110">
                  <c:v>15.438062032063803</c:v>
                </c:pt>
                <c:pt idx="111">
                  <c:v>9.0465084711710606</c:v>
                </c:pt>
                <c:pt idx="112">
                  <c:v>3.8602036635080972</c:v>
                </c:pt>
                <c:pt idx="113">
                  <c:v>5.0042765935262041</c:v>
                </c:pt>
                <c:pt idx="114">
                  <c:v>20.799347241719563</c:v>
                </c:pt>
                <c:pt idx="115">
                  <c:v>19.378531297047932</c:v>
                </c:pt>
                <c:pt idx="116">
                  <c:v>21.983777681986492</c:v>
                </c:pt>
                <c:pt idx="117">
                  <c:v>23.179132620493572</c:v>
                </c:pt>
                <c:pt idx="118">
                  <c:v>27.053616205851238</c:v>
                </c:pt>
                <c:pt idx="119">
                  <c:v>22.781689643859863</c:v>
                </c:pt>
                <c:pt idx="120">
                  <c:v>23.37818717956543</c:v>
                </c:pt>
                <c:pt idx="121">
                  <c:v>15.714928309122721</c:v>
                </c:pt>
                <c:pt idx="122">
                  <c:v>24.624225934346516</c:v>
                </c:pt>
                <c:pt idx="123">
                  <c:v>19.020761489868164</c:v>
                </c:pt>
                <c:pt idx="124">
                  <c:v>26.051424662272137</c:v>
                </c:pt>
                <c:pt idx="125">
                  <c:v>30.571069717407227</c:v>
                </c:pt>
                <c:pt idx="126">
                  <c:v>31.717694600423176</c:v>
                </c:pt>
                <c:pt idx="127">
                  <c:v>22.769477208455402</c:v>
                </c:pt>
                <c:pt idx="128">
                  <c:v>31.686613718668621</c:v>
                </c:pt>
                <c:pt idx="129">
                  <c:v>15.072991371154785</c:v>
                </c:pt>
                <c:pt idx="130">
                  <c:v>7.727973461151123</c:v>
                </c:pt>
                <c:pt idx="131">
                  <c:v>8.4521648089090977</c:v>
                </c:pt>
                <c:pt idx="132">
                  <c:v>12.414649168650309</c:v>
                </c:pt>
                <c:pt idx="133">
                  <c:v>15.900776704152426</c:v>
                </c:pt>
                <c:pt idx="134">
                  <c:v>9.8451253573099766</c:v>
                </c:pt>
                <c:pt idx="135">
                  <c:v>12.353756586710611</c:v>
                </c:pt>
                <c:pt idx="136">
                  <c:v>13.134841283162435</c:v>
                </c:pt>
                <c:pt idx="137">
                  <c:v>12.270664850870768</c:v>
                </c:pt>
                <c:pt idx="138">
                  <c:v>13.466509501139322</c:v>
                </c:pt>
                <c:pt idx="139">
                  <c:v>15.807064692179361</c:v>
                </c:pt>
                <c:pt idx="140">
                  <c:v>26.565637906392414</c:v>
                </c:pt>
                <c:pt idx="141">
                  <c:v>26.857112566630047</c:v>
                </c:pt>
                <c:pt idx="142">
                  <c:v>10.463046709696451</c:v>
                </c:pt>
                <c:pt idx="143">
                  <c:v>13.160070101420084</c:v>
                </c:pt>
                <c:pt idx="144">
                  <c:v>11.130683422088623</c:v>
                </c:pt>
                <c:pt idx="145">
                  <c:v>15.134913603464762</c:v>
                </c:pt>
                <c:pt idx="146">
                  <c:v>16.41085958480835</c:v>
                </c:pt>
                <c:pt idx="147">
                  <c:v>17.953534285227459</c:v>
                </c:pt>
                <c:pt idx="148">
                  <c:v>15.981165726979574</c:v>
                </c:pt>
                <c:pt idx="149">
                  <c:v>13.633697032928467</c:v>
                </c:pt>
                <c:pt idx="150">
                  <c:v>15.944988250732422</c:v>
                </c:pt>
                <c:pt idx="151">
                  <c:v>15.924791495005289</c:v>
                </c:pt>
                <c:pt idx="152">
                  <c:v>10.421776612599691</c:v>
                </c:pt>
                <c:pt idx="153">
                  <c:v>16.783381462097168</c:v>
                </c:pt>
                <c:pt idx="154">
                  <c:v>22.899425188700359</c:v>
                </c:pt>
                <c:pt idx="155">
                  <c:v>17.775153160095215</c:v>
                </c:pt>
                <c:pt idx="156">
                  <c:v>15.621801853179932</c:v>
                </c:pt>
                <c:pt idx="157">
                  <c:v>18.849735260009766</c:v>
                </c:pt>
                <c:pt idx="158">
                  <c:v>23.016157786051433</c:v>
                </c:pt>
                <c:pt idx="159">
                  <c:v>24.82987340291341</c:v>
                </c:pt>
                <c:pt idx="160">
                  <c:v>34.378584861755371</c:v>
                </c:pt>
                <c:pt idx="161">
                  <c:v>32.435024897257485</c:v>
                </c:pt>
                <c:pt idx="162">
                  <c:v>16.840938568115234</c:v>
                </c:pt>
                <c:pt idx="163">
                  <c:v>21.457654158274334</c:v>
                </c:pt>
                <c:pt idx="164">
                  <c:v>18.372708002726238</c:v>
                </c:pt>
                <c:pt idx="165">
                  <c:v>8.2035173575083409</c:v>
                </c:pt>
                <c:pt idx="166">
                  <c:v>11.826476732889811</c:v>
                </c:pt>
                <c:pt idx="167">
                  <c:v>9.8544168472290039</c:v>
                </c:pt>
                <c:pt idx="168">
                  <c:v>9.7817761103312169</c:v>
                </c:pt>
                <c:pt idx="169">
                  <c:v>13.659427801767984</c:v>
                </c:pt>
                <c:pt idx="170">
                  <c:v>25.40066893895467</c:v>
                </c:pt>
                <c:pt idx="171">
                  <c:v>12.708238363265991</c:v>
                </c:pt>
                <c:pt idx="172">
                  <c:v>12.319121678670248</c:v>
                </c:pt>
                <c:pt idx="173">
                  <c:v>20.988879203796387</c:v>
                </c:pt>
                <c:pt idx="174">
                  <c:v>35.381507237752281</c:v>
                </c:pt>
                <c:pt idx="175">
                  <c:v>16.123352368672688</c:v>
                </c:pt>
                <c:pt idx="176">
                  <c:v>19.050171216328938</c:v>
                </c:pt>
                <c:pt idx="177">
                  <c:v>35.175240198771156</c:v>
                </c:pt>
                <c:pt idx="178">
                  <c:v>18.934811274210613</c:v>
                </c:pt>
                <c:pt idx="179">
                  <c:v>36.870240847269692</c:v>
                </c:pt>
                <c:pt idx="180">
                  <c:v>16.766685485839844</c:v>
                </c:pt>
                <c:pt idx="181">
                  <c:v>5.6051673889160156</c:v>
                </c:pt>
                <c:pt idx="182">
                  <c:v>8.2198746204376221</c:v>
                </c:pt>
                <c:pt idx="183">
                  <c:v>22.948220411936443</c:v>
                </c:pt>
                <c:pt idx="184">
                  <c:v>25.022454579671223</c:v>
                </c:pt>
                <c:pt idx="185">
                  <c:v>11.180194536844889</c:v>
                </c:pt>
                <c:pt idx="186">
                  <c:v>13.150518735249838</c:v>
                </c:pt>
                <c:pt idx="187">
                  <c:v>18.264731725056965</c:v>
                </c:pt>
                <c:pt idx="188">
                  <c:v>13.57911459604899</c:v>
                </c:pt>
                <c:pt idx="189">
                  <c:v>17.174359162648518</c:v>
                </c:pt>
                <c:pt idx="190">
                  <c:v>20.557566165924072</c:v>
                </c:pt>
                <c:pt idx="191">
                  <c:v>16.466793696085613</c:v>
                </c:pt>
                <c:pt idx="192">
                  <c:v>23.329322179158527</c:v>
                </c:pt>
                <c:pt idx="193">
                  <c:v>20.373554547627766</c:v>
                </c:pt>
                <c:pt idx="194">
                  <c:v>25.700650533040363</c:v>
                </c:pt>
                <c:pt idx="195">
                  <c:v>17.658440589904785</c:v>
                </c:pt>
                <c:pt idx="196">
                  <c:v>18.785987218221027</c:v>
                </c:pt>
                <c:pt idx="197">
                  <c:v>27.288562774658203</c:v>
                </c:pt>
                <c:pt idx="198">
                  <c:v>17.554494857788086</c:v>
                </c:pt>
                <c:pt idx="199">
                  <c:v>14.646844069163004</c:v>
                </c:pt>
                <c:pt idx="200">
                  <c:v>14.313858509063721</c:v>
                </c:pt>
                <c:pt idx="201">
                  <c:v>18.687704404195149</c:v>
                </c:pt>
                <c:pt idx="202">
                  <c:v>15.09126091003418</c:v>
                </c:pt>
                <c:pt idx="203">
                  <c:v>9.0816515286763515</c:v>
                </c:pt>
                <c:pt idx="204">
                  <c:v>16.490590413411457</c:v>
                </c:pt>
                <c:pt idx="205">
                  <c:v>15.998705705006918</c:v>
                </c:pt>
                <c:pt idx="206">
                  <c:v>9.3972460428873692</c:v>
                </c:pt>
                <c:pt idx="207">
                  <c:v>9.8930603663126622</c:v>
                </c:pt>
                <c:pt idx="208">
                  <c:v>22.827256202697754</c:v>
                </c:pt>
                <c:pt idx="209">
                  <c:v>14.480404535929361</c:v>
                </c:pt>
                <c:pt idx="210">
                  <c:v>14.246776898701986</c:v>
                </c:pt>
                <c:pt idx="211">
                  <c:v>24.221660137176514</c:v>
                </c:pt>
                <c:pt idx="212">
                  <c:v>21.835123697916668</c:v>
                </c:pt>
                <c:pt idx="213">
                  <c:v>45.066102345784508</c:v>
                </c:pt>
                <c:pt idx="214">
                  <c:v>38.277674992879234</c:v>
                </c:pt>
                <c:pt idx="215">
                  <c:v>13.34051259358724</c:v>
                </c:pt>
                <c:pt idx="216">
                  <c:v>10.547076861063639</c:v>
                </c:pt>
                <c:pt idx="217">
                  <c:v>11.894612789154053</c:v>
                </c:pt>
                <c:pt idx="218">
                  <c:v>17.16526985168457</c:v>
                </c:pt>
                <c:pt idx="219">
                  <c:v>31.694981892903645</c:v>
                </c:pt>
                <c:pt idx="220">
                  <c:v>35.158468882242836</c:v>
                </c:pt>
                <c:pt idx="221">
                  <c:v>16.480786323547363</c:v>
                </c:pt>
                <c:pt idx="222">
                  <c:v>10.910319169362387</c:v>
                </c:pt>
                <c:pt idx="223">
                  <c:v>17.282213846842449</c:v>
                </c:pt>
                <c:pt idx="224">
                  <c:v>15.366595904032389</c:v>
                </c:pt>
                <c:pt idx="225">
                  <c:v>12.145659923553467</c:v>
                </c:pt>
                <c:pt idx="226">
                  <c:v>14.806917667388916</c:v>
                </c:pt>
                <c:pt idx="227">
                  <c:v>23.365367253621418</c:v>
                </c:pt>
                <c:pt idx="228">
                  <c:v>13.484079360961914</c:v>
                </c:pt>
                <c:pt idx="229">
                  <c:v>22.638285636901855</c:v>
                </c:pt>
                <c:pt idx="230">
                  <c:v>17.917164166768391</c:v>
                </c:pt>
                <c:pt idx="231">
                  <c:v>18.557474136352539</c:v>
                </c:pt>
                <c:pt idx="232">
                  <c:v>8.146696249643961</c:v>
                </c:pt>
                <c:pt idx="233">
                  <c:v>10.679606755574545</c:v>
                </c:pt>
                <c:pt idx="234">
                  <c:v>13.275846163431803</c:v>
                </c:pt>
                <c:pt idx="235">
                  <c:v>13.653656323750814</c:v>
                </c:pt>
                <c:pt idx="236">
                  <c:v>11.483697891235352</c:v>
                </c:pt>
                <c:pt idx="237">
                  <c:v>22.726230621337891</c:v>
                </c:pt>
                <c:pt idx="238">
                  <c:v>25.150419235229492</c:v>
                </c:pt>
                <c:pt idx="239">
                  <c:v>19.508283297220867</c:v>
                </c:pt>
                <c:pt idx="240">
                  <c:v>35.420461336771645</c:v>
                </c:pt>
                <c:pt idx="241">
                  <c:v>16.520641207695007</c:v>
                </c:pt>
                <c:pt idx="242">
                  <c:v>19.386596997578938</c:v>
                </c:pt>
                <c:pt idx="243">
                  <c:v>18.716934998830158</c:v>
                </c:pt>
                <c:pt idx="244">
                  <c:v>9.6004029909769688</c:v>
                </c:pt>
                <c:pt idx="245">
                  <c:v>13.311388969421387</c:v>
                </c:pt>
                <c:pt idx="246">
                  <c:v>10.338181972503662</c:v>
                </c:pt>
                <c:pt idx="247">
                  <c:v>12.721153895060221</c:v>
                </c:pt>
                <c:pt idx="248">
                  <c:v>25.894490718841553</c:v>
                </c:pt>
                <c:pt idx="249">
                  <c:v>31.771042505900066</c:v>
                </c:pt>
                <c:pt idx="250">
                  <c:v>10.444431781768799</c:v>
                </c:pt>
                <c:pt idx="251">
                  <c:v>12.881754557291666</c:v>
                </c:pt>
                <c:pt idx="252">
                  <c:v>11.546806653340658</c:v>
                </c:pt>
                <c:pt idx="253">
                  <c:v>30.339951197306316</c:v>
                </c:pt>
                <c:pt idx="254">
                  <c:v>43.28785514831543</c:v>
                </c:pt>
                <c:pt idx="255">
                  <c:v>40.328360875447594</c:v>
                </c:pt>
                <c:pt idx="256">
                  <c:v>14.413654168446859</c:v>
                </c:pt>
                <c:pt idx="257">
                  <c:v>10.655450185139975</c:v>
                </c:pt>
                <c:pt idx="258">
                  <c:v>10.555446783701578</c:v>
                </c:pt>
                <c:pt idx="259">
                  <c:v>21.62384255727132</c:v>
                </c:pt>
                <c:pt idx="260">
                  <c:v>31.029597123463947</c:v>
                </c:pt>
                <c:pt idx="261">
                  <c:v>22.775711695353191</c:v>
                </c:pt>
                <c:pt idx="262">
                  <c:v>18.071434020996094</c:v>
                </c:pt>
                <c:pt idx="263">
                  <c:v>25.634418487548828</c:v>
                </c:pt>
                <c:pt idx="264">
                  <c:v>17.273859818776447</c:v>
                </c:pt>
                <c:pt idx="265">
                  <c:v>10.860832850138346</c:v>
                </c:pt>
                <c:pt idx="266">
                  <c:v>18.084708054860432</c:v>
                </c:pt>
                <c:pt idx="267">
                  <c:v>24.930443247159321</c:v>
                </c:pt>
                <c:pt idx="268">
                  <c:v>11.051084995269775</c:v>
                </c:pt>
                <c:pt idx="269">
                  <c:v>16.335634231567383</c:v>
                </c:pt>
                <c:pt idx="270">
                  <c:v>11.230082392692566</c:v>
                </c:pt>
                <c:pt idx="271">
                  <c:v>18.84829552968343</c:v>
                </c:pt>
                <c:pt idx="272">
                  <c:v>29.332487742106121</c:v>
                </c:pt>
                <c:pt idx="273">
                  <c:v>28.909338633219402</c:v>
                </c:pt>
                <c:pt idx="274">
                  <c:v>33.263974507649742</c:v>
                </c:pt>
                <c:pt idx="275">
                  <c:v>41.451365152994789</c:v>
                </c:pt>
                <c:pt idx="276">
                  <c:v>40.36694653828939</c:v>
                </c:pt>
                <c:pt idx="277">
                  <c:v>32.186400095621742</c:v>
                </c:pt>
                <c:pt idx="278">
                  <c:v>13.682799498240152</c:v>
                </c:pt>
                <c:pt idx="279">
                  <c:v>6.1788727442423506</c:v>
                </c:pt>
                <c:pt idx="280">
                  <c:v>8.0144408543904628</c:v>
                </c:pt>
                <c:pt idx="281">
                  <c:v>11.512316544850668</c:v>
                </c:pt>
                <c:pt idx="282">
                  <c:v>31.442134221394856</c:v>
                </c:pt>
                <c:pt idx="283">
                  <c:v>20.649384816487629</c:v>
                </c:pt>
                <c:pt idx="284">
                  <c:v>29.348183631896973</c:v>
                </c:pt>
                <c:pt idx="285">
                  <c:v>43.699393590291344</c:v>
                </c:pt>
                <c:pt idx="286">
                  <c:v>35.599080403645836</c:v>
                </c:pt>
                <c:pt idx="287">
                  <c:v>6.9781999588012695</c:v>
                </c:pt>
                <c:pt idx="288">
                  <c:v>13.383177518844604</c:v>
                </c:pt>
                <c:pt idx="289">
                  <c:v>23.129592895507813</c:v>
                </c:pt>
                <c:pt idx="290">
                  <c:v>27.486104488372803</c:v>
                </c:pt>
                <c:pt idx="291">
                  <c:v>16.156411012013752</c:v>
                </c:pt>
                <c:pt idx="292">
                  <c:v>16.051204522450764</c:v>
                </c:pt>
                <c:pt idx="293">
                  <c:v>17.271315733591717</c:v>
                </c:pt>
                <c:pt idx="294">
                  <c:v>18.57152271270752</c:v>
                </c:pt>
                <c:pt idx="295">
                  <c:v>14.731867472330729</c:v>
                </c:pt>
                <c:pt idx="296">
                  <c:v>8.0438062349955235</c:v>
                </c:pt>
                <c:pt idx="297">
                  <c:v>10.549161911010742</c:v>
                </c:pt>
                <c:pt idx="298">
                  <c:v>15.414684454600016</c:v>
                </c:pt>
                <c:pt idx="299">
                  <c:v>14.954564889272055</c:v>
                </c:pt>
                <c:pt idx="300">
                  <c:v>20.316567262013752</c:v>
                </c:pt>
                <c:pt idx="301">
                  <c:v>35.21403376261393</c:v>
                </c:pt>
                <c:pt idx="302">
                  <c:v>46.678806940714516</c:v>
                </c:pt>
                <c:pt idx="303">
                  <c:v>45.973589897155762</c:v>
                </c:pt>
                <c:pt idx="304">
                  <c:v>21.642561594645183</c:v>
                </c:pt>
                <c:pt idx="305">
                  <c:v>31.57224400838216</c:v>
                </c:pt>
                <c:pt idx="306">
                  <c:v>24.775219281514484</c:v>
                </c:pt>
                <c:pt idx="307">
                  <c:v>39.160937627156578</c:v>
                </c:pt>
                <c:pt idx="308">
                  <c:v>33.978140195210777</c:v>
                </c:pt>
                <c:pt idx="309">
                  <c:v>15.595617453257242</c:v>
                </c:pt>
                <c:pt idx="310">
                  <c:v>38.981137911478676</c:v>
                </c:pt>
                <c:pt idx="311">
                  <c:v>30.45501406987508</c:v>
                </c:pt>
                <c:pt idx="312">
                  <c:v>12.185699224472046</c:v>
                </c:pt>
                <c:pt idx="313">
                  <c:v>20.156190156936646</c:v>
                </c:pt>
                <c:pt idx="314">
                  <c:v>34.308650334676109</c:v>
                </c:pt>
                <c:pt idx="315">
                  <c:v>17.08226203918457</c:v>
                </c:pt>
                <c:pt idx="316">
                  <c:v>18.297346433003742</c:v>
                </c:pt>
                <c:pt idx="317">
                  <c:v>12.757825374603271</c:v>
                </c:pt>
                <c:pt idx="318">
                  <c:v>13.3784548441569</c:v>
                </c:pt>
                <c:pt idx="319">
                  <c:v>11.819167137145996</c:v>
                </c:pt>
                <c:pt idx="320">
                  <c:v>19.558273474375408</c:v>
                </c:pt>
                <c:pt idx="321">
                  <c:v>43.433317184448242</c:v>
                </c:pt>
                <c:pt idx="322">
                  <c:v>41.340851465861</c:v>
                </c:pt>
                <c:pt idx="323">
                  <c:v>47.164297739664711</c:v>
                </c:pt>
                <c:pt idx="324">
                  <c:v>27.779517650604248</c:v>
                </c:pt>
                <c:pt idx="325">
                  <c:v>16.191903273264568</c:v>
                </c:pt>
                <c:pt idx="326">
                  <c:v>16.032308141390484</c:v>
                </c:pt>
                <c:pt idx="327">
                  <c:v>8.0799717108408604</c:v>
                </c:pt>
                <c:pt idx="328">
                  <c:v>22.79755465189616</c:v>
                </c:pt>
                <c:pt idx="329">
                  <c:v>33.74291674296061</c:v>
                </c:pt>
                <c:pt idx="330">
                  <c:v>21.510764598846436</c:v>
                </c:pt>
                <c:pt idx="331">
                  <c:v>11.268809477488199</c:v>
                </c:pt>
                <c:pt idx="332">
                  <c:v>26.859611511230469</c:v>
                </c:pt>
                <c:pt idx="333">
                  <c:v>31.599185943603516</c:v>
                </c:pt>
                <c:pt idx="334">
                  <c:v>33.635202725728355</c:v>
                </c:pt>
                <c:pt idx="335">
                  <c:v>14.00084368387858</c:v>
                </c:pt>
                <c:pt idx="336">
                  <c:v>21.257607460021973</c:v>
                </c:pt>
                <c:pt idx="337">
                  <c:v>30.899937947591145</c:v>
                </c:pt>
                <c:pt idx="338">
                  <c:v>39.319241841634117</c:v>
                </c:pt>
                <c:pt idx="339">
                  <c:v>40.457704544067383</c:v>
                </c:pt>
                <c:pt idx="340">
                  <c:v>34.534123738606773</c:v>
                </c:pt>
                <c:pt idx="341">
                  <c:v>33.671818415323891</c:v>
                </c:pt>
                <c:pt idx="342">
                  <c:v>30.07063102722168</c:v>
                </c:pt>
                <c:pt idx="343">
                  <c:v>34.509475072224937</c:v>
                </c:pt>
                <c:pt idx="344">
                  <c:v>16.98837121327718</c:v>
                </c:pt>
                <c:pt idx="345">
                  <c:v>29.470406850179035</c:v>
                </c:pt>
                <c:pt idx="346">
                  <c:v>49.990009307861328</c:v>
                </c:pt>
                <c:pt idx="347">
                  <c:v>18.234540144602459</c:v>
                </c:pt>
                <c:pt idx="348">
                  <c:v>20.22642993927002</c:v>
                </c:pt>
                <c:pt idx="349">
                  <c:v>25.314038594563801</c:v>
                </c:pt>
                <c:pt idx="350">
                  <c:v>44.819634755452476</c:v>
                </c:pt>
                <c:pt idx="351">
                  <c:v>32.868739446004234</c:v>
                </c:pt>
                <c:pt idx="352">
                  <c:v>31.800592422485352</c:v>
                </c:pt>
                <c:pt idx="353">
                  <c:v>45.449403127034508</c:v>
                </c:pt>
                <c:pt idx="354">
                  <c:v>41.010201136271156</c:v>
                </c:pt>
                <c:pt idx="355">
                  <c:v>36.539357503255211</c:v>
                </c:pt>
                <c:pt idx="356">
                  <c:v>49.265603383382164</c:v>
                </c:pt>
                <c:pt idx="357">
                  <c:v>24.967068831125896</c:v>
                </c:pt>
                <c:pt idx="358">
                  <c:v>14.99518338839213</c:v>
                </c:pt>
                <c:pt idx="359">
                  <c:v>24.465103149414063</c:v>
                </c:pt>
                <c:pt idx="360">
                  <c:v>19.715624014536541</c:v>
                </c:pt>
                <c:pt idx="361">
                  <c:v>20.275380452473957</c:v>
                </c:pt>
                <c:pt idx="362">
                  <c:v>20.613237698872883</c:v>
                </c:pt>
                <c:pt idx="363">
                  <c:v>17.425232410430908</c:v>
                </c:pt>
              </c:numCache>
            </c:numRef>
          </c:yVal>
        </c:ser>
        <c:ser>
          <c:idx val="3"/>
          <c:order val="3"/>
          <c:tx>
            <c:strRef>
              <c:f>all!$E$1</c:f>
              <c:strCache>
                <c:ptCount val="1"/>
                <c:pt idx="0">
                  <c:v>km1_26163523400</c:v>
                </c:pt>
              </c:strCache>
            </c:strRef>
          </c:tx>
          <c:spPr>
            <a:ln w="19050">
              <a:prstDash val="sysDash"/>
            </a:ln>
          </c:spPr>
          <c:marker>
            <c:symbol val="none"/>
          </c:marker>
          <c:xVal>
            <c:numRef>
              <c:f>all!$A$2:$A$365</c:f>
              <c:numCache>
                <c:formatCode>m/d/yyyy</c:formatCode>
                <c:ptCount val="364"/>
                <c:pt idx="0">
                  <c:v>38353</c:v>
                </c:pt>
                <c:pt idx="1">
                  <c:v>38354</c:v>
                </c:pt>
                <c:pt idx="2">
                  <c:v>38355</c:v>
                </c:pt>
                <c:pt idx="3">
                  <c:v>38356</c:v>
                </c:pt>
                <c:pt idx="4">
                  <c:v>38357</c:v>
                </c:pt>
                <c:pt idx="5">
                  <c:v>38358</c:v>
                </c:pt>
                <c:pt idx="6">
                  <c:v>38359</c:v>
                </c:pt>
                <c:pt idx="7">
                  <c:v>38360</c:v>
                </c:pt>
                <c:pt idx="8">
                  <c:v>38361</c:v>
                </c:pt>
                <c:pt idx="9">
                  <c:v>38362</c:v>
                </c:pt>
                <c:pt idx="10">
                  <c:v>38363</c:v>
                </c:pt>
                <c:pt idx="11">
                  <c:v>38364</c:v>
                </c:pt>
                <c:pt idx="12">
                  <c:v>38365</c:v>
                </c:pt>
                <c:pt idx="13">
                  <c:v>38366</c:v>
                </c:pt>
                <c:pt idx="14">
                  <c:v>38367</c:v>
                </c:pt>
                <c:pt idx="15">
                  <c:v>38368</c:v>
                </c:pt>
                <c:pt idx="16">
                  <c:v>38369</c:v>
                </c:pt>
                <c:pt idx="17">
                  <c:v>38370</c:v>
                </c:pt>
                <c:pt idx="18">
                  <c:v>38371</c:v>
                </c:pt>
                <c:pt idx="19">
                  <c:v>38372</c:v>
                </c:pt>
                <c:pt idx="20">
                  <c:v>38373</c:v>
                </c:pt>
                <c:pt idx="21">
                  <c:v>38374</c:v>
                </c:pt>
                <c:pt idx="22">
                  <c:v>38375</c:v>
                </c:pt>
                <c:pt idx="23">
                  <c:v>38376</c:v>
                </c:pt>
                <c:pt idx="24">
                  <c:v>38377</c:v>
                </c:pt>
                <c:pt idx="25">
                  <c:v>38378</c:v>
                </c:pt>
                <c:pt idx="26">
                  <c:v>38379</c:v>
                </c:pt>
                <c:pt idx="27">
                  <c:v>38380</c:v>
                </c:pt>
                <c:pt idx="28">
                  <c:v>38381</c:v>
                </c:pt>
                <c:pt idx="29">
                  <c:v>38382</c:v>
                </c:pt>
                <c:pt idx="30">
                  <c:v>38383</c:v>
                </c:pt>
                <c:pt idx="31">
                  <c:v>38384</c:v>
                </c:pt>
                <c:pt idx="32">
                  <c:v>38385</c:v>
                </c:pt>
                <c:pt idx="33">
                  <c:v>38386</c:v>
                </c:pt>
                <c:pt idx="34">
                  <c:v>38387</c:v>
                </c:pt>
                <c:pt idx="35">
                  <c:v>38388</c:v>
                </c:pt>
                <c:pt idx="36">
                  <c:v>38389</c:v>
                </c:pt>
                <c:pt idx="37">
                  <c:v>38390</c:v>
                </c:pt>
                <c:pt idx="38">
                  <c:v>38391</c:v>
                </c:pt>
                <c:pt idx="39">
                  <c:v>38392</c:v>
                </c:pt>
                <c:pt idx="40">
                  <c:v>38393</c:v>
                </c:pt>
                <c:pt idx="41">
                  <c:v>38394</c:v>
                </c:pt>
                <c:pt idx="42">
                  <c:v>38395</c:v>
                </c:pt>
                <c:pt idx="43">
                  <c:v>38396</c:v>
                </c:pt>
                <c:pt idx="44">
                  <c:v>38397</c:v>
                </c:pt>
                <c:pt idx="45">
                  <c:v>38398</c:v>
                </c:pt>
                <c:pt idx="46">
                  <c:v>38399</c:v>
                </c:pt>
                <c:pt idx="47">
                  <c:v>38400</c:v>
                </c:pt>
                <c:pt idx="48">
                  <c:v>38401</c:v>
                </c:pt>
                <c:pt idx="49">
                  <c:v>38402</c:v>
                </c:pt>
                <c:pt idx="50">
                  <c:v>38403</c:v>
                </c:pt>
                <c:pt idx="51">
                  <c:v>38404</c:v>
                </c:pt>
                <c:pt idx="52">
                  <c:v>38405</c:v>
                </c:pt>
                <c:pt idx="53">
                  <c:v>38406</c:v>
                </c:pt>
                <c:pt idx="54">
                  <c:v>38407</c:v>
                </c:pt>
                <c:pt idx="55">
                  <c:v>38408</c:v>
                </c:pt>
                <c:pt idx="56">
                  <c:v>38409</c:v>
                </c:pt>
                <c:pt idx="57">
                  <c:v>38410</c:v>
                </c:pt>
                <c:pt idx="58">
                  <c:v>38411</c:v>
                </c:pt>
                <c:pt idx="59">
                  <c:v>38412</c:v>
                </c:pt>
                <c:pt idx="60">
                  <c:v>38413</c:v>
                </c:pt>
                <c:pt idx="61">
                  <c:v>38414</c:v>
                </c:pt>
                <c:pt idx="62">
                  <c:v>38415</c:v>
                </c:pt>
                <c:pt idx="63">
                  <c:v>38416</c:v>
                </c:pt>
                <c:pt idx="64">
                  <c:v>38417</c:v>
                </c:pt>
                <c:pt idx="65">
                  <c:v>38418</c:v>
                </c:pt>
                <c:pt idx="66">
                  <c:v>38419</c:v>
                </c:pt>
                <c:pt idx="67">
                  <c:v>38420</c:v>
                </c:pt>
                <c:pt idx="68">
                  <c:v>38421</c:v>
                </c:pt>
                <c:pt idx="69">
                  <c:v>38422</c:v>
                </c:pt>
                <c:pt idx="70">
                  <c:v>38423</c:v>
                </c:pt>
                <c:pt idx="71">
                  <c:v>38424</c:v>
                </c:pt>
                <c:pt idx="72">
                  <c:v>38425</c:v>
                </c:pt>
                <c:pt idx="73">
                  <c:v>38426</c:v>
                </c:pt>
                <c:pt idx="74">
                  <c:v>38427</c:v>
                </c:pt>
                <c:pt idx="75">
                  <c:v>38428</c:v>
                </c:pt>
                <c:pt idx="76">
                  <c:v>38429</c:v>
                </c:pt>
                <c:pt idx="77">
                  <c:v>38430</c:v>
                </c:pt>
                <c:pt idx="78">
                  <c:v>38431</c:v>
                </c:pt>
                <c:pt idx="79">
                  <c:v>38432</c:v>
                </c:pt>
                <c:pt idx="80">
                  <c:v>38433</c:v>
                </c:pt>
                <c:pt idx="81">
                  <c:v>38434</c:v>
                </c:pt>
                <c:pt idx="82">
                  <c:v>38435</c:v>
                </c:pt>
                <c:pt idx="83">
                  <c:v>38436</c:v>
                </c:pt>
                <c:pt idx="84">
                  <c:v>38437</c:v>
                </c:pt>
                <c:pt idx="85">
                  <c:v>38438</c:v>
                </c:pt>
                <c:pt idx="86">
                  <c:v>38439</c:v>
                </c:pt>
                <c:pt idx="87">
                  <c:v>38440</c:v>
                </c:pt>
                <c:pt idx="88">
                  <c:v>38441</c:v>
                </c:pt>
                <c:pt idx="89">
                  <c:v>38442</c:v>
                </c:pt>
                <c:pt idx="90">
                  <c:v>38443</c:v>
                </c:pt>
                <c:pt idx="91">
                  <c:v>38444</c:v>
                </c:pt>
                <c:pt idx="92">
                  <c:v>38445</c:v>
                </c:pt>
                <c:pt idx="93">
                  <c:v>38446</c:v>
                </c:pt>
                <c:pt idx="94">
                  <c:v>38447</c:v>
                </c:pt>
                <c:pt idx="95">
                  <c:v>38448</c:v>
                </c:pt>
                <c:pt idx="96">
                  <c:v>38449</c:v>
                </c:pt>
                <c:pt idx="97">
                  <c:v>38450</c:v>
                </c:pt>
                <c:pt idx="98">
                  <c:v>38451</c:v>
                </c:pt>
                <c:pt idx="99">
                  <c:v>38452</c:v>
                </c:pt>
                <c:pt idx="100">
                  <c:v>38453</c:v>
                </c:pt>
                <c:pt idx="101">
                  <c:v>38454</c:v>
                </c:pt>
                <c:pt idx="102">
                  <c:v>38455</c:v>
                </c:pt>
                <c:pt idx="103">
                  <c:v>38456</c:v>
                </c:pt>
                <c:pt idx="104">
                  <c:v>38457</c:v>
                </c:pt>
                <c:pt idx="105">
                  <c:v>38458</c:v>
                </c:pt>
                <c:pt idx="106">
                  <c:v>38459</c:v>
                </c:pt>
                <c:pt idx="107">
                  <c:v>38460</c:v>
                </c:pt>
                <c:pt idx="108">
                  <c:v>38461</c:v>
                </c:pt>
                <c:pt idx="109">
                  <c:v>38462</c:v>
                </c:pt>
                <c:pt idx="110">
                  <c:v>38463</c:v>
                </c:pt>
                <c:pt idx="111">
                  <c:v>38464</c:v>
                </c:pt>
                <c:pt idx="112">
                  <c:v>38465</c:v>
                </c:pt>
                <c:pt idx="113">
                  <c:v>38466</c:v>
                </c:pt>
                <c:pt idx="114">
                  <c:v>38467</c:v>
                </c:pt>
                <c:pt idx="115">
                  <c:v>38468</c:v>
                </c:pt>
                <c:pt idx="116">
                  <c:v>38469</c:v>
                </c:pt>
                <c:pt idx="117">
                  <c:v>38470</c:v>
                </c:pt>
                <c:pt idx="118">
                  <c:v>38471</c:v>
                </c:pt>
                <c:pt idx="119">
                  <c:v>38472</c:v>
                </c:pt>
                <c:pt idx="120">
                  <c:v>38473</c:v>
                </c:pt>
                <c:pt idx="121">
                  <c:v>38474</c:v>
                </c:pt>
                <c:pt idx="122">
                  <c:v>38475</c:v>
                </c:pt>
                <c:pt idx="123">
                  <c:v>38476</c:v>
                </c:pt>
                <c:pt idx="124">
                  <c:v>38477</c:v>
                </c:pt>
                <c:pt idx="125">
                  <c:v>38478</c:v>
                </c:pt>
                <c:pt idx="126">
                  <c:v>38479</c:v>
                </c:pt>
                <c:pt idx="127">
                  <c:v>38480</c:v>
                </c:pt>
                <c:pt idx="128">
                  <c:v>38481</c:v>
                </c:pt>
                <c:pt idx="129">
                  <c:v>38482</c:v>
                </c:pt>
                <c:pt idx="130">
                  <c:v>38483</c:v>
                </c:pt>
                <c:pt idx="131">
                  <c:v>38484</c:v>
                </c:pt>
                <c:pt idx="132">
                  <c:v>38485</c:v>
                </c:pt>
                <c:pt idx="133">
                  <c:v>38486</c:v>
                </c:pt>
                <c:pt idx="134">
                  <c:v>38487</c:v>
                </c:pt>
                <c:pt idx="135">
                  <c:v>38488</c:v>
                </c:pt>
                <c:pt idx="136">
                  <c:v>38489</c:v>
                </c:pt>
                <c:pt idx="137">
                  <c:v>38490</c:v>
                </c:pt>
                <c:pt idx="138">
                  <c:v>38491</c:v>
                </c:pt>
                <c:pt idx="139">
                  <c:v>38492</c:v>
                </c:pt>
                <c:pt idx="140">
                  <c:v>38493</c:v>
                </c:pt>
                <c:pt idx="141">
                  <c:v>38494</c:v>
                </c:pt>
                <c:pt idx="142">
                  <c:v>38495</c:v>
                </c:pt>
                <c:pt idx="143">
                  <c:v>38496</c:v>
                </c:pt>
                <c:pt idx="144">
                  <c:v>38497</c:v>
                </c:pt>
                <c:pt idx="145">
                  <c:v>38498</c:v>
                </c:pt>
                <c:pt idx="146">
                  <c:v>38499</c:v>
                </c:pt>
                <c:pt idx="147">
                  <c:v>38500</c:v>
                </c:pt>
                <c:pt idx="148">
                  <c:v>38501</c:v>
                </c:pt>
                <c:pt idx="149">
                  <c:v>38502</c:v>
                </c:pt>
                <c:pt idx="150">
                  <c:v>38503</c:v>
                </c:pt>
                <c:pt idx="151">
                  <c:v>38504</c:v>
                </c:pt>
                <c:pt idx="152">
                  <c:v>38505</c:v>
                </c:pt>
                <c:pt idx="153">
                  <c:v>38506</c:v>
                </c:pt>
                <c:pt idx="154">
                  <c:v>38507</c:v>
                </c:pt>
                <c:pt idx="155">
                  <c:v>38508</c:v>
                </c:pt>
                <c:pt idx="156">
                  <c:v>38509</c:v>
                </c:pt>
                <c:pt idx="157">
                  <c:v>38510</c:v>
                </c:pt>
                <c:pt idx="158">
                  <c:v>38511</c:v>
                </c:pt>
                <c:pt idx="159">
                  <c:v>38512</c:v>
                </c:pt>
                <c:pt idx="160">
                  <c:v>38513</c:v>
                </c:pt>
                <c:pt idx="161">
                  <c:v>38514</c:v>
                </c:pt>
                <c:pt idx="162">
                  <c:v>38515</c:v>
                </c:pt>
                <c:pt idx="163">
                  <c:v>38516</c:v>
                </c:pt>
                <c:pt idx="164">
                  <c:v>38517</c:v>
                </c:pt>
                <c:pt idx="165">
                  <c:v>38518</c:v>
                </c:pt>
                <c:pt idx="166">
                  <c:v>38519</c:v>
                </c:pt>
                <c:pt idx="167">
                  <c:v>38520</c:v>
                </c:pt>
                <c:pt idx="168">
                  <c:v>38521</c:v>
                </c:pt>
                <c:pt idx="169">
                  <c:v>38522</c:v>
                </c:pt>
                <c:pt idx="170">
                  <c:v>38523</c:v>
                </c:pt>
                <c:pt idx="171">
                  <c:v>38524</c:v>
                </c:pt>
                <c:pt idx="172">
                  <c:v>38525</c:v>
                </c:pt>
                <c:pt idx="173">
                  <c:v>38526</c:v>
                </c:pt>
                <c:pt idx="174">
                  <c:v>38527</c:v>
                </c:pt>
                <c:pt idx="175">
                  <c:v>38528</c:v>
                </c:pt>
                <c:pt idx="176">
                  <c:v>38529</c:v>
                </c:pt>
                <c:pt idx="177">
                  <c:v>38530</c:v>
                </c:pt>
                <c:pt idx="178">
                  <c:v>38531</c:v>
                </c:pt>
                <c:pt idx="179">
                  <c:v>38532</c:v>
                </c:pt>
                <c:pt idx="180">
                  <c:v>38533</c:v>
                </c:pt>
                <c:pt idx="181">
                  <c:v>38534</c:v>
                </c:pt>
                <c:pt idx="182">
                  <c:v>38535</c:v>
                </c:pt>
                <c:pt idx="183">
                  <c:v>38536</c:v>
                </c:pt>
                <c:pt idx="184">
                  <c:v>38537</c:v>
                </c:pt>
                <c:pt idx="185">
                  <c:v>38538</c:v>
                </c:pt>
                <c:pt idx="186">
                  <c:v>38539</c:v>
                </c:pt>
                <c:pt idx="187">
                  <c:v>38540</c:v>
                </c:pt>
                <c:pt idx="188">
                  <c:v>38541</c:v>
                </c:pt>
                <c:pt idx="189">
                  <c:v>38542</c:v>
                </c:pt>
                <c:pt idx="190">
                  <c:v>38543</c:v>
                </c:pt>
                <c:pt idx="191">
                  <c:v>38544</c:v>
                </c:pt>
                <c:pt idx="192">
                  <c:v>38545</c:v>
                </c:pt>
                <c:pt idx="193">
                  <c:v>38546</c:v>
                </c:pt>
                <c:pt idx="194">
                  <c:v>38547</c:v>
                </c:pt>
                <c:pt idx="195">
                  <c:v>38548</c:v>
                </c:pt>
                <c:pt idx="196">
                  <c:v>38549</c:v>
                </c:pt>
                <c:pt idx="197">
                  <c:v>38550</c:v>
                </c:pt>
                <c:pt idx="198">
                  <c:v>38551</c:v>
                </c:pt>
                <c:pt idx="199">
                  <c:v>38552</c:v>
                </c:pt>
                <c:pt idx="200">
                  <c:v>38553</c:v>
                </c:pt>
                <c:pt idx="201">
                  <c:v>38554</c:v>
                </c:pt>
                <c:pt idx="202">
                  <c:v>38555</c:v>
                </c:pt>
                <c:pt idx="203">
                  <c:v>38556</c:v>
                </c:pt>
                <c:pt idx="204">
                  <c:v>38557</c:v>
                </c:pt>
                <c:pt idx="205">
                  <c:v>38558</c:v>
                </c:pt>
                <c:pt idx="206">
                  <c:v>38559</c:v>
                </c:pt>
                <c:pt idx="207">
                  <c:v>38560</c:v>
                </c:pt>
                <c:pt idx="208">
                  <c:v>38561</c:v>
                </c:pt>
                <c:pt idx="209">
                  <c:v>38562</c:v>
                </c:pt>
                <c:pt idx="210">
                  <c:v>38563</c:v>
                </c:pt>
                <c:pt idx="211">
                  <c:v>38564</c:v>
                </c:pt>
                <c:pt idx="212">
                  <c:v>38565</c:v>
                </c:pt>
                <c:pt idx="213">
                  <c:v>38566</c:v>
                </c:pt>
                <c:pt idx="214">
                  <c:v>38567</c:v>
                </c:pt>
                <c:pt idx="215">
                  <c:v>38568</c:v>
                </c:pt>
                <c:pt idx="216">
                  <c:v>38569</c:v>
                </c:pt>
                <c:pt idx="217">
                  <c:v>38570</c:v>
                </c:pt>
                <c:pt idx="218">
                  <c:v>38571</c:v>
                </c:pt>
                <c:pt idx="219">
                  <c:v>38572</c:v>
                </c:pt>
                <c:pt idx="220">
                  <c:v>38573</c:v>
                </c:pt>
                <c:pt idx="221">
                  <c:v>38574</c:v>
                </c:pt>
                <c:pt idx="222">
                  <c:v>38575</c:v>
                </c:pt>
                <c:pt idx="223">
                  <c:v>38576</c:v>
                </c:pt>
                <c:pt idx="224">
                  <c:v>38577</c:v>
                </c:pt>
                <c:pt idx="225">
                  <c:v>38578</c:v>
                </c:pt>
                <c:pt idx="226">
                  <c:v>38579</c:v>
                </c:pt>
                <c:pt idx="227">
                  <c:v>38580</c:v>
                </c:pt>
                <c:pt idx="228">
                  <c:v>38581</c:v>
                </c:pt>
                <c:pt idx="229">
                  <c:v>38582</c:v>
                </c:pt>
                <c:pt idx="230">
                  <c:v>38583</c:v>
                </c:pt>
                <c:pt idx="231">
                  <c:v>38584</c:v>
                </c:pt>
                <c:pt idx="232">
                  <c:v>38585</c:v>
                </c:pt>
                <c:pt idx="233">
                  <c:v>38586</c:v>
                </c:pt>
                <c:pt idx="234">
                  <c:v>38587</c:v>
                </c:pt>
                <c:pt idx="235">
                  <c:v>38588</c:v>
                </c:pt>
                <c:pt idx="236">
                  <c:v>38589</c:v>
                </c:pt>
                <c:pt idx="237">
                  <c:v>38590</c:v>
                </c:pt>
                <c:pt idx="238">
                  <c:v>38591</c:v>
                </c:pt>
                <c:pt idx="239">
                  <c:v>38592</c:v>
                </c:pt>
                <c:pt idx="240">
                  <c:v>38593</c:v>
                </c:pt>
                <c:pt idx="241">
                  <c:v>38594</c:v>
                </c:pt>
                <c:pt idx="242">
                  <c:v>38595</c:v>
                </c:pt>
                <c:pt idx="243">
                  <c:v>38596</c:v>
                </c:pt>
                <c:pt idx="244">
                  <c:v>38597</c:v>
                </c:pt>
                <c:pt idx="245">
                  <c:v>38598</c:v>
                </c:pt>
                <c:pt idx="246">
                  <c:v>38599</c:v>
                </c:pt>
                <c:pt idx="247">
                  <c:v>38600</c:v>
                </c:pt>
                <c:pt idx="248">
                  <c:v>38601</c:v>
                </c:pt>
                <c:pt idx="249">
                  <c:v>38602</c:v>
                </c:pt>
                <c:pt idx="250">
                  <c:v>38603</c:v>
                </c:pt>
                <c:pt idx="251">
                  <c:v>38604</c:v>
                </c:pt>
                <c:pt idx="252">
                  <c:v>38605</c:v>
                </c:pt>
                <c:pt idx="253">
                  <c:v>38606</c:v>
                </c:pt>
                <c:pt idx="254">
                  <c:v>38607</c:v>
                </c:pt>
                <c:pt idx="255">
                  <c:v>38608</c:v>
                </c:pt>
                <c:pt idx="256">
                  <c:v>38609</c:v>
                </c:pt>
                <c:pt idx="257">
                  <c:v>38610</c:v>
                </c:pt>
                <c:pt idx="258">
                  <c:v>38611</c:v>
                </c:pt>
                <c:pt idx="259">
                  <c:v>38612</c:v>
                </c:pt>
                <c:pt idx="260">
                  <c:v>38613</c:v>
                </c:pt>
                <c:pt idx="261">
                  <c:v>38614</c:v>
                </c:pt>
                <c:pt idx="262">
                  <c:v>38615</c:v>
                </c:pt>
                <c:pt idx="263">
                  <c:v>38616</c:v>
                </c:pt>
                <c:pt idx="264">
                  <c:v>38617</c:v>
                </c:pt>
                <c:pt idx="265">
                  <c:v>38618</c:v>
                </c:pt>
                <c:pt idx="266">
                  <c:v>38619</c:v>
                </c:pt>
                <c:pt idx="267">
                  <c:v>38620</c:v>
                </c:pt>
                <c:pt idx="268">
                  <c:v>38621</c:v>
                </c:pt>
                <c:pt idx="269">
                  <c:v>38622</c:v>
                </c:pt>
                <c:pt idx="270">
                  <c:v>38623</c:v>
                </c:pt>
                <c:pt idx="271">
                  <c:v>38624</c:v>
                </c:pt>
                <c:pt idx="272">
                  <c:v>38625</c:v>
                </c:pt>
                <c:pt idx="273">
                  <c:v>38626</c:v>
                </c:pt>
                <c:pt idx="274">
                  <c:v>38627</c:v>
                </c:pt>
                <c:pt idx="275">
                  <c:v>38628</c:v>
                </c:pt>
                <c:pt idx="276">
                  <c:v>38629</c:v>
                </c:pt>
                <c:pt idx="277">
                  <c:v>38630</c:v>
                </c:pt>
                <c:pt idx="278">
                  <c:v>38631</c:v>
                </c:pt>
                <c:pt idx="279">
                  <c:v>38632</c:v>
                </c:pt>
                <c:pt idx="280">
                  <c:v>38633</c:v>
                </c:pt>
                <c:pt idx="281">
                  <c:v>38634</c:v>
                </c:pt>
                <c:pt idx="282">
                  <c:v>38635</c:v>
                </c:pt>
                <c:pt idx="283">
                  <c:v>38636</c:v>
                </c:pt>
                <c:pt idx="284">
                  <c:v>38637</c:v>
                </c:pt>
                <c:pt idx="285">
                  <c:v>38638</c:v>
                </c:pt>
                <c:pt idx="286">
                  <c:v>38639</c:v>
                </c:pt>
                <c:pt idx="287">
                  <c:v>38640</c:v>
                </c:pt>
                <c:pt idx="288">
                  <c:v>38641</c:v>
                </c:pt>
                <c:pt idx="289">
                  <c:v>38642</c:v>
                </c:pt>
                <c:pt idx="290">
                  <c:v>38643</c:v>
                </c:pt>
                <c:pt idx="291">
                  <c:v>38644</c:v>
                </c:pt>
                <c:pt idx="292">
                  <c:v>38645</c:v>
                </c:pt>
                <c:pt idx="293">
                  <c:v>38646</c:v>
                </c:pt>
                <c:pt idx="294">
                  <c:v>38647</c:v>
                </c:pt>
                <c:pt idx="295">
                  <c:v>38648</c:v>
                </c:pt>
                <c:pt idx="296">
                  <c:v>38649</c:v>
                </c:pt>
                <c:pt idx="297">
                  <c:v>38650</c:v>
                </c:pt>
                <c:pt idx="298">
                  <c:v>38651</c:v>
                </c:pt>
                <c:pt idx="299">
                  <c:v>38652</c:v>
                </c:pt>
                <c:pt idx="300">
                  <c:v>38653</c:v>
                </c:pt>
                <c:pt idx="301">
                  <c:v>38654</c:v>
                </c:pt>
                <c:pt idx="302">
                  <c:v>38655</c:v>
                </c:pt>
                <c:pt idx="303">
                  <c:v>38656</c:v>
                </c:pt>
                <c:pt idx="304">
                  <c:v>38657</c:v>
                </c:pt>
                <c:pt idx="305">
                  <c:v>38658</c:v>
                </c:pt>
                <c:pt idx="306">
                  <c:v>38659</c:v>
                </c:pt>
                <c:pt idx="307">
                  <c:v>38660</c:v>
                </c:pt>
                <c:pt idx="308">
                  <c:v>38661</c:v>
                </c:pt>
                <c:pt idx="309">
                  <c:v>38662</c:v>
                </c:pt>
                <c:pt idx="310">
                  <c:v>38663</c:v>
                </c:pt>
                <c:pt idx="311">
                  <c:v>38664</c:v>
                </c:pt>
                <c:pt idx="312">
                  <c:v>38665</c:v>
                </c:pt>
                <c:pt idx="313">
                  <c:v>38666</c:v>
                </c:pt>
                <c:pt idx="314">
                  <c:v>38667</c:v>
                </c:pt>
                <c:pt idx="315">
                  <c:v>38668</c:v>
                </c:pt>
                <c:pt idx="316">
                  <c:v>38669</c:v>
                </c:pt>
                <c:pt idx="317">
                  <c:v>38670</c:v>
                </c:pt>
                <c:pt idx="318">
                  <c:v>38671</c:v>
                </c:pt>
                <c:pt idx="319">
                  <c:v>38672</c:v>
                </c:pt>
                <c:pt idx="320">
                  <c:v>38673</c:v>
                </c:pt>
                <c:pt idx="321">
                  <c:v>38674</c:v>
                </c:pt>
                <c:pt idx="322">
                  <c:v>38675</c:v>
                </c:pt>
                <c:pt idx="323">
                  <c:v>38676</c:v>
                </c:pt>
                <c:pt idx="324">
                  <c:v>38677</c:v>
                </c:pt>
                <c:pt idx="325">
                  <c:v>38678</c:v>
                </c:pt>
                <c:pt idx="326">
                  <c:v>38679</c:v>
                </c:pt>
                <c:pt idx="327">
                  <c:v>38680</c:v>
                </c:pt>
                <c:pt idx="328">
                  <c:v>38681</c:v>
                </c:pt>
                <c:pt idx="329">
                  <c:v>38682</c:v>
                </c:pt>
                <c:pt idx="330">
                  <c:v>38683</c:v>
                </c:pt>
                <c:pt idx="331">
                  <c:v>38684</c:v>
                </c:pt>
                <c:pt idx="332">
                  <c:v>38685</c:v>
                </c:pt>
                <c:pt idx="333">
                  <c:v>38686</c:v>
                </c:pt>
                <c:pt idx="334">
                  <c:v>38687</c:v>
                </c:pt>
                <c:pt idx="335">
                  <c:v>38688</c:v>
                </c:pt>
                <c:pt idx="336">
                  <c:v>38689</c:v>
                </c:pt>
                <c:pt idx="337">
                  <c:v>38690</c:v>
                </c:pt>
                <c:pt idx="338">
                  <c:v>38691</c:v>
                </c:pt>
                <c:pt idx="339">
                  <c:v>38692</c:v>
                </c:pt>
                <c:pt idx="340">
                  <c:v>38693</c:v>
                </c:pt>
                <c:pt idx="341">
                  <c:v>38694</c:v>
                </c:pt>
                <c:pt idx="342">
                  <c:v>38695</c:v>
                </c:pt>
                <c:pt idx="343">
                  <c:v>38696</c:v>
                </c:pt>
                <c:pt idx="344">
                  <c:v>38697</c:v>
                </c:pt>
                <c:pt idx="345">
                  <c:v>38698</c:v>
                </c:pt>
                <c:pt idx="346">
                  <c:v>38699</c:v>
                </c:pt>
                <c:pt idx="347">
                  <c:v>38700</c:v>
                </c:pt>
                <c:pt idx="348">
                  <c:v>38701</c:v>
                </c:pt>
                <c:pt idx="349">
                  <c:v>38702</c:v>
                </c:pt>
                <c:pt idx="350">
                  <c:v>38703</c:v>
                </c:pt>
                <c:pt idx="351">
                  <c:v>38704</c:v>
                </c:pt>
                <c:pt idx="352">
                  <c:v>38705</c:v>
                </c:pt>
                <c:pt idx="353">
                  <c:v>38706</c:v>
                </c:pt>
                <c:pt idx="354">
                  <c:v>38707</c:v>
                </c:pt>
                <c:pt idx="355">
                  <c:v>38708</c:v>
                </c:pt>
                <c:pt idx="356">
                  <c:v>38709</c:v>
                </c:pt>
                <c:pt idx="357">
                  <c:v>38710</c:v>
                </c:pt>
                <c:pt idx="358">
                  <c:v>38711</c:v>
                </c:pt>
                <c:pt idx="359">
                  <c:v>38712</c:v>
                </c:pt>
                <c:pt idx="360">
                  <c:v>38713</c:v>
                </c:pt>
                <c:pt idx="361">
                  <c:v>38714</c:v>
                </c:pt>
                <c:pt idx="362">
                  <c:v>38715</c:v>
                </c:pt>
                <c:pt idx="363">
                  <c:v>38716</c:v>
                </c:pt>
              </c:numCache>
            </c:numRef>
          </c:xVal>
          <c:yVal>
            <c:numRef>
              <c:f>all!$E$2:$E$365</c:f>
              <c:numCache>
                <c:formatCode>General</c:formatCode>
                <c:ptCount val="364"/>
                <c:pt idx="0">
                  <c:v>14.519258181254068</c:v>
                </c:pt>
                <c:pt idx="1">
                  <c:v>31.300773302714031</c:v>
                </c:pt>
                <c:pt idx="2">
                  <c:v>16.742655118306477</c:v>
                </c:pt>
                <c:pt idx="3">
                  <c:v>27.463193734486897</c:v>
                </c:pt>
                <c:pt idx="4">
                  <c:v>13.733212153116861</c:v>
                </c:pt>
                <c:pt idx="5">
                  <c:v>18.275882085164387</c:v>
                </c:pt>
                <c:pt idx="6">
                  <c:v>33.132984161376953</c:v>
                </c:pt>
                <c:pt idx="7">
                  <c:v>41.789798736572266</c:v>
                </c:pt>
                <c:pt idx="8">
                  <c:v>28.887764771779377</c:v>
                </c:pt>
                <c:pt idx="9">
                  <c:v>27.36322021484375</c:v>
                </c:pt>
                <c:pt idx="10">
                  <c:v>19.290383021036785</c:v>
                </c:pt>
                <c:pt idx="11">
                  <c:v>23.91422700881958</c:v>
                </c:pt>
                <c:pt idx="12">
                  <c:v>15.172373135884603</c:v>
                </c:pt>
                <c:pt idx="13">
                  <c:v>23.036944230397541</c:v>
                </c:pt>
                <c:pt idx="14">
                  <c:v>27.969155311584473</c:v>
                </c:pt>
                <c:pt idx="15">
                  <c:v>18.330472946166992</c:v>
                </c:pt>
                <c:pt idx="16">
                  <c:v>15.159609317779541</c:v>
                </c:pt>
                <c:pt idx="17">
                  <c:v>19.623154640197754</c:v>
                </c:pt>
                <c:pt idx="18">
                  <c:v>20.800643603007</c:v>
                </c:pt>
                <c:pt idx="19">
                  <c:v>22.038624445597332</c:v>
                </c:pt>
                <c:pt idx="20">
                  <c:v>14.241601943969727</c:v>
                </c:pt>
                <c:pt idx="21">
                  <c:v>9.1569577852884922</c:v>
                </c:pt>
                <c:pt idx="22">
                  <c:v>27.132527351379395</c:v>
                </c:pt>
                <c:pt idx="23">
                  <c:v>37.277775446573891</c:v>
                </c:pt>
                <c:pt idx="24">
                  <c:v>48.718772252400719</c:v>
                </c:pt>
                <c:pt idx="25">
                  <c:v>18.894237200419109</c:v>
                </c:pt>
                <c:pt idx="26">
                  <c:v>28.612327575683594</c:v>
                </c:pt>
                <c:pt idx="27">
                  <c:v>25.320742289225262</c:v>
                </c:pt>
                <c:pt idx="28">
                  <c:v>45.24200757344564</c:v>
                </c:pt>
                <c:pt idx="29">
                  <c:v>35.526556015014648</c:v>
                </c:pt>
                <c:pt idx="30">
                  <c:v>38.786490758260094</c:v>
                </c:pt>
                <c:pt idx="31">
                  <c:v>34.33427619934082</c:v>
                </c:pt>
                <c:pt idx="32">
                  <c:v>54.79026667277018</c:v>
                </c:pt>
                <c:pt idx="33">
                  <c:v>53.089972813924156</c:v>
                </c:pt>
                <c:pt idx="34">
                  <c:v>58.328424453735352</c:v>
                </c:pt>
                <c:pt idx="35">
                  <c:v>23.59375</c:v>
                </c:pt>
                <c:pt idx="36">
                  <c:v>48.730840047200523</c:v>
                </c:pt>
                <c:pt idx="37">
                  <c:v>21.369518756866455</c:v>
                </c:pt>
                <c:pt idx="38">
                  <c:v>22.390308698018391</c:v>
                </c:pt>
                <c:pt idx="39">
                  <c:v>16.877243200937908</c:v>
                </c:pt>
                <c:pt idx="40">
                  <c:v>17.222800890604656</c:v>
                </c:pt>
                <c:pt idx="41">
                  <c:v>25.84278170267741</c:v>
                </c:pt>
                <c:pt idx="42">
                  <c:v>22.123667399088543</c:v>
                </c:pt>
                <c:pt idx="43">
                  <c:v>10.163329044977823</c:v>
                </c:pt>
                <c:pt idx="44">
                  <c:v>20.364433288574219</c:v>
                </c:pt>
                <c:pt idx="45">
                  <c:v>31.010247866312664</c:v>
                </c:pt>
                <c:pt idx="46">
                  <c:v>21.833225886027019</c:v>
                </c:pt>
                <c:pt idx="47">
                  <c:v>14.648741086324057</c:v>
                </c:pt>
                <c:pt idx="48">
                  <c:v>23.275895754496258</c:v>
                </c:pt>
                <c:pt idx="49">
                  <c:v>30.437063217163086</c:v>
                </c:pt>
                <c:pt idx="50">
                  <c:v>16.770373344421387</c:v>
                </c:pt>
                <c:pt idx="51">
                  <c:v>27.014064153035481</c:v>
                </c:pt>
                <c:pt idx="52">
                  <c:v>32.479511578877769</c:v>
                </c:pt>
                <c:pt idx="53">
                  <c:v>31.303691864013672</c:v>
                </c:pt>
                <c:pt idx="54">
                  <c:v>37.773436546325684</c:v>
                </c:pt>
                <c:pt idx="55">
                  <c:v>26.358357429504395</c:v>
                </c:pt>
                <c:pt idx="56">
                  <c:v>16.3396151860555</c:v>
                </c:pt>
                <c:pt idx="57">
                  <c:v>20.974755605061848</c:v>
                </c:pt>
                <c:pt idx="58">
                  <c:v>29.168526013692219</c:v>
                </c:pt>
                <c:pt idx="59">
                  <c:v>13.033889293670654</c:v>
                </c:pt>
                <c:pt idx="60">
                  <c:v>15.35117769241333</c:v>
                </c:pt>
                <c:pt idx="61">
                  <c:v>27.182714780171711</c:v>
                </c:pt>
                <c:pt idx="62">
                  <c:v>59.888753255208336</c:v>
                </c:pt>
                <c:pt idx="63">
                  <c:v>40.910985946655273</c:v>
                </c:pt>
                <c:pt idx="64">
                  <c:v>44.879086812337242</c:v>
                </c:pt>
                <c:pt idx="65">
                  <c:v>16.711903095245361</c:v>
                </c:pt>
                <c:pt idx="66">
                  <c:v>16.12042458852132</c:v>
                </c:pt>
                <c:pt idx="67">
                  <c:v>19.683751742045086</c:v>
                </c:pt>
                <c:pt idx="68">
                  <c:v>29.925261179606121</c:v>
                </c:pt>
                <c:pt idx="69">
                  <c:v>29.669204076131184</c:v>
                </c:pt>
                <c:pt idx="70">
                  <c:v>16.517225901285808</c:v>
                </c:pt>
                <c:pt idx="71">
                  <c:v>26.496338049570721</c:v>
                </c:pt>
                <c:pt idx="72">
                  <c:v>35.570180892944336</c:v>
                </c:pt>
                <c:pt idx="73">
                  <c:v>37.975501378377281</c:v>
                </c:pt>
                <c:pt idx="74">
                  <c:v>30.248443285624187</c:v>
                </c:pt>
                <c:pt idx="75">
                  <c:v>20.514689127604168</c:v>
                </c:pt>
                <c:pt idx="76">
                  <c:v>36.741910934448242</c:v>
                </c:pt>
                <c:pt idx="77">
                  <c:v>12.906405607859293</c:v>
                </c:pt>
                <c:pt idx="78">
                  <c:v>15.011430422465006</c:v>
                </c:pt>
                <c:pt idx="79">
                  <c:v>21.871918360392254</c:v>
                </c:pt>
                <c:pt idx="80">
                  <c:v>16.360493024190266</c:v>
                </c:pt>
                <c:pt idx="81">
                  <c:v>16.412848472595215</c:v>
                </c:pt>
                <c:pt idx="82">
                  <c:v>37.787192662556969</c:v>
                </c:pt>
                <c:pt idx="83">
                  <c:v>15.828112602233887</c:v>
                </c:pt>
                <c:pt idx="84">
                  <c:v>28.31116549173991</c:v>
                </c:pt>
                <c:pt idx="85">
                  <c:v>33.217543919881187</c:v>
                </c:pt>
                <c:pt idx="86">
                  <c:v>21.37018330891927</c:v>
                </c:pt>
                <c:pt idx="87">
                  <c:v>23.947068214416504</c:v>
                </c:pt>
                <c:pt idx="88">
                  <c:v>25.238800684611004</c:v>
                </c:pt>
                <c:pt idx="89">
                  <c:v>9.7879009246826172</c:v>
                </c:pt>
                <c:pt idx="90">
                  <c:v>7.765592098236084</c:v>
                </c:pt>
                <c:pt idx="91">
                  <c:v>5.7003888289133711</c:v>
                </c:pt>
                <c:pt idx="92">
                  <c:v>8.9502074718475342</c:v>
                </c:pt>
                <c:pt idx="93">
                  <c:v>22.347589333852131</c:v>
                </c:pt>
                <c:pt idx="94">
                  <c:v>43.001475652058922</c:v>
                </c:pt>
                <c:pt idx="95">
                  <c:v>28.923372745513916</c:v>
                </c:pt>
                <c:pt idx="96">
                  <c:v>12.757341225941977</c:v>
                </c:pt>
                <c:pt idx="97">
                  <c:v>18.129245281219482</c:v>
                </c:pt>
                <c:pt idx="98">
                  <c:v>17.87553596496582</c:v>
                </c:pt>
                <c:pt idx="99">
                  <c:v>26.421363512674969</c:v>
                </c:pt>
                <c:pt idx="100">
                  <c:v>8.2798391977945958</c:v>
                </c:pt>
                <c:pt idx="101">
                  <c:v>12.11732260386149</c:v>
                </c:pt>
                <c:pt idx="102">
                  <c:v>10.400391260782877</c:v>
                </c:pt>
                <c:pt idx="103">
                  <c:v>15.718979199727377</c:v>
                </c:pt>
                <c:pt idx="104">
                  <c:v>18.578842322031658</c:v>
                </c:pt>
                <c:pt idx="105">
                  <c:v>25.936007817586262</c:v>
                </c:pt>
                <c:pt idx="106">
                  <c:v>34.181013107299805</c:v>
                </c:pt>
                <c:pt idx="107">
                  <c:v>44.819651285807289</c:v>
                </c:pt>
                <c:pt idx="108">
                  <c:v>25.625583330790203</c:v>
                </c:pt>
                <c:pt idx="109">
                  <c:v>10.27271286646525</c:v>
                </c:pt>
                <c:pt idx="110">
                  <c:v>15.312508106231689</c:v>
                </c:pt>
                <c:pt idx="111">
                  <c:v>8.8621440728505458</c:v>
                </c:pt>
                <c:pt idx="112">
                  <c:v>3.8931682109832764</c:v>
                </c:pt>
                <c:pt idx="113">
                  <c:v>5.05601708094279</c:v>
                </c:pt>
                <c:pt idx="114">
                  <c:v>23.110864798227947</c:v>
                </c:pt>
                <c:pt idx="115">
                  <c:v>21.39498011271159</c:v>
                </c:pt>
                <c:pt idx="116">
                  <c:v>20.783118883768719</c:v>
                </c:pt>
                <c:pt idx="117">
                  <c:v>22.925762971242268</c:v>
                </c:pt>
                <c:pt idx="118">
                  <c:v>26.546324729919434</c:v>
                </c:pt>
                <c:pt idx="119">
                  <c:v>22.828866004943848</c:v>
                </c:pt>
                <c:pt idx="120">
                  <c:v>22.969829559326172</c:v>
                </c:pt>
                <c:pt idx="121">
                  <c:v>15.704623540242514</c:v>
                </c:pt>
                <c:pt idx="122">
                  <c:v>24.005463600158691</c:v>
                </c:pt>
                <c:pt idx="123">
                  <c:v>19.990359783172607</c:v>
                </c:pt>
                <c:pt idx="124">
                  <c:v>26.960448265075684</c:v>
                </c:pt>
                <c:pt idx="125">
                  <c:v>30.974408467610676</c:v>
                </c:pt>
                <c:pt idx="126">
                  <c:v>31.170536677042644</c:v>
                </c:pt>
                <c:pt idx="127">
                  <c:v>23.976062774658203</c:v>
                </c:pt>
                <c:pt idx="128">
                  <c:v>34.170338948567711</c:v>
                </c:pt>
                <c:pt idx="129">
                  <c:v>14.701712926228842</c:v>
                </c:pt>
                <c:pt idx="130">
                  <c:v>7.4449736277262373</c:v>
                </c:pt>
                <c:pt idx="131">
                  <c:v>8.311586856842041</c:v>
                </c:pt>
                <c:pt idx="132">
                  <c:v>13.372981866200766</c:v>
                </c:pt>
                <c:pt idx="133">
                  <c:v>14.780327955881754</c:v>
                </c:pt>
                <c:pt idx="134">
                  <c:v>9.7716406186421718</c:v>
                </c:pt>
                <c:pt idx="135">
                  <c:v>12.318973700205484</c:v>
                </c:pt>
                <c:pt idx="136">
                  <c:v>13.765016873677572</c:v>
                </c:pt>
                <c:pt idx="137">
                  <c:v>12.197429180145264</c:v>
                </c:pt>
                <c:pt idx="138">
                  <c:v>13.260177930196127</c:v>
                </c:pt>
                <c:pt idx="139">
                  <c:v>15.61827278137207</c:v>
                </c:pt>
                <c:pt idx="140">
                  <c:v>27.521685918172199</c:v>
                </c:pt>
                <c:pt idx="141">
                  <c:v>27.828427632649738</c:v>
                </c:pt>
                <c:pt idx="142">
                  <c:v>9.9396147727966309</c:v>
                </c:pt>
                <c:pt idx="143">
                  <c:v>12.766048590342203</c:v>
                </c:pt>
                <c:pt idx="144">
                  <c:v>10.794145584106445</c:v>
                </c:pt>
                <c:pt idx="145">
                  <c:v>15.098270416259766</c:v>
                </c:pt>
                <c:pt idx="146">
                  <c:v>16.661627451578777</c:v>
                </c:pt>
                <c:pt idx="147">
                  <c:v>17.677243550618488</c:v>
                </c:pt>
                <c:pt idx="148">
                  <c:v>17.069001515706379</c:v>
                </c:pt>
                <c:pt idx="149">
                  <c:v>13.35098377863566</c:v>
                </c:pt>
                <c:pt idx="150">
                  <c:v>15.592623551686605</c:v>
                </c:pt>
                <c:pt idx="151">
                  <c:v>15.931523482004801</c:v>
                </c:pt>
                <c:pt idx="152">
                  <c:v>10.577469031016031</c:v>
                </c:pt>
                <c:pt idx="153">
                  <c:v>17.732808430989582</c:v>
                </c:pt>
                <c:pt idx="154">
                  <c:v>26.073035558064777</c:v>
                </c:pt>
                <c:pt idx="155">
                  <c:v>17.476064999898274</c:v>
                </c:pt>
                <c:pt idx="156">
                  <c:v>14.978926499684652</c:v>
                </c:pt>
                <c:pt idx="157">
                  <c:v>19.181422551472981</c:v>
                </c:pt>
                <c:pt idx="158">
                  <c:v>25.750128428141277</c:v>
                </c:pt>
                <c:pt idx="159">
                  <c:v>26.337748209635418</c:v>
                </c:pt>
                <c:pt idx="160">
                  <c:v>34.970929781595864</c:v>
                </c:pt>
                <c:pt idx="161">
                  <c:v>35.081594467163086</c:v>
                </c:pt>
                <c:pt idx="162">
                  <c:v>17.237976392110188</c:v>
                </c:pt>
                <c:pt idx="163">
                  <c:v>21.742173512776692</c:v>
                </c:pt>
                <c:pt idx="164">
                  <c:v>17.678670565287273</c:v>
                </c:pt>
                <c:pt idx="165">
                  <c:v>8.1726114749908447</c:v>
                </c:pt>
                <c:pt idx="166">
                  <c:v>11.69248628616333</c:v>
                </c:pt>
                <c:pt idx="167">
                  <c:v>9.5582272211710606</c:v>
                </c:pt>
                <c:pt idx="168">
                  <c:v>9.1781866550445557</c:v>
                </c:pt>
                <c:pt idx="169">
                  <c:v>13.481517950693766</c:v>
                </c:pt>
                <c:pt idx="170">
                  <c:v>26.142538229624432</c:v>
                </c:pt>
                <c:pt idx="171">
                  <c:v>12.728323896725973</c:v>
                </c:pt>
                <c:pt idx="172">
                  <c:v>11.823026657104492</c:v>
                </c:pt>
                <c:pt idx="173">
                  <c:v>20.533509254455566</c:v>
                </c:pt>
                <c:pt idx="174">
                  <c:v>33.65521240234375</c:v>
                </c:pt>
                <c:pt idx="175">
                  <c:v>16.203217506408691</c:v>
                </c:pt>
                <c:pt idx="176">
                  <c:v>20.023647308349609</c:v>
                </c:pt>
                <c:pt idx="177">
                  <c:v>34.472085316975914</c:v>
                </c:pt>
                <c:pt idx="178">
                  <c:v>18.421131769816082</c:v>
                </c:pt>
                <c:pt idx="179">
                  <c:v>37.507146517435707</c:v>
                </c:pt>
                <c:pt idx="180">
                  <c:v>16.767899195353191</c:v>
                </c:pt>
                <c:pt idx="181">
                  <c:v>5.4918897946675616</c:v>
                </c:pt>
                <c:pt idx="182">
                  <c:v>8.2050360838572178</c:v>
                </c:pt>
                <c:pt idx="183">
                  <c:v>24.811234315236408</c:v>
                </c:pt>
                <c:pt idx="184">
                  <c:v>25.983066240946453</c:v>
                </c:pt>
                <c:pt idx="185">
                  <c:v>10.613419532775879</c:v>
                </c:pt>
                <c:pt idx="186">
                  <c:v>12.497352123260498</c:v>
                </c:pt>
                <c:pt idx="187">
                  <c:v>18.091179211934406</c:v>
                </c:pt>
                <c:pt idx="188">
                  <c:v>13.191596508026123</c:v>
                </c:pt>
                <c:pt idx="189">
                  <c:v>17.563438892364502</c:v>
                </c:pt>
                <c:pt idx="190">
                  <c:v>22.253497759501141</c:v>
                </c:pt>
                <c:pt idx="191">
                  <c:v>16.504358927408855</c:v>
                </c:pt>
                <c:pt idx="192">
                  <c:v>23.530329704284668</c:v>
                </c:pt>
                <c:pt idx="193">
                  <c:v>20.086340586344402</c:v>
                </c:pt>
                <c:pt idx="194">
                  <c:v>25.382473627726238</c:v>
                </c:pt>
                <c:pt idx="195">
                  <c:v>17.757187207539875</c:v>
                </c:pt>
                <c:pt idx="196">
                  <c:v>20.092220465342205</c:v>
                </c:pt>
                <c:pt idx="197">
                  <c:v>29.270916144053142</c:v>
                </c:pt>
                <c:pt idx="198">
                  <c:v>16.998937606811523</c:v>
                </c:pt>
                <c:pt idx="199">
                  <c:v>14.459401607513428</c:v>
                </c:pt>
                <c:pt idx="200">
                  <c:v>14.592517375946045</c:v>
                </c:pt>
                <c:pt idx="201">
                  <c:v>19.578840255737305</c:v>
                </c:pt>
                <c:pt idx="202">
                  <c:v>14.369043350219727</c:v>
                </c:pt>
                <c:pt idx="203">
                  <c:v>10.286915302276611</c:v>
                </c:pt>
                <c:pt idx="204">
                  <c:v>16.47984790802002</c:v>
                </c:pt>
                <c:pt idx="205">
                  <c:v>16.291126887003582</c:v>
                </c:pt>
                <c:pt idx="206">
                  <c:v>9.3025652567545567</c:v>
                </c:pt>
                <c:pt idx="207">
                  <c:v>9.488434473673502</c:v>
                </c:pt>
                <c:pt idx="208">
                  <c:v>21.476838111877441</c:v>
                </c:pt>
                <c:pt idx="209">
                  <c:v>13.906596819559732</c:v>
                </c:pt>
                <c:pt idx="210">
                  <c:v>14.198659102121988</c:v>
                </c:pt>
                <c:pt idx="211">
                  <c:v>24.77971076965332</c:v>
                </c:pt>
                <c:pt idx="212">
                  <c:v>21.905422210693359</c:v>
                </c:pt>
                <c:pt idx="213">
                  <c:v>44.319329579671226</c:v>
                </c:pt>
                <c:pt idx="214">
                  <c:v>38.017742792765297</c:v>
                </c:pt>
                <c:pt idx="215">
                  <c:v>13.172140121459961</c:v>
                </c:pt>
                <c:pt idx="216">
                  <c:v>10.539505163828531</c:v>
                </c:pt>
                <c:pt idx="217">
                  <c:v>13.964125633239746</c:v>
                </c:pt>
                <c:pt idx="218">
                  <c:v>19.38101355234782</c:v>
                </c:pt>
                <c:pt idx="219">
                  <c:v>34.307709693908691</c:v>
                </c:pt>
                <c:pt idx="220">
                  <c:v>34.157447179158531</c:v>
                </c:pt>
                <c:pt idx="221">
                  <c:v>15.947268486022949</c:v>
                </c:pt>
                <c:pt idx="222">
                  <c:v>11.667595068613688</c:v>
                </c:pt>
                <c:pt idx="223">
                  <c:v>17.134775479634602</c:v>
                </c:pt>
                <c:pt idx="224">
                  <c:v>16.278259754180908</c:v>
                </c:pt>
                <c:pt idx="225">
                  <c:v>11.602284590403238</c:v>
                </c:pt>
                <c:pt idx="226">
                  <c:v>14.341890335083008</c:v>
                </c:pt>
                <c:pt idx="227">
                  <c:v>23.610128402709961</c:v>
                </c:pt>
                <c:pt idx="228">
                  <c:v>13.672497113545736</c:v>
                </c:pt>
                <c:pt idx="229">
                  <c:v>24.399422963460285</c:v>
                </c:pt>
                <c:pt idx="230">
                  <c:v>18.300971349080402</c:v>
                </c:pt>
                <c:pt idx="231">
                  <c:v>19.627685546875</c:v>
                </c:pt>
                <c:pt idx="232">
                  <c:v>8.1058732668558751</c:v>
                </c:pt>
                <c:pt idx="233">
                  <c:v>10.34050170580546</c:v>
                </c:pt>
                <c:pt idx="234">
                  <c:v>12.91649055480957</c:v>
                </c:pt>
                <c:pt idx="235">
                  <c:v>13.518116156260172</c:v>
                </c:pt>
                <c:pt idx="236">
                  <c:v>11.362441857655844</c:v>
                </c:pt>
                <c:pt idx="237">
                  <c:v>22.954784075419109</c:v>
                </c:pt>
                <c:pt idx="238">
                  <c:v>24.959299723307293</c:v>
                </c:pt>
                <c:pt idx="239">
                  <c:v>20.566136360168457</c:v>
                </c:pt>
                <c:pt idx="240">
                  <c:v>38.492311159769692</c:v>
                </c:pt>
                <c:pt idx="241">
                  <c:v>16.677320440610249</c:v>
                </c:pt>
                <c:pt idx="242">
                  <c:v>19.323184967041016</c:v>
                </c:pt>
                <c:pt idx="243">
                  <c:v>18.259600003560383</c:v>
                </c:pt>
                <c:pt idx="244">
                  <c:v>9.4231142997741699</c:v>
                </c:pt>
                <c:pt idx="245">
                  <c:v>13.119293848673502</c:v>
                </c:pt>
                <c:pt idx="246">
                  <c:v>10.552677472432455</c:v>
                </c:pt>
                <c:pt idx="247">
                  <c:v>12.912557125091553</c:v>
                </c:pt>
                <c:pt idx="248">
                  <c:v>26.369704882303875</c:v>
                </c:pt>
                <c:pt idx="249">
                  <c:v>32.255842208862305</c:v>
                </c:pt>
                <c:pt idx="250">
                  <c:v>10.065434296925863</c:v>
                </c:pt>
                <c:pt idx="251">
                  <c:v>12.931892077128092</c:v>
                </c:pt>
                <c:pt idx="252">
                  <c:v>13.388129234313965</c:v>
                </c:pt>
                <c:pt idx="253">
                  <c:v>32.06117057800293</c:v>
                </c:pt>
                <c:pt idx="254">
                  <c:v>43.380077362060547</c:v>
                </c:pt>
                <c:pt idx="255">
                  <c:v>42.694498062133789</c:v>
                </c:pt>
                <c:pt idx="256">
                  <c:v>13.749075730641684</c:v>
                </c:pt>
                <c:pt idx="257">
                  <c:v>10.308179378509521</c:v>
                </c:pt>
                <c:pt idx="258">
                  <c:v>10.078398863474527</c:v>
                </c:pt>
                <c:pt idx="259">
                  <c:v>21.087221781412762</c:v>
                </c:pt>
                <c:pt idx="260">
                  <c:v>33.09551270802816</c:v>
                </c:pt>
                <c:pt idx="261">
                  <c:v>24.610258738199871</c:v>
                </c:pt>
                <c:pt idx="262">
                  <c:v>17.381214141845703</c:v>
                </c:pt>
                <c:pt idx="263">
                  <c:v>30.52138916651408</c:v>
                </c:pt>
                <c:pt idx="264">
                  <c:v>15.786152203877768</c:v>
                </c:pt>
                <c:pt idx="265">
                  <c:v>10.814064025878906</c:v>
                </c:pt>
                <c:pt idx="266">
                  <c:v>20.142555395762127</c:v>
                </c:pt>
                <c:pt idx="267">
                  <c:v>25.450697422027588</c:v>
                </c:pt>
                <c:pt idx="268">
                  <c:v>11.034727573394775</c:v>
                </c:pt>
                <c:pt idx="269">
                  <c:v>18.645758946736652</c:v>
                </c:pt>
                <c:pt idx="270">
                  <c:v>13.579110463460287</c:v>
                </c:pt>
                <c:pt idx="271">
                  <c:v>16.893244981765747</c:v>
                </c:pt>
                <c:pt idx="272">
                  <c:v>31.853027979532879</c:v>
                </c:pt>
                <c:pt idx="273">
                  <c:v>31.953248977661133</c:v>
                </c:pt>
                <c:pt idx="274">
                  <c:v>38.747280120849609</c:v>
                </c:pt>
                <c:pt idx="275">
                  <c:v>44.93236986796061</c:v>
                </c:pt>
                <c:pt idx="276">
                  <c:v>45.281443913777672</c:v>
                </c:pt>
                <c:pt idx="277">
                  <c:v>37.867005030314125</c:v>
                </c:pt>
                <c:pt idx="278">
                  <c:v>13.263755321502686</c:v>
                </c:pt>
                <c:pt idx="279">
                  <c:v>5.7680981159210205</c:v>
                </c:pt>
                <c:pt idx="280">
                  <c:v>7.3983592987060547</c:v>
                </c:pt>
                <c:pt idx="281">
                  <c:v>11.036527792612711</c:v>
                </c:pt>
                <c:pt idx="282">
                  <c:v>31.050012588500977</c:v>
                </c:pt>
                <c:pt idx="283">
                  <c:v>20.371906598409016</c:v>
                </c:pt>
                <c:pt idx="284">
                  <c:v>29.318265279134113</c:v>
                </c:pt>
                <c:pt idx="285">
                  <c:v>46.833765665690102</c:v>
                </c:pt>
                <c:pt idx="286">
                  <c:v>35.630412419637047</c:v>
                </c:pt>
                <c:pt idx="287">
                  <c:v>7.0231986045837402</c:v>
                </c:pt>
                <c:pt idx="288">
                  <c:v>13.273415247599283</c:v>
                </c:pt>
                <c:pt idx="289">
                  <c:v>23.053342183430988</c:v>
                </c:pt>
                <c:pt idx="290">
                  <c:v>26.340241591135662</c:v>
                </c:pt>
                <c:pt idx="291">
                  <c:v>15.063011169433594</c:v>
                </c:pt>
                <c:pt idx="292">
                  <c:v>15.840541044871012</c:v>
                </c:pt>
                <c:pt idx="293">
                  <c:v>16.64073355992635</c:v>
                </c:pt>
                <c:pt idx="294">
                  <c:v>17.916100184122723</c:v>
                </c:pt>
                <c:pt idx="295">
                  <c:v>13.933300654093424</c:v>
                </c:pt>
                <c:pt idx="296">
                  <c:v>7.5601625442504883</c:v>
                </c:pt>
                <c:pt idx="297">
                  <c:v>10.525059700012207</c:v>
                </c:pt>
                <c:pt idx="298">
                  <c:v>15.524209181467691</c:v>
                </c:pt>
                <c:pt idx="299">
                  <c:v>14.709210077921549</c:v>
                </c:pt>
                <c:pt idx="300">
                  <c:v>19.912795702616375</c:v>
                </c:pt>
                <c:pt idx="301">
                  <c:v>33.834237734476723</c:v>
                </c:pt>
                <c:pt idx="302">
                  <c:v>46.91632397969564</c:v>
                </c:pt>
                <c:pt idx="303">
                  <c:v>45.301250219345093</c:v>
                </c:pt>
                <c:pt idx="304">
                  <c:v>22.387719790140789</c:v>
                </c:pt>
                <c:pt idx="305">
                  <c:v>33.152861277262367</c:v>
                </c:pt>
                <c:pt idx="306">
                  <c:v>27.590667406717937</c:v>
                </c:pt>
                <c:pt idx="307">
                  <c:v>37.57537110646566</c:v>
                </c:pt>
                <c:pt idx="308">
                  <c:v>36.087379455566406</c:v>
                </c:pt>
                <c:pt idx="309">
                  <c:v>13.7182297706604</c:v>
                </c:pt>
                <c:pt idx="310">
                  <c:v>36.533139546712242</c:v>
                </c:pt>
                <c:pt idx="311">
                  <c:v>30.202406724294026</c:v>
                </c:pt>
                <c:pt idx="312">
                  <c:v>11.962815443674723</c:v>
                </c:pt>
                <c:pt idx="313">
                  <c:v>19.805373986562092</c:v>
                </c:pt>
                <c:pt idx="314">
                  <c:v>39.250956217447914</c:v>
                </c:pt>
                <c:pt idx="315">
                  <c:v>21.964478174845379</c:v>
                </c:pt>
                <c:pt idx="316">
                  <c:v>17.070989926656086</c:v>
                </c:pt>
                <c:pt idx="317">
                  <c:v>12.489023685455322</c:v>
                </c:pt>
                <c:pt idx="318">
                  <c:v>13.330715974171957</c:v>
                </c:pt>
                <c:pt idx="319">
                  <c:v>11.493204434712728</c:v>
                </c:pt>
                <c:pt idx="320">
                  <c:v>18.643785158793133</c:v>
                </c:pt>
                <c:pt idx="321">
                  <c:v>43.668586730957031</c:v>
                </c:pt>
                <c:pt idx="322">
                  <c:v>43.134693145751953</c:v>
                </c:pt>
                <c:pt idx="323">
                  <c:v>45.275406519571938</c:v>
                </c:pt>
                <c:pt idx="324">
                  <c:v>25.650199969609577</c:v>
                </c:pt>
                <c:pt idx="325">
                  <c:v>16.389433542887371</c:v>
                </c:pt>
                <c:pt idx="326">
                  <c:v>17.71151355902354</c:v>
                </c:pt>
                <c:pt idx="327">
                  <c:v>7.8313612937927246</c:v>
                </c:pt>
                <c:pt idx="328">
                  <c:v>22.953408877054851</c:v>
                </c:pt>
                <c:pt idx="329">
                  <c:v>35.105387369791664</c:v>
                </c:pt>
                <c:pt idx="330">
                  <c:v>22.174297968546551</c:v>
                </c:pt>
                <c:pt idx="331">
                  <c:v>11.442122141520182</c:v>
                </c:pt>
                <c:pt idx="332">
                  <c:v>24.15196418762207</c:v>
                </c:pt>
                <c:pt idx="333">
                  <c:v>31.487347920735676</c:v>
                </c:pt>
                <c:pt idx="334">
                  <c:v>34.278076330820717</c:v>
                </c:pt>
                <c:pt idx="335">
                  <c:v>13.742598056793213</c:v>
                </c:pt>
                <c:pt idx="336">
                  <c:v>21.196306864420574</c:v>
                </c:pt>
                <c:pt idx="337">
                  <c:v>29.25929896036784</c:v>
                </c:pt>
                <c:pt idx="338">
                  <c:v>37.427028020222984</c:v>
                </c:pt>
                <c:pt idx="339">
                  <c:v>40.191762288411461</c:v>
                </c:pt>
                <c:pt idx="340">
                  <c:v>33.82243220011393</c:v>
                </c:pt>
                <c:pt idx="341">
                  <c:v>34.502494812011719</c:v>
                </c:pt>
                <c:pt idx="342">
                  <c:v>27.638578414916992</c:v>
                </c:pt>
                <c:pt idx="343">
                  <c:v>32.939107894897461</c:v>
                </c:pt>
                <c:pt idx="344">
                  <c:v>17.02301247914632</c:v>
                </c:pt>
                <c:pt idx="345">
                  <c:v>28.794545491536457</c:v>
                </c:pt>
                <c:pt idx="346">
                  <c:v>54.356975555419922</c:v>
                </c:pt>
                <c:pt idx="347">
                  <c:v>18.60677433013916</c:v>
                </c:pt>
                <c:pt idx="348">
                  <c:v>20.337155659993488</c:v>
                </c:pt>
                <c:pt idx="349">
                  <c:v>22.586856206258137</c:v>
                </c:pt>
                <c:pt idx="350">
                  <c:v>41.253994623819985</c:v>
                </c:pt>
                <c:pt idx="351">
                  <c:v>31.142318725585938</c:v>
                </c:pt>
                <c:pt idx="352">
                  <c:v>31.174823125203449</c:v>
                </c:pt>
                <c:pt idx="353">
                  <c:v>43.071881612141929</c:v>
                </c:pt>
                <c:pt idx="354">
                  <c:v>38.725143432617187</c:v>
                </c:pt>
                <c:pt idx="355">
                  <c:v>33.753966649373375</c:v>
                </c:pt>
                <c:pt idx="356">
                  <c:v>49.421433766682945</c:v>
                </c:pt>
                <c:pt idx="357">
                  <c:v>28.458950678507488</c:v>
                </c:pt>
                <c:pt idx="358">
                  <c:v>13.936365524927774</c:v>
                </c:pt>
                <c:pt idx="359">
                  <c:v>25.513123512268066</c:v>
                </c:pt>
                <c:pt idx="360">
                  <c:v>22.013643105824787</c:v>
                </c:pt>
                <c:pt idx="361">
                  <c:v>20.385751724243164</c:v>
                </c:pt>
                <c:pt idx="362">
                  <c:v>20.266769409179688</c:v>
                </c:pt>
                <c:pt idx="363">
                  <c:v>17.449244976043701</c:v>
                </c:pt>
              </c:numCache>
            </c:numRef>
          </c:yVal>
        </c:ser>
        <c:ser>
          <c:idx val="4"/>
          <c:order val="4"/>
          <c:tx>
            <c:strRef>
              <c:f>all!$F$1</c:f>
              <c:strCache>
                <c:ptCount val="1"/>
                <c:pt idx="0">
                  <c:v>km1_26163523800</c:v>
                </c:pt>
              </c:strCache>
            </c:strRef>
          </c:tx>
          <c:spPr>
            <a:ln w="19050">
              <a:prstDash val="sysDash"/>
            </a:ln>
          </c:spPr>
          <c:marker>
            <c:symbol val="none"/>
          </c:marker>
          <c:xVal>
            <c:numRef>
              <c:f>all!$A$2:$A$365</c:f>
              <c:numCache>
                <c:formatCode>m/d/yyyy</c:formatCode>
                <c:ptCount val="364"/>
                <c:pt idx="0">
                  <c:v>38353</c:v>
                </c:pt>
                <c:pt idx="1">
                  <c:v>38354</c:v>
                </c:pt>
                <c:pt idx="2">
                  <c:v>38355</c:v>
                </c:pt>
                <c:pt idx="3">
                  <c:v>38356</c:v>
                </c:pt>
                <c:pt idx="4">
                  <c:v>38357</c:v>
                </c:pt>
                <c:pt idx="5">
                  <c:v>38358</c:v>
                </c:pt>
                <c:pt idx="6">
                  <c:v>38359</c:v>
                </c:pt>
                <c:pt idx="7">
                  <c:v>38360</c:v>
                </c:pt>
                <c:pt idx="8">
                  <c:v>38361</c:v>
                </c:pt>
                <c:pt idx="9">
                  <c:v>38362</c:v>
                </c:pt>
                <c:pt idx="10">
                  <c:v>38363</c:v>
                </c:pt>
                <c:pt idx="11">
                  <c:v>38364</c:v>
                </c:pt>
                <c:pt idx="12">
                  <c:v>38365</c:v>
                </c:pt>
                <c:pt idx="13">
                  <c:v>38366</c:v>
                </c:pt>
                <c:pt idx="14">
                  <c:v>38367</c:v>
                </c:pt>
                <c:pt idx="15">
                  <c:v>38368</c:v>
                </c:pt>
                <c:pt idx="16">
                  <c:v>38369</c:v>
                </c:pt>
                <c:pt idx="17">
                  <c:v>38370</c:v>
                </c:pt>
                <c:pt idx="18">
                  <c:v>38371</c:v>
                </c:pt>
                <c:pt idx="19">
                  <c:v>38372</c:v>
                </c:pt>
                <c:pt idx="20">
                  <c:v>38373</c:v>
                </c:pt>
                <c:pt idx="21">
                  <c:v>38374</c:v>
                </c:pt>
                <c:pt idx="22">
                  <c:v>38375</c:v>
                </c:pt>
                <c:pt idx="23">
                  <c:v>38376</c:v>
                </c:pt>
                <c:pt idx="24">
                  <c:v>38377</c:v>
                </c:pt>
                <c:pt idx="25">
                  <c:v>38378</c:v>
                </c:pt>
                <c:pt idx="26">
                  <c:v>38379</c:v>
                </c:pt>
                <c:pt idx="27">
                  <c:v>38380</c:v>
                </c:pt>
                <c:pt idx="28">
                  <c:v>38381</c:v>
                </c:pt>
                <c:pt idx="29">
                  <c:v>38382</c:v>
                </c:pt>
                <c:pt idx="30">
                  <c:v>38383</c:v>
                </c:pt>
                <c:pt idx="31">
                  <c:v>38384</c:v>
                </c:pt>
                <c:pt idx="32">
                  <c:v>38385</c:v>
                </c:pt>
                <c:pt idx="33">
                  <c:v>38386</c:v>
                </c:pt>
                <c:pt idx="34">
                  <c:v>38387</c:v>
                </c:pt>
                <c:pt idx="35">
                  <c:v>38388</c:v>
                </c:pt>
                <c:pt idx="36">
                  <c:v>38389</c:v>
                </c:pt>
                <c:pt idx="37">
                  <c:v>38390</c:v>
                </c:pt>
                <c:pt idx="38">
                  <c:v>38391</c:v>
                </c:pt>
                <c:pt idx="39">
                  <c:v>38392</c:v>
                </c:pt>
                <c:pt idx="40">
                  <c:v>38393</c:v>
                </c:pt>
                <c:pt idx="41">
                  <c:v>38394</c:v>
                </c:pt>
                <c:pt idx="42">
                  <c:v>38395</c:v>
                </c:pt>
                <c:pt idx="43">
                  <c:v>38396</c:v>
                </c:pt>
                <c:pt idx="44">
                  <c:v>38397</c:v>
                </c:pt>
                <c:pt idx="45">
                  <c:v>38398</c:v>
                </c:pt>
                <c:pt idx="46">
                  <c:v>38399</c:v>
                </c:pt>
                <c:pt idx="47">
                  <c:v>38400</c:v>
                </c:pt>
                <c:pt idx="48">
                  <c:v>38401</c:v>
                </c:pt>
                <c:pt idx="49">
                  <c:v>38402</c:v>
                </c:pt>
                <c:pt idx="50">
                  <c:v>38403</c:v>
                </c:pt>
                <c:pt idx="51">
                  <c:v>38404</c:v>
                </c:pt>
                <c:pt idx="52">
                  <c:v>38405</c:v>
                </c:pt>
                <c:pt idx="53">
                  <c:v>38406</c:v>
                </c:pt>
                <c:pt idx="54">
                  <c:v>38407</c:v>
                </c:pt>
                <c:pt idx="55">
                  <c:v>38408</c:v>
                </c:pt>
                <c:pt idx="56">
                  <c:v>38409</c:v>
                </c:pt>
                <c:pt idx="57">
                  <c:v>38410</c:v>
                </c:pt>
                <c:pt idx="58">
                  <c:v>38411</c:v>
                </c:pt>
                <c:pt idx="59">
                  <c:v>38412</c:v>
                </c:pt>
                <c:pt idx="60">
                  <c:v>38413</c:v>
                </c:pt>
                <c:pt idx="61">
                  <c:v>38414</c:v>
                </c:pt>
                <c:pt idx="62">
                  <c:v>38415</c:v>
                </c:pt>
                <c:pt idx="63">
                  <c:v>38416</c:v>
                </c:pt>
                <c:pt idx="64">
                  <c:v>38417</c:v>
                </c:pt>
                <c:pt idx="65">
                  <c:v>38418</c:v>
                </c:pt>
                <c:pt idx="66">
                  <c:v>38419</c:v>
                </c:pt>
                <c:pt idx="67">
                  <c:v>38420</c:v>
                </c:pt>
                <c:pt idx="68">
                  <c:v>38421</c:v>
                </c:pt>
                <c:pt idx="69">
                  <c:v>38422</c:v>
                </c:pt>
                <c:pt idx="70">
                  <c:v>38423</c:v>
                </c:pt>
                <c:pt idx="71">
                  <c:v>38424</c:v>
                </c:pt>
                <c:pt idx="72">
                  <c:v>38425</c:v>
                </c:pt>
                <c:pt idx="73">
                  <c:v>38426</c:v>
                </c:pt>
                <c:pt idx="74">
                  <c:v>38427</c:v>
                </c:pt>
                <c:pt idx="75">
                  <c:v>38428</c:v>
                </c:pt>
                <c:pt idx="76">
                  <c:v>38429</c:v>
                </c:pt>
                <c:pt idx="77">
                  <c:v>38430</c:v>
                </c:pt>
                <c:pt idx="78">
                  <c:v>38431</c:v>
                </c:pt>
                <c:pt idx="79">
                  <c:v>38432</c:v>
                </c:pt>
                <c:pt idx="80">
                  <c:v>38433</c:v>
                </c:pt>
                <c:pt idx="81">
                  <c:v>38434</c:v>
                </c:pt>
                <c:pt idx="82">
                  <c:v>38435</c:v>
                </c:pt>
                <c:pt idx="83">
                  <c:v>38436</c:v>
                </c:pt>
                <c:pt idx="84">
                  <c:v>38437</c:v>
                </c:pt>
                <c:pt idx="85">
                  <c:v>38438</c:v>
                </c:pt>
                <c:pt idx="86">
                  <c:v>38439</c:v>
                </c:pt>
                <c:pt idx="87">
                  <c:v>38440</c:v>
                </c:pt>
                <c:pt idx="88">
                  <c:v>38441</c:v>
                </c:pt>
                <c:pt idx="89">
                  <c:v>38442</c:v>
                </c:pt>
                <c:pt idx="90">
                  <c:v>38443</c:v>
                </c:pt>
                <c:pt idx="91">
                  <c:v>38444</c:v>
                </c:pt>
                <c:pt idx="92">
                  <c:v>38445</c:v>
                </c:pt>
                <c:pt idx="93">
                  <c:v>38446</c:v>
                </c:pt>
                <c:pt idx="94">
                  <c:v>38447</c:v>
                </c:pt>
                <c:pt idx="95">
                  <c:v>38448</c:v>
                </c:pt>
                <c:pt idx="96">
                  <c:v>38449</c:v>
                </c:pt>
                <c:pt idx="97">
                  <c:v>38450</c:v>
                </c:pt>
                <c:pt idx="98">
                  <c:v>38451</c:v>
                </c:pt>
                <c:pt idx="99">
                  <c:v>38452</c:v>
                </c:pt>
                <c:pt idx="100">
                  <c:v>38453</c:v>
                </c:pt>
                <c:pt idx="101">
                  <c:v>38454</c:v>
                </c:pt>
                <c:pt idx="102">
                  <c:v>38455</c:v>
                </c:pt>
                <c:pt idx="103">
                  <c:v>38456</c:v>
                </c:pt>
                <c:pt idx="104">
                  <c:v>38457</c:v>
                </c:pt>
                <c:pt idx="105">
                  <c:v>38458</c:v>
                </c:pt>
                <c:pt idx="106">
                  <c:v>38459</c:v>
                </c:pt>
                <c:pt idx="107">
                  <c:v>38460</c:v>
                </c:pt>
                <c:pt idx="108">
                  <c:v>38461</c:v>
                </c:pt>
                <c:pt idx="109">
                  <c:v>38462</c:v>
                </c:pt>
                <c:pt idx="110">
                  <c:v>38463</c:v>
                </c:pt>
                <c:pt idx="111">
                  <c:v>38464</c:v>
                </c:pt>
                <c:pt idx="112">
                  <c:v>38465</c:v>
                </c:pt>
                <c:pt idx="113">
                  <c:v>38466</c:v>
                </c:pt>
                <c:pt idx="114">
                  <c:v>38467</c:v>
                </c:pt>
                <c:pt idx="115">
                  <c:v>38468</c:v>
                </c:pt>
                <c:pt idx="116">
                  <c:v>38469</c:v>
                </c:pt>
                <c:pt idx="117">
                  <c:v>38470</c:v>
                </c:pt>
                <c:pt idx="118">
                  <c:v>38471</c:v>
                </c:pt>
                <c:pt idx="119">
                  <c:v>38472</c:v>
                </c:pt>
                <c:pt idx="120">
                  <c:v>38473</c:v>
                </c:pt>
                <c:pt idx="121">
                  <c:v>38474</c:v>
                </c:pt>
                <c:pt idx="122">
                  <c:v>38475</c:v>
                </c:pt>
                <c:pt idx="123">
                  <c:v>38476</c:v>
                </c:pt>
                <c:pt idx="124">
                  <c:v>38477</c:v>
                </c:pt>
                <c:pt idx="125">
                  <c:v>38478</c:v>
                </c:pt>
                <c:pt idx="126">
                  <c:v>38479</c:v>
                </c:pt>
                <c:pt idx="127">
                  <c:v>38480</c:v>
                </c:pt>
                <c:pt idx="128">
                  <c:v>38481</c:v>
                </c:pt>
                <c:pt idx="129">
                  <c:v>38482</c:v>
                </c:pt>
                <c:pt idx="130">
                  <c:v>38483</c:v>
                </c:pt>
                <c:pt idx="131">
                  <c:v>38484</c:v>
                </c:pt>
                <c:pt idx="132">
                  <c:v>38485</c:v>
                </c:pt>
                <c:pt idx="133">
                  <c:v>38486</c:v>
                </c:pt>
                <c:pt idx="134">
                  <c:v>38487</c:v>
                </c:pt>
                <c:pt idx="135">
                  <c:v>38488</c:v>
                </c:pt>
                <c:pt idx="136">
                  <c:v>38489</c:v>
                </c:pt>
                <c:pt idx="137">
                  <c:v>38490</c:v>
                </c:pt>
                <c:pt idx="138">
                  <c:v>38491</c:v>
                </c:pt>
                <c:pt idx="139">
                  <c:v>38492</c:v>
                </c:pt>
                <c:pt idx="140">
                  <c:v>38493</c:v>
                </c:pt>
                <c:pt idx="141">
                  <c:v>38494</c:v>
                </c:pt>
                <c:pt idx="142">
                  <c:v>38495</c:v>
                </c:pt>
                <c:pt idx="143">
                  <c:v>38496</c:v>
                </c:pt>
                <c:pt idx="144">
                  <c:v>38497</c:v>
                </c:pt>
                <c:pt idx="145">
                  <c:v>38498</c:v>
                </c:pt>
                <c:pt idx="146">
                  <c:v>38499</c:v>
                </c:pt>
                <c:pt idx="147">
                  <c:v>38500</c:v>
                </c:pt>
                <c:pt idx="148">
                  <c:v>38501</c:v>
                </c:pt>
                <c:pt idx="149">
                  <c:v>38502</c:v>
                </c:pt>
                <c:pt idx="150">
                  <c:v>38503</c:v>
                </c:pt>
                <c:pt idx="151">
                  <c:v>38504</c:v>
                </c:pt>
                <c:pt idx="152">
                  <c:v>38505</c:v>
                </c:pt>
                <c:pt idx="153">
                  <c:v>38506</c:v>
                </c:pt>
                <c:pt idx="154">
                  <c:v>38507</c:v>
                </c:pt>
                <c:pt idx="155">
                  <c:v>38508</c:v>
                </c:pt>
                <c:pt idx="156">
                  <c:v>38509</c:v>
                </c:pt>
                <c:pt idx="157">
                  <c:v>38510</c:v>
                </c:pt>
                <c:pt idx="158">
                  <c:v>38511</c:v>
                </c:pt>
                <c:pt idx="159">
                  <c:v>38512</c:v>
                </c:pt>
                <c:pt idx="160">
                  <c:v>38513</c:v>
                </c:pt>
                <c:pt idx="161">
                  <c:v>38514</c:v>
                </c:pt>
                <c:pt idx="162">
                  <c:v>38515</c:v>
                </c:pt>
                <c:pt idx="163">
                  <c:v>38516</c:v>
                </c:pt>
                <c:pt idx="164">
                  <c:v>38517</c:v>
                </c:pt>
                <c:pt idx="165">
                  <c:v>38518</c:v>
                </c:pt>
                <c:pt idx="166">
                  <c:v>38519</c:v>
                </c:pt>
                <c:pt idx="167">
                  <c:v>38520</c:v>
                </c:pt>
                <c:pt idx="168">
                  <c:v>38521</c:v>
                </c:pt>
                <c:pt idx="169">
                  <c:v>38522</c:v>
                </c:pt>
                <c:pt idx="170">
                  <c:v>38523</c:v>
                </c:pt>
                <c:pt idx="171">
                  <c:v>38524</c:v>
                </c:pt>
                <c:pt idx="172">
                  <c:v>38525</c:v>
                </c:pt>
                <c:pt idx="173">
                  <c:v>38526</c:v>
                </c:pt>
                <c:pt idx="174">
                  <c:v>38527</c:v>
                </c:pt>
                <c:pt idx="175">
                  <c:v>38528</c:v>
                </c:pt>
                <c:pt idx="176">
                  <c:v>38529</c:v>
                </c:pt>
                <c:pt idx="177">
                  <c:v>38530</c:v>
                </c:pt>
                <c:pt idx="178">
                  <c:v>38531</c:v>
                </c:pt>
                <c:pt idx="179">
                  <c:v>38532</c:v>
                </c:pt>
                <c:pt idx="180">
                  <c:v>38533</c:v>
                </c:pt>
                <c:pt idx="181">
                  <c:v>38534</c:v>
                </c:pt>
                <c:pt idx="182">
                  <c:v>38535</c:v>
                </c:pt>
                <c:pt idx="183">
                  <c:v>38536</c:v>
                </c:pt>
                <c:pt idx="184">
                  <c:v>38537</c:v>
                </c:pt>
                <c:pt idx="185">
                  <c:v>38538</c:v>
                </c:pt>
                <c:pt idx="186">
                  <c:v>38539</c:v>
                </c:pt>
                <c:pt idx="187">
                  <c:v>38540</c:v>
                </c:pt>
                <c:pt idx="188">
                  <c:v>38541</c:v>
                </c:pt>
                <c:pt idx="189">
                  <c:v>38542</c:v>
                </c:pt>
                <c:pt idx="190">
                  <c:v>38543</c:v>
                </c:pt>
                <c:pt idx="191">
                  <c:v>38544</c:v>
                </c:pt>
                <c:pt idx="192">
                  <c:v>38545</c:v>
                </c:pt>
                <c:pt idx="193">
                  <c:v>38546</c:v>
                </c:pt>
                <c:pt idx="194">
                  <c:v>38547</c:v>
                </c:pt>
                <c:pt idx="195">
                  <c:v>38548</c:v>
                </c:pt>
                <c:pt idx="196">
                  <c:v>38549</c:v>
                </c:pt>
                <c:pt idx="197">
                  <c:v>38550</c:v>
                </c:pt>
                <c:pt idx="198">
                  <c:v>38551</c:v>
                </c:pt>
                <c:pt idx="199">
                  <c:v>38552</c:v>
                </c:pt>
                <c:pt idx="200">
                  <c:v>38553</c:v>
                </c:pt>
                <c:pt idx="201">
                  <c:v>38554</c:v>
                </c:pt>
                <c:pt idx="202">
                  <c:v>38555</c:v>
                </c:pt>
                <c:pt idx="203">
                  <c:v>38556</c:v>
                </c:pt>
                <c:pt idx="204">
                  <c:v>38557</c:v>
                </c:pt>
                <c:pt idx="205">
                  <c:v>38558</c:v>
                </c:pt>
                <c:pt idx="206">
                  <c:v>38559</c:v>
                </c:pt>
                <c:pt idx="207">
                  <c:v>38560</c:v>
                </c:pt>
                <c:pt idx="208">
                  <c:v>38561</c:v>
                </c:pt>
                <c:pt idx="209">
                  <c:v>38562</c:v>
                </c:pt>
                <c:pt idx="210">
                  <c:v>38563</c:v>
                </c:pt>
                <c:pt idx="211">
                  <c:v>38564</c:v>
                </c:pt>
                <c:pt idx="212">
                  <c:v>38565</c:v>
                </c:pt>
                <c:pt idx="213">
                  <c:v>38566</c:v>
                </c:pt>
                <c:pt idx="214">
                  <c:v>38567</c:v>
                </c:pt>
                <c:pt idx="215">
                  <c:v>38568</c:v>
                </c:pt>
                <c:pt idx="216">
                  <c:v>38569</c:v>
                </c:pt>
                <c:pt idx="217">
                  <c:v>38570</c:v>
                </c:pt>
                <c:pt idx="218">
                  <c:v>38571</c:v>
                </c:pt>
                <c:pt idx="219">
                  <c:v>38572</c:v>
                </c:pt>
                <c:pt idx="220">
                  <c:v>38573</c:v>
                </c:pt>
                <c:pt idx="221">
                  <c:v>38574</c:v>
                </c:pt>
                <c:pt idx="222">
                  <c:v>38575</c:v>
                </c:pt>
                <c:pt idx="223">
                  <c:v>38576</c:v>
                </c:pt>
                <c:pt idx="224">
                  <c:v>38577</c:v>
                </c:pt>
                <c:pt idx="225">
                  <c:v>38578</c:v>
                </c:pt>
                <c:pt idx="226">
                  <c:v>38579</c:v>
                </c:pt>
                <c:pt idx="227">
                  <c:v>38580</c:v>
                </c:pt>
                <c:pt idx="228">
                  <c:v>38581</c:v>
                </c:pt>
                <c:pt idx="229">
                  <c:v>38582</c:v>
                </c:pt>
                <c:pt idx="230">
                  <c:v>38583</c:v>
                </c:pt>
                <c:pt idx="231">
                  <c:v>38584</c:v>
                </c:pt>
                <c:pt idx="232">
                  <c:v>38585</c:v>
                </c:pt>
                <c:pt idx="233">
                  <c:v>38586</c:v>
                </c:pt>
                <c:pt idx="234">
                  <c:v>38587</c:v>
                </c:pt>
                <c:pt idx="235">
                  <c:v>38588</c:v>
                </c:pt>
                <c:pt idx="236">
                  <c:v>38589</c:v>
                </c:pt>
                <c:pt idx="237">
                  <c:v>38590</c:v>
                </c:pt>
                <c:pt idx="238">
                  <c:v>38591</c:v>
                </c:pt>
                <c:pt idx="239">
                  <c:v>38592</c:v>
                </c:pt>
                <c:pt idx="240">
                  <c:v>38593</c:v>
                </c:pt>
                <c:pt idx="241">
                  <c:v>38594</c:v>
                </c:pt>
                <c:pt idx="242">
                  <c:v>38595</c:v>
                </c:pt>
                <c:pt idx="243">
                  <c:v>38596</c:v>
                </c:pt>
                <c:pt idx="244">
                  <c:v>38597</c:v>
                </c:pt>
                <c:pt idx="245">
                  <c:v>38598</c:v>
                </c:pt>
                <c:pt idx="246">
                  <c:v>38599</c:v>
                </c:pt>
                <c:pt idx="247">
                  <c:v>38600</c:v>
                </c:pt>
                <c:pt idx="248">
                  <c:v>38601</c:v>
                </c:pt>
                <c:pt idx="249">
                  <c:v>38602</c:v>
                </c:pt>
                <c:pt idx="250">
                  <c:v>38603</c:v>
                </c:pt>
                <c:pt idx="251">
                  <c:v>38604</c:v>
                </c:pt>
                <c:pt idx="252">
                  <c:v>38605</c:v>
                </c:pt>
                <c:pt idx="253">
                  <c:v>38606</c:v>
                </c:pt>
                <c:pt idx="254">
                  <c:v>38607</c:v>
                </c:pt>
                <c:pt idx="255">
                  <c:v>38608</c:v>
                </c:pt>
                <c:pt idx="256">
                  <c:v>38609</c:v>
                </c:pt>
                <c:pt idx="257">
                  <c:v>38610</c:v>
                </c:pt>
                <c:pt idx="258">
                  <c:v>38611</c:v>
                </c:pt>
                <c:pt idx="259">
                  <c:v>38612</c:v>
                </c:pt>
                <c:pt idx="260">
                  <c:v>38613</c:v>
                </c:pt>
                <c:pt idx="261">
                  <c:v>38614</c:v>
                </c:pt>
                <c:pt idx="262">
                  <c:v>38615</c:v>
                </c:pt>
                <c:pt idx="263">
                  <c:v>38616</c:v>
                </c:pt>
                <c:pt idx="264">
                  <c:v>38617</c:v>
                </c:pt>
                <c:pt idx="265">
                  <c:v>38618</c:v>
                </c:pt>
                <c:pt idx="266">
                  <c:v>38619</c:v>
                </c:pt>
                <c:pt idx="267">
                  <c:v>38620</c:v>
                </c:pt>
                <c:pt idx="268">
                  <c:v>38621</c:v>
                </c:pt>
                <c:pt idx="269">
                  <c:v>38622</c:v>
                </c:pt>
                <c:pt idx="270">
                  <c:v>38623</c:v>
                </c:pt>
                <c:pt idx="271">
                  <c:v>38624</c:v>
                </c:pt>
                <c:pt idx="272">
                  <c:v>38625</c:v>
                </c:pt>
                <c:pt idx="273">
                  <c:v>38626</c:v>
                </c:pt>
                <c:pt idx="274">
                  <c:v>38627</c:v>
                </c:pt>
                <c:pt idx="275">
                  <c:v>38628</c:v>
                </c:pt>
                <c:pt idx="276">
                  <c:v>38629</c:v>
                </c:pt>
                <c:pt idx="277">
                  <c:v>38630</c:v>
                </c:pt>
                <c:pt idx="278">
                  <c:v>38631</c:v>
                </c:pt>
                <c:pt idx="279">
                  <c:v>38632</c:v>
                </c:pt>
                <c:pt idx="280">
                  <c:v>38633</c:v>
                </c:pt>
                <c:pt idx="281">
                  <c:v>38634</c:v>
                </c:pt>
                <c:pt idx="282">
                  <c:v>38635</c:v>
                </c:pt>
                <c:pt idx="283">
                  <c:v>38636</c:v>
                </c:pt>
                <c:pt idx="284">
                  <c:v>38637</c:v>
                </c:pt>
                <c:pt idx="285">
                  <c:v>38638</c:v>
                </c:pt>
                <c:pt idx="286">
                  <c:v>38639</c:v>
                </c:pt>
                <c:pt idx="287">
                  <c:v>38640</c:v>
                </c:pt>
                <c:pt idx="288">
                  <c:v>38641</c:v>
                </c:pt>
                <c:pt idx="289">
                  <c:v>38642</c:v>
                </c:pt>
                <c:pt idx="290">
                  <c:v>38643</c:v>
                </c:pt>
                <c:pt idx="291">
                  <c:v>38644</c:v>
                </c:pt>
                <c:pt idx="292">
                  <c:v>38645</c:v>
                </c:pt>
                <c:pt idx="293">
                  <c:v>38646</c:v>
                </c:pt>
                <c:pt idx="294">
                  <c:v>38647</c:v>
                </c:pt>
                <c:pt idx="295">
                  <c:v>38648</c:v>
                </c:pt>
                <c:pt idx="296">
                  <c:v>38649</c:v>
                </c:pt>
                <c:pt idx="297">
                  <c:v>38650</c:v>
                </c:pt>
                <c:pt idx="298">
                  <c:v>38651</c:v>
                </c:pt>
                <c:pt idx="299">
                  <c:v>38652</c:v>
                </c:pt>
                <c:pt idx="300">
                  <c:v>38653</c:v>
                </c:pt>
                <c:pt idx="301">
                  <c:v>38654</c:v>
                </c:pt>
                <c:pt idx="302">
                  <c:v>38655</c:v>
                </c:pt>
                <c:pt idx="303">
                  <c:v>38656</c:v>
                </c:pt>
                <c:pt idx="304">
                  <c:v>38657</c:v>
                </c:pt>
                <c:pt idx="305">
                  <c:v>38658</c:v>
                </c:pt>
                <c:pt idx="306">
                  <c:v>38659</c:v>
                </c:pt>
                <c:pt idx="307">
                  <c:v>38660</c:v>
                </c:pt>
                <c:pt idx="308">
                  <c:v>38661</c:v>
                </c:pt>
                <c:pt idx="309">
                  <c:v>38662</c:v>
                </c:pt>
                <c:pt idx="310">
                  <c:v>38663</c:v>
                </c:pt>
                <c:pt idx="311">
                  <c:v>38664</c:v>
                </c:pt>
                <c:pt idx="312">
                  <c:v>38665</c:v>
                </c:pt>
                <c:pt idx="313">
                  <c:v>38666</c:v>
                </c:pt>
                <c:pt idx="314">
                  <c:v>38667</c:v>
                </c:pt>
                <c:pt idx="315">
                  <c:v>38668</c:v>
                </c:pt>
                <c:pt idx="316">
                  <c:v>38669</c:v>
                </c:pt>
                <c:pt idx="317">
                  <c:v>38670</c:v>
                </c:pt>
                <c:pt idx="318">
                  <c:v>38671</c:v>
                </c:pt>
                <c:pt idx="319">
                  <c:v>38672</c:v>
                </c:pt>
                <c:pt idx="320">
                  <c:v>38673</c:v>
                </c:pt>
                <c:pt idx="321">
                  <c:v>38674</c:v>
                </c:pt>
                <c:pt idx="322">
                  <c:v>38675</c:v>
                </c:pt>
                <c:pt idx="323">
                  <c:v>38676</c:v>
                </c:pt>
                <c:pt idx="324">
                  <c:v>38677</c:v>
                </c:pt>
                <c:pt idx="325">
                  <c:v>38678</c:v>
                </c:pt>
                <c:pt idx="326">
                  <c:v>38679</c:v>
                </c:pt>
                <c:pt idx="327">
                  <c:v>38680</c:v>
                </c:pt>
                <c:pt idx="328">
                  <c:v>38681</c:v>
                </c:pt>
                <c:pt idx="329">
                  <c:v>38682</c:v>
                </c:pt>
                <c:pt idx="330">
                  <c:v>38683</c:v>
                </c:pt>
                <c:pt idx="331">
                  <c:v>38684</c:v>
                </c:pt>
                <c:pt idx="332">
                  <c:v>38685</c:v>
                </c:pt>
                <c:pt idx="333">
                  <c:v>38686</c:v>
                </c:pt>
                <c:pt idx="334">
                  <c:v>38687</c:v>
                </c:pt>
                <c:pt idx="335">
                  <c:v>38688</c:v>
                </c:pt>
                <c:pt idx="336">
                  <c:v>38689</c:v>
                </c:pt>
                <c:pt idx="337">
                  <c:v>38690</c:v>
                </c:pt>
                <c:pt idx="338">
                  <c:v>38691</c:v>
                </c:pt>
                <c:pt idx="339">
                  <c:v>38692</c:v>
                </c:pt>
                <c:pt idx="340">
                  <c:v>38693</c:v>
                </c:pt>
                <c:pt idx="341">
                  <c:v>38694</c:v>
                </c:pt>
                <c:pt idx="342">
                  <c:v>38695</c:v>
                </c:pt>
                <c:pt idx="343">
                  <c:v>38696</c:v>
                </c:pt>
                <c:pt idx="344">
                  <c:v>38697</c:v>
                </c:pt>
                <c:pt idx="345">
                  <c:v>38698</c:v>
                </c:pt>
                <c:pt idx="346">
                  <c:v>38699</c:v>
                </c:pt>
                <c:pt idx="347">
                  <c:v>38700</c:v>
                </c:pt>
                <c:pt idx="348">
                  <c:v>38701</c:v>
                </c:pt>
                <c:pt idx="349">
                  <c:v>38702</c:v>
                </c:pt>
                <c:pt idx="350">
                  <c:v>38703</c:v>
                </c:pt>
                <c:pt idx="351">
                  <c:v>38704</c:v>
                </c:pt>
                <c:pt idx="352">
                  <c:v>38705</c:v>
                </c:pt>
                <c:pt idx="353">
                  <c:v>38706</c:v>
                </c:pt>
                <c:pt idx="354">
                  <c:v>38707</c:v>
                </c:pt>
                <c:pt idx="355">
                  <c:v>38708</c:v>
                </c:pt>
                <c:pt idx="356">
                  <c:v>38709</c:v>
                </c:pt>
                <c:pt idx="357">
                  <c:v>38710</c:v>
                </c:pt>
                <c:pt idx="358">
                  <c:v>38711</c:v>
                </c:pt>
                <c:pt idx="359">
                  <c:v>38712</c:v>
                </c:pt>
                <c:pt idx="360">
                  <c:v>38713</c:v>
                </c:pt>
                <c:pt idx="361">
                  <c:v>38714</c:v>
                </c:pt>
                <c:pt idx="362">
                  <c:v>38715</c:v>
                </c:pt>
                <c:pt idx="363">
                  <c:v>38716</c:v>
                </c:pt>
              </c:numCache>
            </c:numRef>
          </c:xVal>
          <c:yVal>
            <c:numRef>
              <c:f>all!$F$2:$F$365</c:f>
              <c:numCache>
                <c:formatCode>General</c:formatCode>
                <c:ptCount val="364"/>
                <c:pt idx="0">
                  <c:v>17.376790682474773</c:v>
                </c:pt>
                <c:pt idx="1">
                  <c:v>30.425317128499348</c:v>
                </c:pt>
                <c:pt idx="2">
                  <c:v>15.708165168762207</c:v>
                </c:pt>
                <c:pt idx="3">
                  <c:v>27.352275371551514</c:v>
                </c:pt>
                <c:pt idx="4">
                  <c:v>13.265642801920572</c:v>
                </c:pt>
                <c:pt idx="5">
                  <c:v>19.426780700683594</c:v>
                </c:pt>
                <c:pt idx="6">
                  <c:v>36.204174677530922</c:v>
                </c:pt>
                <c:pt idx="7">
                  <c:v>43.984028498331703</c:v>
                </c:pt>
                <c:pt idx="8">
                  <c:v>29.651962598164875</c:v>
                </c:pt>
                <c:pt idx="9">
                  <c:v>30.563547134399414</c:v>
                </c:pt>
                <c:pt idx="10">
                  <c:v>17.395655155181885</c:v>
                </c:pt>
                <c:pt idx="11">
                  <c:v>28.410854339599609</c:v>
                </c:pt>
                <c:pt idx="12">
                  <c:v>15.153888702392578</c:v>
                </c:pt>
                <c:pt idx="13">
                  <c:v>24.988832632700603</c:v>
                </c:pt>
                <c:pt idx="14">
                  <c:v>26.482824007670086</c:v>
                </c:pt>
                <c:pt idx="15">
                  <c:v>18.483963966369629</c:v>
                </c:pt>
                <c:pt idx="16">
                  <c:v>15.479169209798178</c:v>
                </c:pt>
                <c:pt idx="17">
                  <c:v>20.29144795735677</c:v>
                </c:pt>
                <c:pt idx="18">
                  <c:v>20.474077224731445</c:v>
                </c:pt>
                <c:pt idx="19">
                  <c:v>21.101620992024738</c:v>
                </c:pt>
                <c:pt idx="20">
                  <c:v>13.216732343037924</c:v>
                </c:pt>
                <c:pt idx="21">
                  <c:v>8.7636265754699707</c:v>
                </c:pt>
                <c:pt idx="22">
                  <c:v>24.368142763773601</c:v>
                </c:pt>
                <c:pt idx="23">
                  <c:v>41.357388814290367</c:v>
                </c:pt>
                <c:pt idx="24">
                  <c:v>53.475703875223793</c:v>
                </c:pt>
                <c:pt idx="25">
                  <c:v>17.226218541463215</c:v>
                </c:pt>
                <c:pt idx="26">
                  <c:v>26.934141476949055</c:v>
                </c:pt>
                <c:pt idx="27">
                  <c:v>28.509082158406574</c:v>
                </c:pt>
                <c:pt idx="28">
                  <c:v>51.331938425699867</c:v>
                </c:pt>
                <c:pt idx="29">
                  <c:v>33.748170216878258</c:v>
                </c:pt>
                <c:pt idx="30">
                  <c:v>37.198270161946617</c:v>
                </c:pt>
                <c:pt idx="31">
                  <c:v>32.645957310994469</c:v>
                </c:pt>
                <c:pt idx="32">
                  <c:v>53.449844360351562</c:v>
                </c:pt>
                <c:pt idx="33">
                  <c:v>54.751743316650391</c:v>
                </c:pt>
                <c:pt idx="34">
                  <c:v>48.177359898885094</c:v>
                </c:pt>
                <c:pt idx="35">
                  <c:v>36.256422678629555</c:v>
                </c:pt>
                <c:pt idx="36">
                  <c:v>59.97467041015625</c:v>
                </c:pt>
                <c:pt idx="37">
                  <c:v>25.68845272064209</c:v>
                </c:pt>
                <c:pt idx="38">
                  <c:v>21.308674812316895</c:v>
                </c:pt>
                <c:pt idx="39">
                  <c:v>16.534308910369873</c:v>
                </c:pt>
                <c:pt idx="40">
                  <c:v>17.439104398091633</c:v>
                </c:pt>
                <c:pt idx="41">
                  <c:v>28.824872334798176</c:v>
                </c:pt>
                <c:pt idx="42">
                  <c:v>22.968867301940918</c:v>
                </c:pt>
                <c:pt idx="43">
                  <c:v>11.627668380737305</c:v>
                </c:pt>
                <c:pt idx="44">
                  <c:v>17.797191778818767</c:v>
                </c:pt>
                <c:pt idx="45">
                  <c:v>29.223067601521809</c:v>
                </c:pt>
                <c:pt idx="46">
                  <c:v>25.183101971944172</c:v>
                </c:pt>
                <c:pt idx="47">
                  <c:v>15.607609430948893</c:v>
                </c:pt>
                <c:pt idx="48">
                  <c:v>20.930739561716717</c:v>
                </c:pt>
                <c:pt idx="49">
                  <c:v>31.008502324422199</c:v>
                </c:pt>
                <c:pt idx="50">
                  <c:v>18.83878453572591</c:v>
                </c:pt>
                <c:pt idx="51">
                  <c:v>29.890595753987629</c:v>
                </c:pt>
                <c:pt idx="52">
                  <c:v>34.978604952494301</c:v>
                </c:pt>
                <c:pt idx="53">
                  <c:v>35.216651916503906</c:v>
                </c:pt>
                <c:pt idx="54">
                  <c:v>36.932960828145347</c:v>
                </c:pt>
                <c:pt idx="55">
                  <c:v>28.899466514587402</c:v>
                </c:pt>
                <c:pt idx="56">
                  <c:v>15.523681004842123</c:v>
                </c:pt>
                <c:pt idx="57">
                  <c:v>20.127984682718914</c:v>
                </c:pt>
                <c:pt idx="58">
                  <c:v>28.992843627929688</c:v>
                </c:pt>
                <c:pt idx="59">
                  <c:v>13.322160720825195</c:v>
                </c:pt>
                <c:pt idx="60">
                  <c:v>15.638520240783691</c:v>
                </c:pt>
                <c:pt idx="61">
                  <c:v>25.772366841634113</c:v>
                </c:pt>
                <c:pt idx="62">
                  <c:v>56.952972412109375</c:v>
                </c:pt>
                <c:pt idx="63">
                  <c:v>42.794934590657554</c:v>
                </c:pt>
                <c:pt idx="64">
                  <c:v>40.30284309387207</c:v>
                </c:pt>
                <c:pt idx="65">
                  <c:v>15.348994414011637</c:v>
                </c:pt>
                <c:pt idx="66">
                  <c:v>17.416535218556721</c:v>
                </c:pt>
                <c:pt idx="67">
                  <c:v>20.136316299438477</c:v>
                </c:pt>
                <c:pt idx="68">
                  <c:v>32.866050084431969</c:v>
                </c:pt>
                <c:pt idx="69">
                  <c:v>30.598997116088867</c:v>
                </c:pt>
                <c:pt idx="70">
                  <c:v>16.710697491963703</c:v>
                </c:pt>
                <c:pt idx="71">
                  <c:v>29.581175804138184</c:v>
                </c:pt>
                <c:pt idx="72">
                  <c:v>38.643798828125</c:v>
                </c:pt>
                <c:pt idx="73">
                  <c:v>41.685664494832359</c:v>
                </c:pt>
                <c:pt idx="74">
                  <c:v>34.389604250590004</c:v>
                </c:pt>
                <c:pt idx="75">
                  <c:v>20.320352872212727</c:v>
                </c:pt>
                <c:pt idx="76">
                  <c:v>35.788036346435547</c:v>
                </c:pt>
                <c:pt idx="77">
                  <c:v>16.517202536265057</c:v>
                </c:pt>
                <c:pt idx="78">
                  <c:v>16.131932576497395</c:v>
                </c:pt>
                <c:pt idx="79">
                  <c:v>20.411096572875977</c:v>
                </c:pt>
                <c:pt idx="80">
                  <c:v>16.04595120747884</c:v>
                </c:pt>
                <c:pt idx="81">
                  <c:v>15.622528394063314</c:v>
                </c:pt>
                <c:pt idx="82">
                  <c:v>35.366985956827797</c:v>
                </c:pt>
                <c:pt idx="83">
                  <c:v>15.223666826883951</c:v>
                </c:pt>
                <c:pt idx="84">
                  <c:v>34.991373697916664</c:v>
                </c:pt>
                <c:pt idx="85">
                  <c:v>32.085666656494141</c:v>
                </c:pt>
                <c:pt idx="86">
                  <c:v>20.245096206665039</c:v>
                </c:pt>
                <c:pt idx="87">
                  <c:v>32.057731628417969</c:v>
                </c:pt>
                <c:pt idx="88">
                  <c:v>33.318135579427086</c:v>
                </c:pt>
                <c:pt idx="89">
                  <c:v>12.846089363098145</c:v>
                </c:pt>
                <c:pt idx="90">
                  <c:v>7.2570913632710772</c:v>
                </c:pt>
                <c:pt idx="91">
                  <c:v>5.4482630888621015</c:v>
                </c:pt>
                <c:pt idx="92">
                  <c:v>9.0764087835947667</c:v>
                </c:pt>
                <c:pt idx="93">
                  <c:v>28.518081665039063</c:v>
                </c:pt>
                <c:pt idx="94">
                  <c:v>38.554569880167641</c:v>
                </c:pt>
                <c:pt idx="95">
                  <c:v>30.489642937978108</c:v>
                </c:pt>
                <c:pt idx="96">
                  <c:v>11.740086237589518</c:v>
                </c:pt>
                <c:pt idx="97">
                  <c:v>17.657479921976726</c:v>
                </c:pt>
                <c:pt idx="98">
                  <c:v>17.720132827758789</c:v>
                </c:pt>
                <c:pt idx="99">
                  <c:v>25.546727180480957</c:v>
                </c:pt>
                <c:pt idx="100">
                  <c:v>7.797866503397624</c:v>
                </c:pt>
                <c:pt idx="101">
                  <c:v>11.878650983174643</c:v>
                </c:pt>
                <c:pt idx="102">
                  <c:v>9.3428091208140049</c:v>
                </c:pt>
                <c:pt idx="103">
                  <c:v>15.179020086924234</c:v>
                </c:pt>
                <c:pt idx="104">
                  <c:v>22.124428749084473</c:v>
                </c:pt>
                <c:pt idx="105">
                  <c:v>30.316138585408527</c:v>
                </c:pt>
                <c:pt idx="106">
                  <c:v>35.443623860677086</c:v>
                </c:pt>
                <c:pt idx="107">
                  <c:v>46.847568511962891</c:v>
                </c:pt>
                <c:pt idx="108">
                  <c:v>22.92988109588623</c:v>
                </c:pt>
                <c:pt idx="109">
                  <c:v>10.350339571634928</c:v>
                </c:pt>
                <c:pt idx="110">
                  <c:v>16.038146018981934</c:v>
                </c:pt>
                <c:pt idx="111">
                  <c:v>8.2771847248077393</c:v>
                </c:pt>
                <c:pt idx="112">
                  <c:v>3.7282606760660806</c:v>
                </c:pt>
                <c:pt idx="113">
                  <c:v>6.6752055486043291</c:v>
                </c:pt>
                <c:pt idx="114">
                  <c:v>18.939284960428875</c:v>
                </c:pt>
                <c:pt idx="115">
                  <c:v>19.610088984171551</c:v>
                </c:pt>
                <c:pt idx="116">
                  <c:v>21.584599177042644</c:v>
                </c:pt>
                <c:pt idx="117">
                  <c:v>22.810474395751953</c:v>
                </c:pt>
                <c:pt idx="118">
                  <c:v>25.876755396525066</c:v>
                </c:pt>
                <c:pt idx="119">
                  <c:v>25.400393486022949</c:v>
                </c:pt>
                <c:pt idx="120">
                  <c:v>24.893211364746094</c:v>
                </c:pt>
                <c:pt idx="121">
                  <c:v>17.991676966349285</c:v>
                </c:pt>
                <c:pt idx="122">
                  <c:v>26.445437749226887</c:v>
                </c:pt>
                <c:pt idx="123">
                  <c:v>32.156689325968422</c:v>
                </c:pt>
                <c:pt idx="124">
                  <c:v>34.486676216125488</c:v>
                </c:pt>
                <c:pt idx="125">
                  <c:v>39.296889623006187</c:v>
                </c:pt>
                <c:pt idx="126">
                  <c:v>31.581902186075848</c:v>
                </c:pt>
                <c:pt idx="127">
                  <c:v>38.578500747680664</c:v>
                </c:pt>
                <c:pt idx="128">
                  <c:v>38.360654830932617</c:v>
                </c:pt>
                <c:pt idx="129">
                  <c:v>17.710352738698322</c:v>
                </c:pt>
                <c:pt idx="130">
                  <c:v>7.049238046010335</c:v>
                </c:pt>
                <c:pt idx="131">
                  <c:v>8.3229807217915859</c:v>
                </c:pt>
                <c:pt idx="132">
                  <c:v>19.886674245198567</c:v>
                </c:pt>
                <c:pt idx="133">
                  <c:v>15.410028457641602</c:v>
                </c:pt>
                <c:pt idx="134">
                  <c:v>11.649381001790365</c:v>
                </c:pt>
                <c:pt idx="135">
                  <c:v>13.018819093704224</c:v>
                </c:pt>
                <c:pt idx="136">
                  <c:v>21.789615948994953</c:v>
                </c:pt>
                <c:pt idx="137">
                  <c:v>14.391838391621908</c:v>
                </c:pt>
                <c:pt idx="138">
                  <c:v>13.234650850296021</c:v>
                </c:pt>
                <c:pt idx="139">
                  <c:v>16.780464172363281</c:v>
                </c:pt>
                <c:pt idx="140">
                  <c:v>33.00836706161499</c:v>
                </c:pt>
                <c:pt idx="141">
                  <c:v>35.077665328979492</c:v>
                </c:pt>
                <c:pt idx="142">
                  <c:v>8.9000199635823574</c:v>
                </c:pt>
                <c:pt idx="143">
                  <c:v>12.123230457305908</c:v>
                </c:pt>
                <c:pt idx="144">
                  <c:v>10.482941150665283</c:v>
                </c:pt>
                <c:pt idx="145">
                  <c:v>16.642860094706219</c:v>
                </c:pt>
                <c:pt idx="146">
                  <c:v>21.302203496297199</c:v>
                </c:pt>
                <c:pt idx="147">
                  <c:v>20.066955884297688</c:v>
                </c:pt>
                <c:pt idx="148">
                  <c:v>16.597681045532227</c:v>
                </c:pt>
                <c:pt idx="149">
                  <c:v>12.715542952219645</c:v>
                </c:pt>
                <c:pt idx="150">
                  <c:v>15.196317831675211</c:v>
                </c:pt>
                <c:pt idx="151">
                  <c:v>17.587699413299561</c:v>
                </c:pt>
                <c:pt idx="152">
                  <c:v>17.07831112543742</c:v>
                </c:pt>
                <c:pt idx="153">
                  <c:v>26.40399392445882</c:v>
                </c:pt>
                <c:pt idx="154">
                  <c:v>33.372825622558594</c:v>
                </c:pt>
                <c:pt idx="155">
                  <c:v>17.400499979654949</c:v>
                </c:pt>
                <c:pt idx="156">
                  <c:v>16.761615912119549</c:v>
                </c:pt>
                <c:pt idx="157">
                  <c:v>18.674487113952637</c:v>
                </c:pt>
                <c:pt idx="158">
                  <c:v>28.12415377298991</c:v>
                </c:pt>
                <c:pt idx="159">
                  <c:v>32.235507329305015</c:v>
                </c:pt>
                <c:pt idx="160">
                  <c:v>31.909399032592773</c:v>
                </c:pt>
                <c:pt idx="161">
                  <c:v>29.996062596638996</c:v>
                </c:pt>
                <c:pt idx="162">
                  <c:v>26.065252304077148</c:v>
                </c:pt>
                <c:pt idx="163">
                  <c:v>21.157222429911297</c:v>
                </c:pt>
                <c:pt idx="164">
                  <c:v>16.515196641286213</c:v>
                </c:pt>
                <c:pt idx="165">
                  <c:v>9.5055190722147618</c:v>
                </c:pt>
                <c:pt idx="166">
                  <c:v>11.531307697296143</c:v>
                </c:pt>
                <c:pt idx="167">
                  <c:v>9.0867692629496251</c:v>
                </c:pt>
                <c:pt idx="168">
                  <c:v>8.6045548121134434</c:v>
                </c:pt>
                <c:pt idx="169">
                  <c:v>14.268499056498209</c:v>
                </c:pt>
                <c:pt idx="170">
                  <c:v>28.849378267923992</c:v>
                </c:pt>
                <c:pt idx="171">
                  <c:v>14.193766117095947</c:v>
                </c:pt>
                <c:pt idx="172">
                  <c:v>11.138130187988281</c:v>
                </c:pt>
                <c:pt idx="173">
                  <c:v>22.325829982757568</c:v>
                </c:pt>
                <c:pt idx="174">
                  <c:v>30.223716735839844</c:v>
                </c:pt>
                <c:pt idx="175">
                  <c:v>16.832461675008137</c:v>
                </c:pt>
                <c:pt idx="176">
                  <c:v>28.461973826090496</c:v>
                </c:pt>
                <c:pt idx="177">
                  <c:v>41.233877817789711</c:v>
                </c:pt>
                <c:pt idx="178">
                  <c:v>21.128034273783367</c:v>
                </c:pt>
                <c:pt idx="179">
                  <c:v>59.072828610738121</c:v>
                </c:pt>
                <c:pt idx="180">
                  <c:v>13.795420010884603</c:v>
                </c:pt>
                <c:pt idx="181">
                  <c:v>5.7225472927093506</c:v>
                </c:pt>
                <c:pt idx="182">
                  <c:v>13.265546639760336</c:v>
                </c:pt>
                <c:pt idx="183">
                  <c:v>34.39227898915609</c:v>
                </c:pt>
                <c:pt idx="184">
                  <c:v>25.228734970092773</c:v>
                </c:pt>
                <c:pt idx="185">
                  <c:v>11.585281054178873</c:v>
                </c:pt>
                <c:pt idx="186">
                  <c:v>11.056708812713623</c:v>
                </c:pt>
                <c:pt idx="187">
                  <c:v>17.255297978719074</c:v>
                </c:pt>
                <c:pt idx="188">
                  <c:v>13.36256217956543</c:v>
                </c:pt>
                <c:pt idx="189">
                  <c:v>25.012097517649334</c:v>
                </c:pt>
                <c:pt idx="190">
                  <c:v>26.582360426584881</c:v>
                </c:pt>
                <c:pt idx="191">
                  <c:v>19.882512092590332</c:v>
                </c:pt>
                <c:pt idx="192">
                  <c:v>27.131058692932129</c:v>
                </c:pt>
                <c:pt idx="193">
                  <c:v>20.933817863464355</c:v>
                </c:pt>
                <c:pt idx="194">
                  <c:v>25.456378300984699</c:v>
                </c:pt>
                <c:pt idx="195">
                  <c:v>19.656917889912922</c:v>
                </c:pt>
                <c:pt idx="196">
                  <c:v>28.959378401438396</c:v>
                </c:pt>
                <c:pt idx="197">
                  <c:v>22.005563418070476</c:v>
                </c:pt>
                <c:pt idx="198">
                  <c:v>16.649420102437336</c:v>
                </c:pt>
                <c:pt idx="199">
                  <c:v>15.481289863586426</c:v>
                </c:pt>
                <c:pt idx="200">
                  <c:v>20.86273415883382</c:v>
                </c:pt>
                <c:pt idx="201">
                  <c:v>25.859977722167969</c:v>
                </c:pt>
                <c:pt idx="202">
                  <c:v>13.686973571777344</c:v>
                </c:pt>
                <c:pt idx="203">
                  <c:v>22.61065975824992</c:v>
                </c:pt>
                <c:pt idx="204">
                  <c:v>18.221122741699219</c:v>
                </c:pt>
                <c:pt idx="205">
                  <c:v>21.837501366933186</c:v>
                </c:pt>
                <c:pt idx="206">
                  <c:v>9.3267765045166016</c:v>
                </c:pt>
                <c:pt idx="207">
                  <c:v>8.5457668304443359</c:v>
                </c:pt>
                <c:pt idx="208">
                  <c:v>22.0688320795695</c:v>
                </c:pt>
                <c:pt idx="209">
                  <c:v>14.074373245239258</c:v>
                </c:pt>
                <c:pt idx="210">
                  <c:v>14.178894996643066</c:v>
                </c:pt>
                <c:pt idx="211">
                  <c:v>25.72313626607259</c:v>
                </c:pt>
                <c:pt idx="212">
                  <c:v>22.928254445393879</c:v>
                </c:pt>
                <c:pt idx="213">
                  <c:v>46.282552083333336</c:v>
                </c:pt>
                <c:pt idx="214">
                  <c:v>37.20611890157064</c:v>
                </c:pt>
                <c:pt idx="215">
                  <c:v>13.801166693369547</c:v>
                </c:pt>
                <c:pt idx="216">
                  <c:v>13.284165223439535</c:v>
                </c:pt>
                <c:pt idx="217">
                  <c:v>25.839348793029785</c:v>
                </c:pt>
                <c:pt idx="218">
                  <c:v>35.573183695475258</c:v>
                </c:pt>
                <c:pt idx="219">
                  <c:v>32.672431310017906</c:v>
                </c:pt>
                <c:pt idx="220">
                  <c:v>32.315894444783531</c:v>
                </c:pt>
                <c:pt idx="221">
                  <c:v>15.333975950876871</c:v>
                </c:pt>
                <c:pt idx="222">
                  <c:v>17.612151940663654</c:v>
                </c:pt>
                <c:pt idx="223">
                  <c:v>17.756961504618328</c:v>
                </c:pt>
                <c:pt idx="224">
                  <c:v>18.965930143992107</c:v>
                </c:pt>
                <c:pt idx="225">
                  <c:v>11.013007005055746</c:v>
                </c:pt>
                <c:pt idx="226">
                  <c:v>15.7302459081014</c:v>
                </c:pt>
                <c:pt idx="227">
                  <c:v>22.333853403727215</c:v>
                </c:pt>
                <c:pt idx="228">
                  <c:v>16.778491020202637</c:v>
                </c:pt>
                <c:pt idx="229">
                  <c:v>30.899456342061359</c:v>
                </c:pt>
                <c:pt idx="230">
                  <c:v>22.153963724772137</c:v>
                </c:pt>
                <c:pt idx="231">
                  <c:v>23.401464462280273</c:v>
                </c:pt>
                <c:pt idx="232">
                  <c:v>8.7736010551452637</c:v>
                </c:pt>
                <c:pt idx="233">
                  <c:v>9.7395006815592442</c:v>
                </c:pt>
                <c:pt idx="234">
                  <c:v>12.299122174580893</c:v>
                </c:pt>
                <c:pt idx="235">
                  <c:v>15.635264555613199</c:v>
                </c:pt>
                <c:pt idx="236">
                  <c:v>11.539955774943033</c:v>
                </c:pt>
                <c:pt idx="237">
                  <c:v>32.313938458760582</c:v>
                </c:pt>
                <c:pt idx="238">
                  <c:v>25.341567357381184</c:v>
                </c:pt>
                <c:pt idx="239">
                  <c:v>17.276147842407227</c:v>
                </c:pt>
                <c:pt idx="240">
                  <c:v>38.886466344197594</c:v>
                </c:pt>
                <c:pt idx="241">
                  <c:v>19.955793142318726</c:v>
                </c:pt>
                <c:pt idx="242">
                  <c:v>19.772388140360516</c:v>
                </c:pt>
                <c:pt idx="243">
                  <c:v>19.215635299682617</c:v>
                </c:pt>
                <c:pt idx="244">
                  <c:v>9.8324751853942871</c:v>
                </c:pt>
                <c:pt idx="245">
                  <c:v>14.618200302124023</c:v>
                </c:pt>
                <c:pt idx="246">
                  <c:v>16.065906524658203</c:v>
                </c:pt>
                <c:pt idx="247">
                  <c:v>17.739925861358643</c:v>
                </c:pt>
                <c:pt idx="248">
                  <c:v>32.944480260213219</c:v>
                </c:pt>
                <c:pt idx="249">
                  <c:v>32.531381607055664</c:v>
                </c:pt>
                <c:pt idx="250">
                  <c:v>9.6772928237915039</c:v>
                </c:pt>
                <c:pt idx="251">
                  <c:v>16.255675792694092</c:v>
                </c:pt>
                <c:pt idx="252">
                  <c:v>25.453847885131836</c:v>
                </c:pt>
                <c:pt idx="253">
                  <c:v>34.325166384379067</c:v>
                </c:pt>
                <c:pt idx="254">
                  <c:v>45.87412897745768</c:v>
                </c:pt>
                <c:pt idx="255">
                  <c:v>38.277684529622398</c:v>
                </c:pt>
                <c:pt idx="256">
                  <c:v>13.648669719696045</c:v>
                </c:pt>
                <c:pt idx="257">
                  <c:v>9.949615478515625</c:v>
                </c:pt>
                <c:pt idx="258">
                  <c:v>9.5199027061462402</c:v>
                </c:pt>
                <c:pt idx="259">
                  <c:v>20.406687418619793</c:v>
                </c:pt>
                <c:pt idx="260">
                  <c:v>27.840077718098957</c:v>
                </c:pt>
                <c:pt idx="261">
                  <c:v>23.278916994730633</c:v>
                </c:pt>
                <c:pt idx="262">
                  <c:v>17.601499398549397</c:v>
                </c:pt>
                <c:pt idx="263">
                  <c:v>25.222544193267822</c:v>
                </c:pt>
                <c:pt idx="264">
                  <c:v>14.500953515370687</c:v>
                </c:pt>
                <c:pt idx="265">
                  <c:v>10.579252243041992</c:v>
                </c:pt>
                <c:pt idx="266">
                  <c:v>24.095282872517902</c:v>
                </c:pt>
                <c:pt idx="267">
                  <c:v>22.4021471341451</c:v>
                </c:pt>
                <c:pt idx="268">
                  <c:v>10.635901610056559</c:v>
                </c:pt>
                <c:pt idx="269">
                  <c:v>32.878738403320312</c:v>
                </c:pt>
                <c:pt idx="270">
                  <c:v>13.905119776725769</c:v>
                </c:pt>
                <c:pt idx="271">
                  <c:v>17.541852474212646</c:v>
                </c:pt>
                <c:pt idx="272">
                  <c:v>24.129583994547527</c:v>
                </c:pt>
                <c:pt idx="273">
                  <c:v>40.379257202148438</c:v>
                </c:pt>
                <c:pt idx="274">
                  <c:v>44.582065582275391</c:v>
                </c:pt>
                <c:pt idx="275">
                  <c:v>46.495161056518555</c:v>
                </c:pt>
                <c:pt idx="276">
                  <c:v>48.493036905924477</c:v>
                </c:pt>
                <c:pt idx="277">
                  <c:v>40.182251612345375</c:v>
                </c:pt>
                <c:pt idx="278">
                  <c:v>12.294025103251139</c:v>
                </c:pt>
                <c:pt idx="279">
                  <c:v>5.0559459527333575</c:v>
                </c:pt>
                <c:pt idx="280">
                  <c:v>6.360454797744751</c:v>
                </c:pt>
                <c:pt idx="281">
                  <c:v>10.814404169718424</c:v>
                </c:pt>
                <c:pt idx="282">
                  <c:v>30.528160095214844</c:v>
                </c:pt>
                <c:pt idx="283">
                  <c:v>19.985815684000652</c:v>
                </c:pt>
                <c:pt idx="284">
                  <c:v>30.598718007405598</c:v>
                </c:pt>
                <c:pt idx="285">
                  <c:v>52.923203786214195</c:v>
                </c:pt>
                <c:pt idx="286">
                  <c:v>34.759572982788086</c:v>
                </c:pt>
                <c:pt idx="287">
                  <c:v>7.1526069641113281</c:v>
                </c:pt>
                <c:pt idx="288">
                  <c:v>13.923613627751669</c:v>
                </c:pt>
                <c:pt idx="289">
                  <c:v>21.038762092590332</c:v>
                </c:pt>
                <c:pt idx="290">
                  <c:v>22.913860956827801</c:v>
                </c:pt>
                <c:pt idx="291">
                  <c:v>13.691311200459799</c:v>
                </c:pt>
                <c:pt idx="292">
                  <c:v>15.383947372436523</c:v>
                </c:pt>
                <c:pt idx="293">
                  <c:v>15.834883530934652</c:v>
                </c:pt>
                <c:pt idx="294">
                  <c:v>17.059191385904949</c:v>
                </c:pt>
                <c:pt idx="295">
                  <c:v>12.818751017252604</c:v>
                </c:pt>
                <c:pt idx="296">
                  <c:v>6.7313615481058759</c:v>
                </c:pt>
                <c:pt idx="297">
                  <c:v>10.414958000183105</c:v>
                </c:pt>
                <c:pt idx="298">
                  <c:v>15.786433378855387</c:v>
                </c:pt>
                <c:pt idx="299">
                  <c:v>14.362796783447266</c:v>
                </c:pt>
                <c:pt idx="300">
                  <c:v>21.079594612121582</c:v>
                </c:pt>
                <c:pt idx="301">
                  <c:v>35.115090370178223</c:v>
                </c:pt>
                <c:pt idx="302">
                  <c:v>38.482317606608071</c:v>
                </c:pt>
                <c:pt idx="303">
                  <c:v>48.000607967376709</c:v>
                </c:pt>
                <c:pt idx="304">
                  <c:v>27.621995290120442</c:v>
                </c:pt>
                <c:pt idx="305">
                  <c:v>32.161507288614906</c:v>
                </c:pt>
                <c:pt idx="306">
                  <c:v>24.590027491251629</c:v>
                </c:pt>
                <c:pt idx="307">
                  <c:v>34.558928171793617</c:v>
                </c:pt>
                <c:pt idx="308">
                  <c:v>37.115518252054848</c:v>
                </c:pt>
                <c:pt idx="309">
                  <c:v>14.755966822306315</c:v>
                </c:pt>
                <c:pt idx="310">
                  <c:v>32.735783259073891</c:v>
                </c:pt>
                <c:pt idx="311">
                  <c:v>30.337719917297363</c:v>
                </c:pt>
                <c:pt idx="312">
                  <c:v>12.902945677439371</c:v>
                </c:pt>
                <c:pt idx="313">
                  <c:v>23.420170386632282</c:v>
                </c:pt>
                <c:pt idx="314">
                  <c:v>35.333164215087891</c:v>
                </c:pt>
                <c:pt idx="315">
                  <c:v>20.698152542114258</c:v>
                </c:pt>
                <c:pt idx="316">
                  <c:v>16.800013860066731</c:v>
                </c:pt>
                <c:pt idx="317">
                  <c:v>12.096538305282593</c:v>
                </c:pt>
                <c:pt idx="318">
                  <c:v>13.567293802897135</c:v>
                </c:pt>
                <c:pt idx="319">
                  <c:v>10.872440020243326</c:v>
                </c:pt>
                <c:pt idx="320">
                  <c:v>20.303881804148357</c:v>
                </c:pt>
                <c:pt idx="321">
                  <c:v>34.699413617451988</c:v>
                </c:pt>
                <c:pt idx="322">
                  <c:v>37.218978881835938</c:v>
                </c:pt>
                <c:pt idx="323">
                  <c:v>42.479265848795571</c:v>
                </c:pt>
                <c:pt idx="324">
                  <c:v>23.989710410435993</c:v>
                </c:pt>
                <c:pt idx="325">
                  <c:v>15.160346349080404</c:v>
                </c:pt>
                <c:pt idx="326">
                  <c:v>20.628520051638287</c:v>
                </c:pt>
                <c:pt idx="327">
                  <c:v>10.000904877980551</c:v>
                </c:pt>
                <c:pt idx="328">
                  <c:v>22.296960194905598</c:v>
                </c:pt>
                <c:pt idx="329">
                  <c:v>44.638836542765297</c:v>
                </c:pt>
                <c:pt idx="330">
                  <c:v>35.137887318929039</c:v>
                </c:pt>
                <c:pt idx="331">
                  <c:v>17.847248713175457</c:v>
                </c:pt>
                <c:pt idx="332">
                  <c:v>23.295746485392254</c:v>
                </c:pt>
                <c:pt idx="333">
                  <c:v>34.067124684651695</c:v>
                </c:pt>
                <c:pt idx="334">
                  <c:v>38.420868078867592</c:v>
                </c:pt>
                <c:pt idx="335">
                  <c:v>18.454111258188885</c:v>
                </c:pt>
                <c:pt idx="336">
                  <c:v>27.072879155476887</c:v>
                </c:pt>
                <c:pt idx="337">
                  <c:v>29.50841458638509</c:v>
                </c:pt>
                <c:pt idx="338">
                  <c:v>35.739738464355469</c:v>
                </c:pt>
                <c:pt idx="339">
                  <c:v>42.638147354125977</c:v>
                </c:pt>
                <c:pt idx="340">
                  <c:v>38.060541152954102</c:v>
                </c:pt>
                <c:pt idx="341">
                  <c:v>40.729549407958984</c:v>
                </c:pt>
                <c:pt idx="342">
                  <c:v>25.469296773274738</c:v>
                </c:pt>
                <c:pt idx="343">
                  <c:v>26.447458267211914</c:v>
                </c:pt>
                <c:pt idx="344">
                  <c:v>17.700786590576172</c:v>
                </c:pt>
                <c:pt idx="345">
                  <c:v>29.381404876708984</c:v>
                </c:pt>
                <c:pt idx="346">
                  <c:v>51.092212041219078</c:v>
                </c:pt>
                <c:pt idx="347">
                  <c:v>24.402774492899578</c:v>
                </c:pt>
                <c:pt idx="348">
                  <c:v>25.54073206583659</c:v>
                </c:pt>
                <c:pt idx="349">
                  <c:v>19.716656366984051</c:v>
                </c:pt>
                <c:pt idx="350">
                  <c:v>37.0162353515625</c:v>
                </c:pt>
                <c:pt idx="351">
                  <c:v>31.273873647054035</c:v>
                </c:pt>
                <c:pt idx="352">
                  <c:v>30.202461242675781</c:v>
                </c:pt>
                <c:pt idx="353">
                  <c:v>40.575195948282875</c:v>
                </c:pt>
                <c:pt idx="354">
                  <c:v>34.357577641805015</c:v>
                </c:pt>
                <c:pt idx="355">
                  <c:v>27.5943603515625</c:v>
                </c:pt>
                <c:pt idx="356">
                  <c:v>47.245660146077476</c:v>
                </c:pt>
                <c:pt idx="357">
                  <c:v>42.44154485066732</c:v>
                </c:pt>
                <c:pt idx="358">
                  <c:v>12.595936616261801</c:v>
                </c:pt>
                <c:pt idx="359">
                  <c:v>23.761832873026531</c:v>
                </c:pt>
                <c:pt idx="360">
                  <c:v>30.300915400187176</c:v>
                </c:pt>
                <c:pt idx="361">
                  <c:v>23.423213164011639</c:v>
                </c:pt>
                <c:pt idx="362">
                  <c:v>20.191686312357586</c:v>
                </c:pt>
                <c:pt idx="363">
                  <c:v>19.921210289001465</c:v>
                </c:pt>
              </c:numCache>
            </c:numRef>
          </c:yVal>
        </c:ser>
        <c:ser>
          <c:idx val="5"/>
          <c:order val="5"/>
          <c:tx>
            <c:strRef>
              <c:f>all!$G$1</c:f>
              <c:strCache>
                <c:ptCount val="1"/>
                <c:pt idx="0">
                  <c:v>km1_26163524100</c:v>
                </c:pt>
              </c:strCache>
            </c:strRef>
          </c:tx>
          <c:spPr>
            <a:ln w="19050">
              <a:prstDash val="sysDash"/>
            </a:ln>
          </c:spPr>
          <c:marker>
            <c:symbol val="none"/>
          </c:marker>
          <c:xVal>
            <c:numRef>
              <c:f>all!$A$2:$A$365</c:f>
              <c:numCache>
                <c:formatCode>m/d/yyyy</c:formatCode>
                <c:ptCount val="364"/>
                <c:pt idx="0">
                  <c:v>38353</c:v>
                </c:pt>
                <c:pt idx="1">
                  <c:v>38354</c:v>
                </c:pt>
                <c:pt idx="2">
                  <c:v>38355</c:v>
                </c:pt>
                <c:pt idx="3">
                  <c:v>38356</c:v>
                </c:pt>
                <c:pt idx="4">
                  <c:v>38357</c:v>
                </c:pt>
                <c:pt idx="5">
                  <c:v>38358</c:v>
                </c:pt>
                <c:pt idx="6">
                  <c:v>38359</c:v>
                </c:pt>
                <c:pt idx="7">
                  <c:v>38360</c:v>
                </c:pt>
                <c:pt idx="8">
                  <c:v>38361</c:v>
                </c:pt>
                <c:pt idx="9">
                  <c:v>38362</c:v>
                </c:pt>
                <c:pt idx="10">
                  <c:v>38363</c:v>
                </c:pt>
                <c:pt idx="11">
                  <c:v>38364</c:v>
                </c:pt>
                <c:pt idx="12">
                  <c:v>38365</c:v>
                </c:pt>
                <c:pt idx="13">
                  <c:v>38366</c:v>
                </c:pt>
                <c:pt idx="14">
                  <c:v>38367</c:v>
                </c:pt>
                <c:pt idx="15">
                  <c:v>38368</c:v>
                </c:pt>
                <c:pt idx="16">
                  <c:v>38369</c:v>
                </c:pt>
                <c:pt idx="17">
                  <c:v>38370</c:v>
                </c:pt>
                <c:pt idx="18">
                  <c:v>38371</c:v>
                </c:pt>
                <c:pt idx="19">
                  <c:v>38372</c:v>
                </c:pt>
                <c:pt idx="20">
                  <c:v>38373</c:v>
                </c:pt>
                <c:pt idx="21">
                  <c:v>38374</c:v>
                </c:pt>
                <c:pt idx="22">
                  <c:v>38375</c:v>
                </c:pt>
                <c:pt idx="23">
                  <c:v>38376</c:v>
                </c:pt>
                <c:pt idx="24">
                  <c:v>38377</c:v>
                </c:pt>
                <c:pt idx="25">
                  <c:v>38378</c:v>
                </c:pt>
                <c:pt idx="26">
                  <c:v>38379</c:v>
                </c:pt>
                <c:pt idx="27">
                  <c:v>38380</c:v>
                </c:pt>
                <c:pt idx="28">
                  <c:v>38381</c:v>
                </c:pt>
                <c:pt idx="29">
                  <c:v>38382</c:v>
                </c:pt>
                <c:pt idx="30">
                  <c:v>38383</c:v>
                </c:pt>
                <c:pt idx="31">
                  <c:v>38384</c:v>
                </c:pt>
                <c:pt idx="32">
                  <c:v>38385</c:v>
                </c:pt>
                <c:pt idx="33">
                  <c:v>38386</c:v>
                </c:pt>
                <c:pt idx="34">
                  <c:v>38387</c:v>
                </c:pt>
                <c:pt idx="35">
                  <c:v>38388</c:v>
                </c:pt>
                <c:pt idx="36">
                  <c:v>38389</c:v>
                </c:pt>
                <c:pt idx="37">
                  <c:v>38390</c:v>
                </c:pt>
                <c:pt idx="38">
                  <c:v>38391</c:v>
                </c:pt>
                <c:pt idx="39">
                  <c:v>38392</c:v>
                </c:pt>
                <c:pt idx="40">
                  <c:v>38393</c:v>
                </c:pt>
                <c:pt idx="41">
                  <c:v>38394</c:v>
                </c:pt>
                <c:pt idx="42">
                  <c:v>38395</c:v>
                </c:pt>
                <c:pt idx="43">
                  <c:v>38396</c:v>
                </c:pt>
                <c:pt idx="44">
                  <c:v>38397</c:v>
                </c:pt>
                <c:pt idx="45">
                  <c:v>38398</c:v>
                </c:pt>
                <c:pt idx="46">
                  <c:v>38399</c:v>
                </c:pt>
                <c:pt idx="47">
                  <c:v>38400</c:v>
                </c:pt>
                <c:pt idx="48">
                  <c:v>38401</c:v>
                </c:pt>
                <c:pt idx="49">
                  <c:v>38402</c:v>
                </c:pt>
                <c:pt idx="50">
                  <c:v>38403</c:v>
                </c:pt>
                <c:pt idx="51">
                  <c:v>38404</c:v>
                </c:pt>
                <c:pt idx="52">
                  <c:v>38405</c:v>
                </c:pt>
                <c:pt idx="53">
                  <c:v>38406</c:v>
                </c:pt>
                <c:pt idx="54">
                  <c:v>38407</c:v>
                </c:pt>
                <c:pt idx="55">
                  <c:v>38408</c:v>
                </c:pt>
                <c:pt idx="56">
                  <c:v>38409</c:v>
                </c:pt>
                <c:pt idx="57">
                  <c:v>38410</c:v>
                </c:pt>
                <c:pt idx="58">
                  <c:v>38411</c:v>
                </c:pt>
                <c:pt idx="59">
                  <c:v>38412</c:v>
                </c:pt>
                <c:pt idx="60">
                  <c:v>38413</c:v>
                </c:pt>
                <c:pt idx="61">
                  <c:v>38414</c:v>
                </c:pt>
                <c:pt idx="62">
                  <c:v>38415</c:v>
                </c:pt>
                <c:pt idx="63">
                  <c:v>38416</c:v>
                </c:pt>
                <c:pt idx="64">
                  <c:v>38417</c:v>
                </c:pt>
                <c:pt idx="65">
                  <c:v>38418</c:v>
                </c:pt>
                <c:pt idx="66">
                  <c:v>38419</c:v>
                </c:pt>
                <c:pt idx="67">
                  <c:v>38420</c:v>
                </c:pt>
                <c:pt idx="68">
                  <c:v>38421</c:v>
                </c:pt>
                <c:pt idx="69">
                  <c:v>38422</c:v>
                </c:pt>
                <c:pt idx="70">
                  <c:v>38423</c:v>
                </c:pt>
                <c:pt idx="71">
                  <c:v>38424</c:v>
                </c:pt>
                <c:pt idx="72">
                  <c:v>38425</c:v>
                </c:pt>
                <c:pt idx="73">
                  <c:v>38426</c:v>
                </c:pt>
                <c:pt idx="74">
                  <c:v>38427</c:v>
                </c:pt>
                <c:pt idx="75">
                  <c:v>38428</c:v>
                </c:pt>
                <c:pt idx="76">
                  <c:v>38429</c:v>
                </c:pt>
                <c:pt idx="77">
                  <c:v>38430</c:v>
                </c:pt>
                <c:pt idx="78">
                  <c:v>38431</c:v>
                </c:pt>
                <c:pt idx="79">
                  <c:v>38432</c:v>
                </c:pt>
                <c:pt idx="80">
                  <c:v>38433</c:v>
                </c:pt>
                <c:pt idx="81">
                  <c:v>38434</c:v>
                </c:pt>
                <c:pt idx="82">
                  <c:v>38435</c:v>
                </c:pt>
                <c:pt idx="83">
                  <c:v>38436</c:v>
                </c:pt>
                <c:pt idx="84">
                  <c:v>38437</c:v>
                </c:pt>
                <c:pt idx="85">
                  <c:v>38438</c:v>
                </c:pt>
                <c:pt idx="86">
                  <c:v>38439</c:v>
                </c:pt>
                <c:pt idx="87">
                  <c:v>38440</c:v>
                </c:pt>
                <c:pt idx="88">
                  <c:v>38441</c:v>
                </c:pt>
                <c:pt idx="89">
                  <c:v>38442</c:v>
                </c:pt>
                <c:pt idx="90">
                  <c:v>38443</c:v>
                </c:pt>
                <c:pt idx="91">
                  <c:v>38444</c:v>
                </c:pt>
                <c:pt idx="92">
                  <c:v>38445</c:v>
                </c:pt>
                <c:pt idx="93">
                  <c:v>38446</c:v>
                </c:pt>
                <c:pt idx="94">
                  <c:v>38447</c:v>
                </c:pt>
                <c:pt idx="95">
                  <c:v>38448</c:v>
                </c:pt>
                <c:pt idx="96">
                  <c:v>38449</c:v>
                </c:pt>
                <c:pt idx="97">
                  <c:v>38450</c:v>
                </c:pt>
                <c:pt idx="98">
                  <c:v>38451</c:v>
                </c:pt>
                <c:pt idx="99">
                  <c:v>38452</c:v>
                </c:pt>
                <c:pt idx="100">
                  <c:v>38453</c:v>
                </c:pt>
                <c:pt idx="101">
                  <c:v>38454</c:v>
                </c:pt>
                <c:pt idx="102">
                  <c:v>38455</c:v>
                </c:pt>
                <c:pt idx="103">
                  <c:v>38456</c:v>
                </c:pt>
                <c:pt idx="104">
                  <c:v>38457</c:v>
                </c:pt>
                <c:pt idx="105">
                  <c:v>38458</c:v>
                </c:pt>
                <c:pt idx="106">
                  <c:v>38459</c:v>
                </c:pt>
                <c:pt idx="107">
                  <c:v>38460</c:v>
                </c:pt>
                <c:pt idx="108">
                  <c:v>38461</c:v>
                </c:pt>
                <c:pt idx="109">
                  <c:v>38462</c:v>
                </c:pt>
                <c:pt idx="110">
                  <c:v>38463</c:v>
                </c:pt>
                <c:pt idx="111">
                  <c:v>38464</c:v>
                </c:pt>
                <c:pt idx="112">
                  <c:v>38465</c:v>
                </c:pt>
                <c:pt idx="113">
                  <c:v>38466</c:v>
                </c:pt>
                <c:pt idx="114">
                  <c:v>38467</c:v>
                </c:pt>
                <c:pt idx="115">
                  <c:v>38468</c:v>
                </c:pt>
                <c:pt idx="116">
                  <c:v>38469</c:v>
                </c:pt>
                <c:pt idx="117">
                  <c:v>38470</c:v>
                </c:pt>
                <c:pt idx="118">
                  <c:v>38471</c:v>
                </c:pt>
                <c:pt idx="119">
                  <c:v>38472</c:v>
                </c:pt>
                <c:pt idx="120">
                  <c:v>38473</c:v>
                </c:pt>
                <c:pt idx="121">
                  <c:v>38474</c:v>
                </c:pt>
                <c:pt idx="122">
                  <c:v>38475</c:v>
                </c:pt>
                <c:pt idx="123">
                  <c:v>38476</c:v>
                </c:pt>
                <c:pt idx="124">
                  <c:v>38477</c:v>
                </c:pt>
                <c:pt idx="125">
                  <c:v>38478</c:v>
                </c:pt>
                <c:pt idx="126">
                  <c:v>38479</c:v>
                </c:pt>
                <c:pt idx="127">
                  <c:v>38480</c:v>
                </c:pt>
                <c:pt idx="128">
                  <c:v>38481</c:v>
                </c:pt>
                <c:pt idx="129">
                  <c:v>38482</c:v>
                </c:pt>
                <c:pt idx="130">
                  <c:v>38483</c:v>
                </c:pt>
                <c:pt idx="131">
                  <c:v>38484</c:v>
                </c:pt>
                <c:pt idx="132">
                  <c:v>38485</c:v>
                </c:pt>
                <c:pt idx="133">
                  <c:v>38486</c:v>
                </c:pt>
                <c:pt idx="134">
                  <c:v>38487</c:v>
                </c:pt>
                <c:pt idx="135">
                  <c:v>38488</c:v>
                </c:pt>
                <c:pt idx="136">
                  <c:v>38489</c:v>
                </c:pt>
                <c:pt idx="137">
                  <c:v>38490</c:v>
                </c:pt>
                <c:pt idx="138">
                  <c:v>38491</c:v>
                </c:pt>
                <c:pt idx="139">
                  <c:v>38492</c:v>
                </c:pt>
                <c:pt idx="140">
                  <c:v>38493</c:v>
                </c:pt>
                <c:pt idx="141">
                  <c:v>38494</c:v>
                </c:pt>
                <c:pt idx="142">
                  <c:v>38495</c:v>
                </c:pt>
                <c:pt idx="143">
                  <c:v>38496</c:v>
                </c:pt>
                <c:pt idx="144">
                  <c:v>38497</c:v>
                </c:pt>
                <c:pt idx="145">
                  <c:v>38498</c:v>
                </c:pt>
                <c:pt idx="146">
                  <c:v>38499</c:v>
                </c:pt>
                <c:pt idx="147">
                  <c:v>38500</c:v>
                </c:pt>
                <c:pt idx="148">
                  <c:v>38501</c:v>
                </c:pt>
                <c:pt idx="149">
                  <c:v>38502</c:v>
                </c:pt>
                <c:pt idx="150">
                  <c:v>38503</c:v>
                </c:pt>
                <c:pt idx="151">
                  <c:v>38504</c:v>
                </c:pt>
                <c:pt idx="152">
                  <c:v>38505</c:v>
                </c:pt>
                <c:pt idx="153">
                  <c:v>38506</c:v>
                </c:pt>
                <c:pt idx="154">
                  <c:v>38507</c:v>
                </c:pt>
                <c:pt idx="155">
                  <c:v>38508</c:v>
                </c:pt>
                <c:pt idx="156">
                  <c:v>38509</c:v>
                </c:pt>
                <c:pt idx="157">
                  <c:v>38510</c:v>
                </c:pt>
                <c:pt idx="158">
                  <c:v>38511</c:v>
                </c:pt>
                <c:pt idx="159">
                  <c:v>38512</c:v>
                </c:pt>
                <c:pt idx="160">
                  <c:v>38513</c:v>
                </c:pt>
                <c:pt idx="161">
                  <c:v>38514</c:v>
                </c:pt>
                <c:pt idx="162">
                  <c:v>38515</c:v>
                </c:pt>
                <c:pt idx="163">
                  <c:v>38516</c:v>
                </c:pt>
                <c:pt idx="164">
                  <c:v>38517</c:v>
                </c:pt>
                <c:pt idx="165">
                  <c:v>38518</c:v>
                </c:pt>
                <c:pt idx="166">
                  <c:v>38519</c:v>
                </c:pt>
                <c:pt idx="167">
                  <c:v>38520</c:v>
                </c:pt>
                <c:pt idx="168">
                  <c:v>38521</c:v>
                </c:pt>
                <c:pt idx="169">
                  <c:v>38522</c:v>
                </c:pt>
                <c:pt idx="170">
                  <c:v>38523</c:v>
                </c:pt>
                <c:pt idx="171">
                  <c:v>38524</c:v>
                </c:pt>
                <c:pt idx="172">
                  <c:v>38525</c:v>
                </c:pt>
                <c:pt idx="173">
                  <c:v>38526</c:v>
                </c:pt>
                <c:pt idx="174">
                  <c:v>38527</c:v>
                </c:pt>
                <c:pt idx="175">
                  <c:v>38528</c:v>
                </c:pt>
                <c:pt idx="176">
                  <c:v>38529</c:v>
                </c:pt>
                <c:pt idx="177">
                  <c:v>38530</c:v>
                </c:pt>
                <c:pt idx="178">
                  <c:v>38531</c:v>
                </c:pt>
                <c:pt idx="179">
                  <c:v>38532</c:v>
                </c:pt>
                <c:pt idx="180">
                  <c:v>38533</c:v>
                </c:pt>
                <c:pt idx="181">
                  <c:v>38534</c:v>
                </c:pt>
                <c:pt idx="182">
                  <c:v>38535</c:v>
                </c:pt>
                <c:pt idx="183">
                  <c:v>38536</c:v>
                </c:pt>
                <c:pt idx="184">
                  <c:v>38537</c:v>
                </c:pt>
                <c:pt idx="185">
                  <c:v>38538</c:v>
                </c:pt>
                <c:pt idx="186">
                  <c:v>38539</c:v>
                </c:pt>
                <c:pt idx="187">
                  <c:v>38540</c:v>
                </c:pt>
                <c:pt idx="188">
                  <c:v>38541</c:v>
                </c:pt>
                <c:pt idx="189">
                  <c:v>38542</c:v>
                </c:pt>
                <c:pt idx="190">
                  <c:v>38543</c:v>
                </c:pt>
                <c:pt idx="191">
                  <c:v>38544</c:v>
                </c:pt>
                <c:pt idx="192">
                  <c:v>38545</c:v>
                </c:pt>
                <c:pt idx="193">
                  <c:v>38546</c:v>
                </c:pt>
                <c:pt idx="194">
                  <c:v>38547</c:v>
                </c:pt>
                <c:pt idx="195">
                  <c:v>38548</c:v>
                </c:pt>
                <c:pt idx="196">
                  <c:v>38549</c:v>
                </c:pt>
                <c:pt idx="197">
                  <c:v>38550</c:v>
                </c:pt>
                <c:pt idx="198">
                  <c:v>38551</c:v>
                </c:pt>
                <c:pt idx="199">
                  <c:v>38552</c:v>
                </c:pt>
                <c:pt idx="200">
                  <c:v>38553</c:v>
                </c:pt>
                <c:pt idx="201">
                  <c:v>38554</c:v>
                </c:pt>
                <c:pt idx="202">
                  <c:v>38555</c:v>
                </c:pt>
                <c:pt idx="203">
                  <c:v>38556</c:v>
                </c:pt>
                <c:pt idx="204">
                  <c:v>38557</c:v>
                </c:pt>
                <c:pt idx="205">
                  <c:v>38558</c:v>
                </c:pt>
                <c:pt idx="206">
                  <c:v>38559</c:v>
                </c:pt>
                <c:pt idx="207">
                  <c:v>38560</c:v>
                </c:pt>
                <c:pt idx="208">
                  <c:v>38561</c:v>
                </c:pt>
                <c:pt idx="209">
                  <c:v>38562</c:v>
                </c:pt>
                <c:pt idx="210">
                  <c:v>38563</c:v>
                </c:pt>
                <c:pt idx="211">
                  <c:v>38564</c:v>
                </c:pt>
                <c:pt idx="212">
                  <c:v>38565</c:v>
                </c:pt>
                <c:pt idx="213">
                  <c:v>38566</c:v>
                </c:pt>
                <c:pt idx="214">
                  <c:v>38567</c:v>
                </c:pt>
                <c:pt idx="215">
                  <c:v>38568</c:v>
                </c:pt>
                <c:pt idx="216">
                  <c:v>38569</c:v>
                </c:pt>
                <c:pt idx="217">
                  <c:v>38570</c:v>
                </c:pt>
                <c:pt idx="218">
                  <c:v>38571</c:v>
                </c:pt>
                <c:pt idx="219">
                  <c:v>38572</c:v>
                </c:pt>
                <c:pt idx="220">
                  <c:v>38573</c:v>
                </c:pt>
                <c:pt idx="221">
                  <c:v>38574</c:v>
                </c:pt>
                <c:pt idx="222">
                  <c:v>38575</c:v>
                </c:pt>
                <c:pt idx="223">
                  <c:v>38576</c:v>
                </c:pt>
                <c:pt idx="224">
                  <c:v>38577</c:v>
                </c:pt>
                <c:pt idx="225">
                  <c:v>38578</c:v>
                </c:pt>
                <c:pt idx="226">
                  <c:v>38579</c:v>
                </c:pt>
                <c:pt idx="227">
                  <c:v>38580</c:v>
                </c:pt>
                <c:pt idx="228">
                  <c:v>38581</c:v>
                </c:pt>
                <c:pt idx="229">
                  <c:v>38582</c:v>
                </c:pt>
                <c:pt idx="230">
                  <c:v>38583</c:v>
                </c:pt>
                <c:pt idx="231">
                  <c:v>38584</c:v>
                </c:pt>
                <c:pt idx="232">
                  <c:v>38585</c:v>
                </c:pt>
                <c:pt idx="233">
                  <c:v>38586</c:v>
                </c:pt>
                <c:pt idx="234">
                  <c:v>38587</c:v>
                </c:pt>
                <c:pt idx="235">
                  <c:v>38588</c:v>
                </c:pt>
                <c:pt idx="236">
                  <c:v>38589</c:v>
                </c:pt>
                <c:pt idx="237">
                  <c:v>38590</c:v>
                </c:pt>
                <c:pt idx="238">
                  <c:v>38591</c:v>
                </c:pt>
                <c:pt idx="239">
                  <c:v>38592</c:v>
                </c:pt>
                <c:pt idx="240">
                  <c:v>38593</c:v>
                </c:pt>
                <c:pt idx="241">
                  <c:v>38594</c:v>
                </c:pt>
                <c:pt idx="242">
                  <c:v>38595</c:v>
                </c:pt>
                <c:pt idx="243">
                  <c:v>38596</c:v>
                </c:pt>
                <c:pt idx="244">
                  <c:v>38597</c:v>
                </c:pt>
                <c:pt idx="245">
                  <c:v>38598</c:v>
                </c:pt>
                <c:pt idx="246">
                  <c:v>38599</c:v>
                </c:pt>
                <c:pt idx="247">
                  <c:v>38600</c:v>
                </c:pt>
                <c:pt idx="248">
                  <c:v>38601</c:v>
                </c:pt>
                <c:pt idx="249">
                  <c:v>38602</c:v>
                </c:pt>
                <c:pt idx="250">
                  <c:v>38603</c:v>
                </c:pt>
                <c:pt idx="251">
                  <c:v>38604</c:v>
                </c:pt>
                <c:pt idx="252">
                  <c:v>38605</c:v>
                </c:pt>
                <c:pt idx="253">
                  <c:v>38606</c:v>
                </c:pt>
                <c:pt idx="254">
                  <c:v>38607</c:v>
                </c:pt>
                <c:pt idx="255">
                  <c:v>38608</c:v>
                </c:pt>
                <c:pt idx="256">
                  <c:v>38609</c:v>
                </c:pt>
                <c:pt idx="257">
                  <c:v>38610</c:v>
                </c:pt>
                <c:pt idx="258">
                  <c:v>38611</c:v>
                </c:pt>
                <c:pt idx="259">
                  <c:v>38612</c:v>
                </c:pt>
                <c:pt idx="260">
                  <c:v>38613</c:v>
                </c:pt>
                <c:pt idx="261">
                  <c:v>38614</c:v>
                </c:pt>
                <c:pt idx="262">
                  <c:v>38615</c:v>
                </c:pt>
                <c:pt idx="263">
                  <c:v>38616</c:v>
                </c:pt>
                <c:pt idx="264">
                  <c:v>38617</c:v>
                </c:pt>
                <c:pt idx="265">
                  <c:v>38618</c:v>
                </c:pt>
                <c:pt idx="266">
                  <c:v>38619</c:v>
                </c:pt>
                <c:pt idx="267">
                  <c:v>38620</c:v>
                </c:pt>
                <c:pt idx="268">
                  <c:v>38621</c:v>
                </c:pt>
                <c:pt idx="269">
                  <c:v>38622</c:v>
                </c:pt>
                <c:pt idx="270">
                  <c:v>38623</c:v>
                </c:pt>
                <c:pt idx="271">
                  <c:v>38624</c:v>
                </c:pt>
                <c:pt idx="272">
                  <c:v>38625</c:v>
                </c:pt>
                <c:pt idx="273">
                  <c:v>38626</c:v>
                </c:pt>
                <c:pt idx="274">
                  <c:v>38627</c:v>
                </c:pt>
                <c:pt idx="275">
                  <c:v>38628</c:v>
                </c:pt>
                <c:pt idx="276">
                  <c:v>38629</c:v>
                </c:pt>
                <c:pt idx="277">
                  <c:v>38630</c:v>
                </c:pt>
                <c:pt idx="278">
                  <c:v>38631</c:v>
                </c:pt>
                <c:pt idx="279">
                  <c:v>38632</c:v>
                </c:pt>
                <c:pt idx="280">
                  <c:v>38633</c:v>
                </c:pt>
                <c:pt idx="281">
                  <c:v>38634</c:v>
                </c:pt>
                <c:pt idx="282">
                  <c:v>38635</c:v>
                </c:pt>
                <c:pt idx="283">
                  <c:v>38636</c:v>
                </c:pt>
                <c:pt idx="284">
                  <c:v>38637</c:v>
                </c:pt>
                <c:pt idx="285">
                  <c:v>38638</c:v>
                </c:pt>
                <c:pt idx="286">
                  <c:v>38639</c:v>
                </c:pt>
                <c:pt idx="287">
                  <c:v>38640</c:v>
                </c:pt>
                <c:pt idx="288">
                  <c:v>38641</c:v>
                </c:pt>
                <c:pt idx="289">
                  <c:v>38642</c:v>
                </c:pt>
                <c:pt idx="290">
                  <c:v>38643</c:v>
                </c:pt>
                <c:pt idx="291">
                  <c:v>38644</c:v>
                </c:pt>
                <c:pt idx="292">
                  <c:v>38645</c:v>
                </c:pt>
                <c:pt idx="293">
                  <c:v>38646</c:v>
                </c:pt>
                <c:pt idx="294">
                  <c:v>38647</c:v>
                </c:pt>
                <c:pt idx="295">
                  <c:v>38648</c:v>
                </c:pt>
                <c:pt idx="296">
                  <c:v>38649</c:v>
                </c:pt>
                <c:pt idx="297">
                  <c:v>38650</c:v>
                </c:pt>
                <c:pt idx="298">
                  <c:v>38651</c:v>
                </c:pt>
                <c:pt idx="299">
                  <c:v>38652</c:v>
                </c:pt>
                <c:pt idx="300">
                  <c:v>38653</c:v>
                </c:pt>
                <c:pt idx="301">
                  <c:v>38654</c:v>
                </c:pt>
                <c:pt idx="302">
                  <c:v>38655</c:v>
                </c:pt>
                <c:pt idx="303">
                  <c:v>38656</c:v>
                </c:pt>
                <c:pt idx="304">
                  <c:v>38657</c:v>
                </c:pt>
                <c:pt idx="305">
                  <c:v>38658</c:v>
                </c:pt>
                <c:pt idx="306">
                  <c:v>38659</c:v>
                </c:pt>
                <c:pt idx="307">
                  <c:v>38660</c:v>
                </c:pt>
                <c:pt idx="308">
                  <c:v>38661</c:v>
                </c:pt>
                <c:pt idx="309">
                  <c:v>38662</c:v>
                </c:pt>
                <c:pt idx="310">
                  <c:v>38663</c:v>
                </c:pt>
                <c:pt idx="311">
                  <c:v>38664</c:v>
                </c:pt>
                <c:pt idx="312">
                  <c:v>38665</c:v>
                </c:pt>
                <c:pt idx="313">
                  <c:v>38666</c:v>
                </c:pt>
                <c:pt idx="314">
                  <c:v>38667</c:v>
                </c:pt>
                <c:pt idx="315">
                  <c:v>38668</c:v>
                </c:pt>
                <c:pt idx="316">
                  <c:v>38669</c:v>
                </c:pt>
                <c:pt idx="317">
                  <c:v>38670</c:v>
                </c:pt>
                <c:pt idx="318">
                  <c:v>38671</c:v>
                </c:pt>
                <c:pt idx="319">
                  <c:v>38672</c:v>
                </c:pt>
                <c:pt idx="320">
                  <c:v>38673</c:v>
                </c:pt>
                <c:pt idx="321">
                  <c:v>38674</c:v>
                </c:pt>
                <c:pt idx="322">
                  <c:v>38675</c:v>
                </c:pt>
                <c:pt idx="323">
                  <c:v>38676</c:v>
                </c:pt>
                <c:pt idx="324">
                  <c:v>38677</c:v>
                </c:pt>
                <c:pt idx="325">
                  <c:v>38678</c:v>
                </c:pt>
                <c:pt idx="326">
                  <c:v>38679</c:v>
                </c:pt>
                <c:pt idx="327">
                  <c:v>38680</c:v>
                </c:pt>
                <c:pt idx="328">
                  <c:v>38681</c:v>
                </c:pt>
                <c:pt idx="329">
                  <c:v>38682</c:v>
                </c:pt>
                <c:pt idx="330">
                  <c:v>38683</c:v>
                </c:pt>
                <c:pt idx="331">
                  <c:v>38684</c:v>
                </c:pt>
                <c:pt idx="332">
                  <c:v>38685</c:v>
                </c:pt>
                <c:pt idx="333">
                  <c:v>38686</c:v>
                </c:pt>
                <c:pt idx="334">
                  <c:v>38687</c:v>
                </c:pt>
                <c:pt idx="335">
                  <c:v>38688</c:v>
                </c:pt>
                <c:pt idx="336">
                  <c:v>38689</c:v>
                </c:pt>
                <c:pt idx="337">
                  <c:v>38690</c:v>
                </c:pt>
                <c:pt idx="338">
                  <c:v>38691</c:v>
                </c:pt>
                <c:pt idx="339">
                  <c:v>38692</c:v>
                </c:pt>
                <c:pt idx="340">
                  <c:v>38693</c:v>
                </c:pt>
                <c:pt idx="341">
                  <c:v>38694</c:v>
                </c:pt>
                <c:pt idx="342">
                  <c:v>38695</c:v>
                </c:pt>
                <c:pt idx="343">
                  <c:v>38696</c:v>
                </c:pt>
                <c:pt idx="344">
                  <c:v>38697</c:v>
                </c:pt>
                <c:pt idx="345">
                  <c:v>38698</c:v>
                </c:pt>
                <c:pt idx="346">
                  <c:v>38699</c:v>
                </c:pt>
                <c:pt idx="347">
                  <c:v>38700</c:v>
                </c:pt>
                <c:pt idx="348">
                  <c:v>38701</c:v>
                </c:pt>
                <c:pt idx="349">
                  <c:v>38702</c:v>
                </c:pt>
                <c:pt idx="350">
                  <c:v>38703</c:v>
                </c:pt>
                <c:pt idx="351">
                  <c:v>38704</c:v>
                </c:pt>
                <c:pt idx="352">
                  <c:v>38705</c:v>
                </c:pt>
                <c:pt idx="353">
                  <c:v>38706</c:v>
                </c:pt>
                <c:pt idx="354">
                  <c:v>38707</c:v>
                </c:pt>
                <c:pt idx="355">
                  <c:v>38708</c:v>
                </c:pt>
                <c:pt idx="356">
                  <c:v>38709</c:v>
                </c:pt>
                <c:pt idx="357">
                  <c:v>38710</c:v>
                </c:pt>
                <c:pt idx="358">
                  <c:v>38711</c:v>
                </c:pt>
                <c:pt idx="359">
                  <c:v>38712</c:v>
                </c:pt>
                <c:pt idx="360">
                  <c:v>38713</c:v>
                </c:pt>
                <c:pt idx="361">
                  <c:v>38714</c:v>
                </c:pt>
                <c:pt idx="362">
                  <c:v>38715</c:v>
                </c:pt>
                <c:pt idx="363">
                  <c:v>38716</c:v>
                </c:pt>
              </c:numCache>
            </c:numRef>
          </c:xVal>
          <c:yVal>
            <c:numRef>
              <c:f>all!$G$2:$G$365</c:f>
              <c:numCache>
                <c:formatCode>General</c:formatCode>
                <c:ptCount val="364"/>
                <c:pt idx="0">
                  <c:v>18.314568837483723</c:v>
                </c:pt>
                <c:pt idx="1">
                  <c:v>31.552862803141277</c:v>
                </c:pt>
                <c:pt idx="2">
                  <c:v>16.419618447621662</c:v>
                </c:pt>
                <c:pt idx="3">
                  <c:v>28.410537242889404</c:v>
                </c:pt>
                <c:pt idx="4">
                  <c:v>13.36428165435791</c:v>
                </c:pt>
                <c:pt idx="5">
                  <c:v>18.353480339050293</c:v>
                </c:pt>
                <c:pt idx="6">
                  <c:v>37.858187993367515</c:v>
                </c:pt>
                <c:pt idx="7">
                  <c:v>43.813529968261719</c:v>
                </c:pt>
                <c:pt idx="8">
                  <c:v>27.935638268788654</c:v>
                </c:pt>
                <c:pt idx="9">
                  <c:v>32.492350578308105</c:v>
                </c:pt>
                <c:pt idx="10">
                  <c:v>20.54293664296468</c:v>
                </c:pt>
                <c:pt idx="11">
                  <c:v>30.00201638539632</c:v>
                </c:pt>
                <c:pt idx="12">
                  <c:v>16.006740570068359</c:v>
                </c:pt>
                <c:pt idx="13">
                  <c:v>23.094905217488606</c:v>
                </c:pt>
                <c:pt idx="14">
                  <c:v>28.125640233357746</c:v>
                </c:pt>
                <c:pt idx="15">
                  <c:v>18.563714027404785</c:v>
                </c:pt>
                <c:pt idx="16">
                  <c:v>15.651191552480062</c:v>
                </c:pt>
                <c:pt idx="17">
                  <c:v>19.671963055928547</c:v>
                </c:pt>
                <c:pt idx="18">
                  <c:v>21.179709434509277</c:v>
                </c:pt>
                <c:pt idx="19">
                  <c:v>21.741468111673992</c:v>
                </c:pt>
                <c:pt idx="20">
                  <c:v>15.261347452799479</c:v>
                </c:pt>
                <c:pt idx="21">
                  <c:v>8.9723135630289708</c:v>
                </c:pt>
                <c:pt idx="22">
                  <c:v>25.857539812723797</c:v>
                </c:pt>
                <c:pt idx="23">
                  <c:v>38.951136906941734</c:v>
                </c:pt>
                <c:pt idx="24">
                  <c:v>52.527865091959633</c:v>
                </c:pt>
                <c:pt idx="25">
                  <c:v>16.333653450012207</c:v>
                </c:pt>
                <c:pt idx="26">
                  <c:v>28.420914967854817</c:v>
                </c:pt>
                <c:pt idx="27">
                  <c:v>31.381298065185547</c:v>
                </c:pt>
                <c:pt idx="28">
                  <c:v>47.394528706868492</c:v>
                </c:pt>
                <c:pt idx="29">
                  <c:v>32.296870549519859</c:v>
                </c:pt>
                <c:pt idx="30">
                  <c:v>37.091679890950523</c:v>
                </c:pt>
                <c:pt idx="31">
                  <c:v>33.272978464762367</c:v>
                </c:pt>
                <c:pt idx="32">
                  <c:v>55.07208251953125</c:v>
                </c:pt>
                <c:pt idx="33">
                  <c:v>53.010822296142578</c:v>
                </c:pt>
                <c:pt idx="34">
                  <c:v>53.10966682434082</c:v>
                </c:pt>
                <c:pt idx="35">
                  <c:v>34.023689905802406</c:v>
                </c:pt>
                <c:pt idx="36">
                  <c:v>58.210071563720703</c:v>
                </c:pt>
                <c:pt idx="37">
                  <c:v>24.863021850585938</c:v>
                </c:pt>
                <c:pt idx="38">
                  <c:v>21.970127105712891</c:v>
                </c:pt>
                <c:pt idx="39">
                  <c:v>17.199995676676433</c:v>
                </c:pt>
                <c:pt idx="40">
                  <c:v>17.372413953145344</c:v>
                </c:pt>
                <c:pt idx="41">
                  <c:v>24.79657808939616</c:v>
                </c:pt>
                <c:pt idx="42">
                  <c:v>21.782842636108398</c:v>
                </c:pt>
                <c:pt idx="43">
                  <c:v>11.65332285563151</c:v>
                </c:pt>
                <c:pt idx="44">
                  <c:v>19.389684041341145</c:v>
                </c:pt>
                <c:pt idx="45">
                  <c:v>31.038885116577148</c:v>
                </c:pt>
                <c:pt idx="46">
                  <c:v>21.104240099589031</c:v>
                </c:pt>
                <c:pt idx="47">
                  <c:v>14.081433296203613</c:v>
                </c:pt>
                <c:pt idx="48">
                  <c:v>24.519103844960529</c:v>
                </c:pt>
                <c:pt idx="49">
                  <c:v>31.142127354939777</c:v>
                </c:pt>
                <c:pt idx="50">
                  <c:v>18.765232721964519</c:v>
                </c:pt>
                <c:pt idx="51">
                  <c:v>27.870682398478191</c:v>
                </c:pt>
                <c:pt idx="52">
                  <c:v>32.504413922627769</c:v>
                </c:pt>
                <c:pt idx="53">
                  <c:v>34.225423812866211</c:v>
                </c:pt>
                <c:pt idx="54">
                  <c:v>37.685386021931969</c:v>
                </c:pt>
                <c:pt idx="55">
                  <c:v>27.99642785390218</c:v>
                </c:pt>
                <c:pt idx="56">
                  <c:v>15.902647018432617</c:v>
                </c:pt>
                <c:pt idx="57">
                  <c:v>22.289185206095379</c:v>
                </c:pt>
                <c:pt idx="58">
                  <c:v>32.102863947550453</c:v>
                </c:pt>
                <c:pt idx="59">
                  <c:v>12.87067731221517</c:v>
                </c:pt>
                <c:pt idx="60">
                  <c:v>15.785258769989014</c:v>
                </c:pt>
                <c:pt idx="61">
                  <c:v>28.10059642791748</c:v>
                </c:pt>
                <c:pt idx="62">
                  <c:v>59.245796203613281</c:v>
                </c:pt>
                <c:pt idx="63">
                  <c:v>40.367558797200523</c:v>
                </c:pt>
                <c:pt idx="64">
                  <c:v>43.112966537475586</c:v>
                </c:pt>
                <c:pt idx="65">
                  <c:v>16.876123587290447</c:v>
                </c:pt>
                <c:pt idx="66">
                  <c:v>16.075801849365234</c:v>
                </c:pt>
                <c:pt idx="67">
                  <c:v>20.614467620849609</c:v>
                </c:pt>
                <c:pt idx="68">
                  <c:v>35.349157969156899</c:v>
                </c:pt>
                <c:pt idx="69">
                  <c:v>29.86348597208659</c:v>
                </c:pt>
                <c:pt idx="70">
                  <c:v>16.596432050069172</c:v>
                </c:pt>
                <c:pt idx="71">
                  <c:v>27.186285972595215</c:v>
                </c:pt>
                <c:pt idx="72">
                  <c:v>35.193220456441246</c:v>
                </c:pt>
                <c:pt idx="73">
                  <c:v>38.072336832682289</c:v>
                </c:pt>
                <c:pt idx="74">
                  <c:v>32.620367685953774</c:v>
                </c:pt>
                <c:pt idx="75">
                  <c:v>20.29250939687093</c:v>
                </c:pt>
                <c:pt idx="76">
                  <c:v>38.119736989339195</c:v>
                </c:pt>
                <c:pt idx="77">
                  <c:v>16.421387036641438</c:v>
                </c:pt>
                <c:pt idx="78">
                  <c:v>14.734773635864258</c:v>
                </c:pt>
                <c:pt idx="79">
                  <c:v>20.359491348266602</c:v>
                </c:pt>
                <c:pt idx="80">
                  <c:v>16.742498079935711</c:v>
                </c:pt>
                <c:pt idx="81">
                  <c:v>15.683574994405111</c:v>
                </c:pt>
                <c:pt idx="82">
                  <c:v>35.293394724527992</c:v>
                </c:pt>
                <c:pt idx="83">
                  <c:v>14.447150866190592</c:v>
                </c:pt>
                <c:pt idx="84">
                  <c:v>33.915128707885742</c:v>
                </c:pt>
                <c:pt idx="85">
                  <c:v>33.756881713867187</c:v>
                </c:pt>
                <c:pt idx="86">
                  <c:v>20.259103139241535</c:v>
                </c:pt>
                <c:pt idx="87">
                  <c:v>31.482446670532227</c:v>
                </c:pt>
                <c:pt idx="88">
                  <c:v>32.126845677693687</c:v>
                </c:pt>
                <c:pt idx="89">
                  <c:v>10.74883476893107</c:v>
                </c:pt>
                <c:pt idx="90">
                  <c:v>7.309966166814168</c:v>
                </c:pt>
                <c:pt idx="91">
                  <c:v>5.6986578305562334</c:v>
                </c:pt>
                <c:pt idx="92">
                  <c:v>9.0690268675486241</c:v>
                </c:pt>
                <c:pt idx="93">
                  <c:v>29.995463848114014</c:v>
                </c:pt>
                <c:pt idx="94">
                  <c:v>40.173026084899902</c:v>
                </c:pt>
                <c:pt idx="95">
                  <c:v>30.48792330423991</c:v>
                </c:pt>
                <c:pt idx="96">
                  <c:v>11.892244974772135</c:v>
                </c:pt>
                <c:pt idx="97">
                  <c:v>17.424939155578613</c:v>
                </c:pt>
                <c:pt idx="98">
                  <c:v>19.29505729675293</c:v>
                </c:pt>
                <c:pt idx="99">
                  <c:v>26.884265899658203</c:v>
                </c:pt>
                <c:pt idx="100">
                  <c:v>8.5668457349141445</c:v>
                </c:pt>
                <c:pt idx="101">
                  <c:v>12.291264851888021</c:v>
                </c:pt>
                <c:pt idx="102">
                  <c:v>9.0696043968200684</c:v>
                </c:pt>
                <c:pt idx="103">
                  <c:v>14.482327302296957</c:v>
                </c:pt>
                <c:pt idx="104">
                  <c:v>21.252626101175945</c:v>
                </c:pt>
                <c:pt idx="105">
                  <c:v>27.221663792928059</c:v>
                </c:pt>
                <c:pt idx="106">
                  <c:v>37.321748097737633</c:v>
                </c:pt>
                <c:pt idx="107">
                  <c:v>48.778908411661781</c:v>
                </c:pt>
                <c:pt idx="108">
                  <c:v>27.959330240885418</c:v>
                </c:pt>
                <c:pt idx="109">
                  <c:v>9.7494533856709804</c:v>
                </c:pt>
                <c:pt idx="110">
                  <c:v>17.165942192077637</c:v>
                </c:pt>
                <c:pt idx="111">
                  <c:v>8.8847851753234863</c:v>
                </c:pt>
                <c:pt idx="112">
                  <c:v>3.9503986040751138</c:v>
                </c:pt>
                <c:pt idx="113">
                  <c:v>4.9382779598236084</c:v>
                </c:pt>
                <c:pt idx="114">
                  <c:v>18.781032880147297</c:v>
                </c:pt>
                <c:pt idx="115">
                  <c:v>21.642696062723797</c:v>
                </c:pt>
                <c:pt idx="116">
                  <c:v>21.449832439422607</c:v>
                </c:pt>
                <c:pt idx="117">
                  <c:v>22.710998694101971</c:v>
                </c:pt>
                <c:pt idx="118">
                  <c:v>25.691458384195965</c:v>
                </c:pt>
                <c:pt idx="119">
                  <c:v>24.541654268900555</c:v>
                </c:pt>
                <c:pt idx="120">
                  <c:v>22.962226867675781</c:v>
                </c:pt>
                <c:pt idx="121">
                  <c:v>15.48851490020752</c:v>
                </c:pt>
                <c:pt idx="122">
                  <c:v>24.163759231567383</c:v>
                </c:pt>
                <c:pt idx="123">
                  <c:v>27.505006790161133</c:v>
                </c:pt>
                <c:pt idx="124">
                  <c:v>33.41265265146891</c:v>
                </c:pt>
                <c:pt idx="125">
                  <c:v>36.877440770467125</c:v>
                </c:pt>
                <c:pt idx="126">
                  <c:v>31.775246302286785</c:v>
                </c:pt>
                <c:pt idx="127">
                  <c:v>34.38847223917643</c:v>
                </c:pt>
                <c:pt idx="128">
                  <c:v>37.71611213684082</c:v>
                </c:pt>
                <c:pt idx="129">
                  <c:v>15.477868556976318</c:v>
                </c:pt>
                <c:pt idx="130">
                  <c:v>6.9020584424336748</c:v>
                </c:pt>
                <c:pt idx="131">
                  <c:v>8.681982835133871</c:v>
                </c:pt>
                <c:pt idx="132">
                  <c:v>17.190892855326336</c:v>
                </c:pt>
                <c:pt idx="133">
                  <c:v>14.710566838582357</c:v>
                </c:pt>
                <c:pt idx="134">
                  <c:v>9.5619637171427403</c:v>
                </c:pt>
                <c:pt idx="135">
                  <c:v>14.044956366221109</c:v>
                </c:pt>
                <c:pt idx="136">
                  <c:v>20.902130126953125</c:v>
                </c:pt>
                <c:pt idx="137">
                  <c:v>14.481769879659018</c:v>
                </c:pt>
                <c:pt idx="138">
                  <c:v>13.616466522216797</c:v>
                </c:pt>
                <c:pt idx="139">
                  <c:v>16.650863011678059</c:v>
                </c:pt>
                <c:pt idx="140">
                  <c:v>30.594230175018311</c:v>
                </c:pt>
                <c:pt idx="141">
                  <c:v>34.041101455688477</c:v>
                </c:pt>
                <c:pt idx="142">
                  <c:v>9.2147973378499355</c:v>
                </c:pt>
                <c:pt idx="143">
                  <c:v>12.225431362787882</c:v>
                </c:pt>
                <c:pt idx="144">
                  <c:v>10.797663847605387</c:v>
                </c:pt>
                <c:pt idx="145">
                  <c:v>15.19970973332723</c:v>
                </c:pt>
                <c:pt idx="146">
                  <c:v>19.795265515645344</c:v>
                </c:pt>
                <c:pt idx="147">
                  <c:v>17.458633263905842</c:v>
                </c:pt>
                <c:pt idx="148">
                  <c:v>15.292929490407309</c:v>
                </c:pt>
                <c:pt idx="149">
                  <c:v>13.359073638916016</c:v>
                </c:pt>
                <c:pt idx="150">
                  <c:v>15.683266003926596</c:v>
                </c:pt>
                <c:pt idx="151">
                  <c:v>18.28591759999593</c:v>
                </c:pt>
                <c:pt idx="152">
                  <c:v>16.12967586517334</c:v>
                </c:pt>
                <c:pt idx="153">
                  <c:v>24.515501022338867</c:v>
                </c:pt>
                <c:pt idx="154">
                  <c:v>29.962367693583172</c:v>
                </c:pt>
                <c:pt idx="155">
                  <c:v>17.979759057362873</c:v>
                </c:pt>
                <c:pt idx="156">
                  <c:v>14.92174243927002</c:v>
                </c:pt>
                <c:pt idx="157">
                  <c:v>18.433147112528484</c:v>
                </c:pt>
                <c:pt idx="158">
                  <c:v>27.669148445129395</c:v>
                </c:pt>
                <c:pt idx="159">
                  <c:v>30.991643905639648</c:v>
                </c:pt>
                <c:pt idx="160">
                  <c:v>33.566736221313477</c:v>
                </c:pt>
                <c:pt idx="161">
                  <c:v>31.427305857340496</c:v>
                </c:pt>
                <c:pt idx="162">
                  <c:v>24.22326437632243</c:v>
                </c:pt>
                <c:pt idx="163">
                  <c:v>21.132762591044109</c:v>
                </c:pt>
                <c:pt idx="164">
                  <c:v>17.627372741699219</c:v>
                </c:pt>
                <c:pt idx="165">
                  <c:v>7.9534658590952558</c:v>
                </c:pt>
                <c:pt idx="166">
                  <c:v>11.790393988291422</c:v>
                </c:pt>
                <c:pt idx="167">
                  <c:v>9.4426836967468262</c:v>
                </c:pt>
                <c:pt idx="168">
                  <c:v>8.2907977898915615</c:v>
                </c:pt>
                <c:pt idx="169">
                  <c:v>14.851003646850586</c:v>
                </c:pt>
                <c:pt idx="170">
                  <c:v>27.41147518157959</c:v>
                </c:pt>
                <c:pt idx="171">
                  <c:v>14.27934455871582</c:v>
                </c:pt>
                <c:pt idx="172">
                  <c:v>12.236617724100748</c:v>
                </c:pt>
                <c:pt idx="173">
                  <c:v>22.62041727701823</c:v>
                </c:pt>
                <c:pt idx="174">
                  <c:v>33.631660461425781</c:v>
                </c:pt>
                <c:pt idx="175">
                  <c:v>16.758114178975422</c:v>
                </c:pt>
                <c:pt idx="176">
                  <c:v>28.233219782511394</c:v>
                </c:pt>
                <c:pt idx="177">
                  <c:v>39.690767923990883</c:v>
                </c:pt>
                <c:pt idx="178">
                  <c:v>19.705342610677082</c:v>
                </c:pt>
                <c:pt idx="179">
                  <c:v>52.575194676717125</c:v>
                </c:pt>
                <c:pt idx="180">
                  <c:v>15.315423965454102</c:v>
                </c:pt>
                <c:pt idx="181">
                  <c:v>5.4182860851287842</c:v>
                </c:pt>
                <c:pt idx="182">
                  <c:v>12.047064781188965</c:v>
                </c:pt>
                <c:pt idx="183">
                  <c:v>31.075937589009602</c:v>
                </c:pt>
                <c:pt idx="184">
                  <c:v>24.688058853149414</c:v>
                </c:pt>
                <c:pt idx="185">
                  <c:v>10.297512213389078</c:v>
                </c:pt>
                <c:pt idx="186">
                  <c:v>10.652405420939127</c:v>
                </c:pt>
                <c:pt idx="187">
                  <c:v>17.222945213317871</c:v>
                </c:pt>
                <c:pt idx="188">
                  <c:v>13.882978280385336</c:v>
                </c:pt>
                <c:pt idx="189">
                  <c:v>20.073156197865803</c:v>
                </c:pt>
                <c:pt idx="190">
                  <c:v>23.229090531667072</c:v>
                </c:pt>
                <c:pt idx="191">
                  <c:v>20.62909158070882</c:v>
                </c:pt>
                <c:pt idx="192">
                  <c:v>26.261146545410156</c:v>
                </c:pt>
                <c:pt idx="193">
                  <c:v>20.982092539469402</c:v>
                </c:pt>
                <c:pt idx="194">
                  <c:v>25.295139948527019</c:v>
                </c:pt>
                <c:pt idx="195">
                  <c:v>20.700302759806316</c:v>
                </c:pt>
                <c:pt idx="196">
                  <c:v>24.864347139994305</c:v>
                </c:pt>
                <c:pt idx="197">
                  <c:v>23.126129150390625</c:v>
                </c:pt>
                <c:pt idx="198">
                  <c:v>18.176084518432617</c:v>
                </c:pt>
                <c:pt idx="199">
                  <c:v>14.934422016143799</c:v>
                </c:pt>
                <c:pt idx="200">
                  <c:v>18.194877783457439</c:v>
                </c:pt>
                <c:pt idx="201">
                  <c:v>24.519330024719238</c:v>
                </c:pt>
                <c:pt idx="202">
                  <c:v>13.815593719482422</c:v>
                </c:pt>
                <c:pt idx="203">
                  <c:v>16.101264317830402</c:v>
                </c:pt>
                <c:pt idx="204">
                  <c:v>16.637539227803547</c:v>
                </c:pt>
                <c:pt idx="205">
                  <c:v>21.843859354654949</c:v>
                </c:pt>
                <c:pt idx="206">
                  <c:v>10.018685340881348</c:v>
                </c:pt>
                <c:pt idx="207">
                  <c:v>8.5718851089477539</c:v>
                </c:pt>
                <c:pt idx="208">
                  <c:v>21.978166421254475</c:v>
                </c:pt>
                <c:pt idx="209">
                  <c:v>12.835990269978842</c:v>
                </c:pt>
                <c:pt idx="210">
                  <c:v>14.641070048014322</c:v>
                </c:pt>
                <c:pt idx="211">
                  <c:v>26.110114733378094</c:v>
                </c:pt>
                <c:pt idx="212">
                  <c:v>21.789963404337566</c:v>
                </c:pt>
                <c:pt idx="213">
                  <c:v>43.223179499308266</c:v>
                </c:pt>
                <c:pt idx="214">
                  <c:v>37.896310806274414</c:v>
                </c:pt>
                <c:pt idx="215">
                  <c:v>15.376657327016195</c:v>
                </c:pt>
                <c:pt idx="216">
                  <c:v>12.943884054819742</c:v>
                </c:pt>
                <c:pt idx="217">
                  <c:v>23.642925262451172</c:v>
                </c:pt>
                <c:pt idx="218">
                  <c:v>27.687393188476563</c:v>
                </c:pt>
                <c:pt idx="219">
                  <c:v>32.55384635925293</c:v>
                </c:pt>
                <c:pt idx="220">
                  <c:v>35.179091135660805</c:v>
                </c:pt>
                <c:pt idx="221">
                  <c:v>15.468418121337891</c:v>
                </c:pt>
                <c:pt idx="222">
                  <c:v>16.224199771881104</c:v>
                </c:pt>
                <c:pt idx="223">
                  <c:v>18.617745717366535</c:v>
                </c:pt>
                <c:pt idx="224">
                  <c:v>18.272548039754231</c:v>
                </c:pt>
                <c:pt idx="225">
                  <c:v>10.373043696085611</c:v>
                </c:pt>
                <c:pt idx="226">
                  <c:v>16.26171573003133</c:v>
                </c:pt>
                <c:pt idx="227">
                  <c:v>22.513670603434246</c:v>
                </c:pt>
                <c:pt idx="228">
                  <c:v>16.215548356374104</c:v>
                </c:pt>
                <c:pt idx="229">
                  <c:v>28.192418734232586</c:v>
                </c:pt>
                <c:pt idx="230">
                  <c:v>19.760594685872395</c:v>
                </c:pt>
                <c:pt idx="231">
                  <c:v>19.541389147440594</c:v>
                </c:pt>
                <c:pt idx="232">
                  <c:v>8.5242134730021153</c:v>
                </c:pt>
                <c:pt idx="233">
                  <c:v>10.703136920928955</c:v>
                </c:pt>
                <c:pt idx="234">
                  <c:v>11.590353965759277</c:v>
                </c:pt>
                <c:pt idx="235">
                  <c:v>15.993782520294189</c:v>
                </c:pt>
                <c:pt idx="236">
                  <c:v>11.830831209818522</c:v>
                </c:pt>
                <c:pt idx="237">
                  <c:v>32.850948333740234</c:v>
                </c:pt>
                <c:pt idx="238">
                  <c:v>23.441083272298176</c:v>
                </c:pt>
                <c:pt idx="239">
                  <c:v>18.043516794840496</c:v>
                </c:pt>
                <c:pt idx="240">
                  <c:v>37.96518929799398</c:v>
                </c:pt>
                <c:pt idx="241">
                  <c:v>19.647325317064922</c:v>
                </c:pt>
                <c:pt idx="242">
                  <c:v>18.574506123860676</c:v>
                </c:pt>
                <c:pt idx="243">
                  <c:v>16.511665821075439</c:v>
                </c:pt>
                <c:pt idx="244">
                  <c:v>9.9603931109110508</c:v>
                </c:pt>
                <c:pt idx="245">
                  <c:v>14.180963039398193</c:v>
                </c:pt>
                <c:pt idx="246">
                  <c:v>14.904133478800455</c:v>
                </c:pt>
                <c:pt idx="247">
                  <c:v>17.825062592824299</c:v>
                </c:pt>
                <c:pt idx="248">
                  <c:v>30.489128112792969</c:v>
                </c:pt>
                <c:pt idx="249">
                  <c:v>31.094081242879231</c:v>
                </c:pt>
                <c:pt idx="250">
                  <c:v>9.5723800659179687</c:v>
                </c:pt>
                <c:pt idx="251">
                  <c:v>16.062834898630779</c:v>
                </c:pt>
                <c:pt idx="252">
                  <c:v>23.320122718811035</c:v>
                </c:pt>
                <c:pt idx="253">
                  <c:v>30.803560256958008</c:v>
                </c:pt>
                <c:pt idx="254">
                  <c:v>45.512400309244789</c:v>
                </c:pt>
                <c:pt idx="255">
                  <c:v>41.382911682128906</c:v>
                </c:pt>
                <c:pt idx="256">
                  <c:v>13.685680707295736</c:v>
                </c:pt>
                <c:pt idx="257">
                  <c:v>10.021531105041504</c:v>
                </c:pt>
                <c:pt idx="258">
                  <c:v>10.16020647684733</c:v>
                </c:pt>
                <c:pt idx="259">
                  <c:v>20.624780972798664</c:v>
                </c:pt>
                <c:pt idx="260">
                  <c:v>29.40812651316325</c:v>
                </c:pt>
                <c:pt idx="261">
                  <c:v>22.994647343953449</c:v>
                </c:pt>
                <c:pt idx="262">
                  <c:v>17.822696208953857</c:v>
                </c:pt>
                <c:pt idx="263">
                  <c:v>26.27078088124593</c:v>
                </c:pt>
                <c:pt idx="264">
                  <c:v>16.828717231750488</c:v>
                </c:pt>
                <c:pt idx="265">
                  <c:v>10.987867514292398</c:v>
                </c:pt>
                <c:pt idx="266">
                  <c:v>22.999728202819824</c:v>
                </c:pt>
                <c:pt idx="267">
                  <c:v>23.092964649200439</c:v>
                </c:pt>
                <c:pt idx="268">
                  <c:v>10.92747680346171</c:v>
                </c:pt>
                <c:pt idx="269">
                  <c:v>24.416085084279377</c:v>
                </c:pt>
                <c:pt idx="270">
                  <c:v>14.145757834116617</c:v>
                </c:pt>
                <c:pt idx="271">
                  <c:v>16.97042425473531</c:v>
                </c:pt>
                <c:pt idx="272">
                  <c:v>27.31267261505127</c:v>
                </c:pt>
                <c:pt idx="273">
                  <c:v>36.015565872192383</c:v>
                </c:pt>
                <c:pt idx="274">
                  <c:v>40.934166590372719</c:v>
                </c:pt>
                <c:pt idx="275">
                  <c:v>43.599067052205406</c:v>
                </c:pt>
                <c:pt idx="276">
                  <c:v>46.158286412556969</c:v>
                </c:pt>
                <c:pt idx="277">
                  <c:v>38.676010131835938</c:v>
                </c:pt>
                <c:pt idx="278">
                  <c:v>13.430136362711588</c:v>
                </c:pt>
                <c:pt idx="279">
                  <c:v>5.3025492032368975</c:v>
                </c:pt>
                <c:pt idx="280">
                  <c:v>6.1997952461242676</c:v>
                </c:pt>
                <c:pt idx="281">
                  <c:v>10.605656782786051</c:v>
                </c:pt>
                <c:pt idx="282">
                  <c:v>30.021263122558594</c:v>
                </c:pt>
                <c:pt idx="283">
                  <c:v>20.696558316548664</c:v>
                </c:pt>
                <c:pt idx="284">
                  <c:v>29.915477752685547</c:v>
                </c:pt>
                <c:pt idx="285">
                  <c:v>52.164328893025719</c:v>
                </c:pt>
                <c:pt idx="286">
                  <c:v>34.708175659179688</c:v>
                </c:pt>
                <c:pt idx="287">
                  <c:v>7.3484056790669756</c:v>
                </c:pt>
                <c:pt idx="288">
                  <c:v>13.380929629007975</c:v>
                </c:pt>
                <c:pt idx="289">
                  <c:v>22.484026590983074</c:v>
                </c:pt>
                <c:pt idx="290">
                  <c:v>24.311286131540935</c:v>
                </c:pt>
                <c:pt idx="291">
                  <c:v>13.649354139963785</c:v>
                </c:pt>
                <c:pt idx="292">
                  <c:v>15.781646728515625</c:v>
                </c:pt>
                <c:pt idx="293">
                  <c:v>15.701844851175943</c:v>
                </c:pt>
                <c:pt idx="294">
                  <c:v>17.345755259195965</c:v>
                </c:pt>
                <c:pt idx="295">
                  <c:v>12.319958051045736</c:v>
                </c:pt>
                <c:pt idx="296">
                  <c:v>6.588205099105835</c:v>
                </c:pt>
                <c:pt idx="297">
                  <c:v>11.234740893046061</c:v>
                </c:pt>
                <c:pt idx="298">
                  <c:v>16.612075487772625</c:v>
                </c:pt>
                <c:pt idx="299">
                  <c:v>14.769308884938559</c:v>
                </c:pt>
                <c:pt idx="300">
                  <c:v>19.646063963572185</c:v>
                </c:pt>
                <c:pt idx="301">
                  <c:v>34.480810642242432</c:v>
                </c:pt>
                <c:pt idx="302">
                  <c:v>42.263405481974281</c:v>
                </c:pt>
                <c:pt idx="303">
                  <c:v>45.551215728123985</c:v>
                </c:pt>
                <c:pt idx="304">
                  <c:v>22.490632057189941</c:v>
                </c:pt>
                <c:pt idx="305">
                  <c:v>33.681062062581383</c:v>
                </c:pt>
                <c:pt idx="306">
                  <c:v>27.487886428833008</c:v>
                </c:pt>
                <c:pt idx="307">
                  <c:v>37.081615447998047</c:v>
                </c:pt>
                <c:pt idx="308">
                  <c:v>38.746652285257973</c:v>
                </c:pt>
                <c:pt idx="309">
                  <c:v>13.977769374847412</c:v>
                </c:pt>
                <c:pt idx="310">
                  <c:v>36.214543024698891</c:v>
                </c:pt>
                <c:pt idx="311">
                  <c:v>31.377558867136639</c:v>
                </c:pt>
                <c:pt idx="312">
                  <c:v>12.15683921178182</c:v>
                </c:pt>
                <c:pt idx="313">
                  <c:v>21.746333519617718</c:v>
                </c:pt>
                <c:pt idx="314">
                  <c:v>61.017225901285805</c:v>
                </c:pt>
                <c:pt idx="315">
                  <c:v>19.105860392252605</c:v>
                </c:pt>
                <c:pt idx="316">
                  <c:v>16.533912817637127</c:v>
                </c:pt>
                <c:pt idx="317">
                  <c:v>12.237310568491617</c:v>
                </c:pt>
                <c:pt idx="318">
                  <c:v>14.219593365987143</c:v>
                </c:pt>
                <c:pt idx="319">
                  <c:v>13.16550095876058</c:v>
                </c:pt>
                <c:pt idx="320">
                  <c:v>18.133138656616211</c:v>
                </c:pt>
                <c:pt idx="321">
                  <c:v>38.876818339029946</c:v>
                </c:pt>
                <c:pt idx="322">
                  <c:v>40.37000846862793</c:v>
                </c:pt>
                <c:pt idx="323">
                  <c:v>45.314292907714844</c:v>
                </c:pt>
                <c:pt idx="324">
                  <c:v>26.299422581990559</c:v>
                </c:pt>
                <c:pt idx="325">
                  <c:v>15.117578824361166</c:v>
                </c:pt>
                <c:pt idx="326">
                  <c:v>17.88813869158427</c:v>
                </c:pt>
                <c:pt idx="327">
                  <c:v>7.6858214537302656</c:v>
                </c:pt>
                <c:pt idx="328">
                  <c:v>23.271089712778728</c:v>
                </c:pt>
                <c:pt idx="329">
                  <c:v>45.464691162109375</c:v>
                </c:pt>
                <c:pt idx="330">
                  <c:v>35.286865234375</c:v>
                </c:pt>
                <c:pt idx="331">
                  <c:v>18.021703402201336</c:v>
                </c:pt>
                <c:pt idx="332">
                  <c:v>30.456235249837238</c:v>
                </c:pt>
                <c:pt idx="333">
                  <c:v>35.102893829345703</c:v>
                </c:pt>
                <c:pt idx="334">
                  <c:v>38.400150934855141</c:v>
                </c:pt>
                <c:pt idx="335">
                  <c:v>13.331001122792562</c:v>
                </c:pt>
                <c:pt idx="336">
                  <c:v>24.6901699701945</c:v>
                </c:pt>
                <c:pt idx="337">
                  <c:v>29.347415288289387</c:v>
                </c:pt>
                <c:pt idx="338">
                  <c:v>37.33014233907064</c:v>
                </c:pt>
                <c:pt idx="339">
                  <c:v>39.559120178222656</c:v>
                </c:pt>
                <c:pt idx="340">
                  <c:v>32.326638857523598</c:v>
                </c:pt>
                <c:pt idx="341">
                  <c:v>39.00209172566732</c:v>
                </c:pt>
                <c:pt idx="342">
                  <c:v>28.808780034383137</c:v>
                </c:pt>
                <c:pt idx="343">
                  <c:v>30.941418329874676</c:v>
                </c:pt>
                <c:pt idx="344">
                  <c:v>17.130414168039959</c:v>
                </c:pt>
                <c:pt idx="345">
                  <c:v>29.703244527180988</c:v>
                </c:pt>
                <c:pt idx="346">
                  <c:v>55.175345102945961</c:v>
                </c:pt>
                <c:pt idx="347">
                  <c:v>27.052189826965332</c:v>
                </c:pt>
                <c:pt idx="348">
                  <c:v>26.121890068054199</c:v>
                </c:pt>
                <c:pt idx="349">
                  <c:v>25.093647638956707</c:v>
                </c:pt>
                <c:pt idx="350">
                  <c:v>41.51059023539225</c:v>
                </c:pt>
                <c:pt idx="351">
                  <c:v>30.45648193359375</c:v>
                </c:pt>
                <c:pt idx="352">
                  <c:v>32.533631642659508</c:v>
                </c:pt>
                <c:pt idx="353">
                  <c:v>42.761484781901039</c:v>
                </c:pt>
                <c:pt idx="354">
                  <c:v>39.045110066731773</c:v>
                </c:pt>
                <c:pt idx="355">
                  <c:v>32.442131042480469</c:v>
                </c:pt>
                <c:pt idx="356">
                  <c:v>47.872737884521484</c:v>
                </c:pt>
                <c:pt idx="357">
                  <c:v>35.529708862304688</c:v>
                </c:pt>
                <c:pt idx="358">
                  <c:v>12.465937773386637</c:v>
                </c:pt>
                <c:pt idx="359">
                  <c:v>22.877936999003094</c:v>
                </c:pt>
                <c:pt idx="360">
                  <c:v>28.14504845937093</c:v>
                </c:pt>
                <c:pt idx="361">
                  <c:v>25.318741957346599</c:v>
                </c:pt>
                <c:pt idx="362">
                  <c:v>21.183084805806477</c:v>
                </c:pt>
                <c:pt idx="363">
                  <c:v>21.068829536437988</c:v>
                </c:pt>
              </c:numCache>
            </c:numRef>
          </c:yVal>
        </c:ser>
        <c:ser>
          <c:idx val="6"/>
          <c:order val="6"/>
          <c:tx>
            <c:strRef>
              <c:f>all!$H$1</c:f>
              <c:strCache>
                <c:ptCount val="1"/>
                <c:pt idx="0">
                  <c:v>km1_26163542100</c:v>
                </c:pt>
              </c:strCache>
            </c:strRef>
          </c:tx>
          <c:spPr>
            <a:ln w="19050">
              <a:prstDash val="sysDash"/>
            </a:ln>
          </c:spPr>
          <c:marker>
            <c:symbol val="none"/>
          </c:marker>
          <c:xVal>
            <c:numRef>
              <c:f>all!$A$2:$A$365</c:f>
              <c:numCache>
                <c:formatCode>m/d/yyyy</c:formatCode>
                <c:ptCount val="364"/>
                <c:pt idx="0">
                  <c:v>38353</c:v>
                </c:pt>
                <c:pt idx="1">
                  <c:v>38354</c:v>
                </c:pt>
                <c:pt idx="2">
                  <c:v>38355</c:v>
                </c:pt>
                <c:pt idx="3">
                  <c:v>38356</c:v>
                </c:pt>
                <c:pt idx="4">
                  <c:v>38357</c:v>
                </c:pt>
                <c:pt idx="5">
                  <c:v>38358</c:v>
                </c:pt>
                <c:pt idx="6">
                  <c:v>38359</c:v>
                </c:pt>
                <c:pt idx="7">
                  <c:v>38360</c:v>
                </c:pt>
                <c:pt idx="8">
                  <c:v>38361</c:v>
                </c:pt>
                <c:pt idx="9">
                  <c:v>38362</c:v>
                </c:pt>
                <c:pt idx="10">
                  <c:v>38363</c:v>
                </c:pt>
                <c:pt idx="11">
                  <c:v>38364</c:v>
                </c:pt>
                <c:pt idx="12">
                  <c:v>38365</c:v>
                </c:pt>
                <c:pt idx="13">
                  <c:v>38366</c:v>
                </c:pt>
                <c:pt idx="14">
                  <c:v>38367</c:v>
                </c:pt>
                <c:pt idx="15">
                  <c:v>38368</c:v>
                </c:pt>
                <c:pt idx="16">
                  <c:v>38369</c:v>
                </c:pt>
                <c:pt idx="17">
                  <c:v>38370</c:v>
                </c:pt>
                <c:pt idx="18">
                  <c:v>38371</c:v>
                </c:pt>
                <c:pt idx="19">
                  <c:v>38372</c:v>
                </c:pt>
                <c:pt idx="20">
                  <c:v>38373</c:v>
                </c:pt>
                <c:pt idx="21">
                  <c:v>38374</c:v>
                </c:pt>
                <c:pt idx="22">
                  <c:v>38375</c:v>
                </c:pt>
                <c:pt idx="23">
                  <c:v>38376</c:v>
                </c:pt>
                <c:pt idx="24">
                  <c:v>38377</c:v>
                </c:pt>
                <c:pt idx="25">
                  <c:v>38378</c:v>
                </c:pt>
                <c:pt idx="26">
                  <c:v>38379</c:v>
                </c:pt>
                <c:pt idx="27">
                  <c:v>38380</c:v>
                </c:pt>
                <c:pt idx="28">
                  <c:v>38381</c:v>
                </c:pt>
                <c:pt idx="29">
                  <c:v>38382</c:v>
                </c:pt>
                <c:pt idx="30">
                  <c:v>38383</c:v>
                </c:pt>
                <c:pt idx="31">
                  <c:v>38384</c:v>
                </c:pt>
                <c:pt idx="32">
                  <c:v>38385</c:v>
                </c:pt>
                <c:pt idx="33">
                  <c:v>38386</c:v>
                </c:pt>
                <c:pt idx="34">
                  <c:v>38387</c:v>
                </c:pt>
                <c:pt idx="35">
                  <c:v>38388</c:v>
                </c:pt>
                <c:pt idx="36">
                  <c:v>38389</c:v>
                </c:pt>
                <c:pt idx="37">
                  <c:v>38390</c:v>
                </c:pt>
                <c:pt idx="38">
                  <c:v>38391</c:v>
                </c:pt>
                <c:pt idx="39">
                  <c:v>38392</c:v>
                </c:pt>
                <c:pt idx="40">
                  <c:v>38393</c:v>
                </c:pt>
                <c:pt idx="41">
                  <c:v>38394</c:v>
                </c:pt>
                <c:pt idx="42">
                  <c:v>38395</c:v>
                </c:pt>
                <c:pt idx="43">
                  <c:v>38396</c:v>
                </c:pt>
                <c:pt idx="44">
                  <c:v>38397</c:v>
                </c:pt>
                <c:pt idx="45">
                  <c:v>38398</c:v>
                </c:pt>
                <c:pt idx="46">
                  <c:v>38399</c:v>
                </c:pt>
                <c:pt idx="47">
                  <c:v>38400</c:v>
                </c:pt>
                <c:pt idx="48">
                  <c:v>38401</c:v>
                </c:pt>
                <c:pt idx="49">
                  <c:v>38402</c:v>
                </c:pt>
                <c:pt idx="50">
                  <c:v>38403</c:v>
                </c:pt>
                <c:pt idx="51">
                  <c:v>38404</c:v>
                </c:pt>
                <c:pt idx="52">
                  <c:v>38405</c:v>
                </c:pt>
                <c:pt idx="53">
                  <c:v>38406</c:v>
                </c:pt>
                <c:pt idx="54">
                  <c:v>38407</c:v>
                </c:pt>
                <c:pt idx="55">
                  <c:v>38408</c:v>
                </c:pt>
                <c:pt idx="56">
                  <c:v>38409</c:v>
                </c:pt>
                <c:pt idx="57">
                  <c:v>38410</c:v>
                </c:pt>
                <c:pt idx="58">
                  <c:v>38411</c:v>
                </c:pt>
                <c:pt idx="59">
                  <c:v>38412</c:v>
                </c:pt>
                <c:pt idx="60">
                  <c:v>38413</c:v>
                </c:pt>
                <c:pt idx="61">
                  <c:v>38414</c:v>
                </c:pt>
                <c:pt idx="62">
                  <c:v>38415</c:v>
                </c:pt>
                <c:pt idx="63">
                  <c:v>38416</c:v>
                </c:pt>
                <c:pt idx="64">
                  <c:v>38417</c:v>
                </c:pt>
                <c:pt idx="65">
                  <c:v>38418</c:v>
                </c:pt>
                <c:pt idx="66">
                  <c:v>38419</c:v>
                </c:pt>
                <c:pt idx="67">
                  <c:v>38420</c:v>
                </c:pt>
                <c:pt idx="68">
                  <c:v>38421</c:v>
                </c:pt>
                <c:pt idx="69">
                  <c:v>38422</c:v>
                </c:pt>
                <c:pt idx="70">
                  <c:v>38423</c:v>
                </c:pt>
                <c:pt idx="71">
                  <c:v>38424</c:v>
                </c:pt>
                <c:pt idx="72">
                  <c:v>38425</c:v>
                </c:pt>
                <c:pt idx="73">
                  <c:v>38426</c:v>
                </c:pt>
                <c:pt idx="74">
                  <c:v>38427</c:v>
                </c:pt>
                <c:pt idx="75">
                  <c:v>38428</c:v>
                </c:pt>
                <c:pt idx="76">
                  <c:v>38429</c:v>
                </c:pt>
                <c:pt idx="77">
                  <c:v>38430</c:v>
                </c:pt>
                <c:pt idx="78">
                  <c:v>38431</c:v>
                </c:pt>
                <c:pt idx="79">
                  <c:v>38432</c:v>
                </c:pt>
                <c:pt idx="80">
                  <c:v>38433</c:v>
                </c:pt>
                <c:pt idx="81">
                  <c:v>38434</c:v>
                </c:pt>
                <c:pt idx="82">
                  <c:v>38435</c:v>
                </c:pt>
                <c:pt idx="83">
                  <c:v>38436</c:v>
                </c:pt>
                <c:pt idx="84">
                  <c:v>38437</c:v>
                </c:pt>
                <c:pt idx="85">
                  <c:v>38438</c:v>
                </c:pt>
                <c:pt idx="86">
                  <c:v>38439</c:v>
                </c:pt>
                <c:pt idx="87">
                  <c:v>38440</c:v>
                </c:pt>
                <c:pt idx="88">
                  <c:v>38441</c:v>
                </c:pt>
                <c:pt idx="89">
                  <c:v>38442</c:v>
                </c:pt>
                <c:pt idx="90">
                  <c:v>38443</c:v>
                </c:pt>
                <c:pt idx="91">
                  <c:v>38444</c:v>
                </c:pt>
                <c:pt idx="92">
                  <c:v>38445</c:v>
                </c:pt>
                <c:pt idx="93">
                  <c:v>38446</c:v>
                </c:pt>
                <c:pt idx="94">
                  <c:v>38447</c:v>
                </c:pt>
                <c:pt idx="95">
                  <c:v>38448</c:v>
                </c:pt>
                <c:pt idx="96">
                  <c:v>38449</c:v>
                </c:pt>
                <c:pt idx="97">
                  <c:v>38450</c:v>
                </c:pt>
                <c:pt idx="98">
                  <c:v>38451</c:v>
                </c:pt>
                <c:pt idx="99">
                  <c:v>38452</c:v>
                </c:pt>
                <c:pt idx="100">
                  <c:v>38453</c:v>
                </c:pt>
                <c:pt idx="101">
                  <c:v>38454</c:v>
                </c:pt>
                <c:pt idx="102">
                  <c:v>38455</c:v>
                </c:pt>
                <c:pt idx="103">
                  <c:v>38456</c:v>
                </c:pt>
                <c:pt idx="104">
                  <c:v>38457</c:v>
                </c:pt>
                <c:pt idx="105">
                  <c:v>38458</c:v>
                </c:pt>
                <c:pt idx="106">
                  <c:v>38459</c:v>
                </c:pt>
                <c:pt idx="107">
                  <c:v>38460</c:v>
                </c:pt>
                <c:pt idx="108">
                  <c:v>38461</c:v>
                </c:pt>
                <c:pt idx="109">
                  <c:v>38462</c:v>
                </c:pt>
                <c:pt idx="110">
                  <c:v>38463</c:v>
                </c:pt>
                <c:pt idx="111">
                  <c:v>38464</c:v>
                </c:pt>
                <c:pt idx="112">
                  <c:v>38465</c:v>
                </c:pt>
                <c:pt idx="113">
                  <c:v>38466</c:v>
                </c:pt>
                <c:pt idx="114">
                  <c:v>38467</c:v>
                </c:pt>
                <c:pt idx="115">
                  <c:v>38468</c:v>
                </c:pt>
                <c:pt idx="116">
                  <c:v>38469</c:v>
                </c:pt>
                <c:pt idx="117">
                  <c:v>38470</c:v>
                </c:pt>
                <c:pt idx="118">
                  <c:v>38471</c:v>
                </c:pt>
                <c:pt idx="119">
                  <c:v>38472</c:v>
                </c:pt>
                <c:pt idx="120">
                  <c:v>38473</c:v>
                </c:pt>
                <c:pt idx="121">
                  <c:v>38474</c:v>
                </c:pt>
                <c:pt idx="122">
                  <c:v>38475</c:v>
                </c:pt>
                <c:pt idx="123">
                  <c:v>38476</c:v>
                </c:pt>
                <c:pt idx="124">
                  <c:v>38477</c:v>
                </c:pt>
                <c:pt idx="125">
                  <c:v>38478</c:v>
                </c:pt>
                <c:pt idx="126">
                  <c:v>38479</c:v>
                </c:pt>
                <c:pt idx="127">
                  <c:v>38480</c:v>
                </c:pt>
                <c:pt idx="128">
                  <c:v>38481</c:v>
                </c:pt>
                <c:pt idx="129">
                  <c:v>38482</c:v>
                </c:pt>
                <c:pt idx="130">
                  <c:v>38483</c:v>
                </c:pt>
                <c:pt idx="131">
                  <c:v>38484</c:v>
                </c:pt>
                <c:pt idx="132">
                  <c:v>38485</c:v>
                </c:pt>
                <c:pt idx="133">
                  <c:v>38486</c:v>
                </c:pt>
                <c:pt idx="134">
                  <c:v>38487</c:v>
                </c:pt>
                <c:pt idx="135">
                  <c:v>38488</c:v>
                </c:pt>
                <c:pt idx="136">
                  <c:v>38489</c:v>
                </c:pt>
                <c:pt idx="137">
                  <c:v>38490</c:v>
                </c:pt>
                <c:pt idx="138">
                  <c:v>38491</c:v>
                </c:pt>
                <c:pt idx="139">
                  <c:v>38492</c:v>
                </c:pt>
                <c:pt idx="140">
                  <c:v>38493</c:v>
                </c:pt>
                <c:pt idx="141">
                  <c:v>38494</c:v>
                </c:pt>
                <c:pt idx="142">
                  <c:v>38495</c:v>
                </c:pt>
                <c:pt idx="143">
                  <c:v>38496</c:v>
                </c:pt>
                <c:pt idx="144">
                  <c:v>38497</c:v>
                </c:pt>
                <c:pt idx="145">
                  <c:v>38498</c:v>
                </c:pt>
                <c:pt idx="146">
                  <c:v>38499</c:v>
                </c:pt>
                <c:pt idx="147">
                  <c:v>38500</c:v>
                </c:pt>
                <c:pt idx="148">
                  <c:v>38501</c:v>
                </c:pt>
                <c:pt idx="149">
                  <c:v>38502</c:v>
                </c:pt>
                <c:pt idx="150">
                  <c:v>38503</c:v>
                </c:pt>
                <c:pt idx="151">
                  <c:v>38504</c:v>
                </c:pt>
                <c:pt idx="152">
                  <c:v>38505</c:v>
                </c:pt>
                <c:pt idx="153">
                  <c:v>38506</c:v>
                </c:pt>
                <c:pt idx="154">
                  <c:v>38507</c:v>
                </c:pt>
                <c:pt idx="155">
                  <c:v>38508</c:v>
                </c:pt>
                <c:pt idx="156">
                  <c:v>38509</c:v>
                </c:pt>
                <c:pt idx="157">
                  <c:v>38510</c:v>
                </c:pt>
                <c:pt idx="158">
                  <c:v>38511</c:v>
                </c:pt>
                <c:pt idx="159">
                  <c:v>38512</c:v>
                </c:pt>
                <c:pt idx="160">
                  <c:v>38513</c:v>
                </c:pt>
                <c:pt idx="161">
                  <c:v>38514</c:v>
                </c:pt>
                <c:pt idx="162">
                  <c:v>38515</c:v>
                </c:pt>
                <c:pt idx="163">
                  <c:v>38516</c:v>
                </c:pt>
                <c:pt idx="164">
                  <c:v>38517</c:v>
                </c:pt>
                <c:pt idx="165">
                  <c:v>38518</c:v>
                </c:pt>
                <c:pt idx="166">
                  <c:v>38519</c:v>
                </c:pt>
                <c:pt idx="167">
                  <c:v>38520</c:v>
                </c:pt>
                <c:pt idx="168">
                  <c:v>38521</c:v>
                </c:pt>
                <c:pt idx="169">
                  <c:v>38522</c:v>
                </c:pt>
                <c:pt idx="170">
                  <c:v>38523</c:v>
                </c:pt>
                <c:pt idx="171">
                  <c:v>38524</c:v>
                </c:pt>
                <c:pt idx="172">
                  <c:v>38525</c:v>
                </c:pt>
                <c:pt idx="173">
                  <c:v>38526</c:v>
                </c:pt>
                <c:pt idx="174">
                  <c:v>38527</c:v>
                </c:pt>
                <c:pt idx="175">
                  <c:v>38528</c:v>
                </c:pt>
                <c:pt idx="176">
                  <c:v>38529</c:v>
                </c:pt>
                <c:pt idx="177">
                  <c:v>38530</c:v>
                </c:pt>
                <c:pt idx="178">
                  <c:v>38531</c:v>
                </c:pt>
                <c:pt idx="179">
                  <c:v>38532</c:v>
                </c:pt>
                <c:pt idx="180">
                  <c:v>38533</c:v>
                </c:pt>
                <c:pt idx="181">
                  <c:v>38534</c:v>
                </c:pt>
                <c:pt idx="182">
                  <c:v>38535</c:v>
                </c:pt>
                <c:pt idx="183">
                  <c:v>38536</c:v>
                </c:pt>
                <c:pt idx="184">
                  <c:v>38537</c:v>
                </c:pt>
                <c:pt idx="185">
                  <c:v>38538</c:v>
                </c:pt>
                <c:pt idx="186">
                  <c:v>38539</c:v>
                </c:pt>
                <c:pt idx="187">
                  <c:v>38540</c:v>
                </c:pt>
                <c:pt idx="188">
                  <c:v>38541</c:v>
                </c:pt>
                <c:pt idx="189">
                  <c:v>38542</c:v>
                </c:pt>
                <c:pt idx="190">
                  <c:v>38543</c:v>
                </c:pt>
                <c:pt idx="191">
                  <c:v>38544</c:v>
                </c:pt>
                <c:pt idx="192">
                  <c:v>38545</c:v>
                </c:pt>
                <c:pt idx="193">
                  <c:v>38546</c:v>
                </c:pt>
                <c:pt idx="194">
                  <c:v>38547</c:v>
                </c:pt>
                <c:pt idx="195">
                  <c:v>38548</c:v>
                </c:pt>
                <c:pt idx="196">
                  <c:v>38549</c:v>
                </c:pt>
                <c:pt idx="197">
                  <c:v>38550</c:v>
                </c:pt>
                <c:pt idx="198">
                  <c:v>38551</c:v>
                </c:pt>
                <c:pt idx="199">
                  <c:v>38552</c:v>
                </c:pt>
                <c:pt idx="200">
                  <c:v>38553</c:v>
                </c:pt>
                <c:pt idx="201">
                  <c:v>38554</c:v>
                </c:pt>
                <c:pt idx="202">
                  <c:v>38555</c:v>
                </c:pt>
                <c:pt idx="203">
                  <c:v>38556</c:v>
                </c:pt>
                <c:pt idx="204">
                  <c:v>38557</c:v>
                </c:pt>
                <c:pt idx="205">
                  <c:v>38558</c:v>
                </c:pt>
                <c:pt idx="206">
                  <c:v>38559</c:v>
                </c:pt>
                <c:pt idx="207">
                  <c:v>38560</c:v>
                </c:pt>
                <c:pt idx="208">
                  <c:v>38561</c:v>
                </c:pt>
                <c:pt idx="209">
                  <c:v>38562</c:v>
                </c:pt>
                <c:pt idx="210">
                  <c:v>38563</c:v>
                </c:pt>
                <c:pt idx="211">
                  <c:v>38564</c:v>
                </c:pt>
                <c:pt idx="212">
                  <c:v>38565</c:v>
                </c:pt>
                <c:pt idx="213">
                  <c:v>38566</c:v>
                </c:pt>
                <c:pt idx="214">
                  <c:v>38567</c:v>
                </c:pt>
                <c:pt idx="215">
                  <c:v>38568</c:v>
                </c:pt>
                <c:pt idx="216">
                  <c:v>38569</c:v>
                </c:pt>
                <c:pt idx="217">
                  <c:v>38570</c:v>
                </c:pt>
                <c:pt idx="218">
                  <c:v>38571</c:v>
                </c:pt>
                <c:pt idx="219">
                  <c:v>38572</c:v>
                </c:pt>
                <c:pt idx="220">
                  <c:v>38573</c:v>
                </c:pt>
                <c:pt idx="221">
                  <c:v>38574</c:v>
                </c:pt>
                <c:pt idx="222">
                  <c:v>38575</c:v>
                </c:pt>
                <c:pt idx="223">
                  <c:v>38576</c:v>
                </c:pt>
                <c:pt idx="224">
                  <c:v>38577</c:v>
                </c:pt>
                <c:pt idx="225">
                  <c:v>38578</c:v>
                </c:pt>
                <c:pt idx="226">
                  <c:v>38579</c:v>
                </c:pt>
                <c:pt idx="227">
                  <c:v>38580</c:v>
                </c:pt>
                <c:pt idx="228">
                  <c:v>38581</c:v>
                </c:pt>
                <c:pt idx="229">
                  <c:v>38582</c:v>
                </c:pt>
                <c:pt idx="230">
                  <c:v>38583</c:v>
                </c:pt>
                <c:pt idx="231">
                  <c:v>38584</c:v>
                </c:pt>
                <c:pt idx="232">
                  <c:v>38585</c:v>
                </c:pt>
                <c:pt idx="233">
                  <c:v>38586</c:v>
                </c:pt>
                <c:pt idx="234">
                  <c:v>38587</c:v>
                </c:pt>
                <c:pt idx="235">
                  <c:v>38588</c:v>
                </c:pt>
                <c:pt idx="236">
                  <c:v>38589</c:v>
                </c:pt>
                <c:pt idx="237">
                  <c:v>38590</c:v>
                </c:pt>
                <c:pt idx="238">
                  <c:v>38591</c:v>
                </c:pt>
                <c:pt idx="239">
                  <c:v>38592</c:v>
                </c:pt>
                <c:pt idx="240">
                  <c:v>38593</c:v>
                </c:pt>
                <c:pt idx="241">
                  <c:v>38594</c:v>
                </c:pt>
                <c:pt idx="242">
                  <c:v>38595</c:v>
                </c:pt>
                <c:pt idx="243">
                  <c:v>38596</c:v>
                </c:pt>
                <c:pt idx="244">
                  <c:v>38597</c:v>
                </c:pt>
                <c:pt idx="245">
                  <c:v>38598</c:v>
                </c:pt>
                <c:pt idx="246">
                  <c:v>38599</c:v>
                </c:pt>
                <c:pt idx="247">
                  <c:v>38600</c:v>
                </c:pt>
                <c:pt idx="248">
                  <c:v>38601</c:v>
                </c:pt>
                <c:pt idx="249">
                  <c:v>38602</c:v>
                </c:pt>
                <c:pt idx="250">
                  <c:v>38603</c:v>
                </c:pt>
                <c:pt idx="251">
                  <c:v>38604</c:v>
                </c:pt>
                <c:pt idx="252">
                  <c:v>38605</c:v>
                </c:pt>
                <c:pt idx="253">
                  <c:v>38606</c:v>
                </c:pt>
                <c:pt idx="254">
                  <c:v>38607</c:v>
                </c:pt>
                <c:pt idx="255">
                  <c:v>38608</c:v>
                </c:pt>
                <c:pt idx="256">
                  <c:v>38609</c:v>
                </c:pt>
                <c:pt idx="257">
                  <c:v>38610</c:v>
                </c:pt>
                <c:pt idx="258">
                  <c:v>38611</c:v>
                </c:pt>
                <c:pt idx="259">
                  <c:v>38612</c:v>
                </c:pt>
                <c:pt idx="260">
                  <c:v>38613</c:v>
                </c:pt>
                <c:pt idx="261">
                  <c:v>38614</c:v>
                </c:pt>
                <c:pt idx="262">
                  <c:v>38615</c:v>
                </c:pt>
                <c:pt idx="263">
                  <c:v>38616</c:v>
                </c:pt>
                <c:pt idx="264">
                  <c:v>38617</c:v>
                </c:pt>
                <c:pt idx="265">
                  <c:v>38618</c:v>
                </c:pt>
                <c:pt idx="266">
                  <c:v>38619</c:v>
                </c:pt>
                <c:pt idx="267">
                  <c:v>38620</c:v>
                </c:pt>
                <c:pt idx="268">
                  <c:v>38621</c:v>
                </c:pt>
                <c:pt idx="269">
                  <c:v>38622</c:v>
                </c:pt>
                <c:pt idx="270">
                  <c:v>38623</c:v>
                </c:pt>
                <c:pt idx="271">
                  <c:v>38624</c:v>
                </c:pt>
                <c:pt idx="272">
                  <c:v>38625</c:v>
                </c:pt>
                <c:pt idx="273">
                  <c:v>38626</c:v>
                </c:pt>
                <c:pt idx="274">
                  <c:v>38627</c:v>
                </c:pt>
                <c:pt idx="275">
                  <c:v>38628</c:v>
                </c:pt>
                <c:pt idx="276">
                  <c:v>38629</c:v>
                </c:pt>
                <c:pt idx="277">
                  <c:v>38630</c:v>
                </c:pt>
                <c:pt idx="278">
                  <c:v>38631</c:v>
                </c:pt>
                <c:pt idx="279">
                  <c:v>38632</c:v>
                </c:pt>
                <c:pt idx="280">
                  <c:v>38633</c:v>
                </c:pt>
                <c:pt idx="281">
                  <c:v>38634</c:v>
                </c:pt>
                <c:pt idx="282">
                  <c:v>38635</c:v>
                </c:pt>
                <c:pt idx="283">
                  <c:v>38636</c:v>
                </c:pt>
                <c:pt idx="284">
                  <c:v>38637</c:v>
                </c:pt>
                <c:pt idx="285">
                  <c:v>38638</c:v>
                </c:pt>
                <c:pt idx="286">
                  <c:v>38639</c:v>
                </c:pt>
                <c:pt idx="287">
                  <c:v>38640</c:v>
                </c:pt>
                <c:pt idx="288">
                  <c:v>38641</c:v>
                </c:pt>
                <c:pt idx="289">
                  <c:v>38642</c:v>
                </c:pt>
                <c:pt idx="290">
                  <c:v>38643</c:v>
                </c:pt>
                <c:pt idx="291">
                  <c:v>38644</c:v>
                </c:pt>
                <c:pt idx="292">
                  <c:v>38645</c:v>
                </c:pt>
                <c:pt idx="293">
                  <c:v>38646</c:v>
                </c:pt>
                <c:pt idx="294">
                  <c:v>38647</c:v>
                </c:pt>
                <c:pt idx="295">
                  <c:v>38648</c:v>
                </c:pt>
                <c:pt idx="296">
                  <c:v>38649</c:v>
                </c:pt>
                <c:pt idx="297">
                  <c:v>38650</c:v>
                </c:pt>
                <c:pt idx="298">
                  <c:v>38651</c:v>
                </c:pt>
                <c:pt idx="299">
                  <c:v>38652</c:v>
                </c:pt>
                <c:pt idx="300">
                  <c:v>38653</c:v>
                </c:pt>
                <c:pt idx="301">
                  <c:v>38654</c:v>
                </c:pt>
                <c:pt idx="302">
                  <c:v>38655</c:v>
                </c:pt>
                <c:pt idx="303">
                  <c:v>38656</c:v>
                </c:pt>
                <c:pt idx="304">
                  <c:v>38657</c:v>
                </c:pt>
                <c:pt idx="305">
                  <c:v>38658</c:v>
                </c:pt>
                <c:pt idx="306">
                  <c:v>38659</c:v>
                </c:pt>
                <c:pt idx="307">
                  <c:v>38660</c:v>
                </c:pt>
                <c:pt idx="308">
                  <c:v>38661</c:v>
                </c:pt>
                <c:pt idx="309">
                  <c:v>38662</c:v>
                </c:pt>
                <c:pt idx="310">
                  <c:v>38663</c:v>
                </c:pt>
                <c:pt idx="311">
                  <c:v>38664</c:v>
                </c:pt>
                <c:pt idx="312">
                  <c:v>38665</c:v>
                </c:pt>
                <c:pt idx="313">
                  <c:v>38666</c:v>
                </c:pt>
                <c:pt idx="314">
                  <c:v>38667</c:v>
                </c:pt>
                <c:pt idx="315">
                  <c:v>38668</c:v>
                </c:pt>
                <c:pt idx="316">
                  <c:v>38669</c:v>
                </c:pt>
                <c:pt idx="317">
                  <c:v>38670</c:v>
                </c:pt>
                <c:pt idx="318">
                  <c:v>38671</c:v>
                </c:pt>
                <c:pt idx="319">
                  <c:v>38672</c:v>
                </c:pt>
                <c:pt idx="320">
                  <c:v>38673</c:v>
                </c:pt>
                <c:pt idx="321">
                  <c:v>38674</c:v>
                </c:pt>
                <c:pt idx="322">
                  <c:v>38675</c:v>
                </c:pt>
                <c:pt idx="323">
                  <c:v>38676</c:v>
                </c:pt>
                <c:pt idx="324">
                  <c:v>38677</c:v>
                </c:pt>
                <c:pt idx="325">
                  <c:v>38678</c:v>
                </c:pt>
                <c:pt idx="326">
                  <c:v>38679</c:v>
                </c:pt>
                <c:pt idx="327">
                  <c:v>38680</c:v>
                </c:pt>
                <c:pt idx="328">
                  <c:v>38681</c:v>
                </c:pt>
                <c:pt idx="329">
                  <c:v>38682</c:v>
                </c:pt>
                <c:pt idx="330">
                  <c:v>38683</c:v>
                </c:pt>
                <c:pt idx="331">
                  <c:v>38684</c:v>
                </c:pt>
                <c:pt idx="332">
                  <c:v>38685</c:v>
                </c:pt>
                <c:pt idx="333">
                  <c:v>38686</c:v>
                </c:pt>
                <c:pt idx="334">
                  <c:v>38687</c:v>
                </c:pt>
                <c:pt idx="335">
                  <c:v>38688</c:v>
                </c:pt>
                <c:pt idx="336">
                  <c:v>38689</c:v>
                </c:pt>
                <c:pt idx="337">
                  <c:v>38690</c:v>
                </c:pt>
                <c:pt idx="338">
                  <c:v>38691</c:v>
                </c:pt>
                <c:pt idx="339">
                  <c:v>38692</c:v>
                </c:pt>
                <c:pt idx="340">
                  <c:v>38693</c:v>
                </c:pt>
                <c:pt idx="341">
                  <c:v>38694</c:v>
                </c:pt>
                <c:pt idx="342">
                  <c:v>38695</c:v>
                </c:pt>
                <c:pt idx="343">
                  <c:v>38696</c:v>
                </c:pt>
                <c:pt idx="344">
                  <c:v>38697</c:v>
                </c:pt>
                <c:pt idx="345">
                  <c:v>38698</c:v>
                </c:pt>
                <c:pt idx="346">
                  <c:v>38699</c:v>
                </c:pt>
                <c:pt idx="347">
                  <c:v>38700</c:v>
                </c:pt>
                <c:pt idx="348">
                  <c:v>38701</c:v>
                </c:pt>
                <c:pt idx="349">
                  <c:v>38702</c:v>
                </c:pt>
                <c:pt idx="350">
                  <c:v>38703</c:v>
                </c:pt>
                <c:pt idx="351">
                  <c:v>38704</c:v>
                </c:pt>
                <c:pt idx="352">
                  <c:v>38705</c:v>
                </c:pt>
                <c:pt idx="353">
                  <c:v>38706</c:v>
                </c:pt>
                <c:pt idx="354">
                  <c:v>38707</c:v>
                </c:pt>
                <c:pt idx="355">
                  <c:v>38708</c:v>
                </c:pt>
                <c:pt idx="356">
                  <c:v>38709</c:v>
                </c:pt>
                <c:pt idx="357">
                  <c:v>38710</c:v>
                </c:pt>
                <c:pt idx="358">
                  <c:v>38711</c:v>
                </c:pt>
                <c:pt idx="359">
                  <c:v>38712</c:v>
                </c:pt>
                <c:pt idx="360">
                  <c:v>38713</c:v>
                </c:pt>
                <c:pt idx="361">
                  <c:v>38714</c:v>
                </c:pt>
                <c:pt idx="362">
                  <c:v>38715</c:v>
                </c:pt>
                <c:pt idx="363">
                  <c:v>38716</c:v>
                </c:pt>
              </c:numCache>
            </c:numRef>
          </c:xVal>
          <c:yVal>
            <c:numRef>
              <c:f>all!$H$2:$H$365</c:f>
              <c:numCache>
                <c:formatCode>General</c:formatCode>
                <c:ptCount val="364"/>
                <c:pt idx="0">
                  <c:v>14.552481492360434</c:v>
                </c:pt>
                <c:pt idx="1">
                  <c:v>25.14279015858968</c:v>
                </c:pt>
                <c:pt idx="2">
                  <c:v>13.446713924407959</c:v>
                </c:pt>
                <c:pt idx="3">
                  <c:v>21.634231249491375</c:v>
                </c:pt>
                <c:pt idx="4">
                  <c:v>11.199066162109375</c:v>
                </c:pt>
                <c:pt idx="5">
                  <c:v>13.730758349100748</c:v>
                </c:pt>
                <c:pt idx="6">
                  <c:v>32.240273793538414</c:v>
                </c:pt>
                <c:pt idx="7">
                  <c:v>35.458655675252281</c:v>
                </c:pt>
                <c:pt idx="8">
                  <c:v>19.594486713409424</c:v>
                </c:pt>
                <c:pt idx="9">
                  <c:v>27.340632756551106</c:v>
                </c:pt>
                <c:pt idx="10">
                  <c:v>18.606921672821045</c:v>
                </c:pt>
                <c:pt idx="11">
                  <c:v>25.439095815022785</c:v>
                </c:pt>
                <c:pt idx="12">
                  <c:v>11.701144059499105</c:v>
                </c:pt>
                <c:pt idx="13">
                  <c:v>16.397842407226562</c:v>
                </c:pt>
                <c:pt idx="14">
                  <c:v>19.87274996439616</c:v>
                </c:pt>
                <c:pt idx="15">
                  <c:v>15.426426887512207</c:v>
                </c:pt>
                <c:pt idx="16">
                  <c:v>11.872076670328775</c:v>
                </c:pt>
                <c:pt idx="17">
                  <c:v>15.194712003072103</c:v>
                </c:pt>
                <c:pt idx="18">
                  <c:v>16.876564979553223</c:v>
                </c:pt>
                <c:pt idx="19">
                  <c:v>18.175952434539795</c:v>
                </c:pt>
                <c:pt idx="20">
                  <c:v>18.738901138305664</c:v>
                </c:pt>
                <c:pt idx="21">
                  <c:v>7.5622166792551679</c:v>
                </c:pt>
                <c:pt idx="22">
                  <c:v>18.718119621276855</c:v>
                </c:pt>
                <c:pt idx="23">
                  <c:v>27.57073465983073</c:v>
                </c:pt>
                <c:pt idx="24">
                  <c:v>45.021820386250816</c:v>
                </c:pt>
                <c:pt idx="25">
                  <c:v>14.198684692382813</c:v>
                </c:pt>
                <c:pt idx="26">
                  <c:v>25.726668675740559</c:v>
                </c:pt>
                <c:pt idx="27">
                  <c:v>29.096219380696613</c:v>
                </c:pt>
                <c:pt idx="28">
                  <c:v>40.597069422403969</c:v>
                </c:pt>
                <c:pt idx="29">
                  <c:v>26.913351058959961</c:v>
                </c:pt>
                <c:pt idx="30">
                  <c:v>32.243053436279297</c:v>
                </c:pt>
                <c:pt idx="31">
                  <c:v>28.591109593709309</c:v>
                </c:pt>
                <c:pt idx="32">
                  <c:v>49.108121871948242</c:v>
                </c:pt>
                <c:pt idx="33">
                  <c:v>42.014744440714516</c:v>
                </c:pt>
                <c:pt idx="34">
                  <c:v>39.979588190714516</c:v>
                </c:pt>
                <c:pt idx="35">
                  <c:v>26.134182612101238</c:v>
                </c:pt>
                <c:pt idx="36">
                  <c:v>51.761716206868492</c:v>
                </c:pt>
                <c:pt idx="37">
                  <c:v>18.761053085327148</c:v>
                </c:pt>
                <c:pt idx="38">
                  <c:v>18.549790382385254</c:v>
                </c:pt>
                <c:pt idx="39">
                  <c:v>13.479979991912842</c:v>
                </c:pt>
                <c:pt idx="40">
                  <c:v>13.002717812856039</c:v>
                </c:pt>
                <c:pt idx="41">
                  <c:v>19.739113171895344</c:v>
                </c:pt>
                <c:pt idx="42">
                  <c:v>17.648485501607258</c:v>
                </c:pt>
                <c:pt idx="43">
                  <c:v>10.120132207870483</c:v>
                </c:pt>
                <c:pt idx="44">
                  <c:v>12.809368213017782</c:v>
                </c:pt>
                <c:pt idx="45">
                  <c:v>19.936105569203693</c:v>
                </c:pt>
                <c:pt idx="46">
                  <c:v>16.226526896158855</c:v>
                </c:pt>
                <c:pt idx="47">
                  <c:v>11.764465649922689</c:v>
                </c:pt>
                <c:pt idx="48">
                  <c:v>14.966930548350016</c:v>
                </c:pt>
                <c:pt idx="49">
                  <c:v>25.509740829467773</c:v>
                </c:pt>
                <c:pt idx="50">
                  <c:v>15.928990046183268</c:v>
                </c:pt>
                <c:pt idx="51">
                  <c:v>21.307417869567871</c:v>
                </c:pt>
                <c:pt idx="52">
                  <c:v>24.78546142578125</c:v>
                </c:pt>
                <c:pt idx="53">
                  <c:v>28.148464838663738</c:v>
                </c:pt>
                <c:pt idx="54">
                  <c:v>30.05439058939616</c:v>
                </c:pt>
                <c:pt idx="55">
                  <c:v>24.390739758809406</c:v>
                </c:pt>
                <c:pt idx="56">
                  <c:v>13.458896001180014</c:v>
                </c:pt>
                <c:pt idx="57">
                  <c:v>19.525493621826172</c:v>
                </c:pt>
                <c:pt idx="58">
                  <c:v>27.042404492696125</c:v>
                </c:pt>
                <c:pt idx="59">
                  <c:v>10.230600992838541</c:v>
                </c:pt>
                <c:pt idx="60">
                  <c:v>12.204729557037354</c:v>
                </c:pt>
                <c:pt idx="61">
                  <c:v>20.715807120005291</c:v>
                </c:pt>
                <c:pt idx="62">
                  <c:v>46.663996378580727</c:v>
                </c:pt>
                <c:pt idx="63">
                  <c:v>32.00775464375814</c:v>
                </c:pt>
                <c:pt idx="64">
                  <c:v>34.061104456583656</c:v>
                </c:pt>
                <c:pt idx="65">
                  <c:v>11.887975692749023</c:v>
                </c:pt>
                <c:pt idx="66">
                  <c:v>11.955562114715576</c:v>
                </c:pt>
                <c:pt idx="67">
                  <c:v>13.275713125864664</c:v>
                </c:pt>
                <c:pt idx="68">
                  <c:v>28.551777203877766</c:v>
                </c:pt>
                <c:pt idx="69">
                  <c:v>24.167572657267254</c:v>
                </c:pt>
                <c:pt idx="70">
                  <c:v>13.450833638509115</c:v>
                </c:pt>
                <c:pt idx="71">
                  <c:v>17.472541491190594</c:v>
                </c:pt>
                <c:pt idx="72">
                  <c:v>25.729907671610516</c:v>
                </c:pt>
                <c:pt idx="73">
                  <c:v>32.943930308024086</c:v>
                </c:pt>
                <c:pt idx="74">
                  <c:v>26.849499702453613</c:v>
                </c:pt>
                <c:pt idx="75">
                  <c:v>16.914948145548504</c:v>
                </c:pt>
                <c:pt idx="76">
                  <c:v>36.799595514933266</c:v>
                </c:pt>
                <c:pt idx="77">
                  <c:v>11.490156968434652</c:v>
                </c:pt>
                <c:pt idx="78">
                  <c:v>11.995096206665039</c:v>
                </c:pt>
                <c:pt idx="79">
                  <c:v>16.547579129536945</c:v>
                </c:pt>
                <c:pt idx="80">
                  <c:v>14.168073654174805</c:v>
                </c:pt>
                <c:pt idx="81">
                  <c:v>13.729907671610514</c:v>
                </c:pt>
                <c:pt idx="82">
                  <c:v>24.786992073059082</c:v>
                </c:pt>
                <c:pt idx="83">
                  <c:v>10.300805886586508</c:v>
                </c:pt>
                <c:pt idx="84">
                  <c:v>29.738308906555176</c:v>
                </c:pt>
                <c:pt idx="85">
                  <c:v>29.902899424235027</c:v>
                </c:pt>
                <c:pt idx="86">
                  <c:v>17.307503700256348</c:v>
                </c:pt>
                <c:pt idx="87">
                  <c:v>26.045724232991535</c:v>
                </c:pt>
                <c:pt idx="88">
                  <c:v>27.734431584676106</c:v>
                </c:pt>
                <c:pt idx="89">
                  <c:v>6.2727428277333575</c:v>
                </c:pt>
                <c:pt idx="90">
                  <c:v>5.9400609334309893</c:v>
                </c:pt>
                <c:pt idx="91">
                  <c:v>4.8687670230865479</c:v>
                </c:pt>
                <c:pt idx="92">
                  <c:v>6.7041395505269366</c:v>
                </c:pt>
                <c:pt idx="93">
                  <c:v>23.200859228769939</c:v>
                </c:pt>
                <c:pt idx="94">
                  <c:v>26.392270406087238</c:v>
                </c:pt>
                <c:pt idx="95">
                  <c:v>23.525235970815022</c:v>
                </c:pt>
                <c:pt idx="96">
                  <c:v>10.188242117563883</c:v>
                </c:pt>
                <c:pt idx="97">
                  <c:v>14.409403483072916</c:v>
                </c:pt>
                <c:pt idx="98">
                  <c:v>17.178716341654461</c:v>
                </c:pt>
                <c:pt idx="99">
                  <c:v>26.130803743998211</c:v>
                </c:pt>
                <c:pt idx="100">
                  <c:v>7.6402130126953125</c:v>
                </c:pt>
                <c:pt idx="101">
                  <c:v>12.823270956675211</c:v>
                </c:pt>
                <c:pt idx="102">
                  <c:v>7.262589693069458</c:v>
                </c:pt>
                <c:pt idx="103">
                  <c:v>12.119532585144043</c:v>
                </c:pt>
                <c:pt idx="104">
                  <c:v>18.572703679402668</c:v>
                </c:pt>
                <c:pt idx="105">
                  <c:v>21.442548116048176</c:v>
                </c:pt>
                <c:pt idx="106">
                  <c:v>32.324475606282554</c:v>
                </c:pt>
                <c:pt idx="107">
                  <c:v>38.736595789591469</c:v>
                </c:pt>
                <c:pt idx="108">
                  <c:v>18.300532976786297</c:v>
                </c:pt>
                <c:pt idx="109">
                  <c:v>7.8857255776723223</c:v>
                </c:pt>
                <c:pt idx="110">
                  <c:v>16.248525301615398</c:v>
                </c:pt>
                <c:pt idx="111">
                  <c:v>7.9526661237080889</c:v>
                </c:pt>
                <c:pt idx="112">
                  <c:v>2.834858020146688</c:v>
                </c:pt>
                <c:pt idx="113">
                  <c:v>3.5636734962463379</c:v>
                </c:pt>
                <c:pt idx="114">
                  <c:v>12.51087212562561</c:v>
                </c:pt>
                <c:pt idx="115">
                  <c:v>13.341296990712484</c:v>
                </c:pt>
                <c:pt idx="116">
                  <c:v>15.099590301513672</c:v>
                </c:pt>
                <c:pt idx="117">
                  <c:v>19.299818992614746</c:v>
                </c:pt>
                <c:pt idx="118">
                  <c:v>21.032367070515949</c:v>
                </c:pt>
                <c:pt idx="119">
                  <c:v>21.007125854492188</c:v>
                </c:pt>
                <c:pt idx="120">
                  <c:v>17.354929606119793</c:v>
                </c:pt>
                <c:pt idx="121">
                  <c:v>14.220999081929525</c:v>
                </c:pt>
                <c:pt idx="122">
                  <c:v>18.676547686258953</c:v>
                </c:pt>
                <c:pt idx="123">
                  <c:v>23.655723889668781</c:v>
                </c:pt>
                <c:pt idx="124">
                  <c:v>26.497337977091473</c:v>
                </c:pt>
                <c:pt idx="125">
                  <c:v>31.005048116048176</c:v>
                </c:pt>
                <c:pt idx="126">
                  <c:v>27.087135473887127</c:v>
                </c:pt>
                <c:pt idx="127">
                  <c:v>28.744160970052082</c:v>
                </c:pt>
                <c:pt idx="128">
                  <c:v>29.935649236043293</c:v>
                </c:pt>
                <c:pt idx="129">
                  <c:v>11.449530442555746</c:v>
                </c:pt>
                <c:pt idx="130">
                  <c:v>5.3731422424316406</c:v>
                </c:pt>
                <c:pt idx="131">
                  <c:v>8.0506973266601562</c:v>
                </c:pt>
                <c:pt idx="132">
                  <c:v>11.469313899676004</c:v>
                </c:pt>
                <c:pt idx="133">
                  <c:v>10.7681032816569</c:v>
                </c:pt>
                <c:pt idx="134">
                  <c:v>7.5246016184488935</c:v>
                </c:pt>
                <c:pt idx="135">
                  <c:v>11.659376780192057</c:v>
                </c:pt>
                <c:pt idx="136">
                  <c:v>15.905606269836426</c:v>
                </c:pt>
                <c:pt idx="137">
                  <c:v>12.991125424702963</c:v>
                </c:pt>
                <c:pt idx="138">
                  <c:v>13.609643340110779</c:v>
                </c:pt>
                <c:pt idx="139">
                  <c:v>11.745757897694906</c:v>
                </c:pt>
                <c:pt idx="140">
                  <c:v>15.790146986643473</c:v>
                </c:pt>
                <c:pt idx="141">
                  <c:v>26.551032384236652</c:v>
                </c:pt>
                <c:pt idx="142">
                  <c:v>7.4225216706593828</c:v>
                </c:pt>
                <c:pt idx="143">
                  <c:v>9.7503747145334874</c:v>
                </c:pt>
                <c:pt idx="144">
                  <c:v>8.3138925234476719</c:v>
                </c:pt>
                <c:pt idx="145">
                  <c:v>12.072666962941488</c:v>
                </c:pt>
                <c:pt idx="146">
                  <c:v>13.840039094289144</c:v>
                </c:pt>
                <c:pt idx="147">
                  <c:v>12.154359499613443</c:v>
                </c:pt>
                <c:pt idx="148">
                  <c:v>11.436338901519775</c:v>
                </c:pt>
                <c:pt idx="149">
                  <c:v>12.654985109965006</c:v>
                </c:pt>
                <c:pt idx="150">
                  <c:v>13.212164084116617</c:v>
                </c:pt>
                <c:pt idx="151">
                  <c:v>16.404900709788006</c:v>
                </c:pt>
                <c:pt idx="152">
                  <c:v>11.328976313273111</c:v>
                </c:pt>
                <c:pt idx="153">
                  <c:v>20.357492764790852</c:v>
                </c:pt>
                <c:pt idx="154">
                  <c:v>25.841540972391766</c:v>
                </c:pt>
                <c:pt idx="155">
                  <c:v>11.539375940958658</c:v>
                </c:pt>
                <c:pt idx="156">
                  <c:v>9.6588102976481114</c:v>
                </c:pt>
                <c:pt idx="157">
                  <c:v>11.920517126719156</c:v>
                </c:pt>
                <c:pt idx="158">
                  <c:v>20.190235455830891</c:v>
                </c:pt>
                <c:pt idx="159">
                  <c:v>23.948469797770183</c:v>
                </c:pt>
                <c:pt idx="160">
                  <c:v>24.222197850545246</c:v>
                </c:pt>
                <c:pt idx="161">
                  <c:v>17.508075396219891</c:v>
                </c:pt>
                <c:pt idx="162">
                  <c:v>18.286944071451824</c:v>
                </c:pt>
                <c:pt idx="163">
                  <c:v>14.32445502281189</c:v>
                </c:pt>
                <c:pt idx="164">
                  <c:v>10.331852912902832</c:v>
                </c:pt>
                <c:pt idx="165">
                  <c:v>5.6080958048502607</c:v>
                </c:pt>
                <c:pt idx="166">
                  <c:v>9.8006868362426758</c:v>
                </c:pt>
                <c:pt idx="167">
                  <c:v>7.4473203023274737</c:v>
                </c:pt>
                <c:pt idx="168">
                  <c:v>6.4858740965525312</c:v>
                </c:pt>
                <c:pt idx="169">
                  <c:v>13.717699686686197</c:v>
                </c:pt>
                <c:pt idx="170">
                  <c:v>19.285017649332683</c:v>
                </c:pt>
                <c:pt idx="171">
                  <c:v>8.7808317343393956</c:v>
                </c:pt>
                <c:pt idx="172">
                  <c:v>7.5730708440144854</c:v>
                </c:pt>
                <c:pt idx="173">
                  <c:v>15.611809730529785</c:v>
                </c:pt>
                <c:pt idx="174">
                  <c:v>24.166881243387859</c:v>
                </c:pt>
                <c:pt idx="175">
                  <c:v>12.525581677754721</c:v>
                </c:pt>
                <c:pt idx="176">
                  <c:v>21.537443796793621</c:v>
                </c:pt>
                <c:pt idx="177">
                  <c:v>31.79449971516927</c:v>
                </c:pt>
                <c:pt idx="178">
                  <c:v>10.440282185872396</c:v>
                </c:pt>
                <c:pt idx="179">
                  <c:v>24.3905932108561</c:v>
                </c:pt>
                <c:pt idx="180">
                  <c:v>9.4340074857076015</c:v>
                </c:pt>
                <c:pt idx="181">
                  <c:v>4.8122512499491377</c:v>
                </c:pt>
                <c:pt idx="182">
                  <c:v>8.9506921768188477</c:v>
                </c:pt>
                <c:pt idx="183">
                  <c:v>24.488845825195313</c:v>
                </c:pt>
                <c:pt idx="184">
                  <c:v>17.229692459106445</c:v>
                </c:pt>
                <c:pt idx="185">
                  <c:v>6.6081400712331133</c:v>
                </c:pt>
                <c:pt idx="186">
                  <c:v>8.136868317921957</c:v>
                </c:pt>
                <c:pt idx="187">
                  <c:v>15.502400398254395</c:v>
                </c:pt>
                <c:pt idx="188">
                  <c:v>11.012159665425619</c:v>
                </c:pt>
                <c:pt idx="189">
                  <c:v>14.351960976918539</c:v>
                </c:pt>
                <c:pt idx="190">
                  <c:v>17.388989289601643</c:v>
                </c:pt>
                <c:pt idx="191">
                  <c:v>16.470503171284992</c:v>
                </c:pt>
                <c:pt idx="192">
                  <c:v>22.461081822713215</c:v>
                </c:pt>
                <c:pt idx="193">
                  <c:v>19.510272661844891</c:v>
                </c:pt>
                <c:pt idx="194">
                  <c:v>22.221487681070965</c:v>
                </c:pt>
                <c:pt idx="195">
                  <c:v>19.147932688395183</c:v>
                </c:pt>
                <c:pt idx="196">
                  <c:v>19.019203583399456</c:v>
                </c:pt>
                <c:pt idx="197">
                  <c:v>16.829575538635254</c:v>
                </c:pt>
                <c:pt idx="198">
                  <c:v>10.531959374745687</c:v>
                </c:pt>
                <c:pt idx="199">
                  <c:v>12.361819903055826</c:v>
                </c:pt>
                <c:pt idx="200">
                  <c:v>9.7659633159637451</c:v>
                </c:pt>
                <c:pt idx="201">
                  <c:v>17.216888427734375</c:v>
                </c:pt>
                <c:pt idx="202">
                  <c:v>9.8627320925394688</c:v>
                </c:pt>
                <c:pt idx="203">
                  <c:v>12.988873958587646</c:v>
                </c:pt>
                <c:pt idx="204">
                  <c:v>13.174097696940104</c:v>
                </c:pt>
                <c:pt idx="205">
                  <c:v>15.043337186177572</c:v>
                </c:pt>
                <c:pt idx="206">
                  <c:v>7.1130906740824384</c:v>
                </c:pt>
                <c:pt idx="207">
                  <c:v>7.1987145741780596</c:v>
                </c:pt>
                <c:pt idx="208">
                  <c:v>13.856860319773356</c:v>
                </c:pt>
                <c:pt idx="209">
                  <c:v>9.760069052378336</c:v>
                </c:pt>
                <c:pt idx="210">
                  <c:v>12.575360616048178</c:v>
                </c:pt>
                <c:pt idx="211">
                  <c:v>16.847445646921795</c:v>
                </c:pt>
                <c:pt idx="212">
                  <c:v>20.376227696736652</c:v>
                </c:pt>
                <c:pt idx="213">
                  <c:v>37.483542760213219</c:v>
                </c:pt>
                <c:pt idx="214">
                  <c:v>31.342844645182293</c:v>
                </c:pt>
                <c:pt idx="215">
                  <c:v>9.9609154860178624</c:v>
                </c:pt>
                <c:pt idx="216">
                  <c:v>7.4083718458811445</c:v>
                </c:pt>
                <c:pt idx="217">
                  <c:v>17.134341716766357</c:v>
                </c:pt>
                <c:pt idx="218">
                  <c:v>19.888721148173016</c:v>
                </c:pt>
                <c:pt idx="219">
                  <c:v>23.229398727416992</c:v>
                </c:pt>
                <c:pt idx="220">
                  <c:v>22.597175916035969</c:v>
                </c:pt>
                <c:pt idx="221">
                  <c:v>11.201787630716959</c:v>
                </c:pt>
                <c:pt idx="222">
                  <c:v>12.839294592539469</c:v>
                </c:pt>
                <c:pt idx="223">
                  <c:v>13.388537406921387</c:v>
                </c:pt>
                <c:pt idx="224">
                  <c:v>12.440478324890137</c:v>
                </c:pt>
                <c:pt idx="225">
                  <c:v>8.4825976689656581</c:v>
                </c:pt>
                <c:pt idx="226">
                  <c:v>11.008358478546143</c:v>
                </c:pt>
                <c:pt idx="227">
                  <c:v>17.15060583750407</c:v>
                </c:pt>
                <c:pt idx="228">
                  <c:v>12.164179801940918</c:v>
                </c:pt>
                <c:pt idx="229">
                  <c:v>23.906428337097168</c:v>
                </c:pt>
                <c:pt idx="230">
                  <c:v>13.577065626780191</c:v>
                </c:pt>
                <c:pt idx="231">
                  <c:v>13.574039777119955</c:v>
                </c:pt>
                <c:pt idx="232">
                  <c:v>6.5008759498596191</c:v>
                </c:pt>
                <c:pt idx="233">
                  <c:v>8.0552434126536046</c:v>
                </c:pt>
                <c:pt idx="234">
                  <c:v>9.3576188087463379</c:v>
                </c:pt>
                <c:pt idx="235">
                  <c:v>14.113501071929932</c:v>
                </c:pt>
                <c:pt idx="236">
                  <c:v>10.866931279500326</c:v>
                </c:pt>
                <c:pt idx="237">
                  <c:v>27.018338839213055</c:v>
                </c:pt>
                <c:pt idx="238">
                  <c:v>17.706386884053547</c:v>
                </c:pt>
                <c:pt idx="239">
                  <c:v>11.079371611277262</c:v>
                </c:pt>
                <c:pt idx="240">
                  <c:v>26.649938265482586</c:v>
                </c:pt>
                <c:pt idx="241">
                  <c:v>15.289698203404745</c:v>
                </c:pt>
                <c:pt idx="242">
                  <c:v>13.961949666341146</c:v>
                </c:pt>
                <c:pt idx="243">
                  <c:v>11.184554020563761</c:v>
                </c:pt>
                <c:pt idx="244">
                  <c:v>7.2274356683095293</c:v>
                </c:pt>
                <c:pt idx="245">
                  <c:v>12.147980451583862</c:v>
                </c:pt>
                <c:pt idx="246">
                  <c:v>11.786042213439941</c:v>
                </c:pt>
                <c:pt idx="247">
                  <c:v>13.427408854166666</c:v>
                </c:pt>
                <c:pt idx="248">
                  <c:v>23.578955014546711</c:v>
                </c:pt>
                <c:pt idx="249">
                  <c:v>22.162005106608074</c:v>
                </c:pt>
                <c:pt idx="250">
                  <c:v>8.5552271207173671</c:v>
                </c:pt>
                <c:pt idx="251">
                  <c:v>14.040375073750814</c:v>
                </c:pt>
                <c:pt idx="252">
                  <c:v>14.643060048421225</c:v>
                </c:pt>
                <c:pt idx="253">
                  <c:v>21.638019561767578</c:v>
                </c:pt>
                <c:pt idx="254">
                  <c:v>38.142088572184242</c:v>
                </c:pt>
                <c:pt idx="255">
                  <c:v>33.226289113362633</c:v>
                </c:pt>
                <c:pt idx="256">
                  <c:v>10.904743671417236</c:v>
                </c:pt>
                <c:pt idx="257">
                  <c:v>7.2967292467753095</c:v>
                </c:pt>
                <c:pt idx="258">
                  <c:v>6.8663649956385298</c:v>
                </c:pt>
                <c:pt idx="259">
                  <c:v>16.21268669764201</c:v>
                </c:pt>
                <c:pt idx="260">
                  <c:v>19.33521032333374</c:v>
                </c:pt>
                <c:pt idx="261">
                  <c:v>17.558546861012776</c:v>
                </c:pt>
                <c:pt idx="262">
                  <c:v>10.582736571629843</c:v>
                </c:pt>
                <c:pt idx="263">
                  <c:v>18.081174691518147</c:v>
                </c:pt>
                <c:pt idx="264">
                  <c:v>12.828557968139648</c:v>
                </c:pt>
                <c:pt idx="265">
                  <c:v>10.121692021687826</c:v>
                </c:pt>
                <c:pt idx="266">
                  <c:v>17.006831010182697</c:v>
                </c:pt>
                <c:pt idx="267">
                  <c:v>14.248720089594523</c:v>
                </c:pt>
                <c:pt idx="268">
                  <c:v>8.1654348373413086</c:v>
                </c:pt>
                <c:pt idx="269">
                  <c:v>18.531532128651936</c:v>
                </c:pt>
                <c:pt idx="270">
                  <c:v>10.188512980937958</c:v>
                </c:pt>
                <c:pt idx="271">
                  <c:v>10.789052963256836</c:v>
                </c:pt>
                <c:pt idx="272">
                  <c:v>19.469528675079346</c:v>
                </c:pt>
                <c:pt idx="273">
                  <c:v>28.880538304646809</c:v>
                </c:pt>
                <c:pt idx="274">
                  <c:v>33.493302027384438</c:v>
                </c:pt>
                <c:pt idx="275">
                  <c:v>34.132246017456055</c:v>
                </c:pt>
                <c:pt idx="276">
                  <c:v>36.141156514485679</c:v>
                </c:pt>
                <c:pt idx="277">
                  <c:v>31.029939651489258</c:v>
                </c:pt>
                <c:pt idx="278">
                  <c:v>10.348394155502319</c:v>
                </c:pt>
                <c:pt idx="279">
                  <c:v>4.1739213466644287</c:v>
                </c:pt>
                <c:pt idx="280">
                  <c:v>4.928496440251668</c:v>
                </c:pt>
                <c:pt idx="281">
                  <c:v>9.2798001766204834</c:v>
                </c:pt>
                <c:pt idx="282">
                  <c:v>25.012564341227215</c:v>
                </c:pt>
                <c:pt idx="283">
                  <c:v>20.541848182678223</c:v>
                </c:pt>
                <c:pt idx="284">
                  <c:v>22.701109250386555</c:v>
                </c:pt>
                <c:pt idx="285">
                  <c:v>37.504690170288086</c:v>
                </c:pt>
                <c:pt idx="286">
                  <c:v>27.193041483561199</c:v>
                </c:pt>
                <c:pt idx="287">
                  <c:v>5.435142993927002</c:v>
                </c:pt>
                <c:pt idx="288">
                  <c:v>9.8353168964385986</c:v>
                </c:pt>
                <c:pt idx="289">
                  <c:v>16.682980537414551</c:v>
                </c:pt>
                <c:pt idx="290">
                  <c:v>17.196361064910889</c:v>
                </c:pt>
                <c:pt idx="291">
                  <c:v>11.709689458211264</c:v>
                </c:pt>
                <c:pt idx="292">
                  <c:v>15.150493462880453</c:v>
                </c:pt>
                <c:pt idx="293">
                  <c:v>13.594264189402262</c:v>
                </c:pt>
                <c:pt idx="294">
                  <c:v>13.162894090016684</c:v>
                </c:pt>
                <c:pt idx="295">
                  <c:v>8.2041276295979824</c:v>
                </c:pt>
                <c:pt idx="296">
                  <c:v>4.8922797838846845</c:v>
                </c:pt>
                <c:pt idx="297">
                  <c:v>8.5398937861124669</c:v>
                </c:pt>
                <c:pt idx="298">
                  <c:v>13.570080598195394</c:v>
                </c:pt>
                <c:pt idx="299">
                  <c:v>10.735178152720133</c:v>
                </c:pt>
                <c:pt idx="300">
                  <c:v>14.929766972859701</c:v>
                </c:pt>
                <c:pt idx="301">
                  <c:v>25.521207332611084</c:v>
                </c:pt>
                <c:pt idx="302">
                  <c:v>32.570350011189781</c:v>
                </c:pt>
                <c:pt idx="303">
                  <c:v>31.011790315310162</c:v>
                </c:pt>
                <c:pt idx="304">
                  <c:v>16.490443706512451</c:v>
                </c:pt>
                <c:pt idx="305">
                  <c:v>25.917367935180664</c:v>
                </c:pt>
                <c:pt idx="306">
                  <c:v>20.433932940165203</c:v>
                </c:pt>
                <c:pt idx="307">
                  <c:v>27.2071533203125</c:v>
                </c:pt>
                <c:pt idx="308">
                  <c:v>26.457099119822185</c:v>
                </c:pt>
                <c:pt idx="309">
                  <c:v>8.3085152308146153</c:v>
                </c:pt>
                <c:pt idx="310">
                  <c:v>26.294390678405762</c:v>
                </c:pt>
                <c:pt idx="311">
                  <c:v>26.472619732220966</c:v>
                </c:pt>
                <c:pt idx="312">
                  <c:v>9.6474600632985439</c:v>
                </c:pt>
                <c:pt idx="313">
                  <c:v>15.150325934092203</c:v>
                </c:pt>
                <c:pt idx="314">
                  <c:v>29.774686813354492</c:v>
                </c:pt>
                <c:pt idx="315">
                  <c:v>15.200003941853842</c:v>
                </c:pt>
                <c:pt idx="316">
                  <c:v>8.6778626441955566</c:v>
                </c:pt>
                <c:pt idx="317">
                  <c:v>10.239168286323547</c:v>
                </c:pt>
                <c:pt idx="318">
                  <c:v>10.377199570337931</c:v>
                </c:pt>
                <c:pt idx="319">
                  <c:v>7.54515282313029</c:v>
                </c:pt>
                <c:pt idx="320">
                  <c:v>14.23018741607666</c:v>
                </c:pt>
                <c:pt idx="321">
                  <c:v>29.430895169576008</c:v>
                </c:pt>
                <c:pt idx="322">
                  <c:v>31.390653610229492</c:v>
                </c:pt>
                <c:pt idx="323">
                  <c:v>34.872296651204429</c:v>
                </c:pt>
                <c:pt idx="324">
                  <c:v>17.561025142669678</c:v>
                </c:pt>
                <c:pt idx="325">
                  <c:v>10.379738887151083</c:v>
                </c:pt>
                <c:pt idx="326">
                  <c:v>15.214327176411947</c:v>
                </c:pt>
                <c:pt idx="327">
                  <c:v>4.9507008393605547</c:v>
                </c:pt>
                <c:pt idx="328">
                  <c:v>15.22137196858724</c:v>
                </c:pt>
                <c:pt idx="329">
                  <c:v>36.248852411905922</c:v>
                </c:pt>
                <c:pt idx="330">
                  <c:v>32.222902933756508</c:v>
                </c:pt>
                <c:pt idx="331">
                  <c:v>17.019485394159954</c:v>
                </c:pt>
                <c:pt idx="332">
                  <c:v>19.782621383666992</c:v>
                </c:pt>
                <c:pt idx="333">
                  <c:v>25.756291071573894</c:v>
                </c:pt>
                <c:pt idx="334">
                  <c:v>34.285705407460533</c:v>
                </c:pt>
                <c:pt idx="335">
                  <c:v>10.084828853607178</c:v>
                </c:pt>
                <c:pt idx="336">
                  <c:v>20.26372241973877</c:v>
                </c:pt>
                <c:pt idx="337">
                  <c:v>20.941336631774902</c:v>
                </c:pt>
                <c:pt idx="338">
                  <c:v>27.859151840209961</c:v>
                </c:pt>
                <c:pt idx="339">
                  <c:v>32.786133448282875</c:v>
                </c:pt>
                <c:pt idx="340">
                  <c:v>26.273351033528645</c:v>
                </c:pt>
                <c:pt idx="341">
                  <c:v>32.285198847452797</c:v>
                </c:pt>
                <c:pt idx="342">
                  <c:v>22.747055689493816</c:v>
                </c:pt>
                <c:pt idx="343">
                  <c:v>23.353553771972656</c:v>
                </c:pt>
                <c:pt idx="344">
                  <c:v>13.050653298695883</c:v>
                </c:pt>
                <c:pt idx="345">
                  <c:v>19.246661822001141</c:v>
                </c:pt>
                <c:pt idx="346">
                  <c:v>40.441254933675133</c:v>
                </c:pt>
                <c:pt idx="347">
                  <c:v>21.670224507649738</c:v>
                </c:pt>
                <c:pt idx="348">
                  <c:v>18.915465037027996</c:v>
                </c:pt>
                <c:pt idx="349">
                  <c:v>16.330910682678223</c:v>
                </c:pt>
                <c:pt idx="350">
                  <c:v>29.632612864176433</c:v>
                </c:pt>
                <c:pt idx="351">
                  <c:v>21.740707715352375</c:v>
                </c:pt>
                <c:pt idx="352">
                  <c:v>22.783441543579102</c:v>
                </c:pt>
                <c:pt idx="353">
                  <c:v>32.862478892008461</c:v>
                </c:pt>
                <c:pt idx="354">
                  <c:v>29.602625846862793</c:v>
                </c:pt>
                <c:pt idx="355">
                  <c:v>25.076663335164387</c:v>
                </c:pt>
                <c:pt idx="356">
                  <c:v>34.851690292358398</c:v>
                </c:pt>
                <c:pt idx="357">
                  <c:v>26.758076667785645</c:v>
                </c:pt>
                <c:pt idx="358">
                  <c:v>9.9218346277872715</c:v>
                </c:pt>
                <c:pt idx="359">
                  <c:v>16.647534052530926</c:v>
                </c:pt>
                <c:pt idx="360">
                  <c:v>22.352378686269123</c:v>
                </c:pt>
                <c:pt idx="361">
                  <c:v>19.693523645401001</c:v>
                </c:pt>
                <c:pt idx="362">
                  <c:v>16.653128623962402</c:v>
                </c:pt>
                <c:pt idx="363">
                  <c:v>17.535658200581867</c:v>
                </c:pt>
              </c:numCache>
            </c:numRef>
          </c:yVal>
        </c:ser>
        <c:ser>
          <c:idx val="7"/>
          <c:order val="7"/>
          <c:tx>
            <c:strRef>
              <c:f>all!$I$1</c:f>
              <c:strCache>
                <c:ptCount val="1"/>
                <c:pt idx="0">
                  <c:v>km1_26163542200</c:v>
                </c:pt>
              </c:strCache>
            </c:strRef>
          </c:tx>
          <c:spPr>
            <a:ln w="19050">
              <a:prstDash val="sysDash"/>
            </a:ln>
          </c:spPr>
          <c:marker>
            <c:symbol val="none"/>
          </c:marker>
          <c:xVal>
            <c:numRef>
              <c:f>all!$A$2:$A$365</c:f>
              <c:numCache>
                <c:formatCode>m/d/yyyy</c:formatCode>
                <c:ptCount val="364"/>
                <c:pt idx="0">
                  <c:v>38353</c:v>
                </c:pt>
                <c:pt idx="1">
                  <c:v>38354</c:v>
                </c:pt>
                <c:pt idx="2">
                  <c:v>38355</c:v>
                </c:pt>
                <c:pt idx="3">
                  <c:v>38356</c:v>
                </c:pt>
                <c:pt idx="4">
                  <c:v>38357</c:v>
                </c:pt>
                <c:pt idx="5">
                  <c:v>38358</c:v>
                </c:pt>
                <c:pt idx="6">
                  <c:v>38359</c:v>
                </c:pt>
                <c:pt idx="7">
                  <c:v>38360</c:v>
                </c:pt>
                <c:pt idx="8">
                  <c:v>38361</c:v>
                </c:pt>
                <c:pt idx="9">
                  <c:v>38362</c:v>
                </c:pt>
                <c:pt idx="10">
                  <c:v>38363</c:v>
                </c:pt>
                <c:pt idx="11">
                  <c:v>38364</c:v>
                </c:pt>
                <c:pt idx="12">
                  <c:v>38365</c:v>
                </c:pt>
                <c:pt idx="13">
                  <c:v>38366</c:v>
                </c:pt>
                <c:pt idx="14">
                  <c:v>38367</c:v>
                </c:pt>
                <c:pt idx="15">
                  <c:v>38368</c:v>
                </c:pt>
                <c:pt idx="16">
                  <c:v>38369</c:v>
                </c:pt>
                <c:pt idx="17">
                  <c:v>38370</c:v>
                </c:pt>
                <c:pt idx="18">
                  <c:v>38371</c:v>
                </c:pt>
                <c:pt idx="19">
                  <c:v>38372</c:v>
                </c:pt>
                <c:pt idx="20">
                  <c:v>38373</c:v>
                </c:pt>
                <c:pt idx="21">
                  <c:v>38374</c:v>
                </c:pt>
                <c:pt idx="22">
                  <c:v>38375</c:v>
                </c:pt>
                <c:pt idx="23">
                  <c:v>38376</c:v>
                </c:pt>
                <c:pt idx="24">
                  <c:v>38377</c:v>
                </c:pt>
                <c:pt idx="25">
                  <c:v>38378</c:v>
                </c:pt>
                <c:pt idx="26">
                  <c:v>38379</c:v>
                </c:pt>
                <c:pt idx="27">
                  <c:v>38380</c:v>
                </c:pt>
                <c:pt idx="28">
                  <c:v>38381</c:v>
                </c:pt>
                <c:pt idx="29">
                  <c:v>38382</c:v>
                </c:pt>
                <c:pt idx="30">
                  <c:v>38383</c:v>
                </c:pt>
                <c:pt idx="31">
                  <c:v>38384</c:v>
                </c:pt>
                <c:pt idx="32">
                  <c:v>38385</c:v>
                </c:pt>
                <c:pt idx="33">
                  <c:v>38386</c:v>
                </c:pt>
                <c:pt idx="34">
                  <c:v>38387</c:v>
                </c:pt>
                <c:pt idx="35">
                  <c:v>38388</c:v>
                </c:pt>
                <c:pt idx="36">
                  <c:v>38389</c:v>
                </c:pt>
                <c:pt idx="37">
                  <c:v>38390</c:v>
                </c:pt>
                <c:pt idx="38">
                  <c:v>38391</c:v>
                </c:pt>
                <c:pt idx="39">
                  <c:v>38392</c:v>
                </c:pt>
                <c:pt idx="40">
                  <c:v>38393</c:v>
                </c:pt>
                <c:pt idx="41">
                  <c:v>38394</c:v>
                </c:pt>
                <c:pt idx="42">
                  <c:v>38395</c:v>
                </c:pt>
                <c:pt idx="43">
                  <c:v>38396</c:v>
                </c:pt>
                <c:pt idx="44">
                  <c:v>38397</c:v>
                </c:pt>
                <c:pt idx="45">
                  <c:v>38398</c:v>
                </c:pt>
                <c:pt idx="46">
                  <c:v>38399</c:v>
                </c:pt>
                <c:pt idx="47">
                  <c:v>38400</c:v>
                </c:pt>
                <c:pt idx="48">
                  <c:v>38401</c:v>
                </c:pt>
                <c:pt idx="49">
                  <c:v>38402</c:v>
                </c:pt>
                <c:pt idx="50">
                  <c:v>38403</c:v>
                </c:pt>
                <c:pt idx="51">
                  <c:v>38404</c:v>
                </c:pt>
                <c:pt idx="52">
                  <c:v>38405</c:v>
                </c:pt>
                <c:pt idx="53">
                  <c:v>38406</c:v>
                </c:pt>
                <c:pt idx="54">
                  <c:v>38407</c:v>
                </c:pt>
                <c:pt idx="55">
                  <c:v>38408</c:v>
                </c:pt>
                <c:pt idx="56">
                  <c:v>38409</c:v>
                </c:pt>
                <c:pt idx="57">
                  <c:v>38410</c:v>
                </c:pt>
                <c:pt idx="58">
                  <c:v>38411</c:v>
                </c:pt>
                <c:pt idx="59">
                  <c:v>38412</c:v>
                </c:pt>
                <c:pt idx="60">
                  <c:v>38413</c:v>
                </c:pt>
                <c:pt idx="61">
                  <c:v>38414</c:v>
                </c:pt>
                <c:pt idx="62">
                  <c:v>38415</c:v>
                </c:pt>
                <c:pt idx="63">
                  <c:v>38416</c:v>
                </c:pt>
                <c:pt idx="64">
                  <c:v>38417</c:v>
                </c:pt>
                <c:pt idx="65">
                  <c:v>38418</c:v>
                </c:pt>
                <c:pt idx="66">
                  <c:v>38419</c:v>
                </c:pt>
                <c:pt idx="67">
                  <c:v>38420</c:v>
                </c:pt>
                <c:pt idx="68">
                  <c:v>38421</c:v>
                </c:pt>
                <c:pt idx="69">
                  <c:v>38422</c:v>
                </c:pt>
                <c:pt idx="70">
                  <c:v>38423</c:v>
                </c:pt>
                <c:pt idx="71">
                  <c:v>38424</c:v>
                </c:pt>
                <c:pt idx="72">
                  <c:v>38425</c:v>
                </c:pt>
                <c:pt idx="73">
                  <c:v>38426</c:v>
                </c:pt>
                <c:pt idx="74">
                  <c:v>38427</c:v>
                </c:pt>
                <c:pt idx="75">
                  <c:v>38428</c:v>
                </c:pt>
                <c:pt idx="76">
                  <c:v>38429</c:v>
                </c:pt>
                <c:pt idx="77">
                  <c:v>38430</c:v>
                </c:pt>
                <c:pt idx="78">
                  <c:v>38431</c:v>
                </c:pt>
                <c:pt idx="79">
                  <c:v>38432</c:v>
                </c:pt>
                <c:pt idx="80">
                  <c:v>38433</c:v>
                </c:pt>
                <c:pt idx="81">
                  <c:v>38434</c:v>
                </c:pt>
                <c:pt idx="82">
                  <c:v>38435</c:v>
                </c:pt>
                <c:pt idx="83">
                  <c:v>38436</c:v>
                </c:pt>
                <c:pt idx="84">
                  <c:v>38437</c:v>
                </c:pt>
                <c:pt idx="85">
                  <c:v>38438</c:v>
                </c:pt>
                <c:pt idx="86">
                  <c:v>38439</c:v>
                </c:pt>
                <c:pt idx="87">
                  <c:v>38440</c:v>
                </c:pt>
                <c:pt idx="88">
                  <c:v>38441</c:v>
                </c:pt>
                <c:pt idx="89">
                  <c:v>38442</c:v>
                </c:pt>
                <c:pt idx="90">
                  <c:v>38443</c:v>
                </c:pt>
                <c:pt idx="91">
                  <c:v>38444</c:v>
                </c:pt>
                <c:pt idx="92">
                  <c:v>38445</c:v>
                </c:pt>
                <c:pt idx="93">
                  <c:v>38446</c:v>
                </c:pt>
                <c:pt idx="94">
                  <c:v>38447</c:v>
                </c:pt>
                <c:pt idx="95">
                  <c:v>38448</c:v>
                </c:pt>
                <c:pt idx="96">
                  <c:v>38449</c:v>
                </c:pt>
                <c:pt idx="97">
                  <c:v>38450</c:v>
                </c:pt>
                <c:pt idx="98">
                  <c:v>38451</c:v>
                </c:pt>
                <c:pt idx="99">
                  <c:v>38452</c:v>
                </c:pt>
                <c:pt idx="100">
                  <c:v>38453</c:v>
                </c:pt>
                <c:pt idx="101">
                  <c:v>38454</c:v>
                </c:pt>
                <c:pt idx="102">
                  <c:v>38455</c:v>
                </c:pt>
                <c:pt idx="103">
                  <c:v>38456</c:v>
                </c:pt>
                <c:pt idx="104">
                  <c:v>38457</c:v>
                </c:pt>
                <c:pt idx="105">
                  <c:v>38458</c:v>
                </c:pt>
                <c:pt idx="106">
                  <c:v>38459</c:v>
                </c:pt>
                <c:pt idx="107">
                  <c:v>38460</c:v>
                </c:pt>
                <c:pt idx="108">
                  <c:v>38461</c:v>
                </c:pt>
                <c:pt idx="109">
                  <c:v>38462</c:v>
                </c:pt>
                <c:pt idx="110">
                  <c:v>38463</c:v>
                </c:pt>
                <c:pt idx="111">
                  <c:v>38464</c:v>
                </c:pt>
                <c:pt idx="112">
                  <c:v>38465</c:v>
                </c:pt>
                <c:pt idx="113">
                  <c:v>38466</c:v>
                </c:pt>
                <c:pt idx="114">
                  <c:v>38467</c:v>
                </c:pt>
                <c:pt idx="115">
                  <c:v>38468</c:v>
                </c:pt>
                <c:pt idx="116">
                  <c:v>38469</c:v>
                </c:pt>
                <c:pt idx="117">
                  <c:v>38470</c:v>
                </c:pt>
                <c:pt idx="118">
                  <c:v>38471</c:v>
                </c:pt>
                <c:pt idx="119">
                  <c:v>38472</c:v>
                </c:pt>
                <c:pt idx="120">
                  <c:v>38473</c:v>
                </c:pt>
                <c:pt idx="121">
                  <c:v>38474</c:v>
                </c:pt>
                <c:pt idx="122">
                  <c:v>38475</c:v>
                </c:pt>
                <c:pt idx="123">
                  <c:v>38476</c:v>
                </c:pt>
                <c:pt idx="124">
                  <c:v>38477</c:v>
                </c:pt>
                <c:pt idx="125">
                  <c:v>38478</c:v>
                </c:pt>
                <c:pt idx="126">
                  <c:v>38479</c:v>
                </c:pt>
                <c:pt idx="127">
                  <c:v>38480</c:v>
                </c:pt>
                <c:pt idx="128">
                  <c:v>38481</c:v>
                </c:pt>
                <c:pt idx="129">
                  <c:v>38482</c:v>
                </c:pt>
                <c:pt idx="130">
                  <c:v>38483</c:v>
                </c:pt>
                <c:pt idx="131">
                  <c:v>38484</c:v>
                </c:pt>
                <c:pt idx="132">
                  <c:v>38485</c:v>
                </c:pt>
                <c:pt idx="133">
                  <c:v>38486</c:v>
                </c:pt>
                <c:pt idx="134">
                  <c:v>38487</c:v>
                </c:pt>
                <c:pt idx="135">
                  <c:v>38488</c:v>
                </c:pt>
                <c:pt idx="136">
                  <c:v>38489</c:v>
                </c:pt>
                <c:pt idx="137">
                  <c:v>38490</c:v>
                </c:pt>
                <c:pt idx="138">
                  <c:v>38491</c:v>
                </c:pt>
                <c:pt idx="139">
                  <c:v>38492</c:v>
                </c:pt>
                <c:pt idx="140">
                  <c:v>38493</c:v>
                </c:pt>
                <c:pt idx="141">
                  <c:v>38494</c:v>
                </c:pt>
                <c:pt idx="142">
                  <c:v>38495</c:v>
                </c:pt>
                <c:pt idx="143">
                  <c:v>38496</c:v>
                </c:pt>
                <c:pt idx="144">
                  <c:v>38497</c:v>
                </c:pt>
                <c:pt idx="145">
                  <c:v>38498</c:v>
                </c:pt>
                <c:pt idx="146">
                  <c:v>38499</c:v>
                </c:pt>
                <c:pt idx="147">
                  <c:v>38500</c:v>
                </c:pt>
                <c:pt idx="148">
                  <c:v>38501</c:v>
                </c:pt>
                <c:pt idx="149">
                  <c:v>38502</c:v>
                </c:pt>
                <c:pt idx="150">
                  <c:v>38503</c:v>
                </c:pt>
                <c:pt idx="151">
                  <c:v>38504</c:v>
                </c:pt>
                <c:pt idx="152">
                  <c:v>38505</c:v>
                </c:pt>
                <c:pt idx="153">
                  <c:v>38506</c:v>
                </c:pt>
                <c:pt idx="154">
                  <c:v>38507</c:v>
                </c:pt>
                <c:pt idx="155">
                  <c:v>38508</c:v>
                </c:pt>
                <c:pt idx="156">
                  <c:v>38509</c:v>
                </c:pt>
                <c:pt idx="157">
                  <c:v>38510</c:v>
                </c:pt>
                <c:pt idx="158">
                  <c:v>38511</c:v>
                </c:pt>
                <c:pt idx="159">
                  <c:v>38512</c:v>
                </c:pt>
                <c:pt idx="160">
                  <c:v>38513</c:v>
                </c:pt>
                <c:pt idx="161">
                  <c:v>38514</c:v>
                </c:pt>
                <c:pt idx="162">
                  <c:v>38515</c:v>
                </c:pt>
                <c:pt idx="163">
                  <c:v>38516</c:v>
                </c:pt>
                <c:pt idx="164">
                  <c:v>38517</c:v>
                </c:pt>
                <c:pt idx="165">
                  <c:v>38518</c:v>
                </c:pt>
                <c:pt idx="166">
                  <c:v>38519</c:v>
                </c:pt>
                <c:pt idx="167">
                  <c:v>38520</c:v>
                </c:pt>
                <c:pt idx="168">
                  <c:v>38521</c:v>
                </c:pt>
                <c:pt idx="169">
                  <c:v>38522</c:v>
                </c:pt>
                <c:pt idx="170">
                  <c:v>38523</c:v>
                </c:pt>
                <c:pt idx="171">
                  <c:v>38524</c:v>
                </c:pt>
                <c:pt idx="172">
                  <c:v>38525</c:v>
                </c:pt>
                <c:pt idx="173">
                  <c:v>38526</c:v>
                </c:pt>
                <c:pt idx="174">
                  <c:v>38527</c:v>
                </c:pt>
                <c:pt idx="175">
                  <c:v>38528</c:v>
                </c:pt>
                <c:pt idx="176">
                  <c:v>38529</c:v>
                </c:pt>
                <c:pt idx="177">
                  <c:v>38530</c:v>
                </c:pt>
                <c:pt idx="178">
                  <c:v>38531</c:v>
                </c:pt>
                <c:pt idx="179">
                  <c:v>38532</c:v>
                </c:pt>
                <c:pt idx="180">
                  <c:v>38533</c:v>
                </c:pt>
                <c:pt idx="181">
                  <c:v>38534</c:v>
                </c:pt>
                <c:pt idx="182">
                  <c:v>38535</c:v>
                </c:pt>
                <c:pt idx="183">
                  <c:v>38536</c:v>
                </c:pt>
                <c:pt idx="184">
                  <c:v>38537</c:v>
                </c:pt>
                <c:pt idx="185">
                  <c:v>38538</c:v>
                </c:pt>
                <c:pt idx="186">
                  <c:v>38539</c:v>
                </c:pt>
                <c:pt idx="187">
                  <c:v>38540</c:v>
                </c:pt>
                <c:pt idx="188">
                  <c:v>38541</c:v>
                </c:pt>
                <c:pt idx="189">
                  <c:v>38542</c:v>
                </c:pt>
                <c:pt idx="190">
                  <c:v>38543</c:v>
                </c:pt>
                <c:pt idx="191">
                  <c:v>38544</c:v>
                </c:pt>
                <c:pt idx="192">
                  <c:v>38545</c:v>
                </c:pt>
                <c:pt idx="193">
                  <c:v>38546</c:v>
                </c:pt>
                <c:pt idx="194">
                  <c:v>38547</c:v>
                </c:pt>
                <c:pt idx="195">
                  <c:v>38548</c:v>
                </c:pt>
                <c:pt idx="196">
                  <c:v>38549</c:v>
                </c:pt>
                <c:pt idx="197">
                  <c:v>38550</c:v>
                </c:pt>
                <c:pt idx="198">
                  <c:v>38551</c:v>
                </c:pt>
                <c:pt idx="199">
                  <c:v>38552</c:v>
                </c:pt>
                <c:pt idx="200">
                  <c:v>38553</c:v>
                </c:pt>
                <c:pt idx="201">
                  <c:v>38554</c:v>
                </c:pt>
                <c:pt idx="202">
                  <c:v>38555</c:v>
                </c:pt>
                <c:pt idx="203">
                  <c:v>38556</c:v>
                </c:pt>
                <c:pt idx="204">
                  <c:v>38557</c:v>
                </c:pt>
                <c:pt idx="205">
                  <c:v>38558</c:v>
                </c:pt>
                <c:pt idx="206">
                  <c:v>38559</c:v>
                </c:pt>
                <c:pt idx="207">
                  <c:v>38560</c:v>
                </c:pt>
                <c:pt idx="208">
                  <c:v>38561</c:v>
                </c:pt>
                <c:pt idx="209">
                  <c:v>38562</c:v>
                </c:pt>
                <c:pt idx="210">
                  <c:v>38563</c:v>
                </c:pt>
                <c:pt idx="211">
                  <c:v>38564</c:v>
                </c:pt>
                <c:pt idx="212">
                  <c:v>38565</c:v>
                </c:pt>
                <c:pt idx="213">
                  <c:v>38566</c:v>
                </c:pt>
                <c:pt idx="214">
                  <c:v>38567</c:v>
                </c:pt>
                <c:pt idx="215">
                  <c:v>38568</c:v>
                </c:pt>
                <c:pt idx="216">
                  <c:v>38569</c:v>
                </c:pt>
                <c:pt idx="217">
                  <c:v>38570</c:v>
                </c:pt>
                <c:pt idx="218">
                  <c:v>38571</c:v>
                </c:pt>
                <c:pt idx="219">
                  <c:v>38572</c:v>
                </c:pt>
                <c:pt idx="220">
                  <c:v>38573</c:v>
                </c:pt>
                <c:pt idx="221">
                  <c:v>38574</c:v>
                </c:pt>
                <c:pt idx="222">
                  <c:v>38575</c:v>
                </c:pt>
                <c:pt idx="223">
                  <c:v>38576</c:v>
                </c:pt>
                <c:pt idx="224">
                  <c:v>38577</c:v>
                </c:pt>
                <c:pt idx="225">
                  <c:v>38578</c:v>
                </c:pt>
                <c:pt idx="226">
                  <c:v>38579</c:v>
                </c:pt>
                <c:pt idx="227">
                  <c:v>38580</c:v>
                </c:pt>
                <c:pt idx="228">
                  <c:v>38581</c:v>
                </c:pt>
                <c:pt idx="229">
                  <c:v>38582</c:v>
                </c:pt>
                <c:pt idx="230">
                  <c:v>38583</c:v>
                </c:pt>
                <c:pt idx="231">
                  <c:v>38584</c:v>
                </c:pt>
                <c:pt idx="232">
                  <c:v>38585</c:v>
                </c:pt>
                <c:pt idx="233">
                  <c:v>38586</c:v>
                </c:pt>
                <c:pt idx="234">
                  <c:v>38587</c:v>
                </c:pt>
                <c:pt idx="235">
                  <c:v>38588</c:v>
                </c:pt>
                <c:pt idx="236">
                  <c:v>38589</c:v>
                </c:pt>
                <c:pt idx="237">
                  <c:v>38590</c:v>
                </c:pt>
                <c:pt idx="238">
                  <c:v>38591</c:v>
                </c:pt>
                <c:pt idx="239">
                  <c:v>38592</c:v>
                </c:pt>
                <c:pt idx="240">
                  <c:v>38593</c:v>
                </c:pt>
                <c:pt idx="241">
                  <c:v>38594</c:v>
                </c:pt>
                <c:pt idx="242">
                  <c:v>38595</c:v>
                </c:pt>
                <c:pt idx="243">
                  <c:v>38596</c:v>
                </c:pt>
                <c:pt idx="244">
                  <c:v>38597</c:v>
                </c:pt>
                <c:pt idx="245">
                  <c:v>38598</c:v>
                </c:pt>
                <c:pt idx="246">
                  <c:v>38599</c:v>
                </c:pt>
                <c:pt idx="247">
                  <c:v>38600</c:v>
                </c:pt>
                <c:pt idx="248">
                  <c:v>38601</c:v>
                </c:pt>
                <c:pt idx="249">
                  <c:v>38602</c:v>
                </c:pt>
                <c:pt idx="250">
                  <c:v>38603</c:v>
                </c:pt>
                <c:pt idx="251">
                  <c:v>38604</c:v>
                </c:pt>
                <c:pt idx="252">
                  <c:v>38605</c:v>
                </c:pt>
                <c:pt idx="253">
                  <c:v>38606</c:v>
                </c:pt>
                <c:pt idx="254">
                  <c:v>38607</c:v>
                </c:pt>
                <c:pt idx="255">
                  <c:v>38608</c:v>
                </c:pt>
                <c:pt idx="256">
                  <c:v>38609</c:v>
                </c:pt>
                <c:pt idx="257">
                  <c:v>38610</c:v>
                </c:pt>
                <c:pt idx="258">
                  <c:v>38611</c:v>
                </c:pt>
                <c:pt idx="259">
                  <c:v>38612</c:v>
                </c:pt>
                <c:pt idx="260">
                  <c:v>38613</c:v>
                </c:pt>
                <c:pt idx="261">
                  <c:v>38614</c:v>
                </c:pt>
                <c:pt idx="262">
                  <c:v>38615</c:v>
                </c:pt>
                <c:pt idx="263">
                  <c:v>38616</c:v>
                </c:pt>
                <c:pt idx="264">
                  <c:v>38617</c:v>
                </c:pt>
                <c:pt idx="265">
                  <c:v>38618</c:v>
                </c:pt>
                <c:pt idx="266">
                  <c:v>38619</c:v>
                </c:pt>
                <c:pt idx="267">
                  <c:v>38620</c:v>
                </c:pt>
                <c:pt idx="268">
                  <c:v>38621</c:v>
                </c:pt>
                <c:pt idx="269">
                  <c:v>38622</c:v>
                </c:pt>
                <c:pt idx="270">
                  <c:v>38623</c:v>
                </c:pt>
                <c:pt idx="271">
                  <c:v>38624</c:v>
                </c:pt>
                <c:pt idx="272">
                  <c:v>38625</c:v>
                </c:pt>
                <c:pt idx="273">
                  <c:v>38626</c:v>
                </c:pt>
                <c:pt idx="274">
                  <c:v>38627</c:v>
                </c:pt>
                <c:pt idx="275">
                  <c:v>38628</c:v>
                </c:pt>
                <c:pt idx="276">
                  <c:v>38629</c:v>
                </c:pt>
                <c:pt idx="277">
                  <c:v>38630</c:v>
                </c:pt>
                <c:pt idx="278">
                  <c:v>38631</c:v>
                </c:pt>
                <c:pt idx="279">
                  <c:v>38632</c:v>
                </c:pt>
                <c:pt idx="280">
                  <c:v>38633</c:v>
                </c:pt>
                <c:pt idx="281">
                  <c:v>38634</c:v>
                </c:pt>
                <c:pt idx="282">
                  <c:v>38635</c:v>
                </c:pt>
                <c:pt idx="283">
                  <c:v>38636</c:v>
                </c:pt>
                <c:pt idx="284">
                  <c:v>38637</c:v>
                </c:pt>
                <c:pt idx="285">
                  <c:v>38638</c:v>
                </c:pt>
                <c:pt idx="286">
                  <c:v>38639</c:v>
                </c:pt>
                <c:pt idx="287">
                  <c:v>38640</c:v>
                </c:pt>
                <c:pt idx="288">
                  <c:v>38641</c:v>
                </c:pt>
                <c:pt idx="289">
                  <c:v>38642</c:v>
                </c:pt>
                <c:pt idx="290">
                  <c:v>38643</c:v>
                </c:pt>
                <c:pt idx="291">
                  <c:v>38644</c:v>
                </c:pt>
                <c:pt idx="292">
                  <c:v>38645</c:v>
                </c:pt>
                <c:pt idx="293">
                  <c:v>38646</c:v>
                </c:pt>
                <c:pt idx="294">
                  <c:v>38647</c:v>
                </c:pt>
                <c:pt idx="295">
                  <c:v>38648</c:v>
                </c:pt>
                <c:pt idx="296">
                  <c:v>38649</c:v>
                </c:pt>
                <c:pt idx="297">
                  <c:v>38650</c:v>
                </c:pt>
                <c:pt idx="298">
                  <c:v>38651</c:v>
                </c:pt>
                <c:pt idx="299">
                  <c:v>38652</c:v>
                </c:pt>
                <c:pt idx="300">
                  <c:v>38653</c:v>
                </c:pt>
                <c:pt idx="301">
                  <c:v>38654</c:v>
                </c:pt>
                <c:pt idx="302">
                  <c:v>38655</c:v>
                </c:pt>
                <c:pt idx="303">
                  <c:v>38656</c:v>
                </c:pt>
                <c:pt idx="304">
                  <c:v>38657</c:v>
                </c:pt>
                <c:pt idx="305">
                  <c:v>38658</c:v>
                </c:pt>
                <c:pt idx="306">
                  <c:v>38659</c:v>
                </c:pt>
                <c:pt idx="307">
                  <c:v>38660</c:v>
                </c:pt>
                <c:pt idx="308">
                  <c:v>38661</c:v>
                </c:pt>
                <c:pt idx="309">
                  <c:v>38662</c:v>
                </c:pt>
                <c:pt idx="310">
                  <c:v>38663</c:v>
                </c:pt>
                <c:pt idx="311">
                  <c:v>38664</c:v>
                </c:pt>
                <c:pt idx="312">
                  <c:v>38665</c:v>
                </c:pt>
                <c:pt idx="313">
                  <c:v>38666</c:v>
                </c:pt>
                <c:pt idx="314">
                  <c:v>38667</c:v>
                </c:pt>
                <c:pt idx="315">
                  <c:v>38668</c:v>
                </c:pt>
                <c:pt idx="316">
                  <c:v>38669</c:v>
                </c:pt>
                <c:pt idx="317">
                  <c:v>38670</c:v>
                </c:pt>
                <c:pt idx="318">
                  <c:v>38671</c:v>
                </c:pt>
                <c:pt idx="319">
                  <c:v>38672</c:v>
                </c:pt>
                <c:pt idx="320">
                  <c:v>38673</c:v>
                </c:pt>
                <c:pt idx="321">
                  <c:v>38674</c:v>
                </c:pt>
                <c:pt idx="322">
                  <c:v>38675</c:v>
                </c:pt>
                <c:pt idx="323">
                  <c:v>38676</c:v>
                </c:pt>
                <c:pt idx="324">
                  <c:v>38677</c:v>
                </c:pt>
                <c:pt idx="325">
                  <c:v>38678</c:v>
                </c:pt>
                <c:pt idx="326">
                  <c:v>38679</c:v>
                </c:pt>
                <c:pt idx="327">
                  <c:v>38680</c:v>
                </c:pt>
                <c:pt idx="328">
                  <c:v>38681</c:v>
                </c:pt>
                <c:pt idx="329">
                  <c:v>38682</c:v>
                </c:pt>
                <c:pt idx="330">
                  <c:v>38683</c:v>
                </c:pt>
                <c:pt idx="331">
                  <c:v>38684</c:v>
                </c:pt>
                <c:pt idx="332">
                  <c:v>38685</c:v>
                </c:pt>
                <c:pt idx="333">
                  <c:v>38686</c:v>
                </c:pt>
                <c:pt idx="334">
                  <c:v>38687</c:v>
                </c:pt>
                <c:pt idx="335">
                  <c:v>38688</c:v>
                </c:pt>
                <c:pt idx="336">
                  <c:v>38689</c:v>
                </c:pt>
                <c:pt idx="337">
                  <c:v>38690</c:v>
                </c:pt>
                <c:pt idx="338">
                  <c:v>38691</c:v>
                </c:pt>
                <c:pt idx="339">
                  <c:v>38692</c:v>
                </c:pt>
                <c:pt idx="340">
                  <c:v>38693</c:v>
                </c:pt>
                <c:pt idx="341">
                  <c:v>38694</c:v>
                </c:pt>
                <c:pt idx="342">
                  <c:v>38695</c:v>
                </c:pt>
                <c:pt idx="343">
                  <c:v>38696</c:v>
                </c:pt>
                <c:pt idx="344">
                  <c:v>38697</c:v>
                </c:pt>
                <c:pt idx="345">
                  <c:v>38698</c:v>
                </c:pt>
                <c:pt idx="346">
                  <c:v>38699</c:v>
                </c:pt>
                <c:pt idx="347">
                  <c:v>38700</c:v>
                </c:pt>
                <c:pt idx="348">
                  <c:v>38701</c:v>
                </c:pt>
                <c:pt idx="349">
                  <c:v>38702</c:v>
                </c:pt>
                <c:pt idx="350">
                  <c:v>38703</c:v>
                </c:pt>
                <c:pt idx="351">
                  <c:v>38704</c:v>
                </c:pt>
                <c:pt idx="352">
                  <c:v>38705</c:v>
                </c:pt>
                <c:pt idx="353">
                  <c:v>38706</c:v>
                </c:pt>
                <c:pt idx="354">
                  <c:v>38707</c:v>
                </c:pt>
                <c:pt idx="355">
                  <c:v>38708</c:v>
                </c:pt>
                <c:pt idx="356">
                  <c:v>38709</c:v>
                </c:pt>
                <c:pt idx="357">
                  <c:v>38710</c:v>
                </c:pt>
                <c:pt idx="358">
                  <c:v>38711</c:v>
                </c:pt>
                <c:pt idx="359">
                  <c:v>38712</c:v>
                </c:pt>
                <c:pt idx="360">
                  <c:v>38713</c:v>
                </c:pt>
                <c:pt idx="361">
                  <c:v>38714</c:v>
                </c:pt>
                <c:pt idx="362">
                  <c:v>38715</c:v>
                </c:pt>
                <c:pt idx="363">
                  <c:v>38716</c:v>
                </c:pt>
              </c:numCache>
            </c:numRef>
          </c:xVal>
          <c:yVal>
            <c:numRef>
              <c:f>all!$I$2:$I$365</c:f>
              <c:numCache>
                <c:formatCode>General</c:formatCode>
                <c:ptCount val="364"/>
                <c:pt idx="0">
                  <c:v>15.107154528299967</c:v>
                </c:pt>
                <c:pt idx="1">
                  <c:v>25.563625653584797</c:v>
                </c:pt>
                <c:pt idx="2">
                  <c:v>13.7331223487854</c:v>
                </c:pt>
                <c:pt idx="3">
                  <c:v>22.097130139668781</c:v>
                </c:pt>
                <c:pt idx="4">
                  <c:v>11.325278600056967</c:v>
                </c:pt>
                <c:pt idx="5">
                  <c:v>13.827220598856607</c:v>
                </c:pt>
                <c:pt idx="6">
                  <c:v>32.786401748657227</c:v>
                </c:pt>
                <c:pt idx="7">
                  <c:v>35.995761235555015</c:v>
                </c:pt>
                <c:pt idx="8">
                  <c:v>19.891612847646076</c:v>
                </c:pt>
                <c:pt idx="9">
                  <c:v>27.716070493062336</c:v>
                </c:pt>
                <c:pt idx="10">
                  <c:v>19.052087783813477</c:v>
                </c:pt>
                <c:pt idx="11">
                  <c:v>25.715147018432617</c:v>
                </c:pt>
                <c:pt idx="12">
                  <c:v>11.958302656809488</c:v>
                </c:pt>
                <c:pt idx="13">
                  <c:v>16.678412437438965</c:v>
                </c:pt>
                <c:pt idx="14">
                  <c:v>20.14807351430257</c:v>
                </c:pt>
                <c:pt idx="15">
                  <c:v>15.676473617553711</c:v>
                </c:pt>
                <c:pt idx="16">
                  <c:v>12.074573198954264</c:v>
                </c:pt>
                <c:pt idx="17">
                  <c:v>15.300222396850586</c:v>
                </c:pt>
                <c:pt idx="18">
                  <c:v>17.017587343851726</c:v>
                </c:pt>
                <c:pt idx="19">
                  <c:v>18.384346961975098</c:v>
                </c:pt>
                <c:pt idx="20">
                  <c:v>18.45133113861084</c:v>
                </c:pt>
                <c:pt idx="21">
                  <c:v>7.5284585158030195</c:v>
                </c:pt>
                <c:pt idx="22">
                  <c:v>18.805517832438152</c:v>
                </c:pt>
                <c:pt idx="23">
                  <c:v>28.059361775716145</c:v>
                </c:pt>
                <c:pt idx="24">
                  <c:v>45.342442830403648</c:v>
                </c:pt>
                <c:pt idx="25">
                  <c:v>14.174997965494791</c:v>
                </c:pt>
                <c:pt idx="26">
                  <c:v>26.090461413065594</c:v>
                </c:pt>
                <c:pt idx="27">
                  <c:v>29.916086196899414</c:v>
                </c:pt>
                <c:pt idx="28">
                  <c:v>40.502361933390297</c:v>
                </c:pt>
                <c:pt idx="29">
                  <c:v>27.36760965983073</c:v>
                </c:pt>
                <c:pt idx="30">
                  <c:v>32.840666453043617</c:v>
                </c:pt>
                <c:pt idx="31">
                  <c:v>29.234575907389324</c:v>
                </c:pt>
                <c:pt idx="32">
                  <c:v>49.424222946166992</c:v>
                </c:pt>
                <c:pt idx="33">
                  <c:v>42.120752970377602</c:v>
                </c:pt>
                <c:pt idx="34">
                  <c:v>40.333444913228355</c:v>
                </c:pt>
                <c:pt idx="35">
                  <c:v>26.750673929850262</c:v>
                </c:pt>
                <c:pt idx="36">
                  <c:v>52.419500986735024</c:v>
                </c:pt>
                <c:pt idx="37">
                  <c:v>19.11750825246175</c:v>
                </c:pt>
                <c:pt idx="38">
                  <c:v>18.569368362426758</c:v>
                </c:pt>
                <c:pt idx="39">
                  <c:v>13.578235149383545</c:v>
                </c:pt>
                <c:pt idx="40">
                  <c:v>13.128557840983072</c:v>
                </c:pt>
                <c:pt idx="41">
                  <c:v>19.945209185282391</c:v>
                </c:pt>
                <c:pt idx="42">
                  <c:v>17.587896347045898</c:v>
                </c:pt>
                <c:pt idx="43">
                  <c:v>10.24701484044393</c:v>
                </c:pt>
                <c:pt idx="44">
                  <c:v>13.13688882191976</c:v>
                </c:pt>
                <c:pt idx="45">
                  <c:v>20.337633450826008</c:v>
                </c:pt>
                <c:pt idx="46">
                  <c:v>16.23795445760091</c:v>
                </c:pt>
                <c:pt idx="47">
                  <c:v>11.509029706319174</c:v>
                </c:pt>
                <c:pt idx="48">
                  <c:v>15.226653258005777</c:v>
                </c:pt>
                <c:pt idx="49">
                  <c:v>25.633223851521809</c:v>
                </c:pt>
                <c:pt idx="50">
                  <c:v>16.280777931213379</c:v>
                </c:pt>
                <c:pt idx="51">
                  <c:v>21.39060338338216</c:v>
                </c:pt>
                <c:pt idx="52">
                  <c:v>25.332490921020508</c:v>
                </c:pt>
                <c:pt idx="53">
                  <c:v>28.501396814982098</c:v>
                </c:pt>
                <c:pt idx="54">
                  <c:v>30.573252360026043</c:v>
                </c:pt>
                <c:pt idx="55">
                  <c:v>24.529446919759113</c:v>
                </c:pt>
                <c:pt idx="56">
                  <c:v>13.332496802012125</c:v>
                </c:pt>
                <c:pt idx="57">
                  <c:v>19.971165021260578</c:v>
                </c:pt>
                <c:pt idx="58">
                  <c:v>27.87102762858073</c:v>
                </c:pt>
                <c:pt idx="59">
                  <c:v>10.318058490753174</c:v>
                </c:pt>
                <c:pt idx="60">
                  <c:v>12.299948692321777</c:v>
                </c:pt>
                <c:pt idx="61">
                  <c:v>20.894230842590332</c:v>
                </c:pt>
                <c:pt idx="62">
                  <c:v>47.003410339355469</c:v>
                </c:pt>
                <c:pt idx="63">
                  <c:v>32.165784200032554</c:v>
                </c:pt>
                <c:pt idx="64">
                  <c:v>34.404572804768883</c:v>
                </c:pt>
                <c:pt idx="65">
                  <c:v>11.995542923609415</c:v>
                </c:pt>
                <c:pt idx="66">
                  <c:v>12.083578745524088</c:v>
                </c:pt>
                <c:pt idx="67">
                  <c:v>13.655924479166666</c:v>
                </c:pt>
                <c:pt idx="68">
                  <c:v>28.78847376505534</c:v>
                </c:pt>
                <c:pt idx="69">
                  <c:v>24.218013127644856</c:v>
                </c:pt>
                <c:pt idx="70">
                  <c:v>13.627269426981607</c:v>
                </c:pt>
                <c:pt idx="71">
                  <c:v>17.846649646759033</c:v>
                </c:pt>
                <c:pt idx="72">
                  <c:v>26.027081807454426</c:v>
                </c:pt>
                <c:pt idx="73">
                  <c:v>33.00663630167643</c:v>
                </c:pt>
                <c:pt idx="74">
                  <c:v>27.047066688537598</c:v>
                </c:pt>
                <c:pt idx="75">
                  <c:v>17.134769121805828</c:v>
                </c:pt>
                <c:pt idx="76">
                  <c:v>37.103084564208984</c:v>
                </c:pt>
                <c:pt idx="77">
                  <c:v>11.698691050211588</c:v>
                </c:pt>
                <c:pt idx="78">
                  <c:v>11.974297205607096</c:v>
                </c:pt>
                <c:pt idx="79">
                  <c:v>16.64186731974284</c:v>
                </c:pt>
                <c:pt idx="80">
                  <c:v>14.542591412862143</c:v>
                </c:pt>
                <c:pt idx="81">
                  <c:v>13.716279029846191</c:v>
                </c:pt>
                <c:pt idx="82">
                  <c:v>25.108674367268879</c:v>
                </c:pt>
                <c:pt idx="83">
                  <c:v>10.454439957936605</c:v>
                </c:pt>
                <c:pt idx="84">
                  <c:v>30.171338717142742</c:v>
                </c:pt>
                <c:pt idx="85">
                  <c:v>30.287277539571125</c:v>
                </c:pt>
                <c:pt idx="86">
                  <c:v>17.59390417734782</c:v>
                </c:pt>
                <c:pt idx="87">
                  <c:v>26.762839953104656</c:v>
                </c:pt>
                <c:pt idx="88">
                  <c:v>28.246343612670898</c:v>
                </c:pt>
                <c:pt idx="89">
                  <c:v>6.2453668117523193</c:v>
                </c:pt>
                <c:pt idx="90">
                  <c:v>6.0015881061553955</c:v>
                </c:pt>
                <c:pt idx="91">
                  <c:v>4.8347221215565996</c:v>
                </c:pt>
                <c:pt idx="92">
                  <c:v>6.8467868963877363</c:v>
                </c:pt>
                <c:pt idx="93">
                  <c:v>23.666297594706219</c:v>
                </c:pt>
                <c:pt idx="94">
                  <c:v>26.784492492675781</c:v>
                </c:pt>
                <c:pt idx="95">
                  <c:v>23.486852645874023</c:v>
                </c:pt>
                <c:pt idx="96">
                  <c:v>10.247740586598715</c:v>
                </c:pt>
                <c:pt idx="97">
                  <c:v>14.51845375696818</c:v>
                </c:pt>
                <c:pt idx="98">
                  <c:v>17.138017654418945</c:v>
                </c:pt>
                <c:pt idx="99">
                  <c:v>26.155076026916504</c:v>
                </c:pt>
                <c:pt idx="100">
                  <c:v>7.7334095637003584</c:v>
                </c:pt>
                <c:pt idx="101">
                  <c:v>12.813708305358887</c:v>
                </c:pt>
                <c:pt idx="102">
                  <c:v>7.2635334332784014</c:v>
                </c:pt>
                <c:pt idx="103">
                  <c:v>12.137342214584351</c:v>
                </c:pt>
                <c:pt idx="104">
                  <c:v>18.88825289408366</c:v>
                </c:pt>
                <c:pt idx="105">
                  <c:v>21.567962646484375</c:v>
                </c:pt>
                <c:pt idx="106">
                  <c:v>32.814582824707031</c:v>
                </c:pt>
                <c:pt idx="107">
                  <c:v>39.279080073038735</c:v>
                </c:pt>
                <c:pt idx="108">
                  <c:v>18.525795936584473</c:v>
                </c:pt>
                <c:pt idx="109">
                  <c:v>7.9063879648844404</c:v>
                </c:pt>
                <c:pt idx="110">
                  <c:v>16.285130182902019</c:v>
                </c:pt>
                <c:pt idx="111">
                  <c:v>7.9636514981587725</c:v>
                </c:pt>
                <c:pt idx="112">
                  <c:v>2.8485715389251709</c:v>
                </c:pt>
                <c:pt idx="113">
                  <c:v>3.5468293031056723</c:v>
                </c:pt>
                <c:pt idx="114">
                  <c:v>12.641834735870361</c:v>
                </c:pt>
                <c:pt idx="115">
                  <c:v>13.665634632110596</c:v>
                </c:pt>
                <c:pt idx="116">
                  <c:v>15.215898672739664</c:v>
                </c:pt>
                <c:pt idx="117">
                  <c:v>19.024251302083332</c:v>
                </c:pt>
                <c:pt idx="118">
                  <c:v>20.873339653015137</c:v>
                </c:pt>
                <c:pt idx="119">
                  <c:v>21.198243776957195</c:v>
                </c:pt>
                <c:pt idx="120">
                  <c:v>17.575956026713055</c:v>
                </c:pt>
                <c:pt idx="121">
                  <c:v>13.973757743835449</c:v>
                </c:pt>
                <c:pt idx="122">
                  <c:v>18.766869862874348</c:v>
                </c:pt>
                <c:pt idx="123">
                  <c:v>23.950120608011883</c:v>
                </c:pt>
                <c:pt idx="124">
                  <c:v>26.869327545166016</c:v>
                </c:pt>
                <c:pt idx="125">
                  <c:v>31.350719134012859</c:v>
                </c:pt>
                <c:pt idx="126">
                  <c:v>27.28718074162801</c:v>
                </c:pt>
                <c:pt idx="127">
                  <c:v>29.507067362467449</c:v>
                </c:pt>
                <c:pt idx="128">
                  <c:v>30.522012710571289</c:v>
                </c:pt>
                <c:pt idx="129">
                  <c:v>11.319992065429688</c:v>
                </c:pt>
                <c:pt idx="130">
                  <c:v>5.4081788063049316</c:v>
                </c:pt>
                <c:pt idx="131">
                  <c:v>8.142573992411295</c:v>
                </c:pt>
                <c:pt idx="132">
                  <c:v>11.749051054318747</c:v>
                </c:pt>
                <c:pt idx="133">
                  <c:v>10.751736640930176</c:v>
                </c:pt>
                <c:pt idx="134">
                  <c:v>7.3837987581888838</c:v>
                </c:pt>
                <c:pt idx="135">
                  <c:v>12.066045443216959</c:v>
                </c:pt>
                <c:pt idx="136">
                  <c:v>16.506945927937824</c:v>
                </c:pt>
                <c:pt idx="137">
                  <c:v>13.56821346282959</c:v>
                </c:pt>
                <c:pt idx="138">
                  <c:v>13.711759646733602</c:v>
                </c:pt>
                <c:pt idx="139">
                  <c:v>11.858492692311605</c:v>
                </c:pt>
                <c:pt idx="140">
                  <c:v>16.052206039428711</c:v>
                </c:pt>
                <c:pt idx="141">
                  <c:v>27.356136957804363</c:v>
                </c:pt>
                <c:pt idx="142">
                  <c:v>7.4810636838277178</c:v>
                </c:pt>
                <c:pt idx="143">
                  <c:v>9.7938604354858398</c:v>
                </c:pt>
                <c:pt idx="144">
                  <c:v>8.2540386517842617</c:v>
                </c:pt>
                <c:pt idx="145">
                  <c:v>12.167816956837973</c:v>
                </c:pt>
                <c:pt idx="146">
                  <c:v>14.112556139628092</c:v>
                </c:pt>
                <c:pt idx="147">
                  <c:v>12.251124699910482</c:v>
                </c:pt>
                <c:pt idx="148">
                  <c:v>11.505926291147867</c:v>
                </c:pt>
                <c:pt idx="149">
                  <c:v>12.473974545796713</c:v>
                </c:pt>
                <c:pt idx="150">
                  <c:v>13.352839310963949</c:v>
                </c:pt>
                <c:pt idx="151">
                  <c:v>16.602201143900555</c:v>
                </c:pt>
                <c:pt idx="152">
                  <c:v>11.690421581268311</c:v>
                </c:pt>
                <c:pt idx="153">
                  <c:v>21.036271731058758</c:v>
                </c:pt>
                <c:pt idx="154">
                  <c:v>26.109046936035156</c:v>
                </c:pt>
                <c:pt idx="155">
                  <c:v>11.684747536977133</c:v>
                </c:pt>
                <c:pt idx="156">
                  <c:v>9.8404034773508702</c:v>
                </c:pt>
                <c:pt idx="157">
                  <c:v>12.053829034169516</c:v>
                </c:pt>
                <c:pt idx="158">
                  <c:v>20.735342979431152</c:v>
                </c:pt>
                <c:pt idx="159">
                  <c:v>24.094860394795734</c:v>
                </c:pt>
                <c:pt idx="160">
                  <c:v>24.468349774678547</c:v>
                </c:pt>
                <c:pt idx="161">
                  <c:v>17.777379671732586</c:v>
                </c:pt>
                <c:pt idx="162">
                  <c:v>18.920757293701172</c:v>
                </c:pt>
                <c:pt idx="163">
                  <c:v>14.530666987101236</c:v>
                </c:pt>
                <c:pt idx="164">
                  <c:v>10.508858044942221</c:v>
                </c:pt>
                <c:pt idx="165">
                  <c:v>5.5649924278259277</c:v>
                </c:pt>
                <c:pt idx="166">
                  <c:v>9.831911563873291</c:v>
                </c:pt>
                <c:pt idx="167">
                  <c:v>7.3909358978271484</c:v>
                </c:pt>
                <c:pt idx="168">
                  <c:v>6.4207242329915362</c:v>
                </c:pt>
                <c:pt idx="169">
                  <c:v>13.786218643188477</c:v>
                </c:pt>
                <c:pt idx="170">
                  <c:v>19.630840301513672</c:v>
                </c:pt>
                <c:pt idx="171">
                  <c:v>8.9045646588007603</c:v>
                </c:pt>
                <c:pt idx="172">
                  <c:v>7.6085797150929766</c:v>
                </c:pt>
                <c:pt idx="173">
                  <c:v>15.560946146647135</c:v>
                </c:pt>
                <c:pt idx="174">
                  <c:v>24.330502192179363</c:v>
                </c:pt>
                <c:pt idx="175">
                  <c:v>12.572715759277344</c:v>
                </c:pt>
                <c:pt idx="176">
                  <c:v>22.293322563171387</c:v>
                </c:pt>
                <c:pt idx="177">
                  <c:v>32.189664204915367</c:v>
                </c:pt>
                <c:pt idx="178">
                  <c:v>10.672137260437012</c:v>
                </c:pt>
                <c:pt idx="179">
                  <c:v>24.929486592610676</c:v>
                </c:pt>
                <c:pt idx="180">
                  <c:v>9.4771345456441249</c:v>
                </c:pt>
                <c:pt idx="181">
                  <c:v>4.7557588418324785</c:v>
                </c:pt>
                <c:pt idx="182">
                  <c:v>9.1420011520385742</c:v>
                </c:pt>
                <c:pt idx="183">
                  <c:v>24.928137461344402</c:v>
                </c:pt>
                <c:pt idx="184">
                  <c:v>17.412540435791016</c:v>
                </c:pt>
                <c:pt idx="185">
                  <c:v>6.6148506005605059</c:v>
                </c:pt>
                <c:pt idx="186">
                  <c:v>8.1535394986470546</c:v>
                </c:pt>
                <c:pt idx="187">
                  <c:v>15.55232842763265</c:v>
                </c:pt>
                <c:pt idx="188">
                  <c:v>10.899443308512369</c:v>
                </c:pt>
                <c:pt idx="189">
                  <c:v>14.488020579020182</c:v>
                </c:pt>
                <c:pt idx="190">
                  <c:v>17.546108563741047</c:v>
                </c:pt>
                <c:pt idx="191">
                  <c:v>16.986981709798176</c:v>
                </c:pt>
                <c:pt idx="192">
                  <c:v>22.618897120157879</c:v>
                </c:pt>
                <c:pt idx="193">
                  <c:v>19.657761573791504</c:v>
                </c:pt>
                <c:pt idx="194">
                  <c:v>22.544549306233723</c:v>
                </c:pt>
                <c:pt idx="195">
                  <c:v>19.362860043843586</c:v>
                </c:pt>
                <c:pt idx="196">
                  <c:v>19.342125018437702</c:v>
                </c:pt>
                <c:pt idx="197">
                  <c:v>17.086476643880207</c:v>
                </c:pt>
                <c:pt idx="198">
                  <c:v>10.72279691696167</c:v>
                </c:pt>
                <c:pt idx="199">
                  <c:v>12.369948546091715</c:v>
                </c:pt>
                <c:pt idx="200">
                  <c:v>10.011485735575357</c:v>
                </c:pt>
                <c:pt idx="201">
                  <c:v>17.215430100758869</c:v>
                </c:pt>
                <c:pt idx="202">
                  <c:v>9.8500655492146816</c:v>
                </c:pt>
                <c:pt idx="203">
                  <c:v>13.12155787150065</c:v>
                </c:pt>
                <c:pt idx="204">
                  <c:v>13.253907839457193</c:v>
                </c:pt>
                <c:pt idx="205">
                  <c:v>15.424844106038412</c:v>
                </c:pt>
                <c:pt idx="206">
                  <c:v>7.0973672469456988</c:v>
                </c:pt>
                <c:pt idx="207">
                  <c:v>7.10558279355367</c:v>
                </c:pt>
                <c:pt idx="208">
                  <c:v>14.180561542510986</c:v>
                </c:pt>
                <c:pt idx="209">
                  <c:v>9.8493769963582363</c:v>
                </c:pt>
                <c:pt idx="210">
                  <c:v>12.671607812245687</c:v>
                </c:pt>
                <c:pt idx="211">
                  <c:v>17.170648256937664</c:v>
                </c:pt>
                <c:pt idx="212">
                  <c:v>20.129684766133625</c:v>
                </c:pt>
                <c:pt idx="213">
                  <c:v>37.649273554484047</c:v>
                </c:pt>
                <c:pt idx="214">
                  <c:v>31.443452199300129</c:v>
                </c:pt>
                <c:pt idx="215">
                  <c:v>10.099151531855265</c:v>
                </c:pt>
                <c:pt idx="216">
                  <c:v>7.5963934262593584</c:v>
                </c:pt>
                <c:pt idx="217">
                  <c:v>17.670504570007324</c:v>
                </c:pt>
                <c:pt idx="218">
                  <c:v>20.037280400594074</c:v>
                </c:pt>
                <c:pt idx="219">
                  <c:v>23.60968526204427</c:v>
                </c:pt>
                <c:pt idx="220">
                  <c:v>22.714269638061523</c:v>
                </c:pt>
                <c:pt idx="221">
                  <c:v>11.198178132375082</c:v>
                </c:pt>
                <c:pt idx="222">
                  <c:v>13.143752098083496</c:v>
                </c:pt>
                <c:pt idx="223">
                  <c:v>13.44344425201416</c:v>
                </c:pt>
                <c:pt idx="224">
                  <c:v>12.623324076334635</c:v>
                </c:pt>
                <c:pt idx="225">
                  <c:v>8.4695145289103184</c:v>
                </c:pt>
                <c:pt idx="226">
                  <c:v>11.131981054941813</c:v>
                </c:pt>
                <c:pt idx="227">
                  <c:v>17.252971013387043</c:v>
                </c:pt>
                <c:pt idx="228">
                  <c:v>12.590340932210287</c:v>
                </c:pt>
                <c:pt idx="229">
                  <c:v>24.181090354919434</c:v>
                </c:pt>
                <c:pt idx="230">
                  <c:v>13.74022912979126</c:v>
                </c:pt>
                <c:pt idx="231">
                  <c:v>13.736315727233887</c:v>
                </c:pt>
                <c:pt idx="232">
                  <c:v>6.496244827906291</c:v>
                </c:pt>
                <c:pt idx="233">
                  <c:v>8.0030240217844639</c:v>
                </c:pt>
                <c:pt idx="234">
                  <c:v>9.3772235711415615</c:v>
                </c:pt>
                <c:pt idx="235">
                  <c:v>14.250856558481852</c:v>
                </c:pt>
                <c:pt idx="236">
                  <c:v>11.066039244333902</c:v>
                </c:pt>
                <c:pt idx="237">
                  <c:v>27.638818422953289</c:v>
                </c:pt>
                <c:pt idx="238">
                  <c:v>17.712059020996094</c:v>
                </c:pt>
                <c:pt idx="239">
                  <c:v>11.096624692281088</c:v>
                </c:pt>
                <c:pt idx="240">
                  <c:v>27.058555285135906</c:v>
                </c:pt>
                <c:pt idx="241">
                  <c:v>15.935583233833313</c:v>
                </c:pt>
                <c:pt idx="242">
                  <c:v>14.23973306020101</c:v>
                </c:pt>
                <c:pt idx="243">
                  <c:v>11.414469162623087</c:v>
                </c:pt>
                <c:pt idx="244">
                  <c:v>7.2874892552693682</c:v>
                </c:pt>
                <c:pt idx="245">
                  <c:v>12.068475166956583</c:v>
                </c:pt>
                <c:pt idx="246">
                  <c:v>11.767258008321127</c:v>
                </c:pt>
                <c:pt idx="247">
                  <c:v>13.990840911865234</c:v>
                </c:pt>
                <c:pt idx="248">
                  <c:v>23.965421358744305</c:v>
                </c:pt>
                <c:pt idx="249">
                  <c:v>22.392834663391113</c:v>
                </c:pt>
                <c:pt idx="250">
                  <c:v>8.5227543512980137</c:v>
                </c:pt>
                <c:pt idx="251">
                  <c:v>14.022356192270914</c:v>
                </c:pt>
                <c:pt idx="252">
                  <c:v>15.218090693155924</c:v>
                </c:pt>
                <c:pt idx="253">
                  <c:v>21.855963706970215</c:v>
                </c:pt>
                <c:pt idx="254">
                  <c:v>38.386463165283203</c:v>
                </c:pt>
                <c:pt idx="255">
                  <c:v>33.373767852783203</c:v>
                </c:pt>
                <c:pt idx="256">
                  <c:v>10.882969538370768</c:v>
                </c:pt>
                <c:pt idx="257">
                  <c:v>7.4530377388000488</c:v>
                </c:pt>
                <c:pt idx="258">
                  <c:v>6.9266786972681684</c:v>
                </c:pt>
                <c:pt idx="259">
                  <c:v>16.360302766164143</c:v>
                </c:pt>
                <c:pt idx="260">
                  <c:v>19.600407441457111</c:v>
                </c:pt>
                <c:pt idx="261">
                  <c:v>17.738366762797039</c:v>
                </c:pt>
                <c:pt idx="262">
                  <c:v>10.8304283618927</c:v>
                </c:pt>
                <c:pt idx="263">
                  <c:v>18.300369739532471</c:v>
                </c:pt>
                <c:pt idx="264">
                  <c:v>12.850530783335367</c:v>
                </c:pt>
                <c:pt idx="265">
                  <c:v>10.07330878575643</c:v>
                </c:pt>
                <c:pt idx="266">
                  <c:v>17.510494073232014</c:v>
                </c:pt>
                <c:pt idx="267">
                  <c:v>14.42601486047109</c:v>
                </c:pt>
                <c:pt idx="268">
                  <c:v>8.1431554158528652</c:v>
                </c:pt>
                <c:pt idx="269">
                  <c:v>18.552617708841961</c:v>
                </c:pt>
                <c:pt idx="270">
                  <c:v>10.319275438785553</c:v>
                </c:pt>
                <c:pt idx="271">
                  <c:v>10.931286652882894</c:v>
                </c:pt>
                <c:pt idx="272">
                  <c:v>19.601168314615887</c:v>
                </c:pt>
                <c:pt idx="273">
                  <c:v>28.982205708821613</c:v>
                </c:pt>
                <c:pt idx="274">
                  <c:v>33.85607592264811</c:v>
                </c:pt>
                <c:pt idx="275">
                  <c:v>34.363670667012535</c:v>
                </c:pt>
                <c:pt idx="276">
                  <c:v>36.744630177815758</c:v>
                </c:pt>
                <c:pt idx="277">
                  <c:v>31.392887751261394</c:v>
                </c:pt>
                <c:pt idx="278">
                  <c:v>10.437313000361124</c:v>
                </c:pt>
                <c:pt idx="279">
                  <c:v>4.1347311337788897</c:v>
                </c:pt>
                <c:pt idx="280">
                  <c:v>4.8740429083506269</c:v>
                </c:pt>
                <c:pt idx="281">
                  <c:v>9.2535575230916347</c:v>
                </c:pt>
                <c:pt idx="282">
                  <c:v>25.300921758015949</c:v>
                </c:pt>
                <c:pt idx="283">
                  <c:v>20.678871472676594</c:v>
                </c:pt>
                <c:pt idx="284">
                  <c:v>22.795366605122883</c:v>
                </c:pt>
                <c:pt idx="285">
                  <c:v>38.384413401285805</c:v>
                </c:pt>
                <c:pt idx="286">
                  <c:v>27.297705968221027</c:v>
                </c:pt>
                <c:pt idx="287">
                  <c:v>5.5138777891794843</c:v>
                </c:pt>
                <c:pt idx="288">
                  <c:v>9.8250222206115723</c:v>
                </c:pt>
                <c:pt idx="289">
                  <c:v>16.631288528442383</c:v>
                </c:pt>
                <c:pt idx="290">
                  <c:v>17.081132094065349</c:v>
                </c:pt>
                <c:pt idx="291">
                  <c:v>11.566433111826578</c:v>
                </c:pt>
                <c:pt idx="292">
                  <c:v>15.165417353312174</c:v>
                </c:pt>
                <c:pt idx="293">
                  <c:v>13.605198383331299</c:v>
                </c:pt>
                <c:pt idx="294">
                  <c:v>13.100480238596598</c:v>
                </c:pt>
                <c:pt idx="295">
                  <c:v>8.263078610102335</c:v>
                </c:pt>
                <c:pt idx="296">
                  <c:v>4.8817568620045977</c:v>
                </c:pt>
                <c:pt idx="297">
                  <c:v>8.5518027146657314</c:v>
                </c:pt>
                <c:pt idx="298">
                  <c:v>13.77660878499349</c:v>
                </c:pt>
                <c:pt idx="299">
                  <c:v>10.784992218017578</c:v>
                </c:pt>
                <c:pt idx="300">
                  <c:v>15.093812465667725</c:v>
                </c:pt>
                <c:pt idx="301">
                  <c:v>25.784166812896729</c:v>
                </c:pt>
                <c:pt idx="302">
                  <c:v>32.795513470967613</c:v>
                </c:pt>
                <c:pt idx="303">
                  <c:v>31.556140820185345</c:v>
                </c:pt>
                <c:pt idx="304">
                  <c:v>16.391993681589764</c:v>
                </c:pt>
                <c:pt idx="305">
                  <c:v>26.100016593933105</c:v>
                </c:pt>
                <c:pt idx="306">
                  <c:v>20.604536374409992</c:v>
                </c:pt>
                <c:pt idx="307">
                  <c:v>27.225662231445313</c:v>
                </c:pt>
                <c:pt idx="308">
                  <c:v>26.377509911855061</c:v>
                </c:pt>
                <c:pt idx="309">
                  <c:v>8.4470417896906529</c:v>
                </c:pt>
                <c:pt idx="310">
                  <c:v>26.550267537434895</c:v>
                </c:pt>
                <c:pt idx="311">
                  <c:v>26.948823769887287</c:v>
                </c:pt>
                <c:pt idx="312">
                  <c:v>9.5982427597045898</c:v>
                </c:pt>
                <c:pt idx="313">
                  <c:v>15.24978486696879</c:v>
                </c:pt>
                <c:pt idx="314">
                  <c:v>30.050169626871746</c:v>
                </c:pt>
                <c:pt idx="315">
                  <c:v>15.322198867797852</c:v>
                </c:pt>
                <c:pt idx="316">
                  <c:v>9.014613151550293</c:v>
                </c:pt>
                <c:pt idx="317">
                  <c:v>10.419542868932089</c:v>
                </c:pt>
                <c:pt idx="318">
                  <c:v>10.682668646176657</c:v>
                </c:pt>
                <c:pt idx="319">
                  <c:v>7.7176109949747724</c:v>
                </c:pt>
                <c:pt idx="320">
                  <c:v>14.265782197316488</c:v>
                </c:pt>
                <c:pt idx="321">
                  <c:v>29.71111011505127</c:v>
                </c:pt>
                <c:pt idx="322">
                  <c:v>31.715865453084309</c:v>
                </c:pt>
                <c:pt idx="323">
                  <c:v>35.199376424153648</c:v>
                </c:pt>
                <c:pt idx="324">
                  <c:v>17.90529990196228</c:v>
                </c:pt>
                <c:pt idx="325">
                  <c:v>10.443352619806925</c:v>
                </c:pt>
                <c:pt idx="326">
                  <c:v>15.251330852508545</c:v>
                </c:pt>
                <c:pt idx="327">
                  <c:v>5.0113828182220459</c:v>
                </c:pt>
                <c:pt idx="328">
                  <c:v>15.488672733306885</c:v>
                </c:pt>
                <c:pt idx="329">
                  <c:v>36.999093373616539</c:v>
                </c:pt>
                <c:pt idx="330">
                  <c:v>32.708197275797524</c:v>
                </c:pt>
                <c:pt idx="331">
                  <c:v>17.191686868667603</c:v>
                </c:pt>
                <c:pt idx="332">
                  <c:v>20.157752354939777</c:v>
                </c:pt>
                <c:pt idx="333">
                  <c:v>26.29474385579427</c:v>
                </c:pt>
                <c:pt idx="334">
                  <c:v>34.639343579610191</c:v>
                </c:pt>
                <c:pt idx="335">
                  <c:v>10.070103963216146</c:v>
                </c:pt>
                <c:pt idx="336">
                  <c:v>20.52532132466634</c:v>
                </c:pt>
                <c:pt idx="337">
                  <c:v>21.30477237701416</c:v>
                </c:pt>
                <c:pt idx="338">
                  <c:v>28.373195012410481</c:v>
                </c:pt>
                <c:pt idx="339">
                  <c:v>32.891995112101235</c:v>
                </c:pt>
                <c:pt idx="340">
                  <c:v>26.130707740783691</c:v>
                </c:pt>
                <c:pt idx="341">
                  <c:v>32.685279210408531</c:v>
                </c:pt>
                <c:pt idx="342">
                  <c:v>22.845136006673176</c:v>
                </c:pt>
                <c:pt idx="343">
                  <c:v>23.483783721923828</c:v>
                </c:pt>
                <c:pt idx="344">
                  <c:v>13.243631998697916</c:v>
                </c:pt>
                <c:pt idx="345">
                  <c:v>19.729312896728516</c:v>
                </c:pt>
                <c:pt idx="346">
                  <c:v>41.041981379191078</c:v>
                </c:pt>
                <c:pt idx="347">
                  <c:v>22.033641815185547</c:v>
                </c:pt>
                <c:pt idx="348">
                  <c:v>19.550179481506348</c:v>
                </c:pt>
                <c:pt idx="349">
                  <c:v>16.584624926249187</c:v>
                </c:pt>
                <c:pt idx="350">
                  <c:v>30.026164372762043</c:v>
                </c:pt>
                <c:pt idx="351">
                  <c:v>22.077535629272461</c:v>
                </c:pt>
                <c:pt idx="352">
                  <c:v>23.331931114196777</c:v>
                </c:pt>
                <c:pt idx="353">
                  <c:v>33.105022430419922</c:v>
                </c:pt>
                <c:pt idx="354">
                  <c:v>29.863416035970051</c:v>
                </c:pt>
                <c:pt idx="355">
                  <c:v>25.235104242960613</c:v>
                </c:pt>
                <c:pt idx="356">
                  <c:v>35.330240249633789</c:v>
                </c:pt>
                <c:pt idx="357">
                  <c:v>27.266833941141766</c:v>
                </c:pt>
                <c:pt idx="358">
                  <c:v>9.8225189844767247</c:v>
                </c:pt>
                <c:pt idx="359">
                  <c:v>16.738972345987957</c:v>
                </c:pt>
                <c:pt idx="360">
                  <c:v>23.043789784113567</c:v>
                </c:pt>
                <c:pt idx="361">
                  <c:v>20.62749981880188</c:v>
                </c:pt>
                <c:pt idx="362">
                  <c:v>16.780978838602703</c:v>
                </c:pt>
                <c:pt idx="363">
                  <c:v>18.37148888905843</c:v>
                </c:pt>
              </c:numCache>
            </c:numRef>
          </c:yVal>
        </c:ser>
        <c:ser>
          <c:idx val="8"/>
          <c:order val="8"/>
          <c:tx>
            <c:strRef>
              <c:f>all!$J$1</c:f>
              <c:strCache>
                <c:ptCount val="1"/>
                <c:pt idx="0">
                  <c:v>km1_26163542600</c:v>
                </c:pt>
              </c:strCache>
            </c:strRef>
          </c:tx>
          <c:spPr>
            <a:ln w="19050">
              <a:prstDash val="sysDash"/>
            </a:ln>
          </c:spPr>
          <c:marker>
            <c:symbol val="none"/>
          </c:marker>
          <c:xVal>
            <c:numRef>
              <c:f>all!$A$2:$A$365</c:f>
              <c:numCache>
                <c:formatCode>m/d/yyyy</c:formatCode>
                <c:ptCount val="364"/>
                <c:pt idx="0">
                  <c:v>38353</c:v>
                </c:pt>
                <c:pt idx="1">
                  <c:v>38354</c:v>
                </c:pt>
                <c:pt idx="2">
                  <c:v>38355</c:v>
                </c:pt>
                <c:pt idx="3">
                  <c:v>38356</c:v>
                </c:pt>
                <c:pt idx="4">
                  <c:v>38357</c:v>
                </c:pt>
                <c:pt idx="5">
                  <c:v>38358</c:v>
                </c:pt>
                <c:pt idx="6">
                  <c:v>38359</c:v>
                </c:pt>
                <c:pt idx="7">
                  <c:v>38360</c:v>
                </c:pt>
                <c:pt idx="8">
                  <c:v>38361</c:v>
                </c:pt>
                <c:pt idx="9">
                  <c:v>38362</c:v>
                </c:pt>
                <c:pt idx="10">
                  <c:v>38363</c:v>
                </c:pt>
                <c:pt idx="11">
                  <c:v>38364</c:v>
                </c:pt>
                <c:pt idx="12">
                  <c:v>38365</c:v>
                </c:pt>
                <c:pt idx="13">
                  <c:v>38366</c:v>
                </c:pt>
                <c:pt idx="14">
                  <c:v>38367</c:v>
                </c:pt>
                <c:pt idx="15">
                  <c:v>38368</c:v>
                </c:pt>
                <c:pt idx="16">
                  <c:v>38369</c:v>
                </c:pt>
                <c:pt idx="17">
                  <c:v>38370</c:v>
                </c:pt>
                <c:pt idx="18">
                  <c:v>38371</c:v>
                </c:pt>
                <c:pt idx="19">
                  <c:v>38372</c:v>
                </c:pt>
                <c:pt idx="20">
                  <c:v>38373</c:v>
                </c:pt>
                <c:pt idx="21">
                  <c:v>38374</c:v>
                </c:pt>
                <c:pt idx="22">
                  <c:v>38375</c:v>
                </c:pt>
                <c:pt idx="23">
                  <c:v>38376</c:v>
                </c:pt>
                <c:pt idx="24">
                  <c:v>38377</c:v>
                </c:pt>
                <c:pt idx="25">
                  <c:v>38378</c:v>
                </c:pt>
                <c:pt idx="26">
                  <c:v>38379</c:v>
                </c:pt>
                <c:pt idx="27">
                  <c:v>38380</c:v>
                </c:pt>
                <c:pt idx="28">
                  <c:v>38381</c:v>
                </c:pt>
                <c:pt idx="29">
                  <c:v>38382</c:v>
                </c:pt>
                <c:pt idx="30">
                  <c:v>38383</c:v>
                </c:pt>
                <c:pt idx="31">
                  <c:v>38384</c:v>
                </c:pt>
                <c:pt idx="32">
                  <c:v>38385</c:v>
                </c:pt>
                <c:pt idx="33">
                  <c:v>38386</c:v>
                </c:pt>
                <c:pt idx="34">
                  <c:v>38387</c:v>
                </c:pt>
                <c:pt idx="35">
                  <c:v>38388</c:v>
                </c:pt>
                <c:pt idx="36">
                  <c:v>38389</c:v>
                </c:pt>
                <c:pt idx="37">
                  <c:v>38390</c:v>
                </c:pt>
                <c:pt idx="38">
                  <c:v>38391</c:v>
                </c:pt>
                <c:pt idx="39">
                  <c:v>38392</c:v>
                </c:pt>
                <c:pt idx="40">
                  <c:v>38393</c:v>
                </c:pt>
                <c:pt idx="41">
                  <c:v>38394</c:v>
                </c:pt>
                <c:pt idx="42">
                  <c:v>38395</c:v>
                </c:pt>
                <c:pt idx="43">
                  <c:v>38396</c:v>
                </c:pt>
                <c:pt idx="44">
                  <c:v>38397</c:v>
                </c:pt>
                <c:pt idx="45">
                  <c:v>38398</c:v>
                </c:pt>
                <c:pt idx="46">
                  <c:v>38399</c:v>
                </c:pt>
                <c:pt idx="47">
                  <c:v>38400</c:v>
                </c:pt>
                <c:pt idx="48">
                  <c:v>38401</c:v>
                </c:pt>
                <c:pt idx="49">
                  <c:v>38402</c:v>
                </c:pt>
                <c:pt idx="50">
                  <c:v>38403</c:v>
                </c:pt>
                <c:pt idx="51">
                  <c:v>38404</c:v>
                </c:pt>
                <c:pt idx="52">
                  <c:v>38405</c:v>
                </c:pt>
                <c:pt idx="53">
                  <c:v>38406</c:v>
                </c:pt>
                <c:pt idx="54">
                  <c:v>38407</c:v>
                </c:pt>
                <c:pt idx="55">
                  <c:v>38408</c:v>
                </c:pt>
                <c:pt idx="56">
                  <c:v>38409</c:v>
                </c:pt>
                <c:pt idx="57">
                  <c:v>38410</c:v>
                </c:pt>
                <c:pt idx="58">
                  <c:v>38411</c:v>
                </c:pt>
                <c:pt idx="59">
                  <c:v>38412</c:v>
                </c:pt>
                <c:pt idx="60">
                  <c:v>38413</c:v>
                </c:pt>
                <c:pt idx="61">
                  <c:v>38414</c:v>
                </c:pt>
                <c:pt idx="62">
                  <c:v>38415</c:v>
                </c:pt>
                <c:pt idx="63">
                  <c:v>38416</c:v>
                </c:pt>
                <c:pt idx="64">
                  <c:v>38417</c:v>
                </c:pt>
                <c:pt idx="65">
                  <c:v>38418</c:v>
                </c:pt>
                <c:pt idx="66">
                  <c:v>38419</c:v>
                </c:pt>
                <c:pt idx="67">
                  <c:v>38420</c:v>
                </c:pt>
                <c:pt idx="68">
                  <c:v>38421</c:v>
                </c:pt>
                <c:pt idx="69">
                  <c:v>38422</c:v>
                </c:pt>
                <c:pt idx="70">
                  <c:v>38423</c:v>
                </c:pt>
                <c:pt idx="71">
                  <c:v>38424</c:v>
                </c:pt>
                <c:pt idx="72">
                  <c:v>38425</c:v>
                </c:pt>
                <c:pt idx="73">
                  <c:v>38426</c:v>
                </c:pt>
                <c:pt idx="74">
                  <c:v>38427</c:v>
                </c:pt>
                <c:pt idx="75">
                  <c:v>38428</c:v>
                </c:pt>
                <c:pt idx="76">
                  <c:v>38429</c:v>
                </c:pt>
                <c:pt idx="77">
                  <c:v>38430</c:v>
                </c:pt>
                <c:pt idx="78">
                  <c:v>38431</c:v>
                </c:pt>
                <c:pt idx="79">
                  <c:v>38432</c:v>
                </c:pt>
                <c:pt idx="80">
                  <c:v>38433</c:v>
                </c:pt>
                <c:pt idx="81">
                  <c:v>38434</c:v>
                </c:pt>
                <c:pt idx="82">
                  <c:v>38435</c:v>
                </c:pt>
                <c:pt idx="83">
                  <c:v>38436</c:v>
                </c:pt>
                <c:pt idx="84">
                  <c:v>38437</c:v>
                </c:pt>
                <c:pt idx="85">
                  <c:v>38438</c:v>
                </c:pt>
                <c:pt idx="86">
                  <c:v>38439</c:v>
                </c:pt>
                <c:pt idx="87">
                  <c:v>38440</c:v>
                </c:pt>
                <c:pt idx="88">
                  <c:v>38441</c:v>
                </c:pt>
                <c:pt idx="89">
                  <c:v>38442</c:v>
                </c:pt>
                <c:pt idx="90">
                  <c:v>38443</c:v>
                </c:pt>
                <c:pt idx="91">
                  <c:v>38444</c:v>
                </c:pt>
                <c:pt idx="92">
                  <c:v>38445</c:v>
                </c:pt>
                <c:pt idx="93">
                  <c:v>38446</c:v>
                </c:pt>
                <c:pt idx="94">
                  <c:v>38447</c:v>
                </c:pt>
                <c:pt idx="95">
                  <c:v>38448</c:v>
                </c:pt>
                <c:pt idx="96">
                  <c:v>38449</c:v>
                </c:pt>
                <c:pt idx="97">
                  <c:v>38450</c:v>
                </c:pt>
                <c:pt idx="98">
                  <c:v>38451</c:v>
                </c:pt>
                <c:pt idx="99">
                  <c:v>38452</c:v>
                </c:pt>
                <c:pt idx="100">
                  <c:v>38453</c:v>
                </c:pt>
                <c:pt idx="101">
                  <c:v>38454</c:v>
                </c:pt>
                <c:pt idx="102">
                  <c:v>38455</c:v>
                </c:pt>
                <c:pt idx="103">
                  <c:v>38456</c:v>
                </c:pt>
                <c:pt idx="104">
                  <c:v>38457</c:v>
                </c:pt>
                <c:pt idx="105">
                  <c:v>38458</c:v>
                </c:pt>
                <c:pt idx="106">
                  <c:v>38459</c:v>
                </c:pt>
                <c:pt idx="107">
                  <c:v>38460</c:v>
                </c:pt>
                <c:pt idx="108">
                  <c:v>38461</c:v>
                </c:pt>
                <c:pt idx="109">
                  <c:v>38462</c:v>
                </c:pt>
                <c:pt idx="110">
                  <c:v>38463</c:v>
                </c:pt>
                <c:pt idx="111">
                  <c:v>38464</c:v>
                </c:pt>
                <c:pt idx="112">
                  <c:v>38465</c:v>
                </c:pt>
                <c:pt idx="113">
                  <c:v>38466</c:v>
                </c:pt>
                <c:pt idx="114">
                  <c:v>38467</c:v>
                </c:pt>
                <c:pt idx="115">
                  <c:v>38468</c:v>
                </c:pt>
                <c:pt idx="116">
                  <c:v>38469</c:v>
                </c:pt>
                <c:pt idx="117">
                  <c:v>38470</c:v>
                </c:pt>
                <c:pt idx="118">
                  <c:v>38471</c:v>
                </c:pt>
                <c:pt idx="119">
                  <c:v>38472</c:v>
                </c:pt>
                <c:pt idx="120">
                  <c:v>38473</c:v>
                </c:pt>
                <c:pt idx="121">
                  <c:v>38474</c:v>
                </c:pt>
                <c:pt idx="122">
                  <c:v>38475</c:v>
                </c:pt>
                <c:pt idx="123">
                  <c:v>38476</c:v>
                </c:pt>
                <c:pt idx="124">
                  <c:v>38477</c:v>
                </c:pt>
                <c:pt idx="125">
                  <c:v>38478</c:v>
                </c:pt>
                <c:pt idx="126">
                  <c:v>38479</c:v>
                </c:pt>
                <c:pt idx="127">
                  <c:v>38480</c:v>
                </c:pt>
                <c:pt idx="128">
                  <c:v>38481</c:v>
                </c:pt>
                <c:pt idx="129">
                  <c:v>38482</c:v>
                </c:pt>
                <c:pt idx="130">
                  <c:v>38483</c:v>
                </c:pt>
                <c:pt idx="131">
                  <c:v>38484</c:v>
                </c:pt>
                <c:pt idx="132">
                  <c:v>38485</c:v>
                </c:pt>
                <c:pt idx="133">
                  <c:v>38486</c:v>
                </c:pt>
                <c:pt idx="134">
                  <c:v>38487</c:v>
                </c:pt>
                <c:pt idx="135">
                  <c:v>38488</c:v>
                </c:pt>
                <c:pt idx="136">
                  <c:v>38489</c:v>
                </c:pt>
                <c:pt idx="137">
                  <c:v>38490</c:v>
                </c:pt>
                <c:pt idx="138">
                  <c:v>38491</c:v>
                </c:pt>
                <c:pt idx="139">
                  <c:v>38492</c:v>
                </c:pt>
                <c:pt idx="140">
                  <c:v>38493</c:v>
                </c:pt>
                <c:pt idx="141">
                  <c:v>38494</c:v>
                </c:pt>
                <c:pt idx="142">
                  <c:v>38495</c:v>
                </c:pt>
                <c:pt idx="143">
                  <c:v>38496</c:v>
                </c:pt>
                <c:pt idx="144">
                  <c:v>38497</c:v>
                </c:pt>
                <c:pt idx="145">
                  <c:v>38498</c:v>
                </c:pt>
                <c:pt idx="146">
                  <c:v>38499</c:v>
                </c:pt>
                <c:pt idx="147">
                  <c:v>38500</c:v>
                </c:pt>
                <c:pt idx="148">
                  <c:v>38501</c:v>
                </c:pt>
                <c:pt idx="149">
                  <c:v>38502</c:v>
                </c:pt>
                <c:pt idx="150">
                  <c:v>38503</c:v>
                </c:pt>
                <c:pt idx="151">
                  <c:v>38504</c:v>
                </c:pt>
                <c:pt idx="152">
                  <c:v>38505</c:v>
                </c:pt>
                <c:pt idx="153">
                  <c:v>38506</c:v>
                </c:pt>
                <c:pt idx="154">
                  <c:v>38507</c:v>
                </c:pt>
                <c:pt idx="155">
                  <c:v>38508</c:v>
                </c:pt>
                <c:pt idx="156">
                  <c:v>38509</c:v>
                </c:pt>
                <c:pt idx="157">
                  <c:v>38510</c:v>
                </c:pt>
                <c:pt idx="158">
                  <c:v>38511</c:v>
                </c:pt>
                <c:pt idx="159">
                  <c:v>38512</c:v>
                </c:pt>
                <c:pt idx="160">
                  <c:v>38513</c:v>
                </c:pt>
                <c:pt idx="161">
                  <c:v>38514</c:v>
                </c:pt>
                <c:pt idx="162">
                  <c:v>38515</c:v>
                </c:pt>
                <c:pt idx="163">
                  <c:v>38516</c:v>
                </c:pt>
                <c:pt idx="164">
                  <c:v>38517</c:v>
                </c:pt>
                <c:pt idx="165">
                  <c:v>38518</c:v>
                </c:pt>
                <c:pt idx="166">
                  <c:v>38519</c:v>
                </c:pt>
                <c:pt idx="167">
                  <c:v>38520</c:v>
                </c:pt>
                <c:pt idx="168">
                  <c:v>38521</c:v>
                </c:pt>
                <c:pt idx="169">
                  <c:v>38522</c:v>
                </c:pt>
                <c:pt idx="170">
                  <c:v>38523</c:v>
                </c:pt>
                <c:pt idx="171">
                  <c:v>38524</c:v>
                </c:pt>
                <c:pt idx="172">
                  <c:v>38525</c:v>
                </c:pt>
                <c:pt idx="173">
                  <c:v>38526</c:v>
                </c:pt>
                <c:pt idx="174">
                  <c:v>38527</c:v>
                </c:pt>
                <c:pt idx="175">
                  <c:v>38528</c:v>
                </c:pt>
                <c:pt idx="176">
                  <c:v>38529</c:v>
                </c:pt>
                <c:pt idx="177">
                  <c:v>38530</c:v>
                </c:pt>
                <c:pt idx="178">
                  <c:v>38531</c:v>
                </c:pt>
                <c:pt idx="179">
                  <c:v>38532</c:v>
                </c:pt>
                <c:pt idx="180">
                  <c:v>38533</c:v>
                </c:pt>
                <c:pt idx="181">
                  <c:v>38534</c:v>
                </c:pt>
                <c:pt idx="182">
                  <c:v>38535</c:v>
                </c:pt>
                <c:pt idx="183">
                  <c:v>38536</c:v>
                </c:pt>
                <c:pt idx="184">
                  <c:v>38537</c:v>
                </c:pt>
                <c:pt idx="185">
                  <c:v>38538</c:v>
                </c:pt>
                <c:pt idx="186">
                  <c:v>38539</c:v>
                </c:pt>
                <c:pt idx="187">
                  <c:v>38540</c:v>
                </c:pt>
                <c:pt idx="188">
                  <c:v>38541</c:v>
                </c:pt>
                <c:pt idx="189">
                  <c:v>38542</c:v>
                </c:pt>
                <c:pt idx="190">
                  <c:v>38543</c:v>
                </c:pt>
                <c:pt idx="191">
                  <c:v>38544</c:v>
                </c:pt>
                <c:pt idx="192">
                  <c:v>38545</c:v>
                </c:pt>
                <c:pt idx="193">
                  <c:v>38546</c:v>
                </c:pt>
                <c:pt idx="194">
                  <c:v>38547</c:v>
                </c:pt>
                <c:pt idx="195">
                  <c:v>38548</c:v>
                </c:pt>
                <c:pt idx="196">
                  <c:v>38549</c:v>
                </c:pt>
                <c:pt idx="197">
                  <c:v>38550</c:v>
                </c:pt>
                <c:pt idx="198">
                  <c:v>38551</c:v>
                </c:pt>
                <c:pt idx="199">
                  <c:v>38552</c:v>
                </c:pt>
                <c:pt idx="200">
                  <c:v>38553</c:v>
                </c:pt>
                <c:pt idx="201">
                  <c:v>38554</c:v>
                </c:pt>
                <c:pt idx="202">
                  <c:v>38555</c:v>
                </c:pt>
                <c:pt idx="203">
                  <c:v>38556</c:v>
                </c:pt>
                <c:pt idx="204">
                  <c:v>38557</c:v>
                </c:pt>
                <c:pt idx="205">
                  <c:v>38558</c:v>
                </c:pt>
                <c:pt idx="206">
                  <c:v>38559</c:v>
                </c:pt>
                <c:pt idx="207">
                  <c:v>38560</c:v>
                </c:pt>
                <c:pt idx="208">
                  <c:v>38561</c:v>
                </c:pt>
                <c:pt idx="209">
                  <c:v>38562</c:v>
                </c:pt>
                <c:pt idx="210">
                  <c:v>38563</c:v>
                </c:pt>
                <c:pt idx="211">
                  <c:v>38564</c:v>
                </c:pt>
                <c:pt idx="212">
                  <c:v>38565</c:v>
                </c:pt>
                <c:pt idx="213">
                  <c:v>38566</c:v>
                </c:pt>
                <c:pt idx="214">
                  <c:v>38567</c:v>
                </c:pt>
                <c:pt idx="215">
                  <c:v>38568</c:v>
                </c:pt>
                <c:pt idx="216">
                  <c:v>38569</c:v>
                </c:pt>
                <c:pt idx="217">
                  <c:v>38570</c:v>
                </c:pt>
                <c:pt idx="218">
                  <c:v>38571</c:v>
                </c:pt>
                <c:pt idx="219">
                  <c:v>38572</c:v>
                </c:pt>
                <c:pt idx="220">
                  <c:v>38573</c:v>
                </c:pt>
                <c:pt idx="221">
                  <c:v>38574</c:v>
                </c:pt>
                <c:pt idx="222">
                  <c:v>38575</c:v>
                </c:pt>
                <c:pt idx="223">
                  <c:v>38576</c:v>
                </c:pt>
                <c:pt idx="224">
                  <c:v>38577</c:v>
                </c:pt>
                <c:pt idx="225">
                  <c:v>38578</c:v>
                </c:pt>
                <c:pt idx="226">
                  <c:v>38579</c:v>
                </c:pt>
                <c:pt idx="227">
                  <c:v>38580</c:v>
                </c:pt>
                <c:pt idx="228">
                  <c:v>38581</c:v>
                </c:pt>
                <c:pt idx="229">
                  <c:v>38582</c:v>
                </c:pt>
                <c:pt idx="230">
                  <c:v>38583</c:v>
                </c:pt>
                <c:pt idx="231">
                  <c:v>38584</c:v>
                </c:pt>
                <c:pt idx="232">
                  <c:v>38585</c:v>
                </c:pt>
                <c:pt idx="233">
                  <c:v>38586</c:v>
                </c:pt>
                <c:pt idx="234">
                  <c:v>38587</c:v>
                </c:pt>
                <c:pt idx="235">
                  <c:v>38588</c:v>
                </c:pt>
                <c:pt idx="236">
                  <c:v>38589</c:v>
                </c:pt>
                <c:pt idx="237">
                  <c:v>38590</c:v>
                </c:pt>
                <c:pt idx="238">
                  <c:v>38591</c:v>
                </c:pt>
                <c:pt idx="239">
                  <c:v>38592</c:v>
                </c:pt>
                <c:pt idx="240">
                  <c:v>38593</c:v>
                </c:pt>
                <c:pt idx="241">
                  <c:v>38594</c:v>
                </c:pt>
                <c:pt idx="242">
                  <c:v>38595</c:v>
                </c:pt>
                <c:pt idx="243">
                  <c:v>38596</c:v>
                </c:pt>
                <c:pt idx="244">
                  <c:v>38597</c:v>
                </c:pt>
                <c:pt idx="245">
                  <c:v>38598</c:v>
                </c:pt>
                <c:pt idx="246">
                  <c:v>38599</c:v>
                </c:pt>
                <c:pt idx="247">
                  <c:v>38600</c:v>
                </c:pt>
                <c:pt idx="248">
                  <c:v>38601</c:v>
                </c:pt>
                <c:pt idx="249">
                  <c:v>38602</c:v>
                </c:pt>
                <c:pt idx="250">
                  <c:v>38603</c:v>
                </c:pt>
                <c:pt idx="251">
                  <c:v>38604</c:v>
                </c:pt>
                <c:pt idx="252">
                  <c:v>38605</c:v>
                </c:pt>
                <c:pt idx="253">
                  <c:v>38606</c:v>
                </c:pt>
                <c:pt idx="254">
                  <c:v>38607</c:v>
                </c:pt>
                <c:pt idx="255">
                  <c:v>38608</c:v>
                </c:pt>
                <c:pt idx="256">
                  <c:v>38609</c:v>
                </c:pt>
                <c:pt idx="257">
                  <c:v>38610</c:v>
                </c:pt>
                <c:pt idx="258">
                  <c:v>38611</c:v>
                </c:pt>
                <c:pt idx="259">
                  <c:v>38612</c:v>
                </c:pt>
                <c:pt idx="260">
                  <c:v>38613</c:v>
                </c:pt>
                <c:pt idx="261">
                  <c:v>38614</c:v>
                </c:pt>
                <c:pt idx="262">
                  <c:v>38615</c:v>
                </c:pt>
                <c:pt idx="263">
                  <c:v>38616</c:v>
                </c:pt>
                <c:pt idx="264">
                  <c:v>38617</c:v>
                </c:pt>
                <c:pt idx="265">
                  <c:v>38618</c:v>
                </c:pt>
                <c:pt idx="266">
                  <c:v>38619</c:v>
                </c:pt>
                <c:pt idx="267">
                  <c:v>38620</c:v>
                </c:pt>
                <c:pt idx="268">
                  <c:v>38621</c:v>
                </c:pt>
                <c:pt idx="269">
                  <c:v>38622</c:v>
                </c:pt>
                <c:pt idx="270">
                  <c:v>38623</c:v>
                </c:pt>
                <c:pt idx="271">
                  <c:v>38624</c:v>
                </c:pt>
                <c:pt idx="272">
                  <c:v>38625</c:v>
                </c:pt>
                <c:pt idx="273">
                  <c:v>38626</c:v>
                </c:pt>
                <c:pt idx="274">
                  <c:v>38627</c:v>
                </c:pt>
                <c:pt idx="275">
                  <c:v>38628</c:v>
                </c:pt>
                <c:pt idx="276">
                  <c:v>38629</c:v>
                </c:pt>
                <c:pt idx="277">
                  <c:v>38630</c:v>
                </c:pt>
                <c:pt idx="278">
                  <c:v>38631</c:v>
                </c:pt>
                <c:pt idx="279">
                  <c:v>38632</c:v>
                </c:pt>
                <c:pt idx="280">
                  <c:v>38633</c:v>
                </c:pt>
                <c:pt idx="281">
                  <c:v>38634</c:v>
                </c:pt>
                <c:pt idx="282">
                  <c:v>38635</c:v>
                </c:pt>
                <c:pt idx="283">
                  <c:v>38636</c:v>
                </c:pt>
                <c:pt idx="284">
                  <c:v>38637</c:v>
                </c:pt>
                <c:pt idx="285">
                  <c:v>38638</c:v>
                </c:pt>
                <c:pt idx="286">
                  <c:v>38639</c:v>
                </c:pt>
                <c:pt idx="287">
                  <c:v>38640</c:v>
                </c:pt>
                <c:pt idx="288">
                  <c:v>38641</c:v>
                </c:pt>
                <c:pt idx="289">
                  <c:v>38642</c:v>
                </c:pt>
                <c:pt idx="290">
                  <c:v>38643</c:v>
                </c:pt>
                <c:pt idx="291">
                  <c:v>38644</c:v>
                </c:pt>
                <c:pt idx="292">
                  <c:v>38645</c:v>
                </c:pt>
                <c:pt idx="293">
                  <c:v>38646</c:v>
                </c:pt>
                <c:pt idx="294">
                  <c:v>38647</c:v>
                </c:pt>
                <c:pt idx="295">
                  <c:v>38648</c:v>
                </c:pt>
                <c:pt idx="296">
                  <c:v>38649</c:v>
                </c:pt>
                <c:pt idx="297">
                  <c:v>38650</c:v>
                </c:pt>
                <c:pt idx="298">
                  <c:v>38651</c:v>
                </c:pt>
                <c:pt idx="299">
                  <c:v>38652</c:v>
                </c:pt>
                <c:pt idx="300">
                  <c:v>38653</c:v>
                </c:pt>
                <c:pt idx="301">
                  <c:v>38654</c:v>
                </c:pt>
                <c:pt idx="302">
                  <c:v>38655</c:v>
                </c:pt>
                <c:pt idx="303">
                  <c:v>38656</c:v>
                </c:pt>
                <c:pt idx="304">
                  <c:v>38657</c:v>
                </c:pt>
                <c:pt idx="305">
                  <c:v>38658</c:v>
                </c:pt>
                <c:pt idx="306">
                  <c:v>38659</c:v>
                </c:pt>
                <c:pt idx="307">
                  <c:v>38660</c:v>
                </c:pt>
                <c:pt idx="308">
                  <c:v>38661</c:v>
                </c:pt>
                <c:pt idx="309">
                  <c:v>38662</c:v>
                </c:pt>
                <c:pt idx="310">
                  <c:v>38663</c:v>
                </c:pt>
                <c:pt idx="311">
                  <c:v>38664</c:v>
                </c:pt>
                <c:pt idx="312">
                  <c:v>38665</c:v>
                </c:pt>
                <c:pt idx="313">
                  <c:v>38666</c:v>
                </c:pt>
                <c:pt idx="314">
                  <c:v>38667</c:v>
                </c:pt>
                <c:pt idx="315">
                  <c:v>38668</c:v>
                </c:pt>
                <c:pt idx="316">
                  <c:v>38669</c:v>
                </c:pt>
                <c:pt idx="317">
                  <c:v>38670</c:v>
                </c:pt>
                <c:pt idx="318">
                  <c:v>38671</c:v>
                </c:pt>
                <c:pt idx="319">
                  <c:v>38672</c:v>
                </c:pt>
                <c:pt idx="320">
                  <c:v>38673</c:v>
                </c:pt>
                <c:pt idx="321">
                  <c:v>38674</c:v>
                </c:pt>
                <c:pt idx="322">
                  <c:v>38675</c:v>
                </c:pt>
                <c:pt idx="323">
                  <c:v>38676</c:v>
                </c:pt>
                <c:pt idx="324">
                  <c:v>38677</c:v>
                </c:pt>
                <c:pt idx="325">
                  <c:v>38678</c:v>
                </c:pt>
                <c:pt idx="326">
                  <c:v>38679</c:v>
                </c:pt>
                <c:pt idx="327">
                  <c:v>38680</c:v>
                </c:pt>
                <c:pt idx="328">
                  <c:v>38681</c:v>
                </c:pt>
                <c:pt idx="329">
                  <c:v>38682</c:v>
                </c:pt>
                <c:pt idx="330">
                  <c:v>38683</c:v>
                </c:pt>
                <c:pt idx="331">
                  <c:v>38684</c:v>
                </c:pt>
                <c:pt idx="332">
                  <c:v>38685</c:v>
                </c:pt>
                <c:pt idx="333">
                  <c:v>38686</c:v>
                </c:pt>
                <c:pt idx="334">
                  <c:v>38687</c:v>
                </c:pt>
                <c:pt idx="335">
                  <c:v>38688</c:v>
                </c:pt>
                <c:pt idx="336">
                  <c:v>38689</c:v>
                </c:pt>
                <c:pt idx="337">
                  <c:v>38690</c:v>
                </c:pt>
                <c:pt idx="338">
                  <c:v>38691</c:v>
                </c:pt>
                <c:pt idx="339">
                  <c:v>38692</c:v>
                </c:pt>
                <c:pt idx="340">
                  <c:v>38693</c:v>
                </c:pt>
                <c:pt idx="341">
                  <c:v>38694</c:v>
                </c:pt>
                <c:pt idx="342">
                  <c:v>38695</c:v>
                </c:pt>
                <c:pt idx="343">
                  <c:v>38696</c:v>
                </c:pt>
                <c:pt idx="344">
                  <c:v>38697</c:v>
                </c:pt>
                <c:pt idx="345">
                  <c:v>38698</c:v>
                </c:pt>
                <c:pt idx="346">
                  <c:v>38699</c:v>
                </c:pt>
                <c:pt idx="347">
                  <c:v>38700</c:v>
                </c:pt>
                <c:pt idx="348">
                  <c:v>38701</c:v>
                </c:pt>
                <c:pt idx="349">
                  <c:v>38702</c:v>
                </c:pt>
                <c:pt idx="350">
                  <c:v>38703</c:v>
                </c:pt>
                <c:pt idx="351">
                  <c:v>38704</c:v>
                </c:pt>
                <c:pt idx="352">
                  <c:v>38705</c:v>
                </c:pt>
                <c:pt idx="353">
                  <c:v>38706</c:v>
                </c:pt>
                <c:pt idx="354">
                  <c:v>38707</c:v>
                </c:pt>
                <c:pt idx="355">
                  <c:v>38708</c:v>
                </c:pt>
                <c:pt idx="356">
                  <c:v>38709</c:v>
                </c:pt>
                <c:pt idx="357">
                  <c:v>38710</c:v>
                </c:pt>
                <c:pt idx="358">
                  <c:v>38711</c:v>
                </c:pt>
                <c:pt idx="359">
                  <c:v>38712</c:v>
                </c:pt>
                <c:pt idx="360">
                  <c:v>38713</c:v>
                </c:pt>
                <c:pt idx="361">
                  <c:v>38714</c:v>
                </c:pt>
                <c:pt idx="362">
                  <c:v>38715</c:v>
                </c:pt>
                <c:pt idx="363">
                  <c:v>38716</c:v>
                </c:pt>
              </c:numCache>
            </c:numRef>
          </c:xVal>
          <c:yVal>
            <c:numRef>
              <c:f>all!$J$2:$J$365</c:f>
              <c:numCache>
                <c:formatCode>General</c:formatCode>
                <c:ptCount val="364"/>
                <c:pt idx="0">
                  <c:v>16.470364252726238</c:v>
                </c:pt>
                <c:pt idx="1">
                  <c:v>26.650716781616211</c:v>
                </c:pt>
                <c:pt idx="2">
                  <c:v>14.525755564371744</c:v>
                </c:pt>
                <c:pt idx="3">
                  <c:v>23.517142454783123</c:v>
                </c:pt>
                <c:pt idx="4">
                  <c:v>11.610475222269693</c:v>
                </c:pt>
                <c:pt idx="5">
                  <c:v>14.913184801737467</c:v>
                </c:pt>
                <c:pt idx="6">
                  <c:v>34.068081537882485</c:v>
                </c:pt>
                <c:pt idx="7">
                  <c:v>36.807964960734047</c:v>
                </c:pt>
                <c:pt idx="8">
                  <c:v>20.474739233652752</c:v>
                </c:pt>
                <c:pt idx="9">
                  <c:v>28.397308667500813</c:v>
                </c:pt>
                <c:pt idx="10">
                  <c:v>18.68384615580241</c:v>
                </c:pt>
                <c:pt idx="11">
                  <c:v>25.742821057637531</c:v>
                </c:pt>
                <c:pt idx="12">
                  <c:v>11.941634019215902</c:v>
                </c:pt>
                <c:pt idx="13">
                  <c:v>18.3891757329305</c:v>
                </c:pt>
                <c:pt idx="14">
                  <c:v>21.078615188598633</c:v>
                </c:pt>
                <c:pt idx="15">
                  <c:v>15.438466389973959</c:v>
                </c:pt>
                <c:pt idx="16">
                  <c:v>11.955117543538412</c:v>
                </c:pt>
                <c:pt idx="17">
                  <c:v>15.409659385681152</c:v>
                </c:pt>
                <c:pt idx="18">
                  <c:v>16.861888567606609</c:v>
                </c:pt>
                <c:pt idx="19">
                  <c:v>19.081942876180012</c:v>
                </c:pt>
                <c:pt idx="20">
                  <c:v>17.937530517578125</c:v>
                </c:pt>
                <c:pt idx="21">
                  <c:v>7.6360627015431719</c:v>
                </c:pt>
                <c:pt idx="22">
                  <c:v>19.390923817952473</c:v>
                </c:pt>
                <c:pt idx="23">
                  <c:v>29.888631184895832</c:v>
                </c:pt>
                <c:pt idx="24">
                  <c:v>45.925147374471031</c:v>
                </c:pt>
                <c:pt idx="25">
                  <c:v>14.577993392944336</c:v>
                </c:pt>
                <c:pt idx="26">
                  <c:v>26.730841636657715</c:v>
                </c:pt>
                <c:pt idx="27">
                  <c:v>31.717840830485027</c:v>
                </c:pt>
                <c:pt idx="28">
                  <c:v>40.654877980550133</c:v>
                </c:pt>
                <c:pt idx="29">
                  <c:v>28.296877543131512</c:v>
                </c:pt>
                <c:pt idx="30">
                  <c:v>33.722094853719078</c:v>
                </c:pt>
                <c:pt idx="31">
                  <c:v>29.786060969034832</c:v>
                </c:pt>
                <c:pt idx="32">
                  <c:v>48.741957346598305</c:v>
                </c:pt>
                <c:pt idx="33">
                  <c:v>43.233679453531899</c:v>
                </c:pt>
                <c:pt idx="34">
                  <c:v>40.880513191223145</c:v>
                </c:pt>
                <c:pt idx="35">
                  <c:v>28.247828165690105</c:v>
                </c:pt>
                <c:pt idx="36">
                  <c:v>53.678559621175133</c:v>
                </c:pt>
                <c:pt idx="37">
                  <c:v>19.737939993540447</c:v>
                </c:pt>
                <c:pt idx="38">
                  <c:v>19.095441500345867</c:v>
                </c:pt>
                <c:pt idx="39">
                  <c:v>13.785552660624186</c:v>
                </c:pt>
                <c:pt idx="40">
                  <c:v>13.445750713348389</c:v>
                </c:pt>
                <c:pt idx="41">
                  <c:v>21.976407686869305</c:v>
                </c:pt>
                <c:pt idx="42">
                  <c:v>17.653595288594563</c:v>
                </c:pt>
                <c:pt idx="43">
                  <c:v>10.54984442392985</c:v>
                </c:pt>
                <c:pt idx="44">
                  <c:v>14.028930187225342</c:v>
                </c:pt>
                <c:pt idx="45">
                  <c:v>21.278781890869141</c:v>
                </c:pt>
                <c:pt idx="46">
                  <c:v>18.008874257405598</c:v>
                </c:pt>
                <c:pt idx="47">
                  <c:v>10.896838665008545</c:v>
                </c:pt>
                <c:pt idx="48">
                  <c:v>15.735547224680582</c:v>
                </c:pt>
                <c:pt idx="49">
                  <c:v>26.279506683349609</c:v>
                </c:pt>
                <c:pt idx="50">
                  <c:v>16.647414048512776</c:v>
                </c:pt>
                <c:pt idx="51">
                  <c:v>22.137292544047039</c:v>
                </c:pt>
                <c:pt idx="52">
                  <c:v>26.40950043996175</c:v>
                </c:pt>
                <c:pt idx="53">
                  <c:v>28.602044105529785</c:v>
                </c:pt>
                <c:pt idx="54">
                  <c:v>31.34679667154948</c:v>
                </c:pt>
                <c:pt idx="55">
                  <c:v>24.762626647949219</c:v>
                </c:pt>
                <c:pt idx="56">
                  <c:v>13.68522040049235</c:v>
                </c:pt>
                <c:pt idx="57">
                  <c:v>20.529055595397949</c:v>
                </c:pt>
                <c:pt idx="58">
                  <c:v>28.504733721415203</c:v>
                </c:pt>
                <c:pt idx="59">
                  <c:v>10.08074696858724</c:v>
                </c:pt>
                <c:pt idx="60">
                  <c:v>12.104318936665853</c:v>
                </c:pt>
                <c:pt idx="61">
                  <c:v>21.467851797739666</c:v>
                </c:pt>
                <c:pt idx="62">
                  <c:v>48.311317443847656</c:v>
                </c:pt>
                <c:pt idx="63">
                  <c:v>33.818012873331703</c:v>
                </c:pt>
                <c:pt idx="64">
                  <c:v>35.578430811564125</c:v>
                </c:pt>
                <c:pt idx="65">
                  <c:v>12.260224978129068</c:v>
                </c:pt>
                <c:pt idx="66">
                  <c:v>12.076305707295736</c:v>
                </c:pt>
                <c:pt idx="67">
                  <c:v>13.958971182505289</c:v>
                </c:pt>
                <c:pt idx="68">
                  <c:v>29.772588411966961</c:v>
                </c:pt>
                <c:pt idx="69">
                  <c:v>24.462771733601887</c:v>
                </c:pt>
                <c:pt idx="70">
                  <c:v>13.349849541982016</c:v>
                </c:pt>
                <c:pt idx="71">
                  <c:v>19.262194951375324</c:v>
                </c:pt>
                <c:pt idx="72">
                  <c:v>27.559189796447754</c:v>
                </c:pt>
                <c:pt idx="73">
                  <c:v>34.646352767944336</c:v>
                </c:pt>
                <c:pt idx="74">
                  <c:v>27.234426816304524</c:v>
                </c:pt>
                <c:pt idx="75">
                  <c:v>17.22432804107666</c:v>
                </c:pt>
                <c:pt idx="76">
                  <c:v>37.114124298095703</c:v>
                </c:pt>
                <c:pt idx="77">
                  <c:v>12.161227385203043</c:v>
                </c:pt>
                <c:pt idx="78">
                  <c:v>11.677076657613119</c:v>
                </c:pt>
                <c:pt idx="79">
                  <c:v>17.123305638631184</c:v>
                </c:pt>
                <c:pt idx="80">
                  <c:v>14.744461377461752</c:v>
                </c:pt>
                <c:pt idx="81">
                  <c:v>13.948019981384277</c:v>
                </c:pt>
                <c:pt idx="82">
                  <c:v>25.859542846679688</c:v>
                </c:pt>
                <c:pt idx="83">
                  <c:v>10.955690224965414</c:v>
                </c:pt>
                <c:pt idx="84">
                  <c:v>30.953779856363933</c:v>
                </c:pt>
                <c:pt idx="85">
                  <c:v>30.190125783284504</c:v>
                </c:pt>
                <c:pt idx="86">
                  <c:v>18.085941950480144</c:v>
                </c:pt>
                <c:pt idx="87">
                  <c:v>27.56941254933675</c:v>
                </c:pt>
                <c:pt idx="88">
                  <c:v>29.384960810343426</c:v>
                </c:pt>
                <c:pt idx="89">
                  <c:v>7.230642557144165</c:v>
                </c:pt>
                <c:pt idx="90">
                  <c:v>6.1470295588175459</c:v>
                </c:pt>
                <c:pt idx="91">
                  <c:v>4.8441508611043291</c:v>
                </c:pt>
                <c:pt idx="92">
                  <c:v>6.8487034638722735</c:v>
                </c:pt>
                <c:pt idx="93">
                  <c:v>25.3297704855601</c:v>
                </c:pt>
                <c:pt idx="94">
                  <c:v>27.489935080210369</c:v>
                </c:pt>
                <c:pt idx="95">
                  <c:v>23.494544665018719</c:v>
                </c:pt>
                <c:pt idx="96">
                  <c:v>10.456951777140299</c:v>
                </c:pt>
                <c:pt idx="97">
                  <c:v>14.794272263844809</c:v>
                </c:pt>
                <c:pt idx="98">
                  <c:v>17.291926701863606</c:v>
                </c:pt>
                <c:pt idx="99">
                  <c:v>26.155480702718098</c:v>
                </c:pt>
                <c:pt idx="100">
                  <c:v>7.7357017199198408</c:v>
                </c:pt>
                <c:pt idx="101">
                  <c:v>12.783133824666342</c:v>
                </c:pt>
                <c:pt idx="102">
                  <c:v>7.5162167549133301</c:v>
                </c:pt>
                <c:pt idx="103">
                  <c:v>12.393245061238607</c:v>
                </c:pt>
                <c:pt idx="104">
                  <c:v>19.413139979044598</c:v>
                </c:pt>
                <c:pt idx="105">
                  <c:v>21.73574670155843</c:v>
                </c:pt>
                <c:pt idx="106">
                  <c:v>33.680825551350914</c:v>
                </c:pt>
                <c:pt idx="107">
                  <c:v>40.467555363972984</c:v>
                </c:pt>
                <c:pt idx="108">
                  <c:v>19.212368647257488</c:v>
                </c:pt>
                <c:pt idx="109">
                  <c:v>8.1662955284118652</c:v>
                </c:pt>
                <c:pt idx="110">
                  <c:v>16.582814693450928</c:v>
                </c:pt>
                <c:pt idx="111">
                  <c:v>7.9462726910909014</c:v>
                </c:pt>
                <c:pt idx="112">
                  <c:v>2.8118690252304077</c:v>
                </c:pt>
                <c:pt idx="113">
                  <c:v>3.3434922695159912</c:v>
                </c:pt>
                <c:pt idx="114">
                  <c:v>13.111323436101278</c:v>
                </c:pt>
                <c:pt idx="115">
                  <c:v>14.52363395690918</c:v>
                </c:pt>
                <c:pt idx="116">
                  <c:v>16.234944820404053</c:v>
                </c:pt>
                <c:pt idx="117">
                  <c:v>18.877288023630779</c:v>
                </c:pt>
                <c:pt idx="118">
                  <c:v>21.048229535420734</c:v>
                </c:pt>
                <c:pt idx="119">
                  <c:v>21.645393371582031</c:v>
                </c:pt>
                <c:pt idx="120">
                  <c:v>18.772613843282063</c:v>
                </c:pt>
                <c:pt idx="121">
                  <c:v>13.593329111735025</c:v>
                </c:pt>
                <c:pt idx="122">
                  <c:v>20.103090286254883</c:v>
                </c:pt>
                <c:pt idx="123">
                  <c:v>24.203006426493328</c:v>
                </c:pt>
                <c:pt idx="124">
                  <c:v>27.871931393941242</c:v>
                </c:pt>
                <c:pt idx="125">
                  <c:v>32.102275848388672</c:v>
                </c:pt>
                <c:pt idx="126">
                  <c:v>27.739964008331299</c:v>
                </c:pt>
                <c:pt idx="127">
                  <c:v>30.925046920776367</c:v>
                </c:pt>
                <c:pt idx="128">
                  <c:v>32.124263127644859</c:v>
                </c:pt>
                <c:pt idx="129">
                  <c:v>12.081934928894043</c:v>
                </c:pt>
                <c:pt idx="130">
                  <c:v>5.6017163594563799</c:v>
                </c:pt>
                <c:pt idx="131">
                  <c:v>8.2630864779154454</c:v>
                </c:pt>
                <c:pt idx="132">
                  <c:v>12.454764684041342</c:v>
                </c:pt>
                <c:pt idx="133">
                  <c:v>11.120737075805664</c:v>
                </c:pt>
                <c:pt idx="134">
                  <c:v>7.283861955006917</c:v>
                </c:pt>
                <c:pt idx="135">
                  <c:v>12.657371362050375</c:v>
                </c:pt>
                <c:pt idx="136">
                  <c:v>17.526076634724934</c:v>
                </c:pt>
                <c:pt idx="137">
                  <c:v>14.66196314493815</c:v>
                </c:pt>
                <c:pt idx="138">
                  <c:v>13.529447197914124</c:v>
                </c:pt>
                <c:pt idx="139">
                  <c:v>12.414444287618002</c:v>
                </c:pt>
                <c:pt idx="140">
                  <c:v>16.892359733581543</c:v>
                </c:pt>
                <c:pt idx="141">
                  <c:v>28.969795544942219</c:v>
                </c:pt>
                <c:pt idx="142">
                  <c:v>7.4373379548390703</c:v>
                </c:pt>
                <c:pt idx="143">
                  <c:v>10.117683490117392</c:v>
                </c:pt>
                <c:pt idx="144">
                  <c:v>8.3354781468709316</c:v>
                </c:pt>
                <c:pt idx="145">
                  <c:v>12.339174111684164</c:v>
                </c:pt>
                <c:pt idx="146">
                  <c:v>15.047955354054769</c:v>
                </c:pt>
                <c:pt idx="147">
                  <c:v>12.433106740315756</c:v>
                </c:pt>
                <c:pt idx="148">
                  <c:v>11.755585352579752</c:v>
                </c:pt>
                <c:pt idx="149">
                  <c:v>12.519785404205322</c:v>
                </c:pt>
                <c:pt idx="150">
                  <c:v>13.838268597920736</c:v>
                </c:pt>
                <c:pt idx="151">
                  <c:v>17.114239692687988</c:v>
                </c:pt>
                <c:pt idx="152">
                  <c:v>12.591360251108805</c:v>
                </c:pt>
                <c:pt idx="153">
                  <c:v>22.457118352254231</c:v>
                </c:pt>
                <c:pt idx="154">
                  <c:v>26.482518831888836</c:v>
                </c:pt>
                <c:pt idx="155">
                  <c:v>12.027717590332031</c:v>
                </c:pt>
                <c:pt idx="156">
                  <c:v>10.830950736999512</c:v>
                </c:pt>
                <c:pt idx="157">
                  <c:v>12.294288476308187</c:v>
                </c:pt>
                <c:pt idx="158">
                  <c:v>21.658977508544922</c:v>
                </c:pt>
                <c:pt idx="159">
                  <c:v>24.214748382568359</c:v>
                </c:pt>
                <c:pt idx="160">
                  <c:v>24.640717188517254</c:v>
                </c:pt>
                <c:pt idx="161">
                  <c:v>18.458064079284668</c:v>
                </c:pt>
                <c:pt idx="162">
                  <c:v>20.669828414916992</c:v>
                </c:pt>
                <c:pt idx="163">
                  <c:v>15.490461508433023</c:v>
                </c:pt>
                <c:pt idx="164">
                  <c:v>11.449723879496256</c:v>
                </c:pt>
                <c:pt idx="165">
                  <c:v>5.6245803833007813</c:v>
                </c:pt>
                <c:pt idx="166">
                  <c:v>9.7749754587809239</c:v>
                </c:pt>
                <c:pt idx="167">
                  <c:v>7.4623196919759112</c:v>
                </c:pt>
                <c:pt idx="168">
                  <c:v>6.7044314543406172</c:v>
                </c:pt>
                <c:pt idx="169">
                  <c:v>14.090182622273764</c:v>
                </c:pt>
                <c:pt idx="170">
                  <c:v>20.564823150634766</c:v>
                </c:pt>
                <c:pt idx="171">
                  <c:v>9.7356589237848912</c:v>
                </c:pt>
                <c:pt idx="172">
                  <c:v>8.1199850241343174</c:v>
                </c:pt>
                <c:pt idx="173">
                  <c:v>15.356962203979492</c:v>
                </c:pt>
                <c:pt idx="174">
                  <c:v>24.937933603922527</c:v>
                </c:pt>
                <c:pt idx="175">
                  <c:v>13.101178487141928</c:v>
                </c:pt>
                <c:pt idx="176">
                  <c:v>23.786413510640461</c:v>
                </c:pt>
                <c:pt idx="177">
                  <c:v>32.645070393880211</c:v>
                </c:pt>
                <c:pt idx="178">
                  <c:v>11.601606210072836</c:v>
                </c:pt>
                <c:pt idx="179">
                  <c:v>26.050382296244305</c:v>
                </c:pt>
                <c:pt idx="180">
                  <c:v>9.7838277816772461</c:v>
                </c:pt>
                <c:pt idx="181">
                  <c:v>4.7673479715983076</c:v>
                </c:pt>
                <c:pt idx="182">
                  <c:v>9.7881973584493007</c:v>
                </c:pt>
                <c:pt idx="183">
                  <c:v>25.496942838033039</c:v>
                </c:pt>
                <c:pt idx="184">
                  <c:v>18.1384121576945</c:v>
                </c:pt>
                <c:pt idx="185">
                  <c:v>7.0530333518981934</c:v>
                </c:pt>
                <c:pt idx="186">
                  <c:v>8.4377892812093105</c:v>
                </c:pt>
                <c:pt idx="187">
                  <c:v>15.709282557169596</c:v>
                </c:pt>
                <c:pt idx="188">
                  <c:v>10.909403483072916</c:v>
                </c:pt>
                <c:pt idx="189">
                  <c:v>14.995009422302246</c:v>
                </c:pt>
                <c:pt idx="190">
                  <c:v>18.263025601704914</c:v>
                </c:pt>
                <c:pt idx="191">
                  <c:v>18.138534545898437</c:v>
                </c:pt>
                <c:pt idx="192">
                  <c:v>22.926116625467937</c:v>
                </c:pt>
                <c:pt idx="193">
                  <c:v>19.875944773356121</c:v>
                </c:pt>
                <c:pt idx="194">
                  <c:v>22.922126134236652</c:v>
                </c:pt>
                <c:pt idx="195">
                  <c:v>19.660806655883789</c:v>
                </c:pt>
                <c:pt idx="196">
                  <c:v>19.964203675587971</c:v>
                </c:pt>
                <c:pt idx="197">
                  <c:v>17.66758171717326</c:v>
                </c:pt>
                <c:pt idx="198">
                  <c:v>11.776226679484049</c:v>
                </c:pt>
                <c:pt idx="199">
                  <c:v>12.607519308725992</c:v>
                </c:pt>
                <c:pt idx="200">
                  <c:v>11.026379108428955</c:v>
                </c:pt>
                <c:pt idx="201">
                  <c:v>17.29262622197469</c:v>
                </c:pt>
                <c:pt idx="202">
                  <c:v>10.217225074768066</c:v>
                </c:pt>
                <c:pt idx="203">
                  <c:v>13.306389490763346</c:v>
                </c:pt>
                <c:pt idx="204">
                  <c:v>13.700902779897055</c:v>
                </c:pt>
                <c:pt idx="205">
                  <c:v>16.27790133158366</c:v>
                </c:pt>
                <c:pt idx="206">
                  <c:v>7.4153580665588379</c:v>
                </c:pt>
                <c:pt idx="207">
                  <c:v>7.2825711568196612</c:v>
                </c:pt>
                <c:pt idx="208">
                  <c:v>15.591511011123657</c:v>
                </c:pt>
                <c:pt idx="209">
                  <c:v>10.185477097829184</c:v>
                </c:pt>
                <c:pt idx="210">
                  <c:v>13.132420857747396</c:v>
                </c:pt>
                <c:pt idx="211">
                  <c:v>18.131428400675457</c:v>
                </c:pt>
                <c:pt idx="212">
                  <c:v>19.594069480895996</c:v>
                </c:pt>
                <c:pt idx="213">
                  <c:v>38.94402758280436</c:v>
                </c:pt>
                <c:pt idx="214">
                  <c:v>31.584075927734375</c:v>
                </c:pt>
                <c:pt idx="215">
                  <c:v>10.800992647806803</c:v>
                </c:pt>
                <c:pt idx="216">
                  <c:v>8.5308498541514073</c:v>
                </c:pt>
                <c:pt idx="217">
                  <c:v>18.792168935139973</c:v>
                </c:pt>
                <c:pt idx="218">
                  <c:v>20.27535120646159</c:v>
                </c:pt>
                <c:pt idx="219">
                  <c:v>24.179590543111164</c:v>
                </c:pt>
                <c:pt idx="220">
                  <c:v>23.120935122172039</c:v>
                </c:pt>
                <c:pt idx="221">
                  <c:v>11.955434163411459</c:v>
                </c:pt>
                <c:pt idx="222">
                  <c:v>13.679775714874268</c:v>
                </c:pt>
                <c:pt idx="223">
                  <c:v>13.83322556813558</c:v>
                </c:pt>
                <c:pt idx="224">
                  <c:v>13.280889670054117</c:v>
                </c:pt>
                <c:pt idx="225">
                  <c:v>8.8091355959574376</c:v>
                </c:pt>
                <c:pt idx="226">
                  <c:v>11.692166964213053</c:v>
                </c:pt>
                <c:pt idx="227">
                  <c:v>17.689728418986004</c:v>
                </c:pt>
                <c:pt idx="228">
                  <c:v>14.048805554707846</c:v>
                </c:pt>
                <c:pt idx="229">
                  <c:v>24.596236546834309</c:v>
                </c:pt>
                <c:pt idx="230">
                  <c:v>14.490777969360352</c:v>
                </c:pt>
                <c:pt idx="231">
                  <c:v>14.316953341166178</c:v>
                </c:pt>
                <c:pt idx="232">
                  <c:v>6.5315130551656084</c:v>
                </c:pt>
                <c:pt idx="233">
                  <c:v>8.132516622543335</c:v>
                </c:pt>
                <c:pt idx="234">
                  <c:v>9.6796414852142334</c:v>
                </c:pt>
                <c:pt idx="235">
                  <c:v>14.787591139475504</c:v>
                </c:pt>
                <c:pt idx="236">
                  <c:v>11.504969120025635</c:v>
                </c:pt>
                <c:pt idx="237">
                  <c:v>29.402252515157063</c:v>
                </c:pt>
                <c:pt idx="238">
                  <c:v>18.054969787597656</c:v>
                </c:pt>
                <c:pt idx="239">
                  <c:v>11.467263380686441</c:v>
                </c:pt>
                <c:pt idx="240">
                  <c:v>28.036928176879883</c:v>
                </c:pt>
                <c:pt idx="241">
                  <c:v>16.795315742492676</c:v>
                </c:pt>
                <c:pt idx="242">
                  <c:v>14.507855415344238</c:v>
                </c:pt>
                <c:pt idx="243">
                  <c:v>12.798690795898438</c:v>
                </c:pt>
                <c:pt idx="244">
                  <c:v>7.3340983390808105</c:v>
                </c:pt>
                <c:pt idx="245">
                  <c:v>12.310545523961386</c:v>
                </c:pt>
                <c:pt idx="246">
                  <c:v>12.096603075663248</c:v>
                </c:pt>
                <c:pt idx="247">
                  <c:v>15.270287990570068</c:v>
                </c:pt>
                <c:pt idx="248">
                  <c:v>24.800349235534668</c:v>
                </c:pt>
                <c:pt idx="249">
                  <c:v>23.169180552164715</c:v>
                </c:pt>
                <c:pt idx="250">
                  <c:v>8.6804676055908203</c:v>
                </c:pt>
                <c:pt idx="251">
                  <c:v>14.263891537984213</c:v>
                </c:pt>
                <c:pt idx="252">
                  <c:v>17.029165903727215</c:v>
                </c:pt>
                <c:pt idx="253">
                  <c:v>23.44147555033366</c:v>
                </c:pt>
                <c:pt idx="254">
                  <c:v>38.926486968994141</c:v>
                </c:pt>
                <c:pt idx="255">
                  <c:v>33.749234517415367</c:v>
                </c:pt>
                <c:pt idx="256">
                  <c:v>10.958226521809896</c:v>
                </c:pt>
                <c:pt idx="257">
                  <c:v>7.8484924634297686</c:v>
                </c:pt>
                <c:pt idx="258">
                  <c:v>7.2874388694763184</c:v>
                </c:pt>
                <c:pt idx="259">
                  <c:v>16.824710687001545</c:v>
                </c:pt>
                <c:pt idx="260">
                  <c:v>20.335475444793701</c:v>
                </c:pt>
                <c:pt idx="261">
                  <c:v>18.129537105560303</c:v>
                </c:pt>
                <c:pt idx="262">
                  <c:v>11.852198123931885</c:v>
                </c:pt>
                <c:pt idx="263">
                  <c:v>18.78101619084676</c:v>
                </c:pt>
                <c:pt idx="264">
                  <c:v>13.03759511311849</c:v>
                </c:pt>
                <c:pt idx="265">
                  <c:v>10.228439490000406</c:v>
                </c:pt>
                <c:pt idx="266">
                  <c:v>18.706219991048176</c:v>
                </c:pt>
                <c:pt idx="267">
                  <c:v>15.146571159362793</c:v>
                </c:pt>
                <c:pt idx="268">
                  <c:v>7.8172841866811114</c:v>
                </c:pt>
                <c:pt idx="269">
                  <c:v>18.369016488393147</c:v>
                </c:pt>
                <c:pt idx="270">
                  <c:v>10.549703081448873</c:v>
                </c:pt>
                <c:pt idx="271">
                  <c:v>11.419343868891398</c:v>
                </c:pt>
                <c:pt idx="272">
                  <c:v>19.653956413269043</c:v>
                </c:pt>
                <c:pt idx="273">
                  <c:v>28.91532262166341</c:v>
                </c:pt>
                <c:pt idx="274">
                  <c:v>34.258909861246742</c:v>
                </c:pt>
                <c:pt idx="275">
                  <c:v>34.590113321940102</c:v>
                </c:pt>
                <c:pt idx="276">
                  <c:v>37.968972524007164</c:v>
                </c:pt>
                <c:pt idx="277">
                  <c:v>31.870478947957356</c:v>
                </c:pt>
                <c:pt idx="278">
                  <c:v>10.593942801157633</c:v>
                </c:pt>
                <c:pt idx="279">
                  <c:v>4.2628878752390547</c:v>
                </c:pt>
                <c:pt idx="280">
                  <c:v>5.1019820372263593</c:v>
                </c:pt>
                <c:pt idx="281">
                  <c:v>9.434046109517416</c:v>
                </c:pt>
                <c:pt idx="282">
                  <c:v>26.065231323242188</c:v>
                </c:pt>
                <c:pt idx="283">
                  <c:v>20.969305992126465</c:v>
                </c:pt>
                <c:pt idx="284">
                  <c:v>22.662310282389324</c:v>
                </c:pt>
                <c:pt idx="285">
                  <c:v>39.99026425679525</c:v>
                </c:pt>
                <c:pt idx="286">
                  <c:v>28.485302607218426</c:v>
                </c:pt>
                <c:pt idx="287">
                  <c:v>5.5943644046783447</c:v>
                </c:pt>
                <c:pt idx="288">
                  <c:v>10.071574449539185</c:v>
                </c:pt>
                <c:pt idx="289">
                  <c:v>16.413868427276611</c:v>
                </c:pt>
                <c:pt idx="290">
                  <c:v>16.660351435343426</c:v>
                </c:pt>
                <c:pt idx="291">
                  <c:v>11.735199292500814</c:v>
                </c:pt>
                <c:pt idx="292">
                  <c:v>15.295113404591879</c:v>
                </c:pt>
                <c:pt idx="293">
                  <c:v>13.783769448598227</c:v>
                </c:pt>
                <c:pt idx="294">
                  <c:v>13.421228090922037</c:v>
                </c:pt>
                <c:pt idx="295">
                  <c:v>8.4843359788258876</c:v>
                </c:pt>
                <c:pt idx="296">
                  <c:v>5.0347844759623213</c:v>
                </c:pt>
                <c:pt idx="297">
                  <c:v>8.5062195460001622</c:v>
                </c:pt>
                <c:pt idx="298">
                  <c:v>13.796680768330893</c:v>
                </c:pt>
                <c:pt idx="299">
                  <c:v>10.560142517089844</c:v>
                </c:pt>
                <c:pt idx="300">
                  <c:v>16.72378396987915</c:v>
                </c:pt>
                <c:pt idx="301">
                  <c:v>27.499235947926838</c:v>
                </c:pt>
                <c:pt idx="302">
                  <c:v>33.138994216918945</c:v>
                </c:pt>
                <c:pt idx="303">
                  <c:v>32.886616826057434</c:v>
                </c:pt>
                <c:pt idx="304">
                  <c:v>17.25609000523885</c:v>
                </c:pt>
                <c:pt idx="305">
                  <c:v>26.383029301961262</c:v>
                </c:pt>
                <c:pt idx="306">
                  <c:v>20.955029805501301</c:v>
                </c:pt>
                <c:pt idx="307">
                  <c:v>27.612522443135578</c:v>
                </c:pt>
                <c:pt idx="308">
                  <c:v>27.486483573913574</c:v>
                </c:pt>
                <c:pt idx="309">
                  <c:v>9.2114585240681972</c:v>
                </c:pt>
                <c:pt idx="310">
                  <c:v>27.138875961303711</c:v>
                </c:pt>
                <c:pt idx="311">
                  <c:v>27.560854196548462</c:v>
                </c:pt>
                <c:pt idx="312">
                  <c:v>9.7377492586771641</c:v>
                </c:pt>
                <c:pt idx="313">
                  <c:v>15.213173071543375</c:v>
                </c:pt>
                <c:pt idx="314">
                  <c:v>30.464344024658203</c:v>
                </c:pt>
                <c:pt idx="315">
                  <c:v>15.560779571533203</c:v>
                </c:pt>
                <c:pt idx="316">
                  <c:v>10.431811650594076</c:v>
                </c:pt>
                <c:pt idx="317">
                  <c:v>10.784845193227133</c:v>
                </c:pt>
                <c:pt idx="318">
                  <c:v>11.160898764928183</c:v>
                </c:pt>
                <c:pt idx="319">
                  <c:v>8.5676178932189941</c:v>
                </c:pt>
                <c:pt idx="320">
                  <c:v>15.238495031992594</c:v>
                </c:pt>
                <c:pt idx="321">
                  <c:v>30.22130839029948</c:v>
                </c:pt>
                <c:pt idx="322">
                  <c:v>32.105641047159828</c:v>
                </c:pt>
                <c:pt idx="323">
                  <c:v>36.219477971394859</c:v>
                </c:pt>
                <c:pt idx="324">
                  <c:v>18.708856185277302</c:v>
                </c:pt>
                <c:pt idx="325">
                  <c:v>10.643575429916382</c:v>
                </c:pt>
                <c:pt idx="326">
                  <c:v>15.339408953984579</c:v>
                </c:pt>
                <c:pt idx="327">
                  <c:v>5.4667937755584717</c:v>
                </c:pt>
                <c:pt idx="328">
                  <c:v>16.213910897572834</c:v>
                </c:pt>
                <c:pt idx="329">
                  <c:v>38.621707916259766</c:v>
                </c:pt>
                <c:pt idx="330">
                  <c:v>33.862336476643883</c:v>
                </c:pt>
                <c:pt idx="331">
                  <c:v>17.094555060068767</c:v>
                </c:pt>
                <c:pt idx="332">
                  <c:v>20.60453160603841</c:v>
                </c:pt>
                <c:pt idx="333">
                  <c:v>27.92009162902832</c:v>
                </c:pt>
                <c:pt idx="334">
                  <c:v>36.539637088775635</c:v>
                </c:pt>
                <c:pt idx="335">
                  <c:v>11.075949827829996</c:v>
                </c:pt>
                <c:pt idx="336">
                  <c:v>21.525086402893066</c:v>
                </c:pt>
                <c:pt idx="337">
                  <c:v>22.511405626932781</c:v>
                </c:pt>
                <c:pt idx="338">
                  <c:v>29.63358434041341</c:v>
                </c:pt>
                <c:pt idx="339">
                  <c:v>34.571071624755859</c:v>
                </c:pt>
                <c:pt idx="340">
                  <c:v>27.338905970255535</c:v>
                </c:pt>
                <c:pt idx="341">
                  <c:v>33.211877822875977</c:v>
                </c:pt>
                <c:pt idx="342">
                  <c:v>23.307140986124676</c:v>
                </c:pt>
                <c:pt idx="343">
                  <c:v>23.910719553629558</c:v>
                </c:pt>
                <c:pt idx="344">
                  <c:v>13.268931547800699</c:v>
                </c:pt>
                <c:pt idx="345">
                  <c:v>20.584657669067383</c:v>
                </c:pt>
                <c:pt idx="346">
                  <c:v>42.306399027506508</c:v>
                </c:pt>
                <c:pt idx="347">
                  <c:v>23.694930076599121</c:v>
                </c:pt>
                <c:pt idx="348">
                  <c:v>20.982089360555012</c:v>
                </c:pt>
                <c:pt idx="349">
                  <c:v>17.243786493937176</c:v>
                </c:pt>
                <c:pt idx="350">
                  <c:v>30.884652455647785</c:v>
                </c:pt>
                <c:pt idx="351">
                  <c:v>23.858719507853191</c:v>
                </c:pt>
                <c:pt idx="352">
                  <c:v>25.163096745808918</c:v>
                </c:pt>
                <c:pt idx="353">
                  <c:v>34.669342041015625</c:v>
                </c:pt>
                <c:pt idx="354">
                  <c:v>30.978430430094402</c:v>
                </c:pt>
                <c:pt idx="355">
                  <c:v>25.698593775431316</c:v>
                </c:pt>
                <c:pt idx="356">
                  <c:v>36.177342096964516</c:v>
                </c:pt>
                <c:pt idx="357">
                  <c:v>28.155600070953369</c:v>
                </c:pt>
                <c:pt idx="358">
                  <c:v>10.063912073771158</c:v>
                </c:pt>
                <c:pt idx="359">
                  <c:v>16.78692118326823</c:v>
                </c:pt>
                <c:pt idx="360">
                  <c:v>23.926258563995361</c:v>
                </c:pt>
                <c:pt idx="361">
                  <c:v>22.121280988057453</c:v>
                </c:pt>
                <c:pt idx="362">
                  <c:v>17.029723167419434</c:v>
                </c:pt>
                <c:pt idx="363">
                  <c:v>19.855198701222736</c:v>
                </c:pt>
              </c:numCache>
            </c:numRef>
          </c:yVal>
        </c:ser>
        <c:ser>
          <c:idx val="9"/>
          <c:order val="9"/>
          <c:tx>
            <c:strRef>
              <c:f>all!$K$1</c:f>
              <c:strCache>
                <c:ptCount val="1"/>
                <c:pt idx="0">
                  <c:v>km1_26163576600</c:v>
                </c:pt>
              </c:strCache>
            </c:strRef>
          </c:tx>
          <c:spPr>
            <a:ln w="19050">
              <a:prstDash val="sysDash"/>
            </a:ln>
          </c:spPr>
          <c:marker>
            <c:symbol val="none"/>
          </c:marker>
          <c:xVal>
            <c:numRef>
              <c:f>all!$A$2:$A$365</c:f>
              <c:numCache>
                <c:formatCode>m/d/yyyy</c:formatCode>
                <c:ptCount val="364"/>
                <c:pt idx="0">
                  <c:v>38353</c:v>
                </c:pt>
                <c:pt idx="1">
                  <c:v>38354</c:v>
                </c:pt>
                <c:pt idx="2">
                  <c:v>38355</c:v>
                </c:pt>
                <c:pt idx="3">
                  <c:v>38356</c:v>
                </c:pt>
                <c:pt idx="4">
                  <c:v>38357</c:v>
                </c:pt>
                <c:pt idx="5">
                  <c:v>38358</c:v>
                </c:pt>
                <c:pt idx="6">
                  <c:v>38359</c:v>
                </c:pt>
                <c:pt idx="7">
                  <c:v>38360</c:v>
                </c:pt>
                <c:pt idx="8">
                  <c:v>38361</c:v>
                </c:pt>
                <c:pt idx="9">
                  <c:v>38362</c:v>
                </c:pt>
                <c:pt idx="10">
                  <c:v>38363</c:v>
                </c:pt>
                <c:pt idx="11">
                  <c:v>38364</c:v>
                </c:pt>
                <c:pt idx="12">
                  <c:v>38365</c:v>
                </c:pt>
                <c:pt idx="13">
                  <c:v>38366</c:v>
                </c:pt>
                <c:pt idx="14">
                  <c:v>38367</c:v>
                </c:pt>
                <c:pt idx="15">
                  <c:v>38368</c:v>
                </c:pt>
                <c:pt idx="16">
                  <c:v>38369</c:v>
                </c:pt>
                <c:pt idx="17">
                  <c:v>38370</c:v>
                </c:pt>
                <c:pt idx="18">
                  <c:v>38371</c:v>
                </c:pt>
                <c:pt idx="19">
                  <c:v>38372</c:v>
                </c:pt>
                <c:pt idx="20">
                  <c:v>38373</c:v>
                </c:pt>
                <c:pt idx="21">
                  <c:v>38374</c:v>
                </c:pt>
                <c:pt idx="22">
                  <c:v>38375</c:v>
                </c:pt>
                <c:pt idx="23">
                  <c:v>38376</c:v>
                </c:pt>
                <c:pt idx="24">
                  <c:v>38377</c:v>
                </c:pt>
                <c:pt idx="25">
                  <c:v>38378</c:v>
                </c:pt>
                <c:pt idx="26">
                  <c:v>38379</c:v>
                </c:pt>
                <c:pt idx="27">
                  <c:v>38380</c:v>
                </c:pt>
                <c:pt idx="28">
                  <c:v>38381</c:v>
                </c:pt>
                <c:pt idx="29">
                  <c:v>38382</c:v>
                </c:pt>
                <c:pt idx="30">
                  <c:v>38383</c:v>
                </c:pt>
                <c:pt idx="31">
                  <c:v>38384</c:v>
                </c:pt>
                <c:pt idx="32">
                  <c:v>38385</c:v>
                </c:pt>
                <c:pt idx="33">
                  <c:v>38386</c:v>
                </c:pt>
                <c:pt idx="34">
                  <c:v>38387</c:v>
                </c:pt>
                <c:pt idx="35">
                  <c:v>38388</c:v>
                </c:pt>
                <c:pt idx="36">
                  <c:v>38389</c:v>
                </c:pt>
                <c:pt idx="37">
                  <c:v>38390</c:v>
                </c:pt>
                <c:pt idx="38">
                  <c:v>38391</c:v>
                </c:pt>
                <c:pt idx="39">
                  <c:v>38392</c:v>
                </c:pt>
                <c:pt idx="40">
                  <c:v>38393</c:v>
                </c:pt>
                <c:pt idx="41">
                  <c:v>38394</c:v>
                </c:pt>
                <c:pt idx="42">
                  <c:v>38395</c:v>
                </c:pt>
                <c:pt idx="43">
                  <c:v>38396</c:v>
                </c:pt>
                <c:pt idx="44">
                  <c:v>38397</c:v>
                </c:pt>
                <c:pt idx="45">
                  <c:v>38398</c:v>
                </c:pt>
                <c:pt idx="46">
                  <c:v>38399</c:v>
                </c:pt>
                <c:pt idx="47">
                  <c:v>38400</c:v>
                </c:pt>
                <c:pt idx="48">
                  <c:v>38401</c:v>
                </c:pt>
                <c:pt idx="49">
                  <c:v>38402</c:v>
                </c:pt>
                <c:pt idx="50">
                  <c:v>38403</c:v>
                </c:pt>
                <c:pt idx="51">
                  <c:v>38404</c:v>
                </c:pt>
                <c:pt idx="52">
                  <c:v>38405</c:v>
                </c:pt>
                <c:pt idx="53">
                  <c:v>38406</c:v>
                </c:pt>
                <c:pt idx="54">
                  <c:v>38407</c:v>
                </c:pt>
                <c:pt idx="55">
                  <c:v>38408</c:v>
                </c:pt>
                <c:pt idx="56">
                  <c:v>38409</c:v>
                </c:pt>
                <c:pt idx="57">
                  <c:v>38410</c:v>
                </c:pt>
                <c:pt idx="58">
                  <c:v>38411</c:v>
                </c:pt>
                <c:pt idx="59">
                  <c:v>38412</c:v>
                </c:pt>
                <c:pt idx="60">
                  <c:v>38413</c:v>
                </c:pt>
                <c:pt idx="61">
                  <c:v>38414</c:v>
                </c:pt>
                <c:pt idx="62">
                  <c:v>38415</c:v>
                </c:pt>
                <c:pt idx="63">
                  <c:v>38416</c:v>
                </c:pt>
                <c:pt idx="64">
                  <c:v>38417</c:v>
                </c:pt>
                <c:pt idx="65">
                  <c:v>38418</c:v>
                </c:pt>
                <c:pt idx="66">
                  <c:v>38419</c:v>
                </c:pt>
                <c:pt idx="67">
                  <c:v>38420</c:v>
                </c:pt>
                <c:pt idx="68">
                  <c:v>38421</c:v>
                </c:pt>
                <c:pt idx="69">
                  <c:v>38422</c:v>
                </c:pt>
                <c:pt idx="70">
                  <c:v>38423</c:v>
                </c:pt>
                <c:pt idx="71">
                  <c:v>38424</c:v>
                </c:pt>
                <c:pt idx="72">
                  <c:v>38425</c:v>
                </c:pt>
                <c:pt idx="73">
                  <c:v>38426</c:v>
                </c:pt>
                <c:pt idx="74">
                  <c:v>38427</c:v>
                </c:pt>
                <c:pt idx="75">
                  <c:v>38428</c:v>
                </c:pt>
                <c:pt idx="76">
                  <c:v>38429</c:v>
                </c:pt>
                <c:pt idx="77">
                  <c:v>38430</c:v>
                </c:pt>
                <c:pt idx="78">
                  <c:v>38431</c:v>
                </c:pt>
                <c:pt idx="79">
                  <c:v>38432</c:v>
                </c:pt>
                <c:pt idx="80">
                  <c:v>38433</c:v>
                </c:pt>
                <c:pt idx="81">
                  <c:v>38434</c:v>
                </c:pt>
                <c:pt idx="82">
                  <c:v>38435</c:v>
                </c:pt>
                <c:pt idx="83">
                  <c:v>38436</c:v>
                </c:pt>
                <c:pt idx="84">
                  <c:v>38437</c:v>
                </c:pt>
                <c:pt idx="85">
                  <c:v>38438</c:v>
                </c:pt>
                <c:pt idx="86">
                  <c:v>38439</c:v>
                </c:pt>
                <c:pt idx="87">
                  <c:v>38440</c:v>
                </c:pt>
                <c:pt idx="88">
                  <c:v>38441</c:v>
                </c:pt>
                <c:pt idx="89">
                  <c:v>38442</c:v>
                </c:pt>
                <c:pt idx="90">
                  <c:v>38443</c:v>
                </c:pt>
                <c:pt idx="91">
                  <c:v>38444</c:v>
                </c:pt>
                <c:pt idx="92">
                  <c:v>38445</c:v>
                </c:pt>
                <c:pt idx="93">
                  <c:v>38446</c:v>
                </c:pt>
                <c:pt idx="94">
                  <c:v>38447</c:v>
                </c:pt>
                <c:pt idx="95">
                  <c:v>38448</c:v>
                </c:pt>
                <c:pt idx="96">
                  <c:v>38449</c:v>
                </c:pt>
                <c:pt idx="97">
                  <c:v>38450</c:v>
                </c:pt>
                <c:pt idx="98">
                  <c:v>38451</c:v>
                </c:pt>
                <c:pt idx="99">
                  <c:v>38452</c:v>
                </c:pt>
                <c:pt idx="100">
                  <c:v>38453</c:v>
                </c:pt>
                <c:pt idx="101">
                  <c:v>38454</c:v>
                </c:pt>
                <c:pt idx="102">
                  <c:v>38455</c:v>
                </c:pt>
                <c:pt idx="103">
                  <c:v>38456</c:v>
                </c:pt>
                <c:pt idx="104">
                  <c:v>38457</c:v>
                </c:pt>
                <c:pt idx="105">
                  <c:v>38458</c:v>
                </c:pt>
                <c:pt idx="106">
                  <c:v>38459</c:v>
                </c:pt>
                <c:pt idx="107">
                  <c:v>38460</c:v>
                </c:pt>
                <c:pt idx="108">
                  <c:v>38461</c:v>
                </c:pt>
                <c:pt idx="109">
                  <c:v>38462</c:v>
                </c:pt>
                <c:pt idx="110">
                  <c:v>38463</c:v>
                </c:pt>
                <c:pt idx="111">
                  <c:v>38464</c:v>
                </c:pt>
                <c:pt idx="112">
                  <c:v>38465</c:v>
                </c:pt>
                <c:pt idx="113">
                  <c:v>38466</c:v>
                </c:pt>
                <c:pt idx="114">
                  <c:v>38467</c:v>
                </c:pt>
                <c:pt idx="115">
                  <c:v>38468</c:v>
                </c:pt>
                <c:pt idx="116">
                  <c:v>38469</c:v>
                </c:pt>
                <c:pt idx="117">
                  <c:v>38470</c:v>
                </c:pt>
                <c:pt idx="118">
                  <c:v>38471</c:v>
                </c:pt>
                <c:pt idx="119">
                  <c:v>38472</c:v>
                </c:pt>
                <c:pt idx="120">
                  <c:v>38473</c:v>
                </c:pt>
                <c:pt idx="121">
                  <c:v>38474</c:v>
                </c:pt>
                <c:pt idx="122">
                  <c:v>38475</c:v>
                </c:pt>
                <c:pt idx="123">
                  <c:v>38476</c:v>
                </c:pt>
                <c:pt idx="124">
                  <c:v>38477</c:v>
                </c:pt>
                <c:pt idx="125">
                  <c:v>38478</c:v>
                </c:pt>
                <c:pt idx="126">
                  <c:v>38479</c:v>
                </c:pt>
                <c:pt idx="127">
                  <c:v>38480</c:v>
                </c:pt>
                <c:pt idx="128">
                  <c:v>38481</c:v>
                </c:pt>
                <c:pt idx="129">
                  <c:v>38482</c:v>
                </c:pt>
                <c:pt idx="130">
                  <c:v>38483</c:v>
                </c:pt>
                <c:pt idx="131">
                  <c:v>38484</c:v>
                </c:pt>
                <c:pt idx="132">
                  <c:v>38485</c:v>
                </c:pt>
                <c:pt idx="133">
                  <c:v>38486</c:v>
                </c:pt>
                <c:pt idx="134">
                  <c:v>38487</c:v>
                </c:pt>
                <c:pt idx="135">
                  <c:v>38488</c:v>
                </c:pt>
                <c:pt idx="136">
                  <c:v>38489</c:v>
                </c:pt>
                <c:pt idx="137">
                  <c:v>38490</c:v>
                </c:pt>
                <c:pt idx="138">
                  <c:v>38491</c:v>
                </c:pt>
                <c:pt idx="139">
                  <c:v>38492</c:v>
                </c:pt>
                <c:pt idx="140">
                  <c:v>38493</c:v>
                </c:pt>
                <c:pt idx="141">
                  <c:v>38494</c:v>
                </c:pt>
                <c:pt idx="142">
                  <c:v>38495</c:v>
                </c:pt>
                <c:pt idx="143">
                  <c:v>38496</c:v>
                </c:pt>
                <c:pt idx="144">
                  <c:v>38497</c:v>
                </c:pt>
                <c:pt idx="145">
                  <c:v>38498</c:v>
                </c:pt>
                <c:pt idx="146">
                  <c:v>38499</c:v>
                </c:pt>
                <c:pt idx="147">
                  <c:v>38500</c:v>
                </c:pt>
                <c:pt idx="148">
                  <c:v>38501</c:v>
                </c:pt>
                <c:pt idx="149">
                  <c:v>38502</c:v>
                </c:pt>
                <c:pt idx="150">
                  <c:v>38503</c:v>
                </c:pt>
                <c:pt idx="151">
                  <c:v>38504</c:v>
                </c:pt>
                <c:pt idx="152">
                  <c:v>38505</c:v>
                </c:pt>
                <c:pt idx="153">
                  <c:v>38506</c:v>
                </c:pt>
                <c:pt idx="154">
                  <c:v>38507</c:v>
                </c:pt>
                <c:pt idx="155">
                  <c:v>38508</c:v>
                </c:pt>
                <c:pt idx="156">
                  <c:v>38509</c:v>
                </c:pt>
                <c:pt idx="157">
                  <c:v>38510</c:v>
                </c:pt>
                <c:pt idx="158">
                  <c:v>38511</c:v>
                </c:pt>
                <c:pt idx="159">
                  <c:v>38512</c:v>
                </c:pt>
                <c:pt idx="160">
                  <c:v>38513</c:v>
                </c:pt>
                <c:pt idx="161">
                  <c:v>38514</c:v>
                </c:pt>
                <c:pt idx="162">
                  <c:v>38515</c:v>
                </c:pt>
                <c:pt idx="163">
                  <c:v>38516</c:v>
                </c:pt>
                <c:pt idx="164">
                  <c:v>38517</c:v>
                </c:pt>
                <c:pt idx="165">
                  <c:v>38518</c:v>
                </c:pt>
                <c:pt idx="166">
                  <c:v>38519</c:v>
                </c:pt>
                <c:pt idx="167">
                  <c:v>38520</c:v>
                </c:pt>
                <c:pt idx="168">
                  <c:v>38521</c:v>
                </c:pt>
                <c:pt idx="169">
                  <c:v>38522</c:v>
                </c:pt>
                <c:pt idx="170">
                  <c:v>38523</c:v>
                </c:pt>
                <c:pt idx="171">
                  <c:v>38524</c:v>
                </c:pt>
                <c:pt idx="172">
                  <c:v>38525</c:v>
                </c:pt>
                <c:pt idx="173">
                  <c:v>38526</c:v>
                </c:pt>
                <c:pt idx="174">
                  <c:v>38527</c:v>
                </c:pt>
                <c:pt idx="175">
                  <c:v>38528</c:v>
                </c:pt>
                <c:pt idx="176">
                  <c:v>38529</c:v>
                </c:pt>
                <c:pt idx="177">
                  <c:v>38530</c:v>
                </c:pt>
                <c:pt idx="178">
                  <c:v>38531</c:v>
                </c:pt>
                <c:pt idx="179">
                  <c:v>38532</c:v>
                </c:pt>
                <c:pt idx="180">
                  <c:v>38533</c:v>
                </c:pt>
                <c:pt idx="181">
                  <c:v>38534</c:v>
                </c:pt>
                <c:pt idx="182">
                  <c:v>38535</c:v>
                </c:pt>
                <c:pt idx="183">
                  <c:v>38536</c:v>
                </c:pt>
                <c:pt idx="184">
                  <c:v>38537</c:v>
                </c:pt>
                <c:pt idx="185">
                  <c:v>38538</c:v>
                </c:pt>
                <c:pt idx="186">
                  <c:v>38539</c:v>
                </c:pt>
                <c:pt idx="187">
                  <c:v>38540</c:v>
                </c:pt>
                <c:pt idx="188">
                  <c:v>38541</c:v>
                </c:pt>
                <c:pt idx="189">
                  <c:v>38542</c:v>
                </c:pt>
                <c:pt idx="190">
                  <c:v>38543</c:v>
                </c:pt>
                <c:pt idx="191">
                  <c:v>38544</c:v>
                </c:pt>
                <c:pt idx="192">
                  <c:v>38545</c:v>
                </c:pt>
                <c:pt idx="193">
                  <c:v>38546</c:v>
                </c:pt>
                <c:pt idx="194">
                  <c:v>38547</c:v>
                </c:pt>
                <c:pt idx="195">
                  <c:v>38548</c:v>
                </c:pt>
                <c:pt idx="196">
                  <c:v>38549</c:v>
                </c:pt>
                <c:pt idx="197">
                  <c:v>38550</c:v>
                </c:pt>
                <c:pt idx="198">
                  <c:v>38551</c:v>
                </c:pt>
                <c:pt idx="199">
                  <c:v>38552</c:v>
                </c:pt>
                <c:pt idx="200">
                  <c:v>38553</c:v>
                </c:pt>
                <c:pt idx="201">
                  <c:v>38554</c:v>
                </c:pt>
                <c:pt idx="202">
                  <c:v>38555</c:v>
                </c:pt>
                <c:pt idx="203">
                  <c:v>38556</c:v>
                </c:pt>
                <c:pt idx="204">
                  <c:v>38557</c:v>
                </c:pt>
                <c:pt idx="205">
                  <c:v>38558</c:v>
                </c:pt>
                <c:pt idx="206">
                  <c:v>38559</c:v>
                </c:pt>
                <c:pt idx="207">
                  <c:v>38560</c:v>
                </c:pt>
                <c:pt idx="208">
                  <c:v>38561</c:v>
                </c:pt>
                <c:pt idx="209">
                  <c:v>38562</c:v>
                </c:pt>
                <c:pt idx="210">
                  <c:v>38563</c:v>
                </c:pt>
                <c:pt idx="211">
                  <c:v>38564</c:v>
                </c:pt>
                <c:pt idx="212">
                  <c:v>38565</c:v>
                </c:pt>
                <c:pt idx="213">
                  <c:v>38566</c:v>
                </c:pt>
                <c:pt idx="214">
                  <c:v>38567</c:v>
                </c:pt>
                <c:pt idx="215">
                  <c:v>38568</c:v>
                </c:pt>
                <c:pt idx="216">
                  <c:v>38569</c:v>
                </c:pt>
                <c:pt idx="217">
                  <c:v>38570</c:v>
                </c:pt>
                <c:pt idx="218">
                  <c:v>38571</c:v>
                </c:pt>
                <c:pt idx="219">
                  <c:v>38572</c:v>
                </c:pt>
                <c:pt idx="220">
                  <c:v>38573</c:v>
                </c:pt>
                <c:pt idx="221">
                  <c:v>38574</c:v>
                </c:pt>
                <c:pt idx="222">
                  <c:v>38575</c:v>
                </c:pt>
                <c:pt idx="223">
                  <c:v>38576</c:v>
                </c:pt>
                <c:pt idx="224">
                  <c:v>38577</c:v>
                </c:pt>
                <c:pt idx="225">
                  <c:v>38578</c:v>
                </c:pt>
                <c:pt idx="226">
                  <c:v>38579</c:v>
                </c:pt>
                <c:pt idx="227">
                  <c:v>38580</c:v>
                </c:pt>
                <c:pt idx="228">
                  <c:v>38581</c:v>
                </c:pt>
                <c:pt idx="229">
                  <c:v>38582</c:v>
                </c:pt>
                <c:pt idx="230">
                  <c:v>38583</c:v>
                </c:pt>
                <c:pt idx="231">
                  <c:v>38584</c:v>
                </c:pt>
                <c:pt idx="232">
                  <c:v>38585</c:v>
                </c:pt>
                <c:pt idx="233">
                  <c:v>38586</c:v>
                </c:pt>
                <c:pt idx="234">
                  <c:v>38587</c:v>
                </c:pt>
                <c:pt idx="235">
                  <c:v>38588</c:v>
                </c:pt>
                <c:pt idx="236">
                  <c:v>38589</c:v>
                </c:pt>
                <c:pt idx="237">
                  <c:v>38590</c:v>
                </c:pt>
                <c:pt idx="238">
                  <c:v>38591</c:v>
                </c:pt>
                <c:pt idx="239">
                  <c:v>38592</c:v>
                </c:pt>
                <c:pt idx="240">
                  <c:v>38593</c:v>
                </c:pt>
                <c:pt idx="241">
                  <c:v>38594</c:v>
                </c:pt>
                <c:pt idx="242">
                  <c:v>38595</c:v>
                </c:pt>
                <c:pt idx="243">
                  <c:v>38596</c:v>
                </c:pt>
                <c:pt idx="244">
                  <c:v>38597</c:v>
                </c:pt>
                <c:pt idx="245">
                  <c:v>38598</c:v>
                </c:pt>
                <c:pt idx="246">
                  <c:v>38599</c:v>
                </c:pt>
                <c:pt idx="247">
                  <c:v>38600</c:v>
                </c:pt>
                <c:pt idx="248">
                  <c:v>38601</c:v>
                </c:pt>
                <c:pt idx="249">
                  <c:v>38602</c:v>
                </c:pt>
                <c:pt idx="250">
                  <c:v>38603</c:v>
                </c:pt>
                <c:pt idx="251">
                  <c:v>38604</c:v>
                </c:pt>
                <c:pt idx="252">
                  <c:v>38605</c:v>
                </c:pt>
                <c:pt idx="253">
                  <c:v>38606</c:v>
                </c:pt>
                <c:pt idx="254">
                  <c:v>38607</c:v>
                </c:pt>
                <c:pt idx="255">
                  <c:v>38608</c:v>
                </c:pt>
                <c:pt idx="256">
                  <c:v>38609</c:v>
                </c:pt>
                <c:pt idx="257">
                  <c:v>38610</c:v>
                </c:pt>
                <c:pt idx="258">
                  <c:v>38611</c:v>
                </c:pt>
                <c:pt idx="259">
                  <c:v>38612</c:v>
                </c:pt>
                <c:pt idx="260">
                  <c:v>38613</c:v>
                </c:pt>
                <c:pt idx="261">
                  <c:v>38614</c:v>
                </c:pt>
                <c:pt idx="262">
                  <c:v>38615</c:v>
                </c:pt>
                <c:pt idx="263">
                  <c:v>38616</c:v>
                </c:pt>
                <c:pt idx="264">
                  <c:v>38617</c:v>
                </c:pt>
                <c:pt idx="265">
                  <c:v>38618</c:v>
                </c:pt>
                <c:pt idx="266">
                  <c:v>38619</c:v>
                </c:pt>
                <c:pt idx="267">
                  <c:v>38620</c:v>
                </c:pt>
                <c:pt idx="268">
                  <c:v>38621</c:v>
                </c:pt>
                <c:pt idx="269">
                  <c:v>38622</c:v>
                </c:pt>
                <c:pt idx="270">
                  <c:v>38623</c:v>
                </c:pt>
                <c:pt idx="271">
                  <c:v>38624</c:v>
                </c:pt>
                <c:pt idx="272">
                  <c:v>38625</c:v>
                </c:pt>
                <c:pt idx="273">
                  <c:v>38626</c:v>
                </c:pt>
                <c:pt idx="274">
                  <c:v>38627</c:v>
                </c:pt>
                <c:pt idx="275">
                  <c:v>38628</c:v>
                </c:pt>
                <c:pt idx="276">
                  <c:v>38629</c:v>
                </c:pt>
                <c:pt idx="277">
                  <c:v>38630</c:v>
                </c:pt>
                <c:pt idx="278">
                  <c:v>38631</c:v>
                </c:pt>
                <c:pt idx="279">
                  <c:v>38632</c:v>
                </c:pt>
                <c:pt idx="280">
                  <c:v>38633</c:v>
                </c:pt>
                <c:pt idx="281">
                  <c:v>38634</c:v>
                </c:pt>
                <c:pt idx="282">
                  <c:v>38635</c:v>
                </c:pt>
                <c:pt idx="283">
                  <c:v>38636</c:v>
                </c:pt>
                <c:pt idx="284">
                  <c:v>38637</c:v>
                </c:pt>
                <c:pt idx="285">
                  <c:v>38638</c:v>
                </c:pt>
                <c:pt idx="286">
                  <c:v>38639</c:v>
                </c:pt>
                <c:pt idx="287">
                  <c:v>38640</c:v>
                </c:pt>
                <c:pt idx="288">
                  <c:v>38641</c:v>
                </c:pt>
                <c:pt idx="289">
                  <c:v>38642</c:v>
                </c:pt>
                <c:pt idx="290">
                  <c:v>38643</c:v>
                </c:pt>
                <c:pt idx="291">
                  <c:v>38644</c:v>
                </c:pt>
                <c:pt idx="292">
                  <c:v>38645</c:v>
                </c:pt>
                <c:pt idx="293">
                  <c:v>38646</c:v>
                </c:pt>
                <c:pt idx="294">
                  <c:v>38647</c:v>
                </c:pt>
                <c:pt idx="295">
                  <c:v>38648</c:v>
                </c:pt>
                <c:pt idx="296">
                  <c:v>38649</c:v>
                </c:pt>
                <c:pt idx="297">
                  <c:v>38650</c:v>
                </c:pt>
                <c:pt idx="298">
                  <c:v>38651</c:v>
                </c:pt>
                <c:pt idx="299">
                  <c:v>38652</c:v>
                </c:pt>
                <c:pt idx="300">
                  <c:v>38653</c:v>
                </c:pt>
                <c:pt idx="301">
                  <c:v>38654</c:v>
                </c:pt>
                <c:pt idx="302">
                  <c:v>38655</c:v>
                </c:pt>
                <c:pt idx="303">
                  <c:v>38656</c:v>
                </c:pt>
                <c:pt idx="304">
                  <c:v>38657</c:v>
                </c:pt>
                <c:pt idx="305">
                  <c:v>38658</c:v>
                </c:pt>
                <c:pt idx="306">
                  <c:v>38659</c:v>
                </c:pt>
                <c:pt idx="307">
                  <c:v>38660</c:v>
                </c:pt>
                <c:pt idx="308">
                  <c:v>38661</c:v>
                </c:pt>
                <c:pt idx="309">
                  <c:v>38662</c:v>
                </c:pt>
                <c:pt idx="310">
                  <c:v>38663</c:v>
                </c:pt>
                <c:pt idx="311">
                  <c:v>38664</c:v>
                </c:pt>
                <c:pt idx="312">
                  <c:v>38665</c:v>
                </c:pt>
                <c:pt idx="313">
                  <c:v>38666</c:v>
                </c:pt>
                <c:pt idx="314">
                  <c:v>38667</c:v>
                </c:pt>
                <c:pt idx="315">
                  <c:v>38668</c:v>
                </c:pt>
                <c:pt idx="316">
                  <c:v>38669</c:v>
                </c:pt>
                <c:pt idx="317">
                  <c:v>38670</c:v>
                </c:pt>
                <c:pt idx="318">
                  <c:v>38671</c:v>
                </c:pt>
                <c:pt idx="319">
                  <c:v>38672</c:v>
                </c:pt>
                <c:pt idx="320">
                  <c:v>38673</c:v>
                </c:pt>
                <c:pt idx="321">
                  <c:v>38674</c:v>
                </c:pt>
                <c:pt idx="322">
                  <c:v>38675</c:v>
                </c:pt>
                <c:pt idx="323">
                  <c:v>38676</c:v>
                </c:pt>
                <c:pt idx="324">
                  <c:v>38677</c:v>
                </c:pt>
                <c:pt idx="325">
                  <c:v>38678</c:v>
                </c:pt>
                <c:pt idx="326">
                  <c:v>38679</c:v>
                </c:pt>
                <c:pt idx="327">
                  <c:v>38680</c:v>
                </c:pt>
                <c:pt idx="328">
                  <c:v>38681</c:v>
                </c:pt>
                <c:pt idx="329">
                  <c:v>38682</c:v>
                </c:pt>
                <c:pt idx="330">
                  <c:v>38683</c:v>
                </c:pt>
                <c:pt idx="331">
                  <c:v>38684</c:v>
                </c:pt>
                <c:pt idx="332">
                  <c:v>38685</c:v>
                </c:pt>
                <c:pt idx="333">
                  <c:v>38686</c:v>
                </c:pt>
                <c:pt idx="334">
                  <c:v>38687</c:v>
                </c:pt>
                <c:pt idx="335">
                  <c:v>38688</c:v>
                </c:pt>
                <c:pt idx="336">
                  <c:v>38689</c:v>
                </c:pt>
                <c:pt idx="337">
                  <c:v>38690</c:v>
                </c:pt>
                <c:pt idx="338">
                  <c:v>38691</c:v>
                </c:pt>
                <c:pt idx="339">
                  <c:v>38692</c:v>
                </c:pt>
                <c:pt idx="340">
                  <c:v>38693</c:v>
                </c:pt>
                <c:pt idx="341">
                  <c:v>38694</c:v>
                </c:pt>
                <c:pt idx="342">
                  <c:v>38695</c:v>
                </c:pt>
                <c:pt idx="343">
                  <c:v>38696</c:v>
                </c:pt>
                <c:pt idx="344">
                  <c:v>38697</c:v>
                </c:pt>
                <c:pt idx="345">
                  <c:v>38698</c:v>
                </c:pt>
                <c:pt idx="346">
                  <c:v>38699</c:v>
                </c:pt>
                <c:pt idx="347">
                  <c:v>38700</c:v>
                </c:pt>
                <c:pt idx="348">
                  <c:v>38701</c:v>
                </c:pt>
                <c:pt idx="349">
                  <c:v>38702</c:v>
                </c:pt>
                <c:pt idx="350">
                  <c:v>38703</c:v>
                </c:pt>
                <c:pt idx="351">
                  <c:v>38704</c:v>
                </c:pt>
                <c:pt idx="352">
                  <c:v>38705</c:v>
                </c:pt>
                <c:pt idx="353">
                  <c:v>38706</c:v>
                </c:pt>
                <c:pt idx="354">
                  <c:v>38707</c:v>
                </c:pt>
                <c:pt idx="355">
                  <c:v>38708</c:v>
                </c:pt>
                <c:pt idx="356">
                  <c:v>38709</c:v>
                </c:pt>
                <c:pt idx="357">
                  <c:v>38710</c:v>
                </c:pt>
                <c:pt idx="358">
                  <c:v>38711</c:v>
                </c:pt>
                <c:pt idx="359">
                  <c:v>38712</c:v>
                </c:pt>
                <c:pt idx="360">
                  <c:v>38713</c:v>
                </c:pt>
                <c:pt idx="361">
                  <c:v>38714</c:v>
                </c:pt>
                <c:pt idx="362">
                  <c:v>38715</c:v>
                </c:pt>
                <c:pt idx="363">
                  <c:v>38716</c:v>
                </c:pt>
              </c:numCache>
            </c:numRef>
          </c:xVal>
          <c:yVal>
            <c:numRef>
              <c:f>all!$K$2:$K$365</c:f>
              <c:numCache>
                <c:formatCode>General</c:formatCode>
                <c:ptCount val="364"/>
                <c:pt idx="0">
                  <c:v>18.531576156616211</c:v>
                </c:pt>
                <c:pt idx="1">
                  <c:v>24.822253863016766</c:v>
                </c:pt>
                <c:pt idx="2">
                  <c:v>18.966546853383381</c:v>
                </c:pt>
                <c:pt idx="3">
                  <c:v>38.287511507670082</c:v>
                </c:pt>
                <c:pt idx="4">
                  <c:v>18.406508763631184</c:v>
                </c:pt>
                <c:pt idx="5">
                  <c:v>11.286370754241943</c:v>
                </c:pt>
                <c:pt idx="6">
                  <c:v>29.791036605834961</c:v>
                </c:pt>
                <c:pt idx="7">
                  <c:v>38.426010131835938</c:v>
                </c:pt>
                <c:pt idx="8">
                  <c:v>20.52152681350708</c:v>
                </c:pt>
                <c:pt idx="9">
                  <c:v>24.090362866719563</c:v>
                </c:pt>
                <c:pt idx="10">
                  <c:v>16.119843482971191</c:v>
                </c:pt>
                <c:pt idx="11">
                  <c:v>20.466746489206951</c:v>
                </c:pt>
                <c:pt idx="12">
                  <c:v>11.407402515411377</c:v>
                </c:pt>
                <c:pt idx="13">
                  <c:v>15.17473316192627</c:v>
                </c:pt>
                <c:pt idx="14">
                  <c:v>18.456254005432129</c:v>
                </c:pt>
                <c:pt idx="15">
                  <c:v>15.529691696166992</c:v>
                </c:pt>
                <c:pt idx="16">
                  <c:v>12.26958179473877</c:v>
                </c:pt>
                <c:pt idx="17">
                  <c:v>12.961869239807129</c:v>
                </c:pt>
                <c:pt idx="18">
                  <c:v>15.916809717814127</c:v>
                </c:pt>
                <c:pt idx="19">
                  <c:v>27.706703186035156</c:v>
                </c:pt>
                <c:pt idx="20">
                  <c:v>15.158374468485514</c:v>
                </c:pt>
                <c:pt idx="21">
                  <c:v>9.0729523499806728</c:v>
                </c:pt>
                <c:pt idx="22">
                  <c:v>19.385482152303059</c:v>
                </c:pt>
                <c:pt idx="23">
                  <c:v>26.557205200195313</c:v>
                </c:pt>
                <c:pt idx="24">
                  <c:v>42.723017692565918</c:v>
                </c:pt>
                <c:pt idx="25">
                  <c:v>22.492224057515461</c:v>
                </c:pt>
                <c:pt idx="26">
                  <c:v>31.713928858439129</c:v>
                </c:pt>
                <c:pt idx="27">
                  <c:v>25.255612691243488</c:v>
                </c:pt>
                <c:pt idx="28">
                  <c:v>41.056616465250649</c:v>
                </c:pt>
                <c:pt idx="29">
                  <c:v>39.24328931172689</c:v>
                </c:pt>
                <c:pt idx="30">
                  <c:v>47.162352244059242</c:v>
                </c:pt>
                <c:pt idx="31">
                  <c:v>43.559712727864586</c:v>
                </c:pt>
                <c:pt idx="32">
                  <c:v>56.395116806030273</c:v>
                </c:pt>
                <c:pt idx="33">
                  <c:v>36.590552965799965</c:v>
                </c:pt>
                <c:pt idx="34">
                  <c:v>34.955865859985352</c:v>
                </c:pt>
                <c:pt idx="35">
                  <c:v>19.468030293782551</c:v>
                </c:pt>
                <c:pt idx="36">
                  <c:v>45.916144688924156</c:v>
                </c:pt>
                <c:pt idx="37">
                  <c:v>17.524797677993774</c:v>
                </c:pt>
                <c:pt idx="38">
                  <c:v>27.228432337443035</c:v>
                </c:pt>
                <c:pt idx="39">
                  <c:v>17.09061861038208</c:v>
                </c:pt>
                <c:pt idx="40">
                  <c:v>11.848693052927652</c:v>
                </c:pt>
                <c:pt idx="41">
                  <c:v>20.043248494466145</c:v>
                </c:pt>
                <c:pt idx="42">
                  <c:v>23.71240234375</c:v>
                </c:pt>
                <c:pt idx="43">
                  <c:v>8.4895959695180263</c:v>
                </c:pt>
                <c:pt idx="44">
                  <c:v>10.464530150095621</c:v>
                </c:pt>
                <c:pt idx="45">
                  <c:v>24.57007058461507</c:v>
                </c:pt>
                <c:pt idx="46">
                  <c:v>15.522560437520346</c:v>
                </c:pt>
                <c:pt idx="47">
                  <c:v>9.6473344167073574</c:v>
                </c:pt>
                <c:pt idx="48">
                  <c:v>11.592873732248941</c:v>
                </c:pt>
                <c:pt idx="49">
                  <c:v>28.104156494140625</c:v>
                </c:pt>
                <c:pt idx="50">
                  <c:v>13.90301783879598</c:v>
                </c:pt>
                <c:pt idx="51">
                  <c:v>21.652280171712238</c:v>
                </c:pt>
                <c:pt idx="52">
                  <c:v>23.784244855244953</c:v>
                </c:pt>
                <c:pt idx="53">
                  <c:v>28.067421595255535</c:v>
                </c:pt>
                <c:pt idx="54">
                  <c:v>31.537568410237629</c:v>
                </c:pt>
                <c:pt idx="55">
                  <c:v>24.782761573791504</c:v>
                </c:pt>
                <c:pt idx="56">
                  <c:v>18.435677846272785</c:v>
                </c:pt>
                <c:pt idx="57">
                  <c:v>19.326325098673504</c:v>
                </c:pt>
                <c:pt idx="58">
                  <c:v>23.910561402638752</c:v>
                </c:pt>
                <c:pt idx="59">
                  <c:v>10.400806109110514</c:v>
                </c:pt>
                <c:pt idx="60">
                  <c:v>12.485005537668863</c:v>
                </c:pt>
                <c:pt idx="61">
                  <c:v>19.008068879445393</c:v>
                </c:pt>
                <c:pt idx="62">
                  <c:v>51.777609507242836</c:v>
                </c:pt>
                <c:pt idx="63">
                  <c:v>36.099428812662758</c:v>
                </c:pt>
                <c:pt idx="64">
                  <c:v>31.620891571044922</c:v>
                </c:pt>
                <c:pt idx="65">
                  <c:v>11.75212287902832</c:v>
                </c:pt>
                <c:pt idx="66">
                  <c:v>12.430909474690756</c:v>
                </c:pt>
                <c:pt idx="67">
                  <c:v>13.723966280619303</c:v>
                </c:pt>
                <c:pt idx="68">
                  <c:v>26.26508903503418</c:v>
                </c:pt>
                <c:pt idx="69">
                  <c:v>21.151500384012859</c:v>
                </c:pt>
                <c:pt idx="70">
                  <c:v>12.830751260121664</c:v>
                </c:pt>
                <c:pt idx="71">
                  <c:v>16.866315205891926</c:v>
                </c:pt>
                <c:pt idx="72">
                  <c:v>28.430100440979004</c:v>
                </c:pt>
                <c:pt idx="73">
                  <c:v>31.996083577473957</c:v>
                </c:pt>
                <c:pt idx="74">
                  <c:v>27.246561368306477</c:v>
                </c:pt>
                <c:pt idx="75">
                  <c:v>23.577952702840168</c:v>
                </c:pt>
                <c:pt idx="76">
                  <c:v>35.240280787150063</c:v>
                </c:pt>
                <c:pt idx="77">
                  <c:v>11.383998235066732</c:v>
                </c:pt>
                <c:pt idx="78">
                  <c:v>11.708155632019043</c:v>
                </c:pt>
                <c:pt idx="79">
                  <c:v>26.291302680969238</c:v>
                </c:pt>
                <c:pt idx="80">
                  <c:v>20.180523236592609</c:v>
                </c:pt>
                <c:pt idx="81">
                  <c:v>17.967715263366699</c:v>
                </c:pt>
                <c:pt idx="82">
                  <c:v>25.546255429585774</c:v>
                </c:pt>
                <c:pt idx="83">
                  <c:v>20.862013816833496</c:v>
                </c:pt>
                <c:pt idx="84">
                  <c:v>27.143840154012043</c:v>
                </c:pt>
                <c:pt idx="85">
                  <c:v>34.199786504109703</c:v>
                </c:pt>
                <c:pt idx="86">
                  <c:v>25.555688858032227</c:v>
                </c:pt>
                <c:pt idx="87">
                  <c:v>23.911152839660645</c:v>
                </c:pt>
                <c:pt idx="88">
                  <c:v>23.509452501932781</c:v>
                </c:pt>
                <c:pt idx="89">
                  <c:v>6.4520266056060791</c:v>
                </c:pt>
                <c:pt idx="90">
                  <c:v>9.8796381950378418</c:v>
                </c:pt>
                <c:pt idx="91">
                  <c:v>5.358295202255249</c:v>
                </c:pt>
                <c:pt idx="92">
                  <c:v>7.3728744188944502</c:v>
                </c:pt>
                <c:pt idx="93">
                  <c:v>22.283670981725056</c:v>
                </c:pt>
                <c:pt idx="94">
                  <c:v>29.093937238057453</c:v>
                </c:pt>
                <c:pt idx="95">
                  <c:v>19.658520698547363</c:v>
                </c:pt>
                <c:pt idx="96">
                  <c:v>15.508475939432779</c:v>
                </c:pt>
                <c:pt idx="97">
                  <c:v>24.302963892618816</c:v>
                </c:pt>
                <c:pt idx="98">
                  <c:v>16.718568166097004</c:v>
                </c:pt>
                <c:pt idx="99">
                  <c:v>24.925984700520832</c:v>
                </c:pt>
                <c:pt idx="100">
                  <c:v>7.0788908004760742</c:v>
                </c:pt>
                <c:pt idx="101">
                  <c:v>15.149755160013834</c:v>
                </c:pt>
                <c:pt idx="102">
                  <c:v>12.709684054056803</c:v>
                </c:pt>
                <c:pt idx="103">
                  <c:v>20.129125754038494</c:v>
                </c:pt>
                <c:pt idx="104">
                  <c:v>16.919736385345459</c:v>
                </c:pt>
                <c:pt idx="105">
                  <c:v>18.631526947021484</c:v>
                </c:pt>
                <c:pt idx="106">
                  <c:v>30.291222890218098</c:v>
                </c:pt>
                <c:pt idx="107">
                  <c:v>37.710615158081055</c:v>
                </c:pt>
                <c:pt idx="108">
                  <c:v>18.939919153849285</c:v>
                </c:pt>
                <c:pt idx="109">
                  <c:v>12.03877846399943</c:v>
                </c:pt>
                <c:pt idx="110">
                  <c:v>17.932109991709392</c:v>
                </c:pt>
                <c:pt idx="111">
                  <c:v>9.2446792125701904</c:v>
                </c:pt>
                <c:pt idx="112">
                  <c:v>3.0281106630961099</c:v>
                </c:pt>
                <c:pt idx="113">
                  <c:v>3.4099872907002768</c:v>
                </c:pt>
                <c:pt idx="114">
                  <c:v>13.024317582448324</c:v>
                </c:pt>
                <c:pt idx="115">
                  <c:v>11.372079769770304</c:v>
                </c:pt>
                <c:pt idx="116">
                  <c:v>14.375659227371216</c:v>
                </c:pt>
                <c:pt idx="117">
                  <c:v>23.092283884684246</c:v>
                </c:pt>
                <c:pt idx="118">
                  <c:v>28.395453294118244</c:v>
                </c:pt>
                <c:pt idx="119">
                  <c:v>22.957941373189289</c:v>
                </c:pt>
                <c:pt idx="120">
                  <c:v>17.207002957661945</c:v>
                </c:pt>
                <c:pt idx="121">
                  <c:v>12.524441401163736</c:v>
                </c:pt>
                <c:pt idx="122">
                  <c:v>17.322135607401531</c:v>
                </c:pt>
                <c:pt idx="123">
                  <c:v>19.922911008199055</c:v>
                </c:pt>
                <c:pt idx="124">
                  <c:v>23.12000338236491</c:v>
                </c:pt>
                <c:pt idx="125">
                  <c:v>27.9376220703125</c:v>
                </c:pt>
                <c:pt idx="126">
                  <c:v>32.89724588394165</c:v>
                </c:pt>
                <c:pt idx="127">
                  <c:v>24.318534851074219</c:v>
                </c:pt>
                <c:pt idx="128">
                  <c:v>29.543379465738933</c:v>
                </c:pt>
                <c:pt idx="129">
                  <c:v>12.291027704874674</c:v>
                </c:pt>
                <c:pt idx="130">
                  <c:v>9.247650782267252</c:v>
                </c:pt>
                <c:pt idx="131">
                  <c:v>8.5034106572469081</c:v>
                </c:pt>
                <c:pt idx="132">
                  <c:v>11.149976094563803</c:v>
                </c:pt>
                <c:pt idx="133">
                  <c:v>8.8521219889322911</c:v>
                </c:pt>
                <c:pt idx="134">
                  <c:v>7.1860849062601728</c:v>
                </c:pt>
                <c:pt idx="135">
                  <c:v>11.703883091608683</c:v>
                </c:pt>
                <c:pt idx="136">
                  <c:v>12.557943344116211</c:v>
                </c:pt>
                <c:pt idx="137">
                  <c:v>10.422367413838705</c:v>
                </c:pt>
                <c:pt idx="138">
                  <c:v>14.066896359125773</c:v>
                </c:pt>
                <c:pt idx="139">
                  <c:v>16.612636566162109</c:v>
                </c:pt>
                <c:pt idx="140">
                  <c:v>15.877315521240234</c:v>
                </c:pt>
                <c:pt idx="141">
                  <c:v>22.015981356302898</c:v>
                </c:pt>
                <c:pt idx="142">
                  <c:v>9.5095618565877285</c:v>
                </c:pt>
                <c:pt idx="143">
                  <c:v>15.35417095820109</c:v>
                </c:pt>
                <c:pt idx="144">
                  <c:v>12.394754727681478</c:v>
                </c:pt>
                <c:pt idx="145">
                  <c:v>12.977496465047201</c:v>
                </c:pt>
                <c:pt idx="146">
                  <c:v>14.115008195241293</c:v>
                </c:pt>
                <c:pt idx="147">
                  <c:v>13.854888598124186</c:v>
                </c:pt>
                <c:pt idx="148">
                  <c:v>10.700634161631266</c:v>
                </c:pt>
                <c:pt idx="149">
                  <c:v>17.041447162628174</c:v>
                </c:pt>
                <c:pt idx="150">
                  <c:v>22.360581239064533</c:v>
                </c:pt>
                <c:pt idx="151">
                  <c:v>14.872256755828857</c:v>
                </c:pt>
                <c:pt idx="152">
                  <c:v>10.190758864084879</c:v>
                </c:pt>
                <c:pt idx="153">
                  <c:v>16.0299072265625</c:v>
                </c:pt>
                <c:pt idx="154">
                  <c:v>23.021646181742351</c:v>
                </c:pt>
                <c:pt idx="155">
                  <c:v>11.019167502721151</c:v>
                </c:pt>
                <c:pt idx="156">
                  <c:v>10.972786585489908</c:v>
                </c:pt>
                <c:pt idx="157">
                  <c:v>12.53923225402832</c:v>
                </c:pt>
                <c:pt idx="158">
                  <c:v>18.249221165974934</c:v>
                </c:pt>
                <c:pt idx="159">
                  <c:v>18.97489070892334</c:v>
                </c:pt>
                <c:pt idx="160">
                  <c:v>25.957730611165363</c:v>
                </c:pt>
                <c:pt idx="161">
                  <c:v>18.433249791463215</c:v>
                </c:pt>
                <c:pt idx="162">
                  <c:v>15.677428563435873</c:v>
                </c:pt>
                <c:pt idx="163">
                  <c:v>14.416511297225952</c:v>
                </c:pt>
                <c:pt idx="164">
                  <c:v>10.321945269902548</c:v>
                </c:pt>
                <c:pt idx="165">
                  <c:v>5.7059015432993574</c:v>
                </c:pt>
                <c:pt idx="166">
                  <c:v>10.320174217224121</c:v>
                </c:pt>
                <c:pt idx="167">
                  <c:v>9.9605213801066075</c:v>
                </c:pt>
                <c:pt idx="168">
                  <c:v>13.974569956461588</c:v>
                </c:pt>
                <c:pt idx="169">
                  <c:v>15.037692228953043</c:v>
                </c:pt>
                <c:pt idx="170">
                  <c:v>21.751984914143879</c:v>
                </c:pt>
                <c:pt idx="171">
                  <c:v>9.9227185249328613</c:v>
                </c:pt>
                <c:pt idx="172">
                  <c:v>14.950254758199057</c:v>
                </c:pt>
                <c:pt idx="173">
                  <c:v>13.566040515899658</c:v>
                </c:pt>
                <c:pt idx="174">
                  <c:v>25.739922841389973</c:v>
                </c:pt>
                <c:pt idx="175">
                  <c:v>18.975874900817871</c:v>
                </c:pt>
                <c:pt idx="176">
                  <c:v>19.665972709655762</c:v>
                </c:pt>
                <c:pt idx="177">
                  <c:v>29.078249613444012</c:v>
                </c:pt>
                <c:pt idx="178">
                  <c:v>12.974256912867228</c:v>
                </c:pt>
                <c:pt idx="179">
                  <c:v>27.253988265991211</c:v>
                </c:pt>
                <c:pt idx="180">
                  <c:v>8.715186595916748</c:v>
                </c:pt>
                <c:pt idx="181">
                  <c:v>5.9514977137247724</c:v>
                </c:pt>
                <c:pt idx="182">
                  <c:v>7.6507489681243896</c:v>
                </c:pt>
                <c:pt idx="183">
                  <c:v>20.797990163167317</c:v>
                </c:pt>
                <c:pt idx="184">
                  <c:v>19.232874552408855</c:v>
                </c:pt>
                <c:pt idx="185">
                  <c:v>10.207575162251791</c:v>
                </c:pt>
                <c:pt idx="186">
                  <c:v>15.689211845397949</c:v>
                </c:pt>
                <c:pt idx="187">
                  <c:v>20.59646240870158</c:v>
                </c:pt>
                <c:pt idx="188">
                  <c:v>14.722347259521484</c:v>
                </c:pt>
                <c:pt idx="189">
                  <c:v>14.06055466334025</c:v>
                </c:pt>
                <c:pt idx="190">
                  <c:v>17.436936696370442</c:v>
                </c:pt>
                <c:pt idx="191">
                  <c:v>16.01268482208252</c:v>
                </c:pt>
                <c:pt idx="192">
                  <c:v>20.820162455240887</c:v>
                </c:pt>
                <c:pt idx="193">
                  <c:v>23.456995328267414</c:v>
                </c:pt>
                <c:pt idx="194">
                  <c:v>29.770714441935223</c:v>
                </c:pt>
                <c:pt idx="195">
                  <c:v>17.826359430948894</c:v>
                </c:pt>
                <c:pt idx="196">
                  <c:v>16.155007918675739</c:v>
                </c:pt>
                <c:pt idx="197">
                  <c:v>15.943887710571289</c:v>
                </c:pt>
                <c:pt idx="198">
                  <c:v>10.668733914693197</c:v>
                </c:pt>
                <c:pt idx="199">
                  <c:v>16.155168215433758</c:v>
                </c:pt>
                <c:pt idx="200">
                  <c:v>11.204084396362305</c:v>
                </c:pt>
                <c:pt idx="201">
                  <c:v>18.482078393300373</c:v>
                </c:pt>
                <c:pt idx="202">
                  <c:v>26.171360015869141</c:v>
                </c:pt>
                <c:pt idx="203">
                  <c:v>11.668847719828287</c:v>
                </c:pt>
                <c:pt idx="204">
                  <c:v>13.671991666158041</c:v>
                </c:pt>
                <c:pt idx="205">
                  <c:v>13.897803942362467</c:v>
                </c:pt>
                <c:pt idx="206">
                  <c:v>7.4985814889272051</c:v>
                </c:pt>
                <c:pt idx="207">
                  <c:v>13.520545164744059</c:v>
                </c:pt>
                <c:pt idx="208">
                  <c:v>14.32861590385437</c:v>
                </c:pt>
                <c:pt idx="209">
                  <c:v>16.968484401702881</c:v>
                </c:pt>
                <c:pt idx="210">
                  <c:v>15.847463925679525</c:v>
                </c:pt>
                <c:pt idx="211">
                  <c:v>17.864327907562256</c:v>
                </c:pt>
                <c:pt idx="212">
                  <c:v>17.789964993794758</c:v>
                </c:pt>
                <c:pt idx="213">
                  <c:v>35.526079813639321</c:v>
                </c:pt>
                <c:pt idx="214">
                  <c:v>27.675322850545246</c:v>
                </c:pt>
                <c:pt idx="215">
                  <c:v>12.469779014587402</c:v>
                </c:pt>
                <c:pt idx="216">
                  <c:v>11.268720785776773</c:v>
                </c:pt>
                <c:pt idx="217">
                  <c:v>11.923154671986898</c:v>
                </c:pt>
                <c:pt idx="218">
                  <c:v>17.072184880574543</c:v>
                </c:pt>
                <c:pt idx="219">
                  <c:v>22.694971402486164</c:v>
                </c:pt>
                <c:pt idx="220">
                  <c:v>22.624151865641277</c:v>
                </c:pt>
                <c:pt idx="221">
                  <c:v>13.255259195963541</c:v>
                </c:pt>
                <c:pt idx="222">
                  <c:v>11.454581737518311</c:v>
                </c:pt>
                <c:pt idx="223">
                  <c:v>13.540607452392578</c:v>
                </c:pt>
                <c:pt idx="224">
                  <c:v>13.51173178354899</c:v>
                </c:pt>
                <c:pt idx="225">
                  <c:v>16.707214991251629</c:v>
                </c:pt>
                <c:pt idx="226">
                  <c:v>16.278213977813721</c:v>
                </c:pt>
                <c:pt idx="227">
                  <c:v>15.625238418579102</c:v>
                </c:pt>
                <c:pt idx="228">
                  <c:v>13.815770785013834</c:v>
                </c:pt>
                <c:pt idx="229">
                  <c:v>22.29688008626302</c:v>
                </c:pt>
                <c:pt idx="230">
                  <c:v>14.622279961903891</c:v>
                </c:pt>
                <c:pt idx="231">
                  <c:v>12.981154123942057</c:v>
                </c:pt>
                <c:pt idx="232">
                  <c:v>6.857771635055542</c:v>
                </c:pt>
                <c:pt idx="233">
                  <c:v>10.631949504216513</c:v>
                </c:pt>
                <c:pt idx="234">
                  <c:v>17.329698244730633</c:v>
                </c:pt>
                <c:pt idx="235">
                  <c:v>18.358081340789795</c:v>
                </c:pt>
                <c:pt idx="236">
                  <c:v>16.495714505513508</c:v>
                </c:pt>
                <c:pt idx="237">
                  <c:v>22.161754608154297</c:v>
                </c:pt>
                <c:pt idx="238">
                  <c:v>15.858624140421549</c:v>
                </c:pt>
                <c:pt idx="239">
                  <c:v>15.067979176839193</c:v>
                </c:pt>
                <c:pt idx="240">
                  <c:v>27.978428204854328</c:v>
                </c:pt>
                <c:pt idx="241">
                  <c:v>17.313331286112469</c:v>
                </c:pt>
                <c:pt idx="242">
                  <c:v>14.596372604370117</c:v>
                </c:pt>
                <c:pt idx="243">
                  <c:v>10.09385093053182</c:v>
                </c:pt>
                <c:pt idx="244">
                  <c:v>7.8295877774556475</c:v>
                </c:pt>
                <c:pt idx="245">
                  <c:v>12.277926445007324</c:v>
                </c:pt>
                <c:pt idx="246">
                  <c:v>9.4844293594360352</c:v>
                </c:pt>
                <c:pt idx="247">
                  <c:v>12.029126644134521</c:v>
                </c:pt>
                <c:pt idx="248">
                  <c:v>20.947766304016113</c:v>
                </c:pt>
                <c:pt idx="249">
                  <c:v>23.662196795145672</c:v>
                </c:pt>
                <c:pt idx="250">
                  <c:v>14.14206870396932</c:v>
                </c:pt>
                <c:pt idx="251">
                  <c:v>11.620893637339273</c:v>
                </c:pt>
                <c:pt idx="252">
                  <c:v>12.570463816324869</c:v>
                </c:pt>
                <c:pt idx="253">
                  <c:v>23.384922027587891</c:v>
                </c:pt>
                <c:pt idx="254">
                  <c:v>35.534940719604492</c:v>
                </c:pt>
                <c:pt idx="255">
                  <c:v>34.014809926350914</c:v>
                </c:pt>
                <c:pt idx="256">
                  <c:v>13.459947745005289</c:v>
                </c:pt>
                <c:pt idx="257">
                  <c:v>14.824528376261393</c:v>
                </c:pt>
                <c:pt idx="258">
                  <c:v>10.562487363815308</c:v>
                </c:pt>
                <c:pt idx="259">
                  <c:v>23.665977160135906</c:v>
                </c:pt>
                <c:pt idx="260">
                  <c:v>19.929750919342041</c:v>
                </c:pt>
                <c:pt idx="261">
                  <c:v>18.160847345987957</c:v>
                </c:pt>
                <c:pt idx="262">
                  <c:v>10.561730861663818</c:v>
                </c:pt>
                <c:pt idx="263">
                  <c:v>18.715457916259766</c:v>
                </c:pt>
                <c:pt idx="264">
                  <c:v>13.162967522939047</c:v>
                </c:pt>
                <c:pt idx="265">
                  <c:v>13.588999589284262</c:v>
                </c:pt>
                <c:pt idx="266">
                  <c:v>15.920077164967855</c:v>
                </c:pt>
                <c:pt idx="267">
                  <c:v>14.264148672421774</c:v>
                </c:pt>
                <c:pt idx="268">
                  <c:v>7.7894600232442217</c:v>
                </c:pt>
                <c:pt idx="269">
                  <c:v>14.948879400889078</c:v>
                </c:pt>
                <c:pt idx="270">
                  <c:v>10.426914274692535</c:v>
                </c:pt>
                <c:pt idx="271">
                  <c:v>10.08981696764628</c:v>
                </c:pt>
                <c:pt idx="272">
                  <c:v>17.872939268747967</c:v>
                </c:pt>
                <c:pt idx="273">
                  <c:v>26.20202128092448</c:v>
                </c:pt>
                <c:pt idx="274">
                  <c:v>31.490491231282551</c:v>
                </c:pt>
                <c:pt idx="275">
                  <c:v>32.688045501708984</c:v>
                </c:pt>
                <c:pt idx="276">
                  <c:v>34.822678248087563</c:v>
                </c:pt>
                <c:pt idx="277">
                  <c:v>28.659043629964192</c:v>
                </c:pt>
                <c:pt idx="278">
                  <c:v>11.045856952667236</c:v>
                </c:pt>
                <c:pt idx="279">
                  <c:v>5.880874315897624</c:v>
                </c:pt>
                <c:pt idx="280">
                  <c:v>8.8263939221700038</c:v>
                </c:pt>
                <c:pt idx="281">
                  <c:v>16.441759427388508</c:v>
                </c:pt>
                <c:pt idx="282">
                  <c:v>37.796670913696289</c:v>
                </c:pt>
                <c:pt idx="283">
                  <c:v>27.983545303344727</c:v>
                </c:pt>
                <c:pt idx="284">
                  <c:v>23.618000666300457</c:v>
                </c:pt>
                <c:pt idx="285">
                  <c:v>33.673276901245117</c:v>
                </c:pt>
                <c:pt idx="286">
                  <c:v>27.48713493347168</c:v>
                </c:pt>
                <c:pt idx="287">
                  <c:v>5.9159226417541504</c:v>
                </c:pt>
                <c:pt idx="288">
                  <c:v>9.1343549887339268</c:v>
                </c:pt>
                <c:pt idx="289">
                  <c:v>14.524585405985514</c:v>
                </c:pt>
                <c:pt idx="290">
                  <c:v>15.49753475189209</c:v>
                </c:pt>
                <c:pt idx="291">
                  <c:v>16.145831108093262</c:v>
                </c:pt>
                <c:pt idx="292">
                  <c:v>20.978793780008953</c:v>
                </c:pt>
                <c:pt idx="293">
                  <c:v>19.016944567362469</c:v>
                </c:pt>
                <c:pt idx="294">
                  <c:v>18.043162663777668</c:v>
                </c:pt>
                <c:pt idx="295">
                  <c:v>13.363611380259195</c:v>
                </c:pt>
                <c:pt idx="296">
                  <c:v>8.4837379455566406</c:v>
                </c:pt>
                <c:pt idx="297">
                  <c:v>9.3356291453043614</c:v>
                </c:pt>
                <c:pt idx="298">
                  <c:v>15.012421607971191</c:v>
                </c:pt>
                <c:pt idx="299">
                  <c:v>10.94466495513916</c:v>
                </c:pt>
                <c:pt idx="300">
                  <c:v>19.990320046742756</c:v>
                </c:pt>
                <c:pt idx="301">
                  <c:v>28.093175411224365</c:v>
                </c:pt>
                <c:pt idx="302">
                  <c:v>33.383177439371742</c:v>
                </c:pt>
                <c:pt idx="303">
                  <c:v>38.48469614982605</c:v>
                </c:pt>
                <c:pt idx="304">
                  <c:v>15.429758548736572</c:v>
                </c:pt>
                <c:pt idx="305">
                  <c:v>25.346622149149578</c:v>
                </c:pt>
                <c:pt idx="306">
                  <c:v>18.696857452392578</c:v>
                </c:pt>
                <c:pt idx="307">
                  <c:v>26.533854802449543</c:v>
                </c:pt>
                <c:pt idx="308">
                  <c:v>28.7744140625</c:v>
                </c:pt>
                <c:pt idx="309">
                  <c:v>9.2173347870508824</c:v>
                </c:pt>
                <c:pt idx="310">
                  <c:v>26.422801971435547</c:v>
                </c:pt>
                <c:pt idx="311">
                  <c:v>31.181453545888264</c:v>
                </c:pt>
                <c:pt idx="312">
                  <c:v>8.6842406590779628</c:v>
                </c:pt>
                <c:pt idx="313">
                  <c:v>13.058050791422525</c:v>
                </c:pt>
                <c:pt idx="314">
                  <c:v>28.454183578491211</c:v>
                </c:pt>
                <c:pt idx="315">
                  <c:v>14.721277872721354</c:v>
                </c:pt>
                <c:pt idx="316">
                  <c:v>9.3265256881713867</c:v>
                </c:pt>
                <c:pt idx="317">
                  <c:v>11.987667401631674</c:v>
                </c:pt>
                <c:pt idx="318">
                  <c:v>11.929059902826944</c:v>
                </c:pt>
                <c:pt idx="319">
                  <c:v>6.3947196006774902</c:v>
                </c:pt>
                <c:pt idx="320">
                  <c:v>13.149728377660116</c:v>
                </c:pt>
                <c:pt idx="321">
                  <c:v>28.636669476826984</c:v>
                </c:pt>
                <c:pt idx="322">
                  <c:v>30.890811284383137</c:v>
                </c:pt>
                <c:pt idx="323">
                  <c:v>34.704144159952797</c:v>
                </c:pt>
                <c:pt idx="324">
                  <c:v>19.611889521280926</c:v>
                </c:pt>
                <c:pt idx="325">
                  <c:v>10.808804194132486</c:v>
                </c:pt>
                <c:pt idx="326">
                  <c:v>13.837090492248535</c:v>
                </c:pt>
                <c:pt idx="327">
                  <c:v>4.9340488115946455</c:v>
                </c:pt>
                <c:pt idx="328">
                  <c:v>13.525907198588053</c:v>
                </c:pt>
                <c:pt idx="329">
                  <c:v>30.417870839436848</c:v>
                </c:pt>
                <c:pt idx="330">
                  <c:v>23.687806447347004</c:v>
                </c:pt>
                <c:pt idx="331">
                  <c:v>9.5282547473907471</c:v>
                </c:pt>
                <c:pt idx="332">
                  <c:v>17.698483784993488</c:v>
                </c:pt>
                <c:pt idx="333">
                  <c:v>22.172691345214844</c:v>
                </c:pt>
                <c:pt idx="334">
                  <c:v>27.886356194814045</c:v>
                </c:pt>
                <c:pt idx="335">
                  <c:v>10.721324761708578</c:v>
                </c:pt>
                <c:pt idx="336">
                  <c:v>20.167417049407959</c:v>
                </c:pt>
                <c:pt idx="337">
                  <c:v>19.949077924092609</c:v>
                </c:pt>
                <c:pt idx="338">
                  <c:v>23.469298998514812</c:v>
                </c:pt>
                <c:pt idx="339">
                  <c:v>30.560564041137695</c:v>
                </c:pt>
                <c:pt idx="340">
                  <c:v>25.290050188700359</c:v>
                </c:pt>
                <c:pt idx="341">
                  <c:v>32.223047892252602</c:v>
                </c:pt>
                <c:pt idx="342">
                  <c:v>20.897714296976726</c:v>
                </c:pt>
                <c:pt idx="343">
                  <c:v>22.109280904134113</c:v>
                </c:pt>
                <c:pt idx="344">
                  <c:v>13.539195696512857</c:v>
                </c:pt>
                <c:pt idx="345">
                  <c:v>20.32754675547282</c:v>
                </c:pt>
                <c:pt idx="346">
                  <c:v>41.235204060872398</c:v>
                </c:pt>
                <c:pt idx="347">
                  <c:v>18.498288154602051</c:v>
                </c:pt>
                <c:pt idx="348">
                  <c:v>14.18652868270874</c:v>
                </c:pt>
                <c:pt idx="349">
                  <c:v>13.924760500590006</c:v>
                </c:pt>
                <c:pt idx="350">
                  <c:v>28.011674245198567</c:v>
                </c:pt>
                <c:pt idx="351">
                  <c:v>20.139672597249348</c:v>
                </c:pt>
                <c:pt idx="352">
                  <c:v>22.365138371785481</c:v>
                </c:pt>
                <c:pt idx="353">
                  <c:v>29.502072016398113</c:v>
                </c:pt>
                <c:pt idx="354">
                  <c:v>25.595516204833984</c:v>
                </c:pt>
                <c:pt idx="355">
                  <c:v>22.659420013427734</c:v>
                </c:pt>
                <c:pt idx="356">
                  <c:v>35.776230494181313</c:v>
                </c:pt>
                <c:pt idx="357">
                  <c:v>26.382017771402996</c:v>
                </c:pt>
                <c:pt idx="358">
                  <c:v>12.17269229888916</c:v>
                </c:pt>
                <c:pt idx="359">
                  <c:v>14.690911293029785</c:v>
                </c:pt>
                <c:pt idx="360">
                  <c:v>20.30500300725301</c:v>
                </c:pt>
                <c:pt idx="361">
                  <c:v>19.091855049133301</c:v>
                </c:pt>
                <c:pt idx="362">
                  <c:v>19.745956738789875</c:v>
                </c:pt>
                <c:pt idx="363">
                  <c:v>15.166423082351685</c:v>
                </c:pt>
              </c:numCache>
            </c:numRef>
          </c:yVal>
        </c:ser>
        <c:ser>
          <c:idx val="10"/>
          <c:order val="10"/>
          <c:tx>
            <c:strRef>
              <c:f>all!$L$1</c:f>
              <c:strCache>
                <c:ptCount val="1"/>
                <c:pt idx="0">
                  <c:v>km1_26163587000</c:v>
                </c:pt>
              </c:strCache>
            </c:strRef>
          </c:tx>
          <c:spPr>
            <a:ln w="19050">
              <a:prstDash val="sysDash"/>
            </a:ln>
          </c:spPr>
          <c:marker>
            <c:symbol val="none"/>
          </c:marker>
          <c:xVal>
            <c:numRef>
              <c:f>all!$A$2:$A$365</c:f>
              <c:numCache>
                <c:formatCode>m/d/yyyy</c:formatCode>
                <c:ptCount val="364"/>
                <c:pt idx="0">
                  <c:v>38353</c:v>
                </c:pt>
                <c:pt idx="1">
                  <c:v>38354</c:v>
                </c:pt>
                <c:pt idx="2">
                  <c:v>38355</c:v>
                </c:pt>
                <c:pt idx="3">
                  <c:v>38356</c:v>
                </c:pt>
                <c:pt idx="4">
                  <c:v>38357</c:v>
                </c:pt>
                <c:pt idx="5">
                  <c:v>38358</c:v>
                </c:pt>
                <c:pt idx="6">
                  <c:v>38359</c:v>
                </c:pt>
                <c:pt idx="7">
                  <c:v>38360</c:v>
                </c:pt>
                <c:pt idx="8">
                  <c:v>38361</c:v>
                </c:pt>
                <c:pt idx="9">
                  <c:v>38362</c:v>
                </c:pt>
                <c:pt idx="10">
                  <c:v>38363</c:v>
                </c:pt>
                <c:pt idx="11">
                  <c:v>38364</c:v>
                </c:pt>
                <c:pt idx="12">
                  <c:v>38365</c:v>
                </c:pt>
                <c:pt idx="13">
                  <c:v>38366</c:v>
                </c:pt>
                <c:pt idx="14">
                  <c:v>38367</c:v>
                </c:pt>
                <c:pt idx="15">
                  <c:v>38368</c:v>
                </c:pt>
                <c:pt idx="16">
                  <c:v>38369</c:v>
                </c:pt>
                <c:pt idx="17">
                  <c:v>38370</c:v>
                </c:pt>
                <c:pt idx="18">
                  <c:v>38371</c:v>
                </c:pt>
                <c:pt idx="19">
                  <c:v>38372</c:v>
                </c:pt>
                <c:pt idx="20">
                  <c:v>38373</c:v>
                </c:pt>
                <c:pt idx="21">
                  <c:v>38374</c:v>
                </c:pt>
                <c:pt idx="22">
                  <c:v>38375</c:v>
                </c:pt>
                <c:pt idx="23">
                  <c:v>38376</c:v>
                </c:pt>
                <c:pt idx="24">
                  <c:v>38377</c:v>
                </c:pt>
                <c:pt idx="25">
                  <c:v>38378</c:v>
                </c:pt>
                <c:pt idx="26">
                  <c:v>38379</c:v>
                </c:pt>
                <c:pt idx="27">
                  <c:v>38380</c:v>
                </c:pt>
                <c:pt idx="28">
                  <c:v>38381</c:v>
                </c:pt>
                <c:pt idx="29">
                  <c:v>38382</c:v>
                </c:pt>
                <c:pt idx="30">
                  <c:v>38383</c:v>
                </c:pt>
                <c:pt idx="31">
                  <c:v>38384</c:v>
                </c:pt>
                <c:pt idx="32">
                  <c:v>38385</c:v>
                </c:pt>
                <c:pt idx="33">
                  <c:v>38386</c:v>
                </c:pt>
                <c:pt idx="34">
                  <c:v>38387</c:v>
                </c:pt>
                <c:pt idx="35">
                  <c:v>38388</c:v>
                </c:pt>
                <c:pt idx="36">
                  <c:v>38389</c:v>
                </c:pt>
                <c:pt idx="37">
                  <c:v>38390</c:v>
                </c:pt>
                <c:pt idx="38">
                  <c:v>38391</c:v>
                </c:pt>
                <c:pt idx="39">
                  <c:v>38392</c:v>
                </c:pt>
                <c:pt idx="40">
                  <c:v>38393</c:v>
                </c:pt>
                <c:pt idx="41">
                  <c:v>38394</c:v>
                </c:pt>
                <c:pt idx="42">
                  <c:v>38395</c:v>
                </c:pt>
                <c:pt idx="43">
                  <c:v>38396</c:v>
                </c:pt>
                <c:pt idx="44">
                  <c:v>38397</c:v>
                </c:pt>
                <c:pt idx="45">
                  <c:v>38398</c:v>
                </c:pt>
                <c:pt idx="46">
                  <c:v>38399</c:v>
                </c:pt>
                <c:pt idx="47">
                  <c:v>38400</c:v>
                </c:pt>
                <c:pt idx="48">
                  <c:v>38401</c:v>
                </c:pt>
                <c:pt idx="49">
                  <c:v>38402</c:v>
                </c:pt>
                <c:pt idx="50">
                  <c:v>38403</c:v>
                </c:pt>
                <c:pt idx="51">
                  <c:v>38404</c:v>
                </c:pt>
                <c:pt idx="52">
                  <c:v>38405</c:v>
                </c:pt>
                <c:pt idx="53">
                  <c:v>38406</c:v>
                </c:pt>
                <c:pt idx="54">
                  <c:v>38407</c:v>
                </c:pt>
                <c:pt idx="55">
                  <c:v>38408</c:v>
                </c:pt>
                <c:pt idx="56">
                  <c:v>38409</c:v>
                </c:pt>
                <c:pt idx="57">
                  <c:v>38410</c:v>
                </c:pt>
                <c:pt idx="58">
                  <c:v>38411</c:v>
                </c:pt>
                <c:pt idx="59">
                  <c:v>38412</c:v>
                </c:pt>
                <c:pt idx="60">
                  <c:v>38413</c:v>
                </c:pt>
                <c:pt idx="61">
                  <c:v>38414</c:v>
                </c:pt>
                <c:pt idx="62">
                  <c:v>38415</c:v>
                </c:pt>
                <c:pt idx="63">
                  <c:v>38416</c:v>
                </c:pt>
                <c:pt idx="64">
                  <c:v>38417</c:v>
                </c:pt>
                <c:pt idx="65">
                  <c:v>38418</c:v>
                </c:pt>
                <c:pt idx="66">
                  <c:v>38419</c:v>
                </c:pt>
                <c:pt idx="67">
                  <c:v>38420</c:v>
                </c:pt>
                <c:pt idx="68">
                  <c:v>38421</c:v>
                </c:pt>
                <c:pt idx="69">
                  <c:v>38422</c:v>
                </c:pt>
                <c:pt idx="70">
                  <c:v>38423</c:v>
                </c:pt>
                <c:pt idx="71">
                  <c:v>38424</c:v>
                </c:pt>
                <c:pt idx="72">
                  <c:v>38425</c:v>
                </c:pt>
                <c:pt idx="73">
                  <c:v>38426</c:v>
                </c:pt>
                <c:pt idx="74">
                  <c:v>38427</c:v>
                </c:pt>
                <c:pt idx="75">
                  <c:v>38428</c:v>
                </c:pt>
                <c:pt idx="76">
                  <c:v>38429</c:v>
                </c:pt>
                <c:pt idx="77">
                  <c:v>38430</c:v>
                </c:pt>
                <c:pt idx="78">
                  <c:v>38431</c:v>
                </c:pt>
                <c:pt idx="79">
                  <c:v>38432</c:v>
                </c:pt>
                <c:pt idx="80">
                  <c:v>38433</c:v>
                </c:pt>
                <c:pt idx="81">
                  <c:v>38434</c:v>
                </c:pt>
                <c:pt idx="82">
                  <c:v>38435</c:v>
                </c:pt>
                <c:pt idx="83">
                  <c:v>38436</c:v>
                </c:pt>
                <c:pt idx="84">
                  <c:v>38437</c:v>
                </c:pt>
                <c:pt idx="85">
                  <c:v>38438</c:v>
                </c:pt>
                <c:pt idx="86">
                  <c:v>38439</c:v>
                </c:pt>
                <c:pt idx="87">
                  <c:v>38440</c:v>
                </c:pt>
                <c:pt idx="88">
                  <c:v>38441</c:v>
                </c:pt>
                <c:pt idx="89">
                  <c:v>38442</c:v>
                </c:pt>
                <c:pt idx="90">
                  <c:v>38443</c:v>
                </c:pt>
                <c:pt idx="91">
                  <c:v>38444</c:v>
                </c:pt>
                <c:pt idx="92">
                  <c:v>38445</c:v>
                </c:pt>
                <c:pt idx="93">
                  <c:v>38446</c:v>
                </c:pt>
                <c:pt idx="94">
                  <c:v>38447</c:v>
                </c:pt>
                <c:pt idx="95">
                  <c:v>38448</c:v>
                </c:pt>
                <c:pt idx="96">
                  <c:v>38449</c:v>
                </c:pt>
                <c:pt idx="97">
                  <c:v>38450</c:v>
                </c:pt>
                <c:pt idx="98">
                  <c:v>38451</c:v>
                </c:pt>
                <c:pt idx="99">
                  <c:v>38452</c:v>
                </c:pt>
                <c:pt idx="100">
                  <c:v>38453</c:v>
                </c:pt>
                <c:pt idx="101">
                  <c:v>38454</c:v>
                </c:pt>
                <c:pt idx="102">
                  <c:v>38455</c:v>
                </c:pt>
                <c:pt idx="103">
                  <c:v>38456</c:v>
                </c:pt>
                <c:pt idx="104">
                  <c:v>38457</c:v>
                </c:pt>
                <c:pt idx="105">
                  <c:v>38458</c:v>
                </c:pt>
                <c:pt idx="106">
                  <c:v>38459</c:v>
                </c:pt>
                <c:pt idx="107">
                  <c:v>38460</c:v>
                </c:pt>
                <c:pt idx="108">
                  <c:v>38461</c:v>
                </c:pt>
                <c:pt idx="109">
                  <c:v>38462</c:v>
                </c:pt>
                <c:pt idx="110">
                  <c:v>38463</c:v>
                </c:pt>
                <c:pt idx="111">
                  <c:v>38464</c:v>
                </c:pt>
                <c:pt idx="112">
                  <c:v>38465</c:v>
                </c:pt>
                <c:pt idx="113">
                  <c:v>38466</c:v>
                </c:pt>
                <c:pt idx="114">
                  <c:v>38467</c:v>
                </c:pt>
                <c:pt idx="115">
                  <c:v>38468</c:v>
                </c:pt>
                <c:pt idx="116">
                  <c:v>38469</c:v>
                </c:pt>
                <c:pt idx="117">
                  <c:v>38470</c:v>
                </c:pt>
                <c:pt idx="118">
                  <c:v>38471</c:v>
                </c:pt>
                <c:pt idx="119">
                  <c:v>38472</c:v>
                </c:pt>
                <c:pt idx="120">
                  <c:v>38473</c:v>
                </c:pt>
                <c:pt idx="121">
                  <c:v>38474</c:v>
                </c:pt>
                <c:pt idx="122">
                  <c:v>38475</c:v>
                </c:pt>
                <c:pt idx="123">
                  <c:v>38476</c:v>
                </c:pt>
                <c:pt idx="124">
                  <c:v>38477</c:v>
                </c:pt>
                <c:pt idx="125">
                  <c:v>38478</c:v>
                </c:pt>
                <c:pt idx="126">
                  <c:v>38479</c:v>
                </c:pt>
                <c:pt idx="127">
                  <c:v>38480</c:v>
                </c:pt>
                <c:pt idx="128">
                  <c:v>38481</c:v>
                </c:pt>
                <c:pt idx="129">
                  <c:v>38482</c:v>
                </c:pt>
                <c:pt idx="130">
                  <c:v>38483</c:v>
                </c:pt>
                <c:pt idx="131">
                  <c:v>38484</c:v>
                </c:pt>
                <c:pt idx="132">
                  <c:v>38485</c:v>
                </c:pt>
                <c:pt idx="133">
                  <c:v>38486</c:v>
                </c:pt>
                <c:pt idx="134">
                  <c:v>38487</c:v>
                </c:pt>
                <c:pt idx="135">
                  <c:v>38488</c:v>
                </c:pt>
                <c:pt idx="136">
                  <c:v>38489</c:v>
                </c:pt>
                <c:pt idx="137">
                  <c:v>38490</c:v>
                </c:pt>
                <c:pt idx="138">
                  <c:v>38491</c:v>
                </c:pt>
                <c:pt idx="139">
                  <c:v>38492</c:v>
                </c:pt>
                <c:pt idx="140">
                  <c:v>38493</c:v>
                </c:pt>
                <c:pt idx="141">
                  <c:v>38494</c:v>
                </c:pt>
                <c:pt idx="142">
                  <c:v>38495</c:v>
                </c:pt>
                <c:pt idx="143">
                  <c:v>38496</c:v>
                </c:pt>
                <c:pt idx="144">
                  <c:v>38497</c:v>
                </c:pt>
                <c:pt idx="145">
                  <c:v>38498</c:v>
                </c:pt>
                <c:pt idx="146">
                  <c:v>38499</c:v>
                </c:pt>
                <c:pt idx="147">
                  <c:v>38500</c:v>
                </c:pt>
                <c:pt idx="148">
                  <c:v>38501</c:v>
                </c:pt>
                <c:pt idx="149">
                  <c:v>38502</c:v>
                </c:pt>
                <c:pt idx="150">
                  <c:v>38503</c:v>
                </c:pt>
                <c:pt idx="151">
                  <c:v>38504</c:v>
                </c:pt>
                <c:pt idx="152">
                  <c:v>38505</c:v>
                </c:pt>
                <c:pt idx="153">
                  <c:v>38506</c:v>
                </c:pt>
                <c:pt idx="154">
                  <c:v>38507</c:v>
                </c:pt>
                <c:pt idx="155">
                  <c:v>38508</c:v>
                </c:pt>
                <c:pt idx="156">
                  <c:v>38509</c:v>
                </c:pt>
                <c:pt idx="157">
                  <c:v>38510</c:v>
                </c:pt>
                <c:pt idx="158">
                  <c:v>38511</c:v>
                </c:pt>
                <c:pt idx="159">
                  <c:v>38512</c:v>
                </c:pt>
                <c:pt idx="160">
                  <c:v>38513</c:v>
                </c:pt>
                <c:pt idx="161">
                  <c:v>38514</c:v>
                </c:pt>
                <c:pt idx="162">
                  <c:v>38515</c:v>
                </c:pt>
                <c:pt idx="163">
                  <c:v>38516</c:v>
                </c:pt>
                <c:pt idx="164">
                  <c:v>38517</c:v>
                </c:pt>
                <c:pt idx="165">
                  <c:v>38518</c:v>
                </c:pt>
                <c:pt idx="166">
                  <c:v>38519</c:v>
                </c:pt>
                <c:pt idx="167">
                  <c:v>38520</c:v>
                </c:pt>
                <c:pt idx="168">
                  <c:v>38521</c:v>
                </c:pt>
                <c:pt idx="169">
                  <c:v>38522</c:v>
                </c:pt>
                <c:pt idx="170">
                  <c:v>38523</c:v>
                </c:pt>
                <c:pt idx="171">
                  <c:v>38524</c:v>
                </c:pt>
                <c:pt idx="172">
                  <c:v>38525</c:v>
                </c:pt>
                <c:pt idx="173">
                  <c:v>38526</c:v>
                </c:pt>
                <c:pt idx="174">
                  <c:v>38527</c:v>
                </c:pt>
                <c:pt idx="175">
                  <c:v>38528</c:v>
                </c:pt>
                <c:pt idx="176">
                  <c:v>38529</c:v>
                </c:pt>
                <c:pt idx="177">
                  <c:v>38530</c:v>
                </c:pt>
                <c:pt idx="178">
                  <c:v>38531</c:v>
                </c:pt>
                <c:pt idx="179">
                  <c:v>38532</c:v>
                </c:pt>
                <c:pt idx="180">
                  <c:v>38533</c:v>
                </c:pt>
                <c:pt idx="181">
                  <c:v>38534</c:v>
                </c:pt>
                <c:pt idx="182">
                  <c:v>38535</c:v>
                </c:pt>
                <c:pt idx="183">
                  <c:v>38536</c:v>
                </c:pt>
                <c:pt idx="184">
                  <c:v>38537</c:v>
                </c:pt>
                <c:pt idx="185">
                  <c:v>38538</c:v>
                </c:pt>
                <c:pt idx="186">
                  <c:v>38539</c:v>
                </c:pt>
                <c:pt idx="187">
                  <c:v>38540</c:v>
                </c:pt>
                <c:pt idx="188">
                  <c:v>38541</c:v>
                </c:pt>
                <c:pt idx="189">
                  <c:v>38542</c:v>
                </c:pt>
                <c:pt idx="190">
                  <c:v>38543</c:v>
                </c:pt>
                <c:pt idx="191">
                  <c:v>38544</c:v>
                </c:pt>
                <c:pt idx="192">
                  <c:v>38545</c:v>
                </c:pt>
                <c:pt idx="193">
                  <c:v>38546</c:v>
                </c:pt>
                <c:pt idx="194">
                  <c:v>38547</c:v>
                </c:pt>
                <c:pt idx="195">
                  <c:v>38548</c:v>
                </c:pt>
                <c:pt idx="196">
                  <c:v>38549</c:v>
                </c:pt>
                <c:pt idx="197">
                  <c:v>38550</c:v>
                </c:pt>
                <c:pt idx="198">
                  <c:v>38551</c:v>
                </c:pt>
                <c:pt idx="199">
                  <c:v>38552</c:v>
                </c:pt>
                <c:pt idx="200">
                  <c:v>38553</c:v>
                </c:pt>
                <c:pt idx="201">
                  <c:v>38554</c:v>
                </c:pt>
                <c:pt idx="202">
                  <c:v>38555</c:v>
                </c:pt>
                <c:pt idx="203">
                  <c:v>38556</c:v>
                </c:pt>
                <c:pt idx="204">
                  <c:v>38557</c:v>
                </c:pt>
                <c:pt idx="205">
                  <c:v>38558</c:v>
                </c:pt>
                <c:pt idx="206">
                  <c:v>38559</c:v>
                </c:pt>
                <c:pt idx="207">
                  <c:v>38560</c:v>
                </c:pt>
                <c:pt idx="208">
                  <c:v>38561</c:v>
                </c:pt>
                <c:pt idx="209">
                  <c:v>38562</c:v>
                </c:pt>
                <c:pt idx="210">
                  <c:v>38563</c:v>
                </c:pt>
                <c:pt idx="211">
                  <c:v>38564</c:v>
                </c:pt>
                <c:pt idx="212">
                  <c:v>38565</c:v>
                </c:pt>
                <c:pt idx="213">
                  <c:v>38566</c:v>
                </c:pt>
                <c:pt idx="214">
                  <c:v>38567</c:v>
                </c:pt>
                <c:pt idx="215">
                  <c:v>38568</c:v>
                </c:pt>
                <c:pt idx="216">
                  <c:v>38569</c:v>
                </c:pt>
                <c:pt idx="217">
                  <c:v>38570</c:v>
                </c:pt>
                <c:pt idx="218">
                  <c:v>38571</c:v>
                </c:pt>
                <c:pt idx="219">
                  <c:v>38572</c:v>
                </c:pt>
                <c:pt idx="220">
                  <c:v>38573</c:v>
                </c:pt>
                <c:pt idx="221">
                  <c:v>38574</c:v>
                </c:pt>
                <c:pt idx="222">
                  <c:v>38575</c:v>
                </c:pt>
                <c:pt idx="223">
                  <c:v>38576</c:v>
                </c:pt>
                <c:pt idx="224">
                  <c:v>38577</c:v>
                </c:pt>
                <c:pt idx="225">
                  <c:v>38578</c:v>
                </c:pt>
                <c:pt idx="226">
                  <c:v>38579</c:v>
                </c:pt>
                <c:pt idx="227">
                  <c:v>38580</c:v>
                </c:pt>
                <c:pt idx="228">
                  <c:v>38581</c:v>
                </c:pt>
                <c:pt idx="229">
                  <c:v>38582</c:v>
                </c:pt>
                <c:pt idx="230">
                  <c:v>38583</c:v>
                </c:pt>
                <c:pt idx="231">
                  <c:v>38584</c:v>
                </c:pt>
                <c:pt idx="232">
                  <c:v>38585</c:v>
                </c:pt>
                <c:pt idx="233">
                  <c:v>38586</c:v>
                </c:pt>
                <c:pt idx="234">
                  <c:v>38587</c:v>
                </c:pt>
                <c:pt idx="235">
                  <c:v>38588</c:v>
                </c:pt>
                <c:pt idx="236">
                  <c:v>38589</c:v>
                </c:pt>
                <c:pt idx="237">
                  <c:v>38590</c:v>
                </c:pt>
                <c:pt idx="238">
                  <c:v>38591</c:v>
                </c:pt>
                <c:pt idx="239">
                  <c:v>38592</c:v>
                </c:pt>
                <c:pt idx="240">
                  <c:v>38593</c:v>
                </c:pt>
                <c:pt idx="241">
                  <c:v>38594</c:v>
                </c:pt>
                <c:pt idx="242">
                  <c:v>38595</c:v>
                </c:pt>
                <c:pt idx="243">
                  <c:v>38596</c:v>
                </c:pt>
                <c:pt idx="244">
                  <c:v>38597</c:v>
                </c:pt>
                <c:pt idx="245">
                  <c:v>38598</c:v>
                </c:pt>
                <c:pt idx="246">
                  <c:v>38599</c:v>
                </c:pt>
                <c:pt idx="247">
                  <c:v>38600</c:v>
                </c:pt>
                <c:pt idx="248">
                  <c:v>38601</c:v>
                </c:pt>
                <c:pt idx="249">
                  <c:v>38602</c:v>
                </c:pt>
                <c:pt idx="250">
                  <c:v>38603</c:v>
                </c:pt>
                <c:pt idx="251">
                  <c:v>38604</c:v>
                </c:pt>
                <c:pt idx="252">
                  <c:v>38605</c:v>
                </c:pt>
                <c:pt idx="253">
                  <c:v>38606</c:v>
                </c:pt>
                <c:pt idx="254">
                  <c:v>38607</c:v>
                </c:pt>
                <c:pt idx="255">
                  <c:v>38608</c:v>
                </c:pt>
                <c:pt idx="256">
                  <c:v>38609</c:v>
                </c:pt>
                <c:pt idx="257">
                  <c:v>38610</c:v>
                </c:pt>
                <c:pt idx="258">
                  <c:v>38611</c:v>
                </c:pt>
                <c:pt idx="259">
                  <c:v>38612</c:v>
                </c:pt>
                <c:pt idx="260">
                  <c:v>38613</c:v>
                </c:pt>
                <c:pt idx="261">
                  <c:v>38614</c:v>
                </c:pt>
                <c:pt idx="262">
                  <c:v>38615</c:v>
                </c:pt>
                <c:pt idx="263">
                  <c:v>38616</c:v>
                </c:pt>
                <c:pt idx="264">
                  <c:v>38617</c:v>
                </c:pt>
                <c:pt idx="265">
                  <c:v>38618</c:v>
                </c:pt>
                <c:pt idx="266">
                  <c:v>38619</c:v>
                </c:pt>
                <c:pt idx="267">
                  <c:v>38620</c:v>
                </c:pt>
                <c:pt idx="268">
                  <c:v>38621</c:v>
                </c:pt>
                <c:pt idx="269">
                  <c:v>38622</c:v>
                </c:pt>
                <c:pt idx="270">
                  <c:v>38623</c:v>
                </c:pt>
                <c:pt idx="271">
                  <c:v>38624</c:v>
                </c:pt>
                <c:pt idx="272">
                  <c:v>38625</c:v>
                </c:pt>
                <c:pt idx="273">
                  <c:v>38626</c:v>
                </c:pt>
                <c:pt idx="274">
                  <c:v>38627</c:v>
                </c:pt>
                <c:pt idx="275">
                  <c:v>38628</c:v>
                </c:pt>
                <c:pt idx="276">
                  <c:v>38629</c:v>
                </c:pt>
                <c:pt idx="277">
                  <c:v>38630</c:v>
                </c:pt>
                <c:pt idx="278">
                  <c:v>38631</c:v>
                </c:pt>
                <c:pt idx="279">
                  <c:v>38632</c:v>
                </c:pt>
                <c:pt idx="280">
                  <c:v>38633</c:v>
                </c:pt>
                <c:pt idx="281">
                  <c:v>38634</c:v>
                </c:pt>
                <c:pt idx="282">
                  <c:v>38635</c:v>
                </c:pt>
                <c:pt idx="283">
                  <c:v>38636</c:v>
                </c:pt>
                <c:pt idx="284">
                  <c:v>38637</c:v>
                </c:pt>
                <c:pt idx="285">
                  <c:v>38638</c:v>
                </c:pt>
                <c:pt idx="286">
                  <c:v>38639</c:v>
                </c:pt>
                <c:pt idx="287">
                  <c:v>38640</c:v>
                </c:pt>
                <c:pt idx="288">
                  <c:v>38641</c:v>
                </c:pt>
                <c:pt idx="289">
                  <c:v>38642</c:v>
                </c:pt>
                <c:pt idx="290">
                  <c:v>38643</c:v>
                </c:pt>
                <c:pt idx="291">
                  <c:v>38644</c:v>
                </c:pt>
                <c:pt idx="292">
                  <c:v>38645</c:v>
                </c:pt>
                <c:pt idx="293">
                  <c:v>38646</c:v>
                </c:pt>
                <c:pt idx="294">
                  <c:v>38647</c:v>
                </c:pt>
                <c:pt idx="295">
                  <c:v>38648</c:v>
                </c:pt>
                <c:pt idx="296">
                  <c:v>38649</c:v>
                </c:pt>
                <c:pt idx="297">
                  <c:v>38650</c:v>
                </c:pt>
                <c:pt idx="298">
                  <c:v>38651</c:v>
                </c:pt>
                <c:pt idx="299">
                  <c:v>38652</c:v>
                </c:pt>
                <c:pt idx="300">
                  <c:v>38653</c:v>
                </c:pt>
                <c:pt idx="301">
                  <c:v>38654</c:v>
                </c:pt>
                <c:pt idx="302">
                  <c:v>38655</c:v>
                </c:pt>
                <c:pt idx="303">
                  <c:v>38656</c:v>
                </c:pt>
                <c:pt idx="304">
                  <c:v>38657</c:v>
                </c:pt>
                <c:pt idx="305">
                  <c:v>38658</c:v>
                </c:pt>
                <c:pt idx="306">
                  <c:v>38659</c:v>
                </c:pt>
                <c:pt idx="307">
                  <c:v>38660</c:v>
                </c:pt>
                <c:pt idx="308">
                  <c:v>38661</c:v>
                </c:pt>
                <c:pt idx="309">
                  <c:v>38662</c:v>
                </c:pt>
                <c:pt idx="310">
                  <c:v>38663</c:v>
                </c:pt>
                <c:pt idx="311">
                  <c:v>38664</c:v>
                </c:pt>
                <c:pt idx="312">
                  <c:v>38665</c:v>
                </c:pt>
                <c:pt idx="313">
                  <c:v>38666</c:v>
                </c:pt>
                <c:pt idx="314">
                  <c:v>38667</c:v>
                </c:pt>
                <c:pt idx="315">
                  <c:v>38668</c:v>
                </c:pt>
                <c:pt idx="316">
                  <c:v>38669</c:v>
                </c:pt>
                <c:pt idx="317">
                  <c:v>38670</c:v>
                </c:pt>
                <c:pt idx="318">
                  <c:v>38671</c:v>
                </c:pt>
                <c:pt idx="319">
                  <c:v>38672</c:v>
                </c:pt>
                <c:pt idx="320">
                  <c:v>38673</c:v>
                </c:pt>
                <c:pt idx="321">
                  <c:v>38674</c:v>
                </c:pt>
                <c:pt idx="322">
                  <c:v>38675</c:v>
                </c:pt>
                <c:pt idx="323">
                  <c:v>38676</c:v>
                </c:pt>
                <c:pt idx="324">
                  <c:v>38677</c:v>
                </c:pt>
                <c:pt idx="325">
                  <c:v>38678</c:v>
                </c:pt>
                <c:pt idx="326">
                  <c:v>38679</c:v>
                </c:pt>
                <c:pt idx="327">
                  <c:v>38680</c:v>
                </c:pt>
                <c:pt idx="328">
                  <c:v>38681</c:v>
                </c:pt>
                <c:pt idx="329">
                  <c:v>38682</c:v>
                </c:pt>
                <c:pt idx="330">
                  <c:v>38683</c:v>
                </c:pt>
                <c:pt idx="331">
                  <c:v>38684</c:v>
                </c:pt>
                <c:pt idx="332">
                  <c:v>38685</c:v>
                </c:pt>
                <c:pt idx="333">
                  <c:v>38686</c:v>
                </c:pt>
                <c:pt idx="334">
                  <c:v>38687</c:v>
                </c:pt>
                <c:pt idx="335">
                  <c:v>38688</c:v>
                </c:pt>
                <c:pt idx="336">
                  <c:v>38689</c:v>
                </c:pt>
                <c:pt idx="337">
                  <c:v>38690</c:v>
                </c:pt>
                <c:pt idx="338">
                  <c:v>38691</c:v>
                </c:pt>
                <c:pt idx="339">
                  <c:v>38692</c:v>
                </c:pt>
                <c:pt idx="340">
                  <c:v>38693</c:v>
                </c:pt>
                <c:pt idx="341">
                  <c:v>38694</c:v>
                </c:pt>
                <c:pt idx="342">
                  <c:v>38695</c:v>
                </c:pt>
                <c:pt idx="343">
                  <c:v>38696</c:v>
                </c:pt>
                <c:pt idx="344">
                  <c:v>38697</c:v>
                </c:pt>
                <c:pt idx="345">
                  <c:v>38698</c:v>
                </c:pt>
                <c:pt idx="346">
                  <c:v>38699</c:v>
                </c:pt>
                <c:pt idx="347">
                  <c:v>38700</c:v>
                </c:pt>
                <c:pt idx="348">
                  <c:v>38701</c:v>
                </c:pt>
                <c:pt idx="349">
                  <c:v>38702</c:v>
                </c:pt>
                <c:pt idx="350">
                  <c:v>38703</c:v>
                </c:pt>
                <c:pt idx="351">
                  <c:v>38704</c:v>
                </c:pt>
                <c:pt idx="352">
                  <c:v>38705</c:v>
                </c:pt>
                <c:pt idx="353">
                  <c:v>38706</c:v>
                </c:pt>
                <c:pt idx="354">
                  <c:v>38707</c:v>
                </c:pt>
                <c:pt idx="355">
                  <c:v>38708</c:v>
                </c:pt>
                <c:pt idx="356">
                  <c:v>38709</c:v>
                </c:pt>
                <c:pt idx="357">
                  <c:v>38710</c:v>
                </c:pt>
                <c:pt idx="358">
                  <c:v>38711</c:v>
                </c:pt>
                <c:pt idx="359">
                  <c:v>38712</c:v>
                </c:pt>
                <c:pt idx="360">
                  <c:v>38713</c:v>
                </c:pt>
                <c:pt idx="361">
                  <c:v>38714</c:v>
                </c:pt>
                <c:pt idx="362">
                  <c:v>38715</c:v>
                </c:pt>
                <c:pt idx="363">
                  <c:v>38716</c:v>
                </c:pt>
              </c:numCache>
            </c:numRef>
          </c:xVal>
          <c:yVal>
            <c:numRef>
              <c:f>all!$L$2:$L$365</c:f>
              <c:numCache>
                <c:formatCode>General</c:formatCode>
                <c:ptCount val="364"/>
                <c:pt idx="0">
                  <c:v>19.871611277262371</c:v>
                </c:pt>
                <c:pt idx="1">
                  <c:v>21.12507661183675</c:v>
                </c:pt>
                <c:pt idx="2">
                  <c:v>10.627471844355265</c:v>
                </c:pt>
                <c:pt idx="3">
                  <c:v>26.252077897389729</c:v>
                </c:pt>
                <c:pt idx="4">
                  <c:v>10.768616199493408</c:v>
                </c:pt>
                <c:pt idx="5">
                  <c:v>9.7030091285705566</c:v>
                </c:pt>
                <c:pt idx="6">
                  <c:v>25.432640711466473</c:v>
                </c:pt>
                <c:pt idx="7">
                  <c:v>34.442537307739258</c:v>
                </c:pt>
                <c:pt idx="8">
                  <c:v>16.772876103719074</c:v>
                </c:pt>
                <c:pt idx="9">
                  <c:v>23.497684796651203</c:v>
                </c:pt>
                <c:pt idx="10">
                  <c:v>17.03144868214925</c:v>
                </c:pt>
                <c:pt idx="11">
                  <c:v>19.632418950398762</c:v>
                </c:pt>
                <c:pt idx="12">
                  <c:v>9.5642692248026524</c:v>
                </c:pt>
                <c:pt idx="13">
                  <c:v>15.733205159505209</c:v>
                </c:pt>
                <c:pt idx="14">
                  <c:v>18.050489107767742</c:v>
                </c:pt>
                <c:pt idx="15">
                  <c:v>16.391860961914063</c:v>
                </c:pt>
                <c:pt idx="16">
                  <c:v>13.382264931996664</c:v>
                </c:pt>
                <c:pt idx="17">
                  <c:v>12.538699309031168</c:v>
                </c:pt>
                <c:pt idx="18">
                  <c:v>16.352770805358887</c:v>
                </c:pt>
                <c:pt idx="19">
                  <c:v>21.568325042724609</c:v>
                </c:pt>
                <c:pt idx="20">
                  <c:v>16.576993306477863</c:v>
                </c:pt>
                <c:pt idx="21">
                  <c:v>6.8966379960378008</c:v>
                </c:pt>
                <c:pt idx="22">
                  <c:v>17.275323390960693</c:v>
                </c:pt>
                <c:pt idx="23">
                  <c:v>24.834371566772461</c:v>
                </c:pt>
                <c:pt idx="24">
                  <c:v>41.697238286336265</c:v>
                </c:pt>
                <c:pt idx="25">
                  <c:v>14.929779370625814</c:v>
                </c:pt>
                <c:pt idx="26">
                  <c:v>28.847537040710449</c:v>
                </c:pt>
                <c:pt idx="27">
                  <c:v>27.240127563476563</c:v>
                </c:pt>
                <c:pt idx="28">
                  <c:v>32.786642074584961</c:v>
                </c:pt>
                <c:pt idx="29">
                  <c:v>28.798512776692707</c:v>
                </c:pt>
                <c:pt idx="30">
                  <c:v>32.990750630696617</c:v>
                </c:pt>
                <c:pt idx="31">
                  <c:v>29.957566579182942</c:v>
                </c:pt>
                <c:pt idx="32">
                  <c:v>50.860139211018883</c:v>
                </c:pt>
                <c:pt idx="33">
                  <c:v>36.610158284505211</c:v>
                </c:pt>
                <c:pt idx="34">
                  <c:v>31.168502648671467</c:v>
                </c:pt>
                <c:pt idx="35">
                  <c:v>16.653739611307781</c:v>
                </c:pt>
                <c:pt idx="36">
                  <c:v>42.063055038452148</c:v>
                </c:pt>
                <c:pt idx="37">
                  <c:v>11.809112548828125</c:v>
                </c:pt>
                <c:pt idx="38">
                  <c:v>18.791316986083984</c:v>
                </c:pt>
                <c:pt idx="39">
                  <c:v>13.761481920878092</c:v>
                </c:pt>
                <c:pt idx="40">
                  <c:v>10.426559925079346</c:v>
                </c:pt>
                <c:pt idx="41">
                  <c:v>19.187984148661297</c:v>
                </c:pt>
                <c:pt idx="42">
                  <c:v>21.552791277567547</c:v>
                </c:pt>
                <c:pt idx="43">
                  <c:v>8.7114229798316956</c:v>
                </c:pt>
                <c:pt idx="44">
                  <c:v>9.5812060038248692</c:v>
                </c:pt>
                <c:pt idx="45">
                  <c:v>18.896072864532471</c:v>
                </c:pt>
                <c:pt idx="46">
                  <c:v>14.213590939839682</c:v>
                </c:pt>
                <c:pt idx="47">
                  <c:v>11.579281489054361</c:v>
                </c:pt>
                <c:pt idx="48">
                  <c:v>12.227825323740641</c:v>
                </c:pt>
                <c:pt idx="49">
                  <c:v>29.125457763671875</c:v>
                </c:pt>
                <c:pt idx="50">
                  <c:v>11.802792310714722</c:v>
                </c:pt>
                <c:pt idx="51">
                  <c:v>21.947447458902996</c:v>
                </c:pt>
                <c:pt idx="52">
                  <c:v>20.393099784851074</c:v>
                </c:pt>
                <c:pt idx="53">
                  <c:v>21.674398740132649</c:v>
                </c:pt>
                <c:pt idx="54">
                  <c:v>28.332125663757324</c:v>
                </c:pt>
                <c:pt idx="55">
                  <c:v>24.418566385904949</c:v>
                </c:pt>
                <c:pt idx="56">
                  <c:v>16.277952829996746</c:v>
                </c:pt>
                <c:pt idx="57">
                  <c:v>21.724162737528484</c:v>
                </c:pt>
                <c:pt idx="58">
                  <c:v>25.087933540344238</c:v>
                </c:pt>
                <c:pt idx="59">
                  <c:v>9.81290086110433</c:v>
                </c:pt>
                <c:pt idx="60">
                  <c:v>13.350168546040853</c:v>
                </c:pt>
                <c:pt idx="61">
                  <c:v>21.841484069824219</c:v>
                </c:pt>
                <c:pt idx="62">
                  <c:v>47.990585327148438</c:v>
                </c:pt>
                <c:pt idx="63">
                  <c:v>35.609625498453774</c:v>
                </c:pt>
                <c:pt idx="64">
                  <c:v>30.59773890177409</c:v>
                </c:pt>
                <c:pt idx="65">
                  <c:v>9.5782576402028408</c:v>
                </c:pt>
                <c:pt idx="66">
                  <c:v>12.487881580988565</c:v>
                </c:pt>
                <c:pt idx="67">
                  <c:v>14.318370978037516</c:v>
                </c:pt>
                <c:pt idx="68">
                  <c:v>23.443799018859863</c:v>
                </c:pt>
                <c:pt idx="69">
                  <c:v>19.764741261800129</c:v>
                </c:pt>
                <c:pt idx="70">
                  <c:v>13.261775811513266</c:v>
                </c:pt>
                <c:pt idx="71">
                  <c:v>17.096889972686768</c:v>
                </c:pt>
                <c:pt idx="72">
                  <c:v>26.065906206766766</c:v>
                </c:pt>
                <c:pt idx="73">
                  <c:v>32.553646087646484</c:v>
                </c:pt>
                <c:pt idx="74">
                  <c:v>24.641417185465496</c:v>
                </c:pt>
                <c:pt idx="75">
                  <c:v>15.777018864949545</c:v>
                </c:pt>
                <c:pt idx="76">
                  <c:v>35.952062606811523</c:v>
                </c:pt>
                <c:pt idx="77">
                  <c:v>10.377619822820028</c:v>
                </c:pt>
                <c:pt idx="78">
                  <c:v>11.40252939860026</c:v>
                </c:pt>
                <c:pt idx="79">
                  <c:v>18.498241901397705</c:v>
                </c:pt>
                <c:pt idx="80">
                  <c:v>15.702937444051107</c:v>
                </c:pt>
                <c:pt idx="81">
                  <c:v>13.340800603230795</c:v>
                </c:pt>
                <c:pt idx="82">
                  <c:v>20.050410270690918</c:v>
                </c:pt>
                <c:pt idx="83">
                  <c:v>11.899358113606771</c:v>
                </c:pt>
                <c:pt idx="84">
                  <c:v>20.195013046264648</c:v>
                </c:pt>
                <c:pt idx="85">
                  <c:v>29.993011474609375</c:v>
                </c:pt>
                <c:pt idx="86">
                  <c:v>18.075675646464031</c:v>
                </c:pt>
                <c:pt idx="87">
                  <c:v>18.918092091878254</c:v>
                </c:pt>
                <c:pt idx="88">
                  <c:v>23.920885721842449</c:v>
                </c:pt>
                <c:pt idx="89">
                  <c:v>7.2589869896570844</c:v>
                </c:pt>
                <c:pt idx="90">
                  <c:v>5.8418552080790205</c:v>
                </c:pt>
                <c:pt idx="91">
                  <c:v>4.4998131593068438</c:v>
                </c:pt>
                <c:pt idx="92">
                  <c:v>8.1830523808797206</c:v>
                </c:pt>
                <c:pt idx="93">
                  <c:v>20.909115552902222</c:v>
                </c:pt>
                <c:pt idx="94">
                  <c:v>26.747187614440918</c:v>
                </c:pt>
                <c:pt idx="95">
                  <c:v>18.010499318440754</c:v>
                </c:pt>
                <c:pt idx="96">
                  <c:v>10.574008464813232</c:v>
                </c:pt>
                <c:pt idx="97">
                  <c:v>15.371118545532227</c:v>
                </c:pt>
                <c:pt idx="98">
                  <c:v>18.644038200378418</c:v>
                </c:pt>
                <c:pt idx="99">
                  <c:v>26.624025980631512</c:v>
                </c:pt>
                <c:pt idx="100">
                  <c:v>9.2089686393737793</c:v>
                </c:pt>
                <c:pt idx="101">
                  <c:v>12.266771952311197</c:v>
                </c:pt>
                <c:pt idx="102">
                  <c:v>8.3068900108337402</c:v>
                </c:pt>
                <c:pt idx="103">
                  <c:v>12.752074559529623</c:v>
                </c:pt>
                <c:pt idx="104">
                  <c:v>18.979521910349529</c:v>
                </c:pt>
                <c:pt idx="105">
                  <c:v>18.170875867207844</c:v>
                </c:pt>
                <c:pt idx="106">
                  <c:v>29.221406936645508</c:v>
                </c:pt>
                <c:pt idx="107">
                  <c:v>35.991141637166344</c:v>
                </c:pt>
                <c:pt idx="108">
                  <c:v>18.319279352823894</c:v>
                </c:pt>
                <c:pt idx="109">
                  <c:v>8.5116925239562988</c:v>
                </c:pt>
                <c:pt idx="110">
                  <c:v>16.318437894185383</c:v>
                </c:pt>
                <c:pt idx="111">
                  <c:v>8.5188782612482701</c:v>
                </c:pt>
                <c:pt idx="112">
                  <c:v>2.3048273324966431</c:v>
                </c:pt>
                <c:pt idx="113">
                  <c:v>3.6795404752095542</c:v>
                </c:pt>
                <c:pt idx="114">
                  <c:v>11.518038590749105</c:v>
                </c:pt>
                <c:pt idx="115">
                  <c:v>10.358865022659302</c:v>
                </c:pt>
                <c:pt idx="116">
                  <c:v>14.559517860412598</c:v>
                </c:pt>
                <c:pt idx="117">
                  <c:v>17.893065452575684</c:v>
                </c:pt>
                <c:pt idx="118">
                  <c:v>22.397059440612793</c:v>
                </c:pt>
                <c:pt idx="119">
                  <c:v>23.057661056518555</c:v>
                </c:pt>
                <c:pt idx="120">
                  <c:v>16.880765914916992</c:v>
                </c:pt>
                <c:pt idx="121">
                  <c:v>13.8584197362264</c:v>
                </c:pt>
                <c:pt idx="122">
                  <c:v>20.093319892883301</c:v>
                </c:pt>
                <c:pt idx="123">
                  <c:v>19.153631369272869</c:v>
                </c:pt>
                <c:pt idx="124">
                  <c:v>19.833136876424152</c:v>
                </c:pt>
                <c:pt idx="125">
                  <c:v>27.090431531270344</c:v>
                </c:pt>
                <c:pt idx="126">
                  <c:v>27.056570688883465</c:v>
                </c:pt>
                <c:pt idx="127">
                  <c:v>25.410158793131512</c:v>
                </c:pt>
                <c:pt idx="128">
                  <c:v>28.046431859334309</c:v>
                </c:pt>
                <c:pt idx="129">
                  <c:v>12.282659848531088</c:v>
                </c:pt>
                <c:pt idx="130">
                  <c:v>5.2734397252400713</c:v>
                </c:pt>
                <c:pt idx="131">
                  <c:v>8.7620536486307774</c:v>
                </c:pt>
                <c:pt idx="132">
                  <c:v>10.469727377096811</c:v>
                </c:pt>
                <c:pt idx="133">
                  <c:v>8.6060553391774501</c:v>
                </c:pt>
                <c:pt idx="134">
                  <c:v>8.1088132858276367</c:v>
                </c:pt>
                <c:pt idx="135">
                  <c:v>12.782340606053671</c:v>
                </c:pt>
                <c:pt idx="136">
                  <c:v>12.025824387868246</c:v>
                </c:pt>
                <c:pt idx="137">
                  <c:v>11.272443135579428</c:v>
                </c:pt>
                <c:pt idx="138">
                  <c:v>11.181594769159952</c:v>
                </c:pt>
                <c:pt idx="139">
                  <c:v>18.014421463012695</c:v>
                </c:pt>
                <c:pt idx="140">
                  <c:v>14.744895935058594</c:v>
                </c:pt>
                <c:pt idx="141">
                  <c:v>20.92877419789632</c:v>
                </c:pt>
                <c:pt idx="142">
                  <c:v>6.2926837603251142</c:v>
                </c:pt>
                <c:pt idx="143">
                  <c:v>9.6708668073018398</c:v>
                </c:pt>
                <c:pt idx="144">
                  <c:v>11.577264626820883</c:v>
                </c:pt>
                <c:pt idx="145">
                  <c:v>15.314518928527832</c:v>
                </c:pt>
                <c:pt idx="146">
                  <c:v>12.892674763997396</c:v>
                </c:pt>
                <c:pt idx="147">
                  <c:v>10.578923384348551</c:v>
                </c:pt>
                <c:pt idx="148">
                  <c:v>11.167105038960775</c:v>
                </c:pt>
                <c:pt idx="149">
                  <c:v>14.474222501118978</c:v>
                </c:pt>
                <c:pt idx="150">
                  <c:v>14.979261239369711</c:v>
                </c:pt>
                <c:pt idx="151">
                  <c:v>17.615959008534748</c:v>
                </c:pt>
                <c:pt idx="152">
                  <c:v>9.2081443468729649</c:v>
                </c:pt>
                <c:pt idx="153">
                  <c:v>16.782978375752766</c:v>
                </c:pt>
                <c:pt idx="154">
                  <c:v>24.573830286661785</c:v>
                </c:pt>
                <c:pt idx="155">
                  <c:v>10.504094044367472</c:v>
                </c:pt>
                <c:pt idx="156">
                  <c:v>10.352069536844889</c:v>
                </c:pt>
                <c:pt idx="157">
                  <c:v>13.404613494873047</c:v>
                </c:pt>
                <c:pt idx="158">
                  <c:v>17.681061903635662</c:v>
                </c:pt>
                <c:pt idx="159">
                  <c:v>22.059241930643719</c:v>
                </c:pt>
                <c:pt idx="160">
                  <c:v>25.886652310689289</c:v>
                </c:pt>
                <c:pt idx="161">
                  <c:v>21.33634090423584</c:v>
                </c:pt>
                <c:pt idx="162">
                  <c:v>16.710372924804688</c:v>
                </c:pt>
                <c:pt idx="163">
                  <c:v>15.802147706349691</c:v>
                </c:pt>
                <c:pt idx="164">
                  <c:v>8.9831148783365879</c:v>
                </c:pt>
                <c:pt idx="165">
                  <c:v>4.8497600555419922</c:v>
                </c:pt>
                <c:pt idx="166">
                  <c:v>10.79503870010376</c:v>
                </c:pt>
                <c:pt idx="167">
                  <c:v>7.1940953731536865</c:v>
                </c:pt>
                <c:pt idx="168">
                  <c:v>8.1565451622009277</c:v>
                </c:pt>
                <c:pt idx="169">
                  <c:v>14.012162685394287</c:v>
                </c:pt>
                <c:pt idx="170">
                  <c:v>21.707358996073406</c:v>
                </c:pt>
                <c:pt idx="171">
                  <c:v>9.1179424921671544</c:v>
                </c:pt>
                <c:pt idx="172">
                  <c:v>8.0141368707021083</c:v>
                </c:pt>
                <c:pt idx="173">
                  <c:v>18.34562651316325</c:v>
                </c:pt>
                <c:pt idx="174">
                  <c:v>26.44106388092041</c:v>
                </c:pt>
                <c:pt idx="175">
                  <c:v>13.503641287485758</c:v>
                </c:pt>
                <c:pt idx="176">
                  <c:v>19.101184209187824</c:v>
                </c:pt>
                <c:pt idx="177">
                  <c:v>31.717229843139648</c:v>
                </c:pt>
                <c:pt idx="178">
                  <c:v>10.166701396306356</c:v>
                </c:pt>
                <c:pt idx="179">
                  <c:v>20.090443452199299</c:v>
                </c:pt>
                <c:pt idx="180">
                  <c:v>8.0700391133626308</c:v>
                </c:pt>
                <c:pt idx="181">
                  <c:v>4.9452885786692304</c:v>
                </c:pt>
                <c:pt idx="182">
                  <c:v>8.3586301803588867</c:v>
                </c:pt>
                <c:pt idx="183">
                  <c:v>20.751546223958332</c:v>
                </c:pt>
                <c:pt idx="184">
                  <c:v>17.428059260050457</c:v>
                </c:pt>
                <c:pt idx="185">
                  <c:v>6.8034656643867493</c:v>
                </c:pt>
                <c:pt idx="186">
                  <c:v>9.6669923464457188</c:v>
                </c:pt>
                <c:pt idx="187">
                  <c:v>14.566392103830973</c:v>
                </c:pt>
                <c:pt idx="188">
                  <c:v>13.773551623026529</c:v>
                </c:pt>
                <c:pt idx="189">
                  <c:v>15.345562299092611</c:v>
                </c:pt>
                <c:pt idx="190">
                  <c:v>17.625571250915527</c:v>
                </c:pt>
                <c:pt idx="191">
                  <c:v>17.932061195373535</c:v>
                </c:pt>
                <c:pt idx="192">
                  <c:v>21.198958079020183</c:v>
                </c:pt>
                <c:pt idx="193">
                  <c:v>20.431492487589519</c:v>
                </c:pt>
                <c:pt idx="194">
                  <c:v>23.753971735636394</c:v>
                </c:pt>
                <c:pt idx="195">
                  <c:v>22.851916631062824</c:v>
                </c:pt>
                <c:pt idx="196">
                  <c:v>17.331631739934284</c:v>
                </c:pt>
                <c:pt idx="197">
                  <c:v>14.911537170410156</c:v>
                </c:pt>
                <c:pt idx="198">
                  <c:v>10.866952578226725</c:v>
                </c:pt>
                <c:pt idx="199">
                  <c:v>15.526607990264893</c:v>
                </c:pt>
                <c:pt idx="200">
                  <c:v>11.02572774887085</c:v>
                </c:pt>
                <c:pt idx="201">
                  <c:v>15.186533610026041</c:v>
                </c:pt>
                <c:pt idx="202">
                  <c:v>11.27939510345459</c:v>
                </c:pt>
                <c:pt idx="203">
                  <c:v>8.9968446095784511</c:v>
                </c:pt>
                <c:pt idx="204">
                  <c:v>14.209511915842691</c:v>
                </c:pt>
                <c:pt idx="205">
                  <c:v>12.61408551534017</c:v>
                </c:pt>
                <c:pt idx="206">
                  <c:v>6.1043330828348799</c:v>
                </c:pt>
                <c:pt idx="207">
                  <c:v>8.6932411988576259</c:v>
                </c:pt>
                <c:pt idx="208">
                  <c:v>15.55716315905253</c:v>
                </c:pt>
                <c:pt idx="209">
                  <c:v>12.495206038157145</c:v>
                </c:pt>
                <c:pt idx="210">
                  <c:v>16.434675852457683</c:v>
                </c:pt>
                <c:pt idx="211">
                  <c:v>17.536037762959797</c:v>
                </c:pt>
                <c:pt idx="212">
                  <c:v>21.24540074666341</c:v>
                </c:pt>
                <c:pt idx="213">
                  <c:v>36.22804387410482</c:v>
                </c:pt>
                <c:pt idx="214">
                  <c:v>29.831305185953777</c:v>
                </c:pt>
                <c:pt idx="215">
                  <c:v>11.887461503346762</c:v>
                </c:pt>
                <c:pt idx="216">
                  <c:v>11.901831150054932</c:v>
                </c:pt>
                <c:pt idx="217">
                  <c:v>13.758591969807943</c:v>
                </c:pt>
                <c:pt idx="218">
                  <c:v>22.895379702250164</c:v>
                </c:pt>
                <c:pt idx="219">
                  <c:v>22.64402135213216</c:v>
                </c:pt>
                <c:pt idx="220">
                  <c:v>26.252377510070801</c:v>
                </c:pt>
                <c:pt idx="221">
                  <c:v>11.225254535675049</c:v>
                </c:pt>
                <c:pt idx="222">
                  <c:v>10.385822614034018</c:v>
                </c:pt>
                <c:pt idx="223">
                  <c:v>14.732063611348471</c:v>
                </c:pt>
                <c:pt idx="224">
                  <c:v>12.092945416768393</c:v>
                </c:pt>
                <c:pt idx="225">
                  <c:v>9.7486608823140468</c:v>
                </c:pt>
                <c:pt idx="226">
                  <c:v>12.294047355651855</c:v>
                </c:pt>
                <c:pt idx="227">
                  <c:v>16.738810221354168</c:v>
                </c:pt>
                <c:pt idx="228">
                  <c:v>14.532519022623697</c:v>
                </c:pt>
                <c:pt idx="229">
                  <c:v>24.286008834838867</c:v>
                </c:pt>
                <c:pt idx="230">
                  <c:v>17.040852387746174</c:v>
                </c:pt>
                <c:pt idx="231">
                  <c:v>12.283925851186117</c:v>
                </c:pt>
                <c:pt idx="232">
                  <c:v>7.3154931863149004</c:v>
                </c:pt>
                <c:pt idx="233">
                  <c:v>7.9042288462320967</c:v>
                </c:pt>
                <c:pt idx="234">
                  <c:v>9.9271364212036133</c:v>
                </c:pt>
                <c:pt idx="235">
                  <c:v>16.18398904800415</c:v>
                </c:pt>
                <c:pt idx="236">
                  <c:v>14.207496643066406</c:v>
                </c:pt>
                <c:pt idx="237">
                  <c:v>23.841915130615234</c:v>
                </c:pt>
                <c:pt idx="238">
                  <c:v>17.094537099202473</c:v>
                </c:pt>
                <c:pt idx="239">
                  <c:v>11.913671652475992</c:v>
                </c:pt>
                <c:pt idx="240">
                  <c:v>27.70528507232666</c:v>
                </c:pt>
                <c:pt idx="241">
                  <c:v>13.196985403696695</c:v>
                </c:pt>
                <c:pt idx="242">
                  <c:v>15.982145945231119</c:v>
                </c:pt>
                <c:pt idx="243">
                  <c:v>11.383945465087891</c:v>
                </c:pt>
                <c:pt idx="244">
                  <c:v>8.0503360430399571</c:v>
                </c:pt>
                <c:pt idx="245">
                  <c:v>13.551132758458456</c:v>
                </c:pt>
                <c:pt idx="246">
                  <c:v>11.050545056660971</c:v>
                </c:pt>
                <c:pt idx="247">
                  <c:v>13.599249203999838</c:v>
                </c:pt>
                <c:pt idx="248">
                  <c:v>22.375182787577312</c:v>
                </c:pt>
                <c:pt idx="249">
                  <c:v>22.599263191223145</c:v>
                </c:pt>
                <c:pt idx="250">
                  <c:v>8.6478422482808437</c:v>
                </c:pt>
                <c:pt idx="251">
                  <c:v>12.023201306660971</c:v>
                </c:pt>
                <c:pt idx="252">
                  <c:v>14.224627812703451</c:v>
                </c:pt>
                <c:pt idx="253">
                  <c:v>21.600731531778973</c:v>
                </c:pt>
                <c:pt idx="254">
                  <c:v>36.778509140014648</c:v>
                </c:pt>
                <c:pt idx="255">
                  <c:v>34.404054641723633</c:v>
                </c:pt>
                <c:pt idx="256">
                  <c:v>11.660909493764242</c:v>
                </c:pt>
                <c:pt idx="257">
                  <c:v>8.7091501553853359</c:v>
                </c:pt>
                <c:pt idx="258">
                  <c:v>6.0729872584342957</c:v>
                </c:pt>
                <c:pt idx="259">
                  <c:v>19.153127193450928</c:v>
                </c:pt>
                <c:pt idx="260">
                  <c:v>20.47244421641032</c:v>
                </c:pt>
                <c:pt idx="261">
                  <c:v>17.58085823059082</c:v>
                </c:pt>
                <c:pt idx="262">
                  <c:v>11.270413398742676</c:v>
                </c:pt>
                <c:pt idx="263">
                  <c:v>15.985392729441324</c:v>
                </c:pt>
                <c:pt idx="264">
                  <c:v>12.526108900705973</c:v>
                </c:pt>
                <c:pt idx="265">
                  <c:v>10.58280086517334</c:v>
                </c:pt>
                <c:pt idx="266">
                  <c:v>16.41915225982666</c:v>
                </c:pt>
                <c:pt idx="267">
                  <c:v>12.834951678911844</c:v>
                </c:pt>
                <c:pt idx="268">
                  <c:v>7.7898304462432861</c:v>
                </c:pt>
                <c:pt idx="269">
                  <c:v>13.679307619730631</c:v>
                </c:pt>
                <c:pt idx="270">
                  <c:v>9.0372596979141235</c:v>
                </c:pt>
                <c:pt idx="271">
                  <c:v>12.441884438196817</c:v>
                </c:pt>
                <c:pt idx="272">
                  <c:v>21.100561459859211</c:v>
                </c:pt>
                <c:pt idx="273">
                  <c:v>26.785650253295898</c:v>
                </c:pt>
                <c:pt idx="274">
                  <c:v>30.247179667154949</c:v>
                </c:pt>
                <c:pt idx="275">
                  <c:v>30.109409968058269</c:v>
                </c:pt>
                <c:pt idx="276">
                  <c:v>33.755059560139976</c:v>
                </c:pt>
                <c:pt idx="277">
                  <c:v>29.562040328979492</c:v>
                </c:pt>
                <c:pt idx="278">
                  <c:v>9.9232934315999355</c:v>
                </c:pt>
                <c:pt idx="279">
                  <c:v>3.9994516372680664</c:v>
                </c:pt>
                <c:pt idx="280">
                  <c:v>5.4626298745473223</c:v>
                </c:pt>
                <c:pt idx="281">
                  <c:v>9.2764146327972412</c:v>
                </c:pt>
                <c:pt idx="282">
                  <c:v>25.473745346069336</c:v>
                </c:pt>
                <c:pt idx="283">
                  <c:v>20.476101239522297</c:v>
                </c:pt>
                <c:pt idx="284">
                  <c:v>22.835908095041912</c:v>
                </c:pt>
                <c:pt idx="285">
                  <c:v>27.469998677571613</c:v>
                </c:pt>
                <c:pt idx="286">
                  <c:v>27.894617716471355</c:v>
                </c:pt>
                <c:pt idx="287">
                  <c:v>6.3664948145548506</c:v>
                </c:pt>
                <c:pt idx="288">
                  <c:v>8.7125995953877773</c:v>
                </c:pt>
                <c:pt idx="289">
                  <c:v>15.771879831949869</c:v>
                </c:pt>
                <c:pt idx="290">
                  <c:v>18.309130986531574</c:v>
                </c:pt>
                <c:pt idx="291">
                  <c:v>12.596710205078125</c:v>
                </c:pt>
                <c:pt idx="292">
                  <c:v>16.145140647888184</c:v>
                </c:pt>
                <c:pt idx="293">
                  <c:v>14.092055956522623</c:v>
                </c:pt>
                <c:pt idx="294">
                  <c:v>13.763566970825195</c:v>
                </c:pt>
                <c:pt idx="295">
                  <c:v>7.9576826095581055</c:v>
                </c:pt>
                <c:pt idx="296">
                  <c:v>4.1700352827707929</c:v>
                </c:pt>
                <c:pt idx="297">
                  <c:v>9.8240182399749756</c:v>
                </c:pt>
                <c:pt idx="298">
                  <c:v>16.464540958404541</c:v>
                </c:pt>
                <c:pt idx="299">
                  <c:v>9.0736035505930577</c:v>
                </c:pt>
                <c:pt idx="300">
                  <c:v>17.3600918451945</c:v>
                </c:pt>
                <c:pt idx="301">
                  <c:v>27.388933340708416</c:v>
                </c:pt>
                <c:pt idx="302">
                  <c:v>35.319725672403969</c:v>
                </c:pt>
                <c:pt idx="303">
                  <c:v>30.567081848780315</c:v>
                </c:pt>
                <c:pt idx="304">
                  <c:v>15.330082734425863</c:v>
                </c:pt>
                <c:pt idx="305">
                  <c:v>22.720545450846355</c:v>
                </c:pt>
                <c:pt idx="306">
                  <c:v>18.282349904378254</c:v>
                </c:pt>
                <c:pt idx="307">
                  <c:v>24.790724118550617</c:v>
                </c:pt>
                <c:pt idx="308">
                  <c:v>26.947539091110229</c:v>
                </c:pt>
                <c:pt idx="309">
                  <c:v>8.2971136172612514</c:v>
                </c:pt>
                <c:pt idx="310">
                  <c:v>26.474655151367188</c:v>
                </c:pt>
                <c:pt idx="311">
                  <c:v>30.93254582087199</c:v>
                </c:pt>
                <c:pt idx="312">
                  <c:v>8.9608392715454102</c:v>
                </c:pt>
                <c:pt idx="313">
                  <c:v>14.721943855285645</c:v>
                </c:pt>
                <c:pt idx="314">
                  <c:v>27.15006383260091</c:v>
                </c:pt>
                <c:pt idx="315">
                  <c:v>13.679414908091227</c:v>
                </c:pt>
                <c:pt idx="316">
                  <c:v>7.6263335545857744</c:v>
                </c:pt>
                <c:pt idx="317">
                  <c:v>8.4019185900688171</c:v>
                </c:pt>
                <c:pt idx="318">
                  <c:v>7.8116884827613831</c:v>
                </c:pt>
                <c:pt idx="319">
                  <c:v>5.9716886679331465</c:v>
                </c:pt>
                <c:pt idx="320">
                  <c:v>13.926475683848063</c:v>
                </c:pt>
                <c:pt idx="321">
                  <c:v>32.552394231160484</c:v>
                </c:pt>
                <c:pt idx="322">
                  <c:v>29.147599538167317</c:v>
                </c:pt>
                <c:pt idx="323">
                  <c:v>33.315620422363281</c:v>
                </c:pt>
                <c:pt idx="324">
                  <c:v>18.095028320948284</c:v>
                </c:pt>
                <c:pt idx="325">
                  <c:v>10.116736253102621</c:v>
                </c:pt>
                <c:pt idx="326">
                  <c:v>13.357038776079813</c:v>
                </c:pt>
                <c:pt idx="327">
                  <c:v>5.1993416150410967</c:v>
                </c:pt>
                <c:pt idx="328">
                  <c:v>12.739250659942627</c:v>
                </c:pt>
                <c:pt idx="329">
                  <c:v>31.55476188659668</c:v>
                </c:pt>
                <c:pt idx="330">
                  <c:v>24.417711893717449</c:v>
                </c:pt>
                <c:pt idx="331">
                  <c:v>10.916870514551798</c:v>
                </c:pt>
                <c:pt idx="332">
                  <c:v>17.990924517313641</c:v>
                </c:pt>
                <c:pt idx="333">
                  <c:v>22.27935568491618</c:v>
                </c:pt>
                <c:pt idx="334">
                  <c:v>30.601119518280029</c:v>
                </c:pt>
                <c:pt idx="335">
                  <c:v>11.645084857940674</c:v>
                </c:pt>
                <c:pt idx="336">
                  <c:v>15.894251187642416</c:v>
                </c:pt>
                <c:pt idx="337">
                  <c:v>19.540046374003094</c:v>
                </c:pt>
                <c:pt idx="338">
                  <c:v>23.043230374654133</c:v>
                </c:pt>
                <c:pt idx="339">
                  <c:v>32.703489621480308</c:v>
                </c:pt>
                <c:pt idx="340">
                  <c:v>29.998898188273113</c:v>
                </c:pt>
                <c:pt idx="341">
                  <c:v>29.69713846842448</c:v>
                </c:pt>
                <c:pt idx="342">
                  <c:v>21.485213597615559</c:v>
                </c:pt>
                <c:pt idx="343">
                  <c:v>20.407661437988281</c:v>
                </c:pt>
                <c:pt idx="344">
                  <c:v>16.29289213816325</c:v>
                </c:pt>
                <c:pt idx="345">
                  <c:v>20.623634656270344</c:v>
                </c:pt>
                <c:pt idx="346">
                  <c:v>33.14282544453939</c:v>
                </c:pt>
                <c:pt idx="347">
                  <c:v>15.151455799738565</c:v>
                </c:pt>
                <c:pt idx="348">
                  <c:v>14.48040501276652</c:v>
                </c:pt>
                <c:pt idx="349">
                  <c:v>12.916432698567709</c:v>
                </c:pt>
                <c:pt idx="350">
                  <c:v>26.257535934448242</c:v>
                </c:pt>
                <c:pt idx="351">
                  <c:v>18.925594647725422</c:v>
                </c:pt>
                <c:pt idx="352">
                  <c:v>22.344983418782551</c:v>
                </c:pt>
                <c:pt idx="353">
                  <c:v>28.900079091389973</c:v>
                </c:pt>
                <c:pt idx="354">
                  <c:v>23.327312151590984</c:v>
                </c:pt>
                <c:pt idx="355">
                  <c:v>21.377501805623371</c:v>
                </c:pt>
                <c:pt idx="356">
                  <c:v>30.452276229858398</c:v>
                </c:pt>
                <c:pt idx="357">
                  <c:v>20.009470303853352</c:v>
                </c:pt>
                <c:pt idx="358">
                  <c:v>6.8119167486826582</c:v>
                </c:pt>
                <c:pt idx="359">
                  <c:v>14.616674105326334</c:v>
                </c:pt>
                <c:pt idx="360">
                  <c:v>15.787986199061075</c:v>
                </c:pt>
                <c:pt idx="361">
                  <c:v>14.506205320358276</c:v>
                </c:pt>
                <c:pt idx="362">
                  <c:v>14.541025161743164</c:v>
                </c:pt>
                <c:pt idx="363">
                  <c:v>16.054027875264484</c:v>
                </c:pt>
              </c:numCache>
            </c:numRef>
          </c:yVal>
        </c:ser>
        <c:axId val="90653824"/>
        <c:axId val="90655360"/>
      </c:scatterChart>
      <c:valAx>
        <c:axId val="90653824"/>
        <c:scaling>
          <c:orientation val="minMax"/>
          <c:max val="38720"/>
          <c:min val="38353"/>
        </c:scaling>
        <c:axPos val="b"/>
        <c:numFmt formatCode="m/d/yyyy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0655360"/>
        <c:crosses val="autoZero"/>
        <c:crossBetween val="midCat"/>
        <c:majorUnit val="30"/>
      </c:valAx>
      <c:valAx>
        <c:axId val="90655360"/>
        <c:scaling>
          <c:orientation val="minMax"/>
          <c:max val="70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PM2.5</a:t>
                </a:r>
              </a:p>
            </c:rich>
          </c:tx>
          <c:layout>
            <c:manualLayout>
              <c:xMode val="edge"/>
              <c:yMode val="edge"/>
              <c:x val="1.2208657047724751E-2"/>
              <c:y val="0.51876019575856447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0653824"/>
        <c:crosses val="autoZero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t"/>
      <c:layout>
        <c:manualLayout>
          <c:xMode val="edge"/>
          <c:yMode val="edge"/>
          <c:x val="8.6355842589598733E-2"/>
          <c:y val="6.2653701729371916E-2"/>
          <c:w val="0.8302478727339998"/>
          <c:h val="0.10229797947360997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/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CMAQ</a:t>
            </a:r>
            <a:r>
              <a:rPr lang="en-US" baseline="0"/>
              <a:t> 4 km - DEARS Census Tracts</a:t>
            </a:r>
            <a:endParaRPr lang="en-US"/>
          </a:p>
        </c:rich>
      </c:tx>
      <c:layout/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6.9922308546059936E-2"/>
          <c:y val="0.16802610114192518"/>
          <c:w val="0.88679245283018948"/>
          <c:h val="0.77161500815660755"/>
        </c:manualLayout>
      </c:layout>
      <c:scatterChart>
        <c:scatterStyle val="lineMarker"/>
        <c:ser>
          <c:idx val="0"/>
          <c:order val="0"/>
          <c:tx>
            <c:strRef>
              <c:f>all!$M$1</c:f>
              <c:strCache>
                <c:ptCount val="1"/>
                <c:pt idx="0">
                  <c:v>km4_26163500300</c:v>
                </c:pt>
              </c:strCache>
            </c:strRef>
          </c:tx>
          <c:spPr>
            <a:ln w="19050">
              <a:prstDash val="sysDash"/>
            </a:ln>
          </c:spPr>
          <c:marker>
            <c:symbol val="none"/>
          </c:marker>
          <c:xVal>
            <c:numRef>
              <c:f>all!$A$33:$A$79</c:f>
              <c:numCache>
                <c:formatCode>m/d/yyyy</c:formatCode>
                <c:ptCount val="47"/>
                <c:pt idx="0">
                  <c:v>38384</c:v>
                </c:pt>
                <c:pt idx="1">
                  <c:v>38385</c:v>
                </c:pt>
                <c:pt idx="2">
                  <c:v>38386</c:v>
                </c:pt>
                <c:pt idx="3">
                  <c:v>38387</c:v>
                </c:pt>
                <c:pt idx="4">
                  <c:v>38388</c:v>
                </c:pt>
                <c:pt idx="5">
                  <c:v>38389</c:v>
                </c:pt>
                <c:pt idx="6">
                  <c:v>38390</c:v>
                </c:pt>
                <c:pt idx="7">
                  <c:v>38391</c:v>
                </c:pt>
                <c:pt idx="8">
                  <c:v>38392</c:v>
                </c:pt>
                <c:pt idx="9">
                  <c:v>38393</c:v>
                </c:pt>
                <c:pt idx="10">
                  <c:v>38394</c:v>
                </c:pt>
                <c:pt idx="11">
                  <c:v>38395</c:v>
                </c:pt>
                <c:pt idx="12">
                  <c:v>38396</c:v>
                </c:pt>
                <c:pt idx="13">
                  <c:v>38397</c:v>
                </c:pt>
                <c:pt idx="14">
                  <c:v>38398</c:v>
                </c:pt>
                <c:pt idx="15">
                  <c:v>38399</c:v>
                </c:pt>
                <c:pt idx="16">
                  <c:v>38400</c:v>
                </c:pt>
                <c:pt idx="17">
                  <c:v>38401</c:v>
                </c:pt>
                <c:pt idx="18">
                  <c:v>38402</c:v>
                </c:pt>
                <c:pt idx="19">
                  <c:v>38403</c:v>
                </c:pt>
                <c:pt idx="20">
                  <c:v>38404</c:v>
                </c:pt>
                <c:pt idx="21">
                  <c:v>38405</c:v>
                </c:pt>
                <c:pt idx="22">
                  <c:v>38406</c:v>
                </c:pt>
                <c:pt idx="23">
                  <c:v>38407</c:v>
                </c:pt>
                <c:pt idx="24">
                  <c:v>38408</c:v>
                </c:pt>
                <c:pt idx="25">
                  <c:v>38409</c:v>
                </c:pt>
                <c:pt idx="26">
                  <c:v>38410</c:v>
                </c:pt>
                <c:pt idx="27">
                  <c:v>38411</c:v>
                </c:pt>
                <c:pt idx="28">
                  <c:v>38412</c:v>
                </c:pt>
                <c:pt idx="29">
                  <c:v>38413</c:v>
                </c:pt>
                <c:pt idx="30">
                  <c:v>38414</c:v>
                </c:pt>
                <c:pt idx="31">
                  <c:v>38415</c:v>
                </c:pt>
                <c:pt idx="32">
                  <c:v>38416</c:v>
                </c:pt>
                <c:pt idx="33">
                  <c:v>38417</c:v>
                </c:pt>
                <c:pt idx="34">
                  <c:v>38418</c:v>
                </c:pt>
                <c:pt idx="35">
                  <c:v>38419</c:v>
                </c:pt>
                <c:pt idx="36">
                  <c:v>38420</c:v>
                </c:pt>
                <c:pt idx="37">
                  <c:v>38421</c:v>
                </c:pt>
                <c:pt idx="38">
                  <c:v>38422</c:v>
                </c:pt>
                <c:pt idx="39">
                  <c:v>38423</c:v>
                </c:pt>
                <c:pt idx="40">
                  <c:v>38424</c:v>
                </c:pt>
                <c:pt idx="41">
                  <c:v>38425</c:v>
                </c:pt>
                <c:pt idx="42">
                  <c:v>38426</c:v>
                </c:pt>
                <c:pt idx="43">
                  <c:v>38427</c:v>
                </c:pt>
                <c:pt idx="44">
                  <c:v>38428</c:v>
                </c:pt>
                <c:pt idx="45">
                  <c:v>38429</c:v>
                </c:pt>
                <c:pt idx="46">
                  <c:v>38430</c:v>
                </c:pt>
              </c:numCache>
            </c:numRef>
          </c:xVal>
          <c:yVal>
            <c:numRef>
              <c:f>all!$M$33:$M$79</c:f>
              <c:numCache>
                <c:formatCode>General</c:formatCode>
                <c:ptCount val="47"/>
                <c:pt idx="0">
                  <c:v>26.533190727233887</c:v>
                </c:pt>
                <c:pt idx="1">
                  <c:v>48.208744684855141</c:v>
                </c:pt>
                <c:pt idx="2">
                  <c:v>50.156585693359375</c:v>
                </c:pt>
                <c:pt idx="3">
                  <c:v>46.139013926188149</c:v>
                </c:pt>
                <c:pt idx="4">
                  <c:v>19.73917293548584</c:v>
                </c:pt>
                <c:pt idx="5">
                  <c:v>47.030923207600914</c:v>
                </c:pt>
                <c:pt idx="6">
                  <c:v>19.102419853210449</c:v>
                </c:pt>
                <c:pt idx="7">
                  <c:v>17.480536778767902</c:v>
                </c:pt>
                <c:pt idx="8">
                  <c:v>15.709606170654297</c:v>
                </c:pt>
                <c:pt idx="9">
                  <c:v>16.231999397277832</c:v>
                </c:pt>
                <c:pt idx="10">
                  <c:v>23.04575475056966</c:v>
                </c:pt>
                <c:pt idx="11">
                  <c:v>18.343211809794109</c:v>
                </c:pt>
                <c:pt idx="12">
                  <c:v>8.0625162919362392</c:v>
                </c:pt>
                <c:pt idx="13">
                  <c:v>15.597908337910971</c:v>
                </c:pt>
                <c:pt idx="14">
                  <c:v>26.422911643981934</c:v>
                </c:pt>
                <c:pt idx="15">
                  <c:v>22.60737133026123</c:v>
                </c:pt>
                <c:pt idx="16">
                  <c:v>14.589719454447428</c:v>
                </c:pt>
                <c:pt idx="17">
                  <c:v>20.642385323842365</c:v>
                </c:pt>
                <c:pt idx="18">
                  <c:v>27.598529179890949</c:v>
                </c:pt>
                <c:pt idx="19">
                  <c:v>16.168848355611164</c:v>
                </c:pt>
                <c:pt idx="20">
                  <c:v>27.986431121826172</c:v>
                </c:pt>
                <c:pt idx="21">
                  <c:v>31.264425277709961</c:v>
                </c:pt>
                <c:pt idx="22">
                  <c:v>24.733761151631672</c:v>
                </c:pt>
                <c:pt idx="23">
                  <c:v>31.612742741902668</c:v>
                </c:pt>
                <c:pt idx="24">
                  <c:v>25.685004870096844</c:v>
                </c:pt>
                <c:pt idx="25">
                  <c:v>12.933997472127279</c:v>
                </c:pt>
                <c:pt idx="26">
                  <c:v>14.550466537475586</c:v>
                </c:pt>
                <c:pt idx="27">
                  <c:v>20.885045846303303</c:v>
                </c:pt>
                <c:pt idx="28">
                  <c:v>13.745276610056559</c:v>
                </c:pt>
                <c:pt idx="29">
                  <c:v>16.635987440745037</c:v>
                </c:pt>
                <c:pt idx="30">
                  <c:v>23.460989952087402</c:v>
                </c:pt>
                <c:pt idx="31">
                  <c:v>52.117291768391929</c:v>
                </c:pt>
                <c:pt idx="32">
                  <c:v>35.622220357259117</c:v>
                </c:pt>
                <c:pt idx="33">
                  <c:v>39.521666208902992</c:v>
                </c:pt>
                <c:pt idx="34">
                  <c:v>15.951232751210531</c:v>
                </c:pt>
                <c:pt idx="35">
                  <c:v>15.547123432159424</c:v>
                </c:pt>
                <c:pt idx="36">
                  <c:v>17.763211727142334</c:v>
                </c:pt>
                <c:pt idx="37">
                  <c:v>28.067507425944012</c:v>
                </c:pt>
                <c:pt idx="38">
                  <c:v>28.093215942382813</c:v>
                </c:pt>
                <c:pt idx="39">
                  <c:v>16.296590487162273</c:v>
                </c:pt>
                <c:pt idx="40">
                  <c:v>22.974533240000408</c:v>
                </c:pt>
                <c:pt idx="41">
                  <c:v>30.345431963602703</c:v>
                </c:pt>
                <c:pt idx="42">
                  <c:v>38.386217753092446</c:v>
                </c:pt>
                <c:pt idx="43">
                  <c:v>27.538174947102863</c:v>
                </c:pt>
                <c:pt idx="44">
                  <c:v>18.373561541239422</c:v>
                </c:pt>
                <c:pt idx="45">
                  <c:v>33.678288141886391</c:v>
                </c:pt>
                <c:pt idx="46">
                  <c:v>12.194808006286621</c:v>
                </c:pt>
              </c:numCache>
            </c:numRef>
          </c:yVal>
        </c:ser>
        <c:ser>
          <c:idx val="1"/>
          <c:order val="1"/>
          <c:tx>
            <c:strRef>
              <c:f>all!$N$1</c:f>
              <c:strCache>
                <c:ptCount val="1"/>
                <c:pt idx="0">
                  <c:v>km4_26163520900</c:v>
                </c:pt>
              </c:strCache>
            </c:strRef>
          </c:tx>
          <c:spPr>
            <a:ln w="19050">
              <a:prstDash val="sysDash"/>
            </a:ln>
          </c:spPr>
          <c:marker>
            <c:symbol val="none"/>
          </c:marker>
          <c:xVal>
            <c:numRef>
              <c:f>all!$A$33:$A$79</c:f>
              <c:numCache>
                <c:formatCode>m/d/yyyy</c:formatCode>
                <c:ptCount val="47"/>
                <c:pt idx="0">
                  <c:v>38384</c:v>
                </c:pt>
                <c:pt idx="1">
                  <c:v>38385</c:v>
                </c:pt>
                <c:pt idx="2">
                  <c:v>38386</c:v>
                </c:pt>
                <c:pt idx="3">
                  <c:v>38387</c:v>
                </c:pt>
                <c:pt idx="4">
                  <c:v>38388</c:v>
                </c:pt>
                <c:pt idx="5">
                  <c:v>38389</c:v>
                </c:pt>
                <c:pt idx="6">
                  <c:v>38390</c:v>
                </c:pt>
                <c:pt idx="7">
                  <c:v>38391</c:v>
                </c:pt>
                <c:pt idx="8">
                  <c:v>38392</c:v>
                </c:pt>
                <c:pt idx="9">
                  <c:v>38393</c:v>
                </c:pt>
                <c:pt idx="10">
                  <c:v>38394</c:v>
                </c:pt>
                <c:pt idx="11">
                  <c:v>38395</c:v>
                </c:pt>
                <c:pt idx="12">
                  <c:v>38396</c:v>
                </c:pt>
                <c:pt idx="13">
                  <c:v>38397</c:v>
                </c:pt>
                <c:pt idx="14">
                  <c:v>38398</c:v>
                </c:pt>
                <c:pt idx="15">
                  <c:v>38399</c:v>
                </c:pt>
                <c:pt idx="16">
                  <c:v>38400</c:v>
                </c:pt>
                <c:pt idx="17">
                  <c:v>38401</c:v>
                </c:pt>
                <c:pt idx="18">
                  <c:v>38402</c:v>
                </c:pt>
                <c:pt idx="19">
                  <c:v>38403</c:v>
                </c:pt>
                <c:pt idx="20">
                  <c:v>38404</c:v>
                </c:pt>
                <c:pt idx="21">
                  <c:v>38405</c:v>
                </c:pt>
                <c:pt idx="22">
                  <c:v>38406</c:v>
                </c:pt>
                <c:pt idx="23">
                  <c:v>38407</c:v>
                </c:pt>
                <c:pt idx="24">
                  <c:v>38408</c:v>
                </c:pt>
                <c:pt idx="25">
                  <c:v>38409</c:v>
                </c:pt>
                <c:pt idx="26">
                  <c:v>38410</c:v>
                </c:pt>
                <c:pt idx="27">
                  <c:v>38411</c:v>
                </c:pt>
                <c:pt idx="28">
                  <c:v>38412</c:v>
                </c:pt>
                <c:pt idx="29">
                  <c:v>38413</c:v>
                </c:pt>
                <c:pt idx="30">
                  <c:v>38414</c:v>
                </c:pt>
                <c:pt idx="31">
                  <c:v>38415</c:v>
                </c:pt>
                <c:pt idx="32">
                  <c:v>38416</c:v>
                </c:pt>
                <c:pt idx="33">
                  <c:v>38417</c:v>
                </c:pt>
                <c:pt idx="34">
                  <c:v>38418</c:v>
                </c:pt>
                <c:pt idx="35">
                  <c:v>38419</c:v>
                </c:pt>
                <c:pt idx="36">
                  <c:v>38420</c:v>
                </c:pt>
                <c:pt idx="37">
                  <c:v>38421</c:v>
                </c:pt>
                <c:pt idx="38">
                  <c:v>38422</c:v>
                </c:pt>
                <c:pt idx="39">
                  <c:v>38423</c:v>
                </c:pt>
                <c:pt idx="40">
                  <c:v>38424</c:v>
                </c:pt>
                <c:pt idx="41">
                  <c:v>38425</c:v>
                </c:pt>
                <c:pt idx="42">
                  <c:v>38426</c:v>
                </c:pt>
                <c:pt idx="43">
                  <c:v>38427</c:v>
                </c:pt>
                <c:pt idx="44">
                  <c:v>38428</c:v>
                </c:pt>
                <c:pt idx="45">
                  <c:v>38429</c:v>
                </c:pt>
                <c:pt idx="46">
                  <c:v>38430</c:v>
                </c:pt>
              </c:numCache>
            </c:numRef>
          </c:xVal>
          <c:yVal>
            <c:numRef>
              <c:f>all!$N$33:$N$79</c:f>
              <c:numCache>
                <c:formatCode>General</c:formatCode>
                <c:ptCount val="47"/>
                <c:pt idx="0">
                  <c:v>35.824830373128258</c:v>
                </c:pt>
                <c:pt idx="1">
                  <c:v>56.305503845214844</c:v>
                </c:pt>
                <c:pt idx="2">
                  <c:v>55.49829419453939</c:v>
                </c:pt>
                <c:pt idx="3">
                  <c:v>43.365760803222656</c:v>
                </c:pt>
                <c:pt idx="4">
                  <c:v>21.953643798828125</c:v>
                </c:pt>
                <c:pt idx="5">
                  <c:v>47.536659240722656</c:v>
                </c:pt>
                <c:pt idx="6">
                  <c:v>21.613934199015301</c:v>
                </c:pt>
                <c:pt idx="7">
                  <c:v>25.503522872924805</c:v>
                </c:pt>
                <c:pt idx="8">
                  <c:v>19.479828834533691</c:v>
                </c:pt>
                <c:pt idx="9">
                  <c:v>18.926563580830891</c:v>
                </c:pt>
                <c:pt idx="10">
                  <c:v>26.857079188028973</c:v>
                </c:pt>
                <c:pt idx="11">
                  <c:v>22.937867482503254</c:v>
                </c:pt>
                <c:pt idx="12">
                  <c:v>11.238022406895956</c:v>
                </c:pt>
                <c:pt idx="13">
                  <c:v>19.059495131174724</c:v>
                </c:pt>
                <c:pt idx="14">
                  <c:v>35.565255482991539</c:v>
                </c:pt>
                <c:pt idx="15">
                  <c:v>24.801596641540527</c:v>
                </c:pt>
                <c:pt idx="16">
                  <c:v>16.256556828816731</c:v>
                </c:pt>
                <c:pt idx="17">
                  <c:v>24.031678517659504</c:v>
                </c:pt>
                <c:pt idx="18">
                  <c:v>32.311042785644531</c:v>
                </c:pt>
                <c:pt idx="19">
                  <c:v>19.521727879842121</c:v>
                </c:pt>
                <c:pt idx="20">
                  <c:v>30.500833511352539</c:v>
                </c:pt>
                <c:pt idx="21">
                  <c:v>36.026161829630531</c:v>
                </c:pt>
                <c:pt idx="22">
                  <c:v>31.96422831217448</c:v>
                </c:pt>
                <c:pt idx="23">
                  <c:v>37.064009666442871</c:v>
                </c:pt>
                <c:pt idx="24">
                  <c:v>26.203900019327801</c:v>
                </c:pt>
                <c:pt idx="25">
                  <c:v>17.49011452992757</c:v>
                </c:pt>
                <c:pt idx="26">
                  <c:v>21.70225715637207</c:v>
                </c:pt>
                <c:pt idx="27">
                  <c:v>32.612784703572594</c:v>
                </c:pt>
                <c:pt idx="28">
                  <c:v>14.326317628224691</c:v>
                </c:pt>
                <c:pt idx="29">
                  <c:v>17.065667788187664</c:v>
                </c:pt>
                <c:pt idx="30">
                  <c:v>28.119127909342449</c:v>
                </c:pt>
                <c:pt idx="31">
                  <c:v>59.656504313151039</c:v>
                </c:pt>
                <c:pt idx="32">
                  <c:v>42.512952168782554</c:v>
                </c:pt>
                <c:pt idx="33">
                  <c:v>42.773946762084961</c:v>
                </c:pt>
                <c:pt idx="34">
                  <c:v>18.0751207669576</c:v>
                </c:pt>
                <c:pt idx="35">
                  <c:v>17.932687600453693</c:v>
                </c:pt>
                <c:pt idx="36">
                  <c:v>21.709730466206867</c:v>
                </c:pt>
                <c:pt idx="37">
                  <c:v>31.537768681844074</c:v>
                </c:pt>
                <c:pt idx="38">
                  <c:v>29.615392684936523</c:v>
                </c:pt>
                <c:pt idx="39">
                  <c:v>17.923165321350098</c:v>
                </c:pt>
                <c:pt idx="40">
                  <c:v>25.182152430216473</c:v>
                </c:pt>
                <c:pt idx="41">
                  <c:v>36.540095011393227</c:v>
                </c:pt>
                <c:pt idx="42">
                  <c:v>40.809152603149414</c:v>
                </c:pt>
                <c:pt idx="43">
                  <c:v>29.848070780436199</c:v>
                </c:pt>
                <c:pt idx="44">
                  <c:v>21.490792592366535</c:v>
                </c:pt>
                <c:pt idx="45">
                  <c:v>37.541847229003906</c:v>
                </c:pt>
                <c:pt idx="46">
                  <c:v>15.185258547465006</c:v>
                </c:pt>
              </c:numCache>
            </c:numRef>
          </c:yVal>
        </c:ser>
        <c:ser>
          <c:idx val="2"/>
          <c:order val="2"/>
          <c:tx>
            <c:strRef>
              <c:f>all!$O$1</c:f>
              <c:strCache>
                <c:ptCount val="1"/>
                <c:pt idx="0">
                  <c:v>km4_26163521100</c:v>
                </c:pt>
              </c:strCache>
            </c:strRef>
          </c:tx>
          <c:spPr>
            <a:ln w="19050">
              <a:prstDash val="sysDash"/>
            </a:ln>
          </c:spPr>
          <c:marker>
            <c:symbol val="none"/>
          </c:marker>
          <c:xVal>
            <c:numRef>
              <c:f>all!$A$33:$A$79</c:f>
              <c:numCache>
                <c:formatCode>m/d/yyyy</c:formatCode>
                <c:ptCount val="47"/>
                <c:pt idx="0">
                  <c:v>38384</c:v>
                </c:pt>
                <c:pt idx="1">
                  <c:v>38385</c:v>
                </c:pt>
                <c:pt idx="2">
                  <c:v>38386</c:v>
                </c:pt>
                <c:pt idx="3">
                  <c:v>38387</c:v>
                </c:pt>
                <c:pt idx="4">
                  <c:v>38388</c:v>
                </c:pt>
                <c:pt idx="5">
                  <c:v>38389</c:v>
                </c:pt>
                <c:pt idx="6">
                  <c:v>38390</c:v>
                </c:pt>
                <c:pt idx="7">
                  <c:v>38391</c:v>
                </c:pt>
                <c:pt idx="8">
                  <c:v>38392</c:v>
                </c:pt>
                <c:pt idx="9">
                  <c:v>38393</c:v>
                </c:pt>
                <c:pt idx="10">
                  <c:v>38394</c:v>
                </c:pt>
                <c:pt idx="11">
                  <c:v>38395</c:v>
                </c:pt>
                <c:pt idx="12">
                  <c:v>38396</c:v>
                </c:pt>
                <c:pt idx="13">
                  <c:v>38397</c:v>
                </c:pt>
                <c:pt idx="14">
                  <c:v>38398</c:v>
                </c:pt>
                <c:pt idx="15">
                  <c:v>38399</c:v>
                </c:pt>
                <c:pt idx="16">
                  <c:v>38400</c:v>
                </c:pt>
                <c:pt idx="17">
                  <c:v>38401</c:v>
                </c:pt>
                <c:pt idx="18">
                  <c:v>38402</c:v>
                </c:pt>
                <c:pt idx="19">
                  <c:v>38403</c:v>
                </c:pt>
                <c:pt idx="20">
                  <c:v>38404</c:v>
                </c:pt>
                <c:pt idx="21">
                  <c:v>38405</c:v>
                </c:pt>
                <c:pt idx="22">
                  <c:v>38406</c:v>
                </c:pt>
                <c:pt idx="23">
                  <c:v>38407</c:v>
                </c:pt>
                <c:pt idx="24">
                  <c:v>38408</c:v>
                </c:pt>
                <c:pt idx="25">
                  <c:v>38409</c:v>
                </c:pt>
                <c:pt idx="26">
                  <c:v>38410</c:v>
                </c:pt>
                <c:pt idx="27">
                  <c:v>38411</c:v>
                </c:pt>
                <c:pt idx="28">
                  <c:v>38412</c:v>
                </c:pt>
                <c:pt idx="29">
                  <c:v>38413</c:v>
                </c:pt>
                <c:pt idx="30">
                  <c:v>38414</c:v>
                </c:pt>
                <c:pt idx="31">
                  <c:v>38415</c:v>
                </c:pt>
                <c:pt idx="32">
                  <c:v>38416</c:v>
                </c:pt>
                <c:pt idx="33">
                  <c:v>38417</c:v>
                </c:pt>
                <c:pt idx="34">
                  <c:v>38418</c:v>
                </c:pt>
                <c:pt idx="35">
                  <c:v>38419</c:v>
                </c:pt>
                <c:pt idx="36">
                  <c:v>38420</c:v>
                </c:pt>
                <c:pt idx="37">
                  <c:v>38421</c:v>
                </c:pt>
                <c:pt idx="38">
                  <c:v>38422</c:v>
                </c:pt>
                <c:pt idx="39">
                  <c:v>38423</c:v>
                </c:pt>
                <c:pt idx="40">
                  <c:v>38424</c:v>
                </c:pt>
                <c:pt idx="41">
                  <c:v>38425</c:v>
                </c:pt>
                <c:pt idx="42">
                  <c:v>38426</c:v>
                </c:pt>
                <c:pt idx="43">
                  <c:v>38427</c:v>
                </c:pt>
                <c:pt idx="44">
                  <c:v>38428</c:v>
                </c:pt>
                <c:pt idx="45">
                  <c:v>38429</c:v>
                </c:pt>
                <c:pt idx="46">
                  <c:v>38430</c:v>
                </c:pt>
              </c:numCache>
            </c:numRef>
          </c:xVal>
          <c:yVal>
            <c:numRef>
              <c:f>all!$O$33:$O$79</c:f>
              <c:numCache>
                <c:formatCode>General</c:formatCode>
                <c:ptCount val="47"/>
                <c:pt idx="0">
                  <c:v>32.211570103963219</c:v>
                </c:pt>
                <c:pt idx="1">
                  <c:v>51.790547053019203</c:v>
                </c:pt>
                <c:pt idx="2">
                  <c:v>55.897991180419922</c:v>
                </c:pt>
                <c:pt idx="3">
                  <c:v>51.41253980000814</c:v>
                </c:pt>
                <c:pt idx="4">
                  <c:v>25.147262573242187</c:v>
                </c:pt>
                <c:pt idx="5">
                  <c:v>50.475555419921875</c:v>
                </c:pt>
                <c:pt idx="6">
                  <c:v>22.149942715962727</c:v>
                </c:pt>
                <c:pt idx="7">
                  <c:v>22.160418192545574</c:v>
                </c:pt>
                <c:pt idx="8">
                  <c:v>17.475937525431316</c:v>
                </c:pt>
                <c:pt idx="9">
                  <c:v>19.234884579976399</c:v>
                </c:pt>
                <c:pt idx="10">
                  <c:v>27.647610346476238</c:v>
                </c:pt>
                <c:pt idx="11">
                  <c:v>23.088121096293133</c:v>
                </c:pt>
                <c:pt idx="12">
                  <c:v>10.111036777496338</c:v>
                </c:pt>
                <c:pt idx="13">
                  <c:v>19.594481627146404</c:v>
                </c:pt>
                <c:pt idx="14">
                  <c:v>32.172439257303871</c:v>
                </c:pt>
                <c:pt idx="15">
                  <c:v>25.200640996297199</c:v>
                </c:pt>
                <c:pt idx="16">
                  <c:v>18.33555793762207</c:v>
                </c:pt>
                <c:pt idx="17">
                  <c:v>23.428185621897381</c:v>
                </c:pt>
                <c:pt idx="18">
                  <c:v>31.656125386555988</c:v>
                </c:pt>
                <c:pt idx="19">
                  <c:v>17.701226393381756</c:v>
                </c:pt>
                <c:pt idx="20">
                  <c:v>30.549441655476887</c:v>
                </c:pt>
                <c:pt idx="21">
                  <c:v>35.862862269083656</c:v>
                </c:pt>
                <c:pt idx="22">
                  <c:v>31.888018925984699</c:v>
                </c:pt>
                <c:pt idx="23">
                  <c:v>36.309721946716309</c:v>
                </c:pt>
                <c:pt idx="24">
                  <c:v>27.634839375813801</c:v>
                </c:pt>
                <c:pt idx="25">
                  <c:v>15.713127772013346</c:v>
                </c:pt>
                <c:pt idx="26">
                  <c:v>19.577518145243328</c:v>
                </c:pt>
                <c:pt idx="27">
                  <c:v>28.340995470682781</c:v>
                </c:pt>
                <c:pt idx="28">
                  <c:v>15.439632733662924</c:v>
                </c:pt>
                <c:pt idx="29">
                  <c:v>18.02783203125</c:v>
                </c:pt>
                <c:pt idx="30">
                  <c:v>28.54256534576416</c:v>
                </c:pt>
                <c:pt idx="31">
                  <c:v>58.247782389322914</c:v>
                </c:pt>
                <c:pt idx="32">
                  <c:v>43.169144312540688</c:v>
                </c:pt>
                <c:pt idx="33">
                  <c:v>43.128452936808266</c:v>
                </c:pt>
                <c:pt idx="34">
                  <c:v>17.418537139892578</c:v>
                </c:pt>
                <c:pt idx="35">
                  <c:v>19.79686673482259</c:v>
                </c:pt>
                <c:pt idx="36">
                  <c:v>23.130997975667317</c:v>
                </c:pt>
                <c:pt idx="37">
                  <c:v>30.562387466430664</c:v>
                </c:pt>
                <c:pt idx="38">
                  <c:v>30.835336685180664</c:v>
                </c:pt>
                <c:pt idx="39">
                  <c:v>19.453644434611004</c:v>
                </c:pt>
                <c:pt idx="40">
                  <c:v>26.817483584086101</c:v>
                </c:pt>
                <c:pt idx="41">
                  <c:v>39.733117739359535</c:v>
                </c:pt>
                <c:pt idx="42">
                  <c:v>42.573345184326172</c:v>
                </c:pt>
                <c:pt idx="43">
                  <c:v>32.289139747619629</c:v>
                </c:pt>
                <c:pt idx="44">
                  <c:v>20.249850908915203</c:v>
                </c:pt>
                <c:pt idx="45">
                  <c:v>35.083250045776367</c:v>
                </c:pt>
                <c:pt idx="46">
                  <c:v>14.457919438680014</c:v>
                </c:pt>
              </c:numCache>
            </c:numRef>
          </c:yVal>
        </c:ser>
        <c:ser>
          <c:idx val="3"/>
          <c:order val="3"/>
          <c:tx>
            <c:strRef>
              <c:f>all!$P$1</c:f>
              <c:strCache>
                <c:ptCount val="1"/>
                <c:pt idx="0">
                  <c:v>km4_26163523400</c:v>
                </c:pt>
              </c:strCache>
            </c:strRef>
          </c:tx>
          <c:spPr>
            <a:ln w="19050">
              <a:prstDash val="sysDash"/>
            </a:ln>
          </c:spPr>
          <c:marker>
            <c:symbol val="none"/>
          </c:marker>
          <c:xVal>
            <c:numRef>
              <c:f>all!$A$33:$A$79</c:f>
              <c:numCache>
                <c:formatCode>m/d/yyyy</c:formatCode>
                <c:ptCount val="47"/>
                <c:pt idx="0">
                  <c:v>38384</c:v>
                </c:pt>
                <c:pt idx="1">
                  <c:v>38385</c:v>
                </c:pt>
                <c:pt idx="2">
                  <c:v>38386</c:v>
                </c:pt>
                <c:pt idx="3">
                  <c:v>38387</c:v>
                </c:pt>
                <c:pt idx="4">
                  <c:v>38388</c:v>
                </c:pt>
                <c:pt idx="5">
                  <c:v>38389</c:v>
                </c:pt>
                <c:pt idx="6">
                  <c:v>38390</c:v>
                </c:pt>
                <c:pt idx="7">
                  <c:v>38391</c:v>
                </c:pt>
                <c:pt idx="8">
                  <c:v>38392</c:v>
                </c:pt>
                <c:pt idx="9">
                  <c:v>38393</c:v>
                </c:pt>
                <c:pt idx="10">
                  <c:v>38394</c:v>
                </c:pt>
                <c:pt idx="11">
                  <c:v>38395</c:v>
                </c:pt>
                <c:pt idx="12">
                  <c:v>38396</c:v>
                </c:pt>
                <c:pt idx="13">
                  <c:v>38397</c:v>
                </c:pt>
                <c:pt idx="14">
                  <c:v>38398</c:v>
                </c:pt>
                <c:pt idx="15">
                  <c:v>38399</c:v>
                </c:pt>
                <c:pt idx="16">
                  <c:v>38400</c:v>
                </c:pt>
                <c:pt idx="17">
                  <c:v>38401</c:v>
                </c:pt>
                <c:pt idx="18">
                  <c:v>38402</c:v>
                </c:pt>
                <c:pt idx="19">
                  <c:v>38403</c:v>
                </c:pt>
                <c:pt idx="20">
                  <c:v>38404</c:v>
                </c:pt>
                <c:pt idx="21">
                  <c:v>38405</c:v>
                </c:pt>
                <c:pt idx="22">
                  <c:v>38406</c:v>
                </c:pt>
                <c:pt idx="23">
                  <c:v>38407</c:v>
                </c:pt>
                <c:pt idx="24">
                  <c:v>38408</c:v>
                </c:pt>
                <c:pt idx="25">
                  <c:v>38409</c:v>
                </c:pt>
                <c:pt idx="26">
                  <c:v>38410</c:v>
                </c:pt>
                <c:pt idx="27">
                  <c:v>38411</c:v>
                </c:pt>
                <c:pt idx="28">
                  <c:v>38412</c:v>
                </c:pt>
                <c:pt idx="29">
                  <c:v>38413</c:v>
                </c:pt>
                <c:pt idx="30">
                  <c:v>38414</c:v>
                </c:pt>
                <c:pt idx="31">
                  <c:v>38415</c:v>
                </c:pt>
                <c:pt idx="32">
                  <c:v>38416</c:v>
                </c:pt>
                <c:pt idx="33">
                  <c:v>38417</c:v>
                </c:pt>
                <c:pt idx="34">
                  <c:v>38418</c:v>
                </c:pt>
                <c:pt idx="35">
                  <c:v>38419</c:v>
                </c:pt>
                <c:pt idx="36">
                  <c:v>38420</c:v>
                </c:pt>
                <c:pt idx="37">
                  <c:v>38421</c:v>
                </c:pt>
                <c:pt idx="38">
                  <c:v>38422</c:v>
                </c:pt>
                <c:pt idx="39">
                  <c:v>38423</c:v>
                </c:pt>
                <c:pt idx="40">
                  <c:v>38424</c:v>
                </c:pt>
                <c:pt idx="41">
                  <c:v>38425</c:v>
                </c:pt>
                <c:pt idx="42">
                  <c:v>38426</c:v>
                </c:pt>
                <c:pt idx="43">
                  <c:v>38427</c:v>
                </c:pt>
                <c:pt idx="44">
                  <c:v>38428</c:v>
                </c:pt>
                <c:pt idx="45">
                  <c:v>38429</c:v>
                </c:pt>
                <c:pt idx="46">
                  <c:v>38430</c:v>
                </c:pt>
              </c:numCache>
            </c:numRef>
          </c:xVal>
          <c:yVal>
            <c:numRef>
              <c:f>all!$P$33:$P$79</c:f>
              <c:numCache>
                <c:formatCode>General</c:formatCode>
                <c:ptCount val="47"/>
                <c:pt idx="0">
                  <c:v>32.211570103963219</c:v>
                </c:pt>
                <c:pt idx="1">
                  <c:v>51.790547053019203</c:v>
                </c:pt>
                <c:pt idx="2">
                  <c:v>55.897991180419922</c:v>
                </c:pt>
                <c:pt idx="3">
                  <c:v>51.41253980000814</c:v>
                </c:pt>
                <c:pt idx="4">
                  <c:v>25.147262573242187</c:v>
                </c:pt>
                <c:pt idx="5">
                  <c:v>50.475555419921875</c:v>
                </c:pt>
                <c:pt idx="6">
                  <c:v>22.149942715962727</c:v>
                </c:pt>
                <c:pt idx="7">
                  <c:v>22.160418192545574</c:v>
                </c:pt>
                <c:pt idx="8">
                  <c:v>17.475937525431316</c:v>
                </c:pt>
                <c:pt idx="9">
                  <c:v>19.234884579976399</c:v>
                </c:pt>
                <c:pt idx="10">
                  <c:v>27.647610346476238</c:v>
                </c:pt>
                <c:pt idx="11">
                  <c:v>23.088121096293133</c:v>
                </c:pt>
                <c:pt idx="12">
                  <c:v>10.111036777496338</c:v>
                </c:pt>
                <c:pt idx="13">
                  <c:v>19.594481627146404</c:v>
                </c:pt>
                <c:pt idx="14">
                  <c:v>32.172439257303871</c:v>
                </c:pt>
                <c:pt idx="15">
                  <c:v>25.200640996297199</c:v>
                </c:pt>
                <c:pt idx="16">
                  <c:v>18.33555793762207</c:v>
                </c:pt>
                <c:pt idx="17">
                  <c:v>23.428185621897381</c:v>
                </c:pt>
                <c:pt idx="18">
                  <c:v>31.656125386555988</c:v>
                </c:pt>
                <c:pt idx="19">
                  <c:v>17.701226393381756</c:v>
                </c:pt>
                <c:pt idx="20">
                  <c:v>30.549441655476887</c:v>
                </c:pt>
                <c:pt idx="21">
                  <c:v>35.862862269083656</c:v>
                </c:pt>
                <c:pt idx="22">
                  <c:v>31.888018925984699</c:v>
                </c:pt>
                <c:pt idx="23">
                  <c:v>36.309721946716309</c:v>
                </c:pt>
                <c:pt idx="24">
                  <c:v>27.634839375813801</c:v>
                </c:pt>
                <c:pt idx="25">
                  <c:v>15.713127772013346</c:v>
                </c:pt>
                <c:pt idx="26">
                  <c:v>19.577518145243328</c:v>
                </c:pt>
                <c:pt idx="27">
                  <c:v>28.340995470682781</c:v>
                </c:pt>
                <c:pt idx="28">
                  <c:v>15.439632733662924</c:v>
                </c:pt>
                <c:pt idx="29">
                  <c:v>18.02783203125</c:v>
                </c:pt>
                <c:pt idx="30">
                  <c:v>28.54256534576416</c:v>
                </c:pt>
                <c:pt idx="31">
                  <c:v>58.247782389322914</c:v>
                </c:pt>
                <c:pt idx="32">
                  <c:v>43.169144312540688</c:v>
                </c:pt>
                <c:pt idx="33">
                  <c:v>43.128452936808266</c:v>
                </c:pt>
                <c:pt idx="34">
                  <c:v>17.418537139892578</c:v>
                </c:pt>
                <c:pt idx="35">
                  <c:v>19.79686673482259</c:v>
                </c:pt>
                <c:pt idx="36">
                  <c:v>23.130997975667317</c:v>
                </c:pt>
                <c:pt idx="37">
                  <c:v>30.562387466430664</c:v>
                </c:pt>
                <c:pt idx="38">
                  <c:v>30.835336685180664</c:v>
                </c:pt>
                <c:pt idx="39">
                  <c:v>19.453644434611004</c:v>
                </c:pt>
                <c:pt idx="40">
                  <c:v>26.817483584086101</c:v>
                </c:pt>
                <c:pt idx="41">
                  <c:v>39.733117739359535</c:v>
                </c:pt>
                <c:pt idx="42">
                  <c:v>42.573345184326172</c:v>
                </c:pt>
                <c:pt idx="43">
                  <c:v>32.289139747619629</c:v>
                </c:pt>
                <c:pt idx="44">
                  <c:v>20.249850908915203</c:v>
                </c:pt>
                <c:pt idx="45">
                  <c:v>35.083250045776367</c:v>
                </c:pt>
                <c:pt idx="46">
                  <c:v>14.457919438680014</c:v>
                </c:pt>
              </c:numCache>
            </c:numRef>
          </c:yVal>
        </c:ser>
        <c:ser>
          <c:idx val="4"/>
          <c:order val="4"/>
          <c:tx>
            <c:strRef>
              <c:f>all!$Q$1</c:f>
              <c:strCache>
                <c:ptCount val="1"/>
                <c:pt idx="0">
                  <c:v>km4_26163523800</c:v>
                </c:pt>
              </c:strCache>
            </c:strRef>
          </c:tx>
          <c:spPr>
            <a:ln w="19050">
              <a:prstDash val="sysDash"/>
            </a:ln>
          </c:spPr>
          <c:marker>
            <c:symbol val="none"/>
          </c:marker>
          <c:xVal>
            <c:numRef>
              <c:f>all!$A$33:$A$79</c:f>
              <c:numCache>
                <c:formatCode>m/d/yyyy</c:formatCode>
                <c:ptCount val="47"/>
                <c:pt idx="0">
                  <c:v>38384</c:v>
                </c:pt>
                <c:pt idx="1">
                  <c:v>38385</c:v>
                </c:pt>
                <c:pt idx="2">
                  <c:v>38386</c:v>
                </c:pt>
                <c:pt idx="3">
                  <c:v>38387</c:v>
                </c:pt>
                <c:pt idx="4">
                  <c:v>38388</c:v>
                </c:pt>
                <c:pt idx="5">
                  <c:v>38389</c:v>
                </c:pt>
                <c:pt idx="6">
                  <c:v>38390</c:v>
                </c:pt>
                <c:pt idx="7">
                  <c:v>38391</c:v>
                </c:pt>
                <c:pt idx="8">
                  <c:v>38392</c:v>
                </c:pt>
                <c:pt idx="9">
                  <c:v>38393</c:v>
                </c:pt>
                <c:pt idx="10">
                  <c:v>38394</c:v>
                </c:pt>
                <c:pt idx="11">
                  <c:v>38395</c:v>
                </c:pt>
                <c:pt idx="12">
                  <c:v>38396</c:v>
                </c:pt>
                <c:pt idx="13">
                  <c:v>38397</c:v>
                </c:pt>
                <c:pt idx="14">
                  <c:v>38398</c:v>
                </c:pt>
                <c:pt idx="15">
                  <c:v>38399</c:v>
                </c:pt>
                <c:pt idx="16">
                  <c:v>38400</c:v>
                </c:pt>
                <c:pt idx="17">
                  <c:v>38401</c:v>
                </c:pt>
                <c:pt idx="18">
                  <c:v>38402</c:v>
                </c:pt>
                <c:pt idx="19">
                  <c:v>38403</c:v>
                </c:pt>
                <c:pt idx="20">
                  <c:v>38404</c:v>
                </c:pt>
                <c:pt idx="21">
                  <c:v>38405</c:v>
                </c:pt>
                <c:pt idx="22">
                  <c:v>38406</c:v>
                </c:pt>
                <c:pt idx="23">
                  <c:v>38407</c:v>
                </c:pt>
                <c:pt idx="24">
                  <c:v>38408</c:v>
                </c:pt>
                <c:pt idx="25">
                  <c:v>38409</c:v>
                </c:pt>
                <c:pt idx="26">
                  <c:v>38410</c:v>
                </c:pt>
                <c:pt idx="27">
                  <c:v>38411</c:v>
                </c:pt>
                <c:pt idx="28">
                  <c:v>38412</c:v>
                </c:pt>
                <c:pt idx="29">
                  <c:v>38413</c:v>
                </c:pt>
                <c:pt idx="30">
                  <c:v>38414</c:v>
                </c:pt>
                <c:pt idx="31">
                  <c:v>38415</c:v>
                </c:pt>
                <c:pt idx="32">
                  <c:v>38416</c:v>
                </c:pt>
                <c:pt idx="33">
                  <c:v>38417</c:v>
                </c:pt>
                <c:pt idx="34">
                  <c:v>38418</c:v>
                </c:pt>
                <c:pt idx="35">
                  <c:v>38419</c:v>
                </c:pt>
                <c:pt idx="36">
                  <c:v>38420</c:v>
                </c:pt>
                <c:pt idx="37">
                  <c:v>38421</c:v>
                </c:pt>
                <c:pt idx="38">
                  <c:v>38422</c:v>
                </c:pt>
                <c:pt idx="39">
                  <c:v>38423</c:v>
                </c:pt>
                <c:pt idx="40">
                  <c:v>38424</c:v>
                </c:pt>
                <c:pt idx="41">
                  <c:v>38425</c:v>
                </c:pt>
                <c:pt idx="42">
                  <c:v>38426</c:v>
                </c:pt>
                <c:pt idx="43">
                  <c:v>38427</c:v>
                </c:pt>
                <c:pt idx="44">
                  <c:v>38428</c:v>
                </c:pt>
                <c:pt idx="45">
                  <c:v>38429</c:v>
                </c:pt>
                <c:pt idx="46">
                  <c:v>38430</c:v>
                </c:pt>
              </c:numCache>
            </c:numRef>
          </c:xVal>
          <c:yVal>
            <c:numRef>
              <c:f>all!$Q$33:$Q$79</c:f>
              <c:numCache>
                <c:formatCode>General</c:formatCode>
                <c:ptCount val="47"/>
                <c:pt idx="0">
                  <c:v>32.211570103963219</c:v>
                </c:pt>
                <c:pt idx="1">
                  <c:v>51.790547053019203</c:v>
                </c:pt>
                <c:pt idx="2">
                  <c:v>55.897991180419922</c:v>
                </c:pt>
                <c:pt idx="3">
                  <c:v>51.41253980000814</c:v>
                </c:pt>
                <c:pt idx="4">
                  <c:v>25.147262573242187</c:v>
                </c:pt>
                <c:pt idx="5">
                  <c:v>50.475555419921875</c:v>
                </c:pt>
                <c:pt idx="6">
                  <c:v>22.149942715962727</c:v>
                </c:pt>
                <c:pt idx="7">
                  <c:v>22.160418192545574</c:v>
                </c:pt>
                <c:pt idx="8">
                  <c:v>17.475937525431316</c:v>
                </c:pt>
                <c:pt idx="9">
                  <c:v>19.234884579976399</c:v>
                </c:pt>
                <c:pt idx="10">
                  <c:v>27.647610346476238</c:v>
                </c:pt>
                <c:pt idx="11">
                  <c:v>23.088121096293133</c:v>
                </c:pt>
                <c:pt idx="12">
                  <c:v>10.111036777496338</c:v>
                </c:pt>
                <c:pt idx="13">
                  <c:v>19.594481627146404</c:v>
                </c:pt>
                <c:pt idx="14">
                  <c:v>32.172439257303871</c:v>
                </c:pt>
                <c:pt idx="15">
                  <c:v>25.200640996297199</c:v>
                </c:pt>
                <c:pt idx="16">
                  <c:v>18.33555793762207</c:v>
                </c:pt>
                <c:pt idx="17">
                  <c:v>23.428185621897381</c:v>
                </c:pt>
                <c:pt idx="18">
                  <c:v>31.656125386555988</c:v>
                </c:pt>
                <c:pt idx="19">
                  <c:v>17.701226393381756</c:v>
                </c:pt>
                <c:pt idx="20">
                  <c:v>30.549441655476887</c:v>
                </c:pt>
                <c:pt idx="21">
                  <c:v>35.862862269083656</c:v>
                </c:pt>
                <c:pt idx="22">
                  <c:v>31.888018925984699</c:v>
                </c:pt>
                <c:pt idx="23">
                  <c:v>36.309721946716309</c:v>
                </c:pt>
                <c:pt idx="24">
                  <c:v>27.634839375813801</c:v>
                </c:pt>
                <c:pt idx="25">
                  <c:v>15.713127772013346</c:v>
                </c:pt>
                <c:pt idx="26">
                  <c:v>19.577518145243328</c:v>
                </c:pt>
                <c:pt idx="27">
                  <c:v>28.340995470682781</c:v>
                </c:pt>
                <c:pt idx="28">
                  <c:v>15.439632733662924</c:v>
                </c:pt>
                <c:pt idx="29">
                  <c:v>18.02783203125</c:v>
                </c:pt>
                <c:pt idx="30">
                  <c:v>28.54256534576416</c:v>
                </c:pt>
                <c:pt idx="31">
                  <c:v>58.247782389322914</c:v>
                </c:pt>
                <c:pt idx="32">
                  <c:v>43.169144312540688</c:v>
                </c:pt>
                <c:pt idx="33">
                  <c:v>43.128452936808266</c:v>
                </c:pt>
                <c:pt idx="34">
                  <c:v>17.418537139892578</c:v>
                </c:pt>
                <c:pt idx="35">
                  <c:v>19.79686673482259</c:v>
                </c:pt>
                <c:pt idx="36">
                  <c:v>23.130997975667317</c:v>
                </c:pt>
                <c:pt idx="37">
                  <c:v>30.562387466430664</c:v>
                </c:pt>
                <c:pt idx="38">
                  <c:v>30.835336685180664</c:v>
                </c:pt>
                <c:pt idx="39">
                  <c:v>19.453644434611004</c:v>
                </c:pt>
                <c:pt idx="40">
                  <c:v>26.817483584086101</c:v>
                </c:pt>
                <c:pt idx="41">
                  <c:v>39.733117739359535</c:v>
                </c:pt>
                <c:pt idx="42">
                  <c:v>42.573345184326172</c:v>
                </c:pt>
                <c:pt idx="43">
                  <c:v>32.289139747619629</c:v>
                </c:pt>
                <c:pt idx="44">
                  <c:v>20.249850908915203</c:v>
                </c:pt>
                <c:pt idx="45">
                  <c:v>35.083250045776367</c:v>
                </c:pt>
                <c:pt idx="46">
                  <c:v>14.457919438680014</c:v>
                </c:pt>
              </c:numCache>
            </c:numRef>
          </c:yVal>
        </c:ser>
        <c:ser>
          <c:idx val="5"/>
          <c:order val="5"/>
          <c:tx>
            <c:strRef>
              <c:f>all!$R$1</c:f>
              <c:strCache>
                <c:ptCount val="1"/>
                <c:pt idx="0">
                  <c:v>km4_26163524100</c:v>
                </c:pt>
              </c:strCache>
            </c:strRef>
          </c:tx>
          <c:spPr>
            <a:ln w="19050">
              <a:prstDash val="sysDash"/>
            </a:ln>
          </c:spPr>
          <c:marker>
            <c:symbol val="none"/>
          </c:marker>
          <c:xVal>
            <c:numRef>
              <c:f>all!$A$33:$A$79</c:f>
              <c:numCache>
                <c:formatCode>m/d/yyyy</c:formatCode>
                <c:ptCount val="47"/>
                <c:pt idx="0">
                  <c:v>38384</c:v>
                </c:pt>
                <c:pt idx="1">
                  <c:v>38385</c:v>
                </c:pt>
                <c:pt idx="2">
                  <c:v>38386</c:v>
                </c:pt>
                <c:pt idx="3">
                  <c:v>38387</c:v>
                </c:pt>
                <c:pt idx="4">
                  <c:v>38388</c:v>
                </c:pt>
                <c:pt idx="5">
                  <c:v>38389</c:v>
                </c:pt>
                <c:pt idx="6">
                  <c:v>38390</c:v>
                </c:pt>
                <c:pt idx="7">
                  <c:v>38391</c:v>
                </c:pt>
                <c:pt idx="8">
                  <c:v>38392</c:v>
                </c:pt>
                <c:pt idx="9">
                  <c:v>38393</c:v>
                </c:pt>
                <c:pt idx="10">
                  <c:v>38394</c:v>
                </c:pt>
                <c:pt idx="11">
                  <c:v>38395</c:v>
                </c:pt>
                <c:pt idx="12">
                  <c:v>38396</c:v>
                </c:pt>
                <c:pt idx="13">
                  <c:v>38397</c:v>
                </c:pt>
                <c:pt idx="14">
                  <c:v>38398</c:v>
                </c:pt>
                <c:pt idx="15">
                  <c:v>38399</c:v>
                </c:pt>
                <c:pt idx="16">
                  <c:v>38400</c:v>
                </c:pt>
                <c:pt idx="17">
                  <c:v>38401</c:v>
                </c:pt>
                <c:pt idx="18">
                  <c:v>38402</c:v>
                </c:pt>
                <c:pt idx="19">
                  <c:v>38403</c:v>
                </c:pt>
                <c:pt idx="20">
                  <c:v>38404</c:v>
                </c:pt>
                <c:pt idx="21">
                  <c:v>38405</c:v>
                </c:pt>
                <c:pt idx="22">
                  <c:v>38406</c:v>
                </c:pt>
                <c:pt idx="23">
                  <c:v>38407</c:v>
                </c:pt>
                <c:pt idx="24">
                  <c:v>38408</c:v>
                </c:pt>
                <c:pt idx="25">
                  <c:v>38409</c:v>
                </c:pt>
                <c:pt idx="26">
                  <c:v>38410</c:v>
                </c:pt>
                <c:pt idx="27">
                  <c:v>38411</c:v>
                </c:pt>
                <c:pt idx="28">
                  <c:v>38412</c:v>
                </c:pt>
                <c:pt idx="29">
                  <c:v>38413</c:v>
                </c:pt>
                <c:pt idx="30">
                  <c:v>38414</c:v>
                </c:pt>
                <c:pt idx="31">
                  <c:v>38415</c:v>
                </c:pt>
                <c:pt idx="32">
                  <c:v>38416</c:v>
                </c:pt>
                <c:pt idx="33">
                  <c:v>38417</c:v>
                </c:pt>
                <c:pt idx="34">
                  <c:v>38418</c:v>
                </c:pt>
                <c:pt idx="35">
                  <c:v>38419</c:v>
                </c:pt>
                <c:pt idx="36">
                  <c:v>38420</c:v>
                </c:pt>
                <c:pt idx="37">
                  <c:v>38421</c:v>
                </c:pt>
                <c:pt idx="38">
                  <c:v>38422</c:v>
                </c:pt>
                <c:pt idx="39">
                  <c:v>38423</c:v>
                </c:pt>
                <c:pt idx="40">
                  <c:v>38424</c:v>
                </c:pt>
                <c:pt idx="41">
                  <c:v>38425</c:v>
                </c:pt>
                <c:pt idx="42">
                  <c:v>38426</c:v>
                </c:pt>
                <c:pt idx="43">
                  <c:v>38427</c:v>
                </c:pt>
                <c:pt idx="44">
                  <c:v>38428</c:v>
                </c:pt>
                <c:pt idx="45">
                  <c:v>38429</c:v>
                </c:pt>
                <c:pt idx="46">
                  <c:v>38430</c:v>
                </c:pt>
              </c:numCache>
            </c:numRef>
          </c:xVal>
          <c:yVal>
            <c:numRef>
              <c:f>all!$R$33:$R$79</c:f>
              <c:numCache>
                <c:formatCode>General</c:formatCode>
                <c:ptCount val="47"/>
                <c:pt idx="0">
                  <c:v>40.293117523193359</c:v>
                </c:pt>
                <c:pt idx="1">
                  <c:v>61.678185780843101</c:v>
                </c:pt>
                <c:pt idx="2">
                  <c:v>53.758102416992188</c:v>
                </c:pt>
                <c:pt idx="3">
                  <c:v>52.77835019429525</c:v>
                </c:pt>
                <c:pt idx="4">
                  <c:v>34.886331558227539</c:v>
                </c:pt>
                <c:pt idx="5">
                  <c:v>60.959565480550133</c:v>
                </c:pt>
                <c:pt idx="6">
                  <c:v>27.389503796895344</c:v>
                </c:pt>
                <c:pt idx="7">
                  <c:v>28.353963534037273</c:v>
                </c:pt>
                <c:pt idx="8">
                  <c:v>21.559158007303875</c:v>
                </c:pt>
                <c:pt idx="9">
                  <c:v>19.270268440246582</c:v>
                </c:pt>
                <c:pt idx="10">
                  <c:v>26.114277521769207</c:v>
                </c:pt>
                <c:pt idx="11">
                  <c:v>26.223791122436523</c:v>
                </c:pt>
                <c:pt idx="12">
                  <c:v>14.418754259745279</c:v>
                </c:pt>
                <c:pt idx="13">
                  <c:v>17.580596923828125</c:v>
                </c:pt>
                <c:pt idx="14">
                  <c:v>33.893422762552895</c:v>
                </c:pt>
                <c:pt idx="15">
                  <c:v>24.718407948811848</c:v>
                </c:pt>
                <c:pt idx="16">
                  <c:v>18.153047879536945</c:v>
                </c:pt>
                <c:pt idx="17">
                  <c:v>23.087219556172688</c:v>
                </c:pt>
                <c:pt idx="18">
                  <c:v>34.844674428304039</c:v>
                </c:pt>
                <c:pt idx="19">
                  <c:v>22.204321543375652</c:v>
                </c:pt>
                <c:pt idx="20">
                  <c:v>33.239216486612953</c:v>
                </c:pt>
                <c:pt idx="21">
                  <c:v>38.154237747192383</c:v>
                </c:pt>
                <c:pt idx="22">
                  <c:v>39.474536895751953</c:v>
                </c:pt>
                <c:pt idx="23">
                  <c:v>39.546168009440102</c:v>
                </c:pt>
                <c:pt idx="24">
                  <c:v>30.358288447062176</c:v>
                </c:pt>
                <c:pt idx="25">
                  <c:v>20.620426177978516</c:v>
                </c:pt>
                <c:pt idx="26">
                  <c:v>27.087794939676922</c:v>
                </c:pt>
                <c:pt idx="27">
                  <c:v>37.120362599690758</c:v>
                </c:pt>
                <c:pt idx="28">
                  <c:v>16.060476620992024</c:v>
                </c:pt>
                <c:pt idx="29">
                  <c:v>19.55493990580241</c:v>
                </c:pt>
                <c:pt idx="30">
                  <c:v>27.153154691060383</c:v>
                </c:pt>
                <c:pt idx="31">
                  <c:v>61.641029357910156</c:v>
                </c:pt>
                <c:pt idx="32">
                  <c:v>41.7611395517985</c:v>
                </c:pt>
                <c:pt idx="33">
                  <c:v>39.769472122192383</c:v>
                </c:pt>
                <c:pt idx="34">
                  <c:v>17.869720458984375</c:v>
                </c:pt>
                <c:pt idx="35">
                  <c:v>21.280701001485188</c:v>
                </c:pt>
                <c:pt idx="36">
                  <c:v>23.088154157002766</c:v>
                </c:pt>
                <c:pt idx="37">
                  <c:v>35.333082834879555</c:v>
                </c:pt>
                <c:pt idx="38">
                  <c:v>30.352623621622723</c:v>
                </c:pt>
                <c:pt idx="39">
                  <c:v>21.370313962300617</c:v>
                </c:pt>
                <c:pt idx="40">
                  <c:v>29.100811322530109</c:v>
                </c:pt>
                <c:pt idx="41">
                  <c:v>41.413249333699547</c:v>
                </c:pt>
                <c:pt idx="42">
                  <c:v>43.040808995564781</c:v>
                </c:pt>
                <c:pt idx="43">
                  <c:v>35.851680755615234</c:v>
                </c:pt>
                <c:pt idx="44">
                  <c:v>24.67664909362793</c:v>
                </c:pt>
                <c:pt idx="45">
                  <c:v>41.722375233968101</c:v>
                </c:pt>
                <c:pt idx="46">
                  <c:v>18.80519437789917</c:v>
                </c:pt>
              </c:numCache>
            </c:numRef>
          </c:yVal>
        </c:ser>
        <c:ser>
          <c:idx val="6"/>
          <c:order val="6"/>
          <c:tx>
            <c:strRef>
              <c:f>all!$S$1</c:f>
              <c:strCache>
                <c:ptCount val="1"/>
                <c:pt idx="0">
                  <c:v>km4_26163542100</c:v>
                </c:pt>
              </c:strCache>
            </c:strRef>
          </c:tx>
          <c:spPr>
            <a:ln w="19050">
              <a:prstDash val="sysDash"/>
            </a:ln>
          </c:spPr>
          <c:marker>
            <c:symbol val="none"/>
          </c:marker>
          <c:xVal>
            <c:numRef>
              <c:f>all!$A$33:$A$79</c:f>
              <c:numCache>
                <c:formatCode>m/d/yyyy</c:formatCode>
                <c:ptCount val="47"/>
                <c:pt idx="0">
                  <c:v>38384</c:v>
                </c:pt>
                <c:pt idx="1">
                  <c:v>38385</c:v>
                </c:pt>
                <c:pt idx="2">
                  <c:v>38386</c:v>
                </c:pt>
                <c:pt idx="3">
                  <c:v>38387</c:v>
                </c:pt>
                <c:pt idx="4">
                  <c:v>38388</c:v>
                </c:pt>
                <c:pt idx="5">
                  <c:v>38389</c:v>
                </c:pt>
                <c:pt idx="6">
                  <c:v>38390</c:v>
                </c:pt>
                <c:pt idx="7">
                  <c:v>38391</c:v>
                </c:pt>
                <c:pt idx="8">
                  <c:v>38392</c:v>
                </c:pt>
                <c:pt idx="9">
                  <c:v>38393</c:v>
                </c:pt>
                <c:pt idx="10">
                  <c:v>38394</c:v>
                </c:pt>
                <c:pt idx="11">
                  <c:v>38395</c:v>
                </c:pt>
                <c:pt idx="12">
                  <c:v>38396</c:v>
                </c:pt>
                <c:pt idx="13">
                  <c:v>38397</c:v>
                </c:pt>
                <c:pt idx="14">
                  <c:v>38398</c:v>
                </c:pt>
                <c:pt idx="15">
                  <c:v>38399</c:v>
                </c:pt>
                <c:pt idx="16">
                  <c:v>38400</c:v>
                </c:pt>
                <c:pt idx="17">
                  <c:v>38401</c:v>
                </c:pt>
                <c:pt idx="18">
                  <c:v>38402</c:v>
                </c:pt>
                <c:pt idx="19">
                  <c:v>38403</c:v>
                </c:pt>
                <c:pt idx="20">
                  <c:v>38404</c:v>
                </c:pt>
                <c:pt idx="21">
                  <c:v>38405</c:v>
                </c:pt>
                <c:pt idx="22">
                  <c:v>38406</c:v>
                </c:pt>
                <c:pt idx="23">
                  <c:v>38407</c:v>
                </c:pt>
                <c:pt idx="24">
                  <c:v>38408</c:v>
                </c:pt>
                <c:pt idx="25">
                  <c:v>38409</c:v>
                </c:pt>
                <c:pt idx="26">
                  <c:v>38410</c:v>
                </c:pt>
                <c:pt idx="27">
                  <c:v>38411</c:v>
                </c:pt>
                <c:pt idx="28">
                  <c:v>38412</c:v>
                </c:pt>
                <c:pt idx="29">
                  <c:v>38413</c:v>
                </c:pt>
                <c:pt idx="30">
                  <c:v>38414</c:v>
                </c:pt>
                <c:pt idx="31">
                  <c:v>38415</c:v>
                </c:pt>
                <c:pt idx="32">
                  <c:v>38416</c:v>
                </c:pt>
                <c:pt idx="33">
                  <c:v>38417</c:v>
                </c:pt>
                <c:pt idx="34">
                  <c:v>38418</c:v>
                </c:pt>
                <c:pt idx="35">
                  <c:v>38419</c:v>
                </c:pt>
                <c:pt idx="36">
                  <c:v>38420</c:v>
                </c:pt>
                <c:pt idx="37">
                  <c:v>38421</c:v>
                </c:pt>
                <c:pt idx="38">
                  <c:v>38422</c:v>
                </c:pt>
                <c:pt idx="39">
                  <c:v>38423</c:v>
                </c:pt>
                <c:pt idx="40">
                  <c:v>38424</c:v>
                </c:pt>
                <c:pt idx="41">
                  <c:v>38425</c:v>
                </c:pt>
                <c:pt idx="42">
                  <c:v>38426</c:v>
                </c:pt>
                <c:pt idx="43">
                  <c:v>38427</c:v>
                </c:pt>
                <c:pt idx="44">
                  <c:v>38428</c:v>
                </c:pt>
                <c:pt idx="45">
                  <c:v>38429</c:v>
                </c:pt>
                <c:pt idx="46">
                  <c:v>38430</c:v>
                </c:pt>
              </c:numCache>
            </c:numRef>
          </c:xVal>
          <c:yVal>
            <c:numRef>
              <c:f>all!$S$33:$S$79</c:f>
              <c:numCache>
                <c:formatCode>General</c:formatCode>
                <c:ptCount val="47"/>
                <c:pt idx="0">
                  <c:v>28.823012669881184</c:v>
                </c:pt>
                <c:pt idx="1">
                  <c:v>48.684772491455078</c:v>
                </c:pt>
                <c:pt idx="2">
                  <c:v>42.235876719156899</c:v>
                </c:pt>
                <c:pt idx="3">
                  <c:v>39.551524480183922</c:v>
                </c:pt>
                <c:pt idx="4">
                  <c:v>25.449902852376301</c:v>
                </c:pt>
                <c:pt idx="5">
                  <c:v>51.930536905924477</c:v>
                </c:pt>
                <c:pt idx="6">
                  <c:v>18.404107570648193</c:v>
                </c:pt>
                <c:pt idx="7">
                  <c:v>18.89072322845459</c:v>
                </c:pt>
                <c:pt idx="8">
                  <c:v>13.806365489959717</c:v>
                </c:pt>
                <c:pt idx="9">
                  <c:v>13.347255865732828</c:v>
                </c:pt>
                <c:pt idx="10">
                  <c:v>19.707470575968426</c:v>
                </c:pt>
                <c:pt idx="11">
                  <c:v>17.774947484334309</c:v>
                </c:pt>
                <c:pt idx="12">
                  <c:v>10.064235607782999</c:v>
                </c:pt>
                <c:pt idx="13">
                  <c:v>12.568564097086588</c:v>
                </c:pt>
                <c:pt idx="14">
                  <c:v>20.373524030049641</c:v>
                </c:pt>
                <c:pt idx="15">
                  <c:v>16.86006800333659</c:v>
                </c:pt>
                <c:pt idx="16">
                  <c:v>12.005714734395346</c:v>
                </c:pt>
                <c:pt idx="17">
                  <c:v>15.311439355214437</c:v>
                </c:pt>
                <c:pt idx="18">
                  <c:v>26.17078145345052</c:v>
                </c:pt>
                <c:pt idx="19">
                  <c:v>15.822319825490316</c:v>
                </c:pt>
                <c:pt idx="20">
                  <c:v>22.114465077718098</c:v>
                </c:pt>
                <c:pt idx="21">
                  <c:v>24.996621767679851</c:v>
                </c:pt>
                <c:pt idx="22">
                  <c:v>27.42009162902832</c:v>
                </c:pt>
                <c:pt idx="23">
                  <c:v>30.188608805338543</c:v>
                </c:pt>
                <c:pt idx="24">
                  <c:v>24.497031529744465</c:v>
                </c:pt>
                <c:pt idx="25">
                  <c:v>14.319420655568441</c:v>
                </c:pt>
                <c:pt idx="26">
                  <c:v>20.175157229105633</c:v>
                </c:pt>
                <c:pt idx="27">
                  <c:v>28.104892730712891</c:v>
                </c:pt>
                <c:pt idx="28">
                  <c:v>10.44661553700765</c:v>
                </c:pt>
                <c:pt idx="29">
                  <c:v>12.955703099568685</c:v>
                </c:pt>
                <c:pt idx="30">
                  <c:v>21.040560881296795</c:v>
                </c:pt>
                <c:pt idx="31">
                  <c:v>47.336856842041016</c:v>
                </c:pt>
                <c:pt idx="32">
                  <c:v>32.168506622314453</c:v>
                </c:pt>
                <c:pt idx="33">
                  <c:v>34.03056208292643</c:v>
                </c:pt>
                <c:pt idx="34">
                  <c:v>12.096696694691977</c:v>
                </c:pt>
                <c:pt idx="35">
                  <c:v>12.780272006988525</c:v>
                </c:pt>
                <c:pt idx="36">
                  <c:v>13.827725887298584</c:v>
                </c:pt>
                <c:pt idx="37">
                  <c:v>28.929735819498699</c:v>
                </c:pt>
                <c:pt idx="38">
                  <c:v>24.494842529296875</c:v>
                </c:pt>
                <c:pt idx="39">
                  <c:v>13.781250953674316</c:v>
                </c:pt>
                <c:pt idx="40">
                  <c:v>17.799464066823322</c:v>
                </c:pt>
                <c:pt idx="41">
                  <c:v>26.498943964640301</c:v>
                </c:pt>
                <c:pt idx="42">
                  <c:v>33.563898722330727</c:v>
                </c:pt>
                <c:pt idx="43">
                  <c:v>26.593744277954102</c:v>
                </c:pt>
                <c:pt idx="44">
                  <c:v>17.068881352742512</c:v>
                </c:pt>
                <c:pt idx="45">
                  <c:v>37.234357833862305</c:v>
                </c:pt>
                <c:pt idx="46">
                  <c:v>11.721717357635498</c:v>
                </c:pt>
              </c:numCache>
            </c:numRef>
          </c:yVal>
        </c:ser>
        <c:ser>
          <c:idx val="7"/>
          <c:order val="7"/>
          <c:tx>
            <c:strRef>
              <c:f>all!$T$1</c:f>
              <c:strCache>
                <c:ptCount val="1"/>
                <c:pt idx="0">
                  <c:v>km4_26163542200</c:v>
                </c:pt>
              </c:strCache>
            </c:strRef>
          </c:tx>
          <c:spPr>
            <a:ln w="19050">
              <a:prstDash val="sysDash"/>
            </a:ln>
          </c:spPr>
          <c:marker>
            <c:symbol val="none"/>
          </c:marker>
          <c:xVal>
            <c:numRef>
              <c:f>all!$A$33:$A$79</c:f>
              <c:numCache>
                <c:formatCode>m/d/yyyy</c:formatCode>
                <c:ptCount val="47"/>
                <c:pt idx="0">
                  <c:v>38384</c:v>
                </c:pt>
                <c:pt idx="1">
                  <c:v>38385</c:v>
                </c:pt>
                <c:pt idx="2">
                  <c:v>38386</c:v>
                </c:pt>
                <c:pt idx="3">
                  <c:v>38387</c:v>
                </c:pt>
                <c:pt idx="4">
                  <c:v>38388</c:v>
                </c:pt>
                <c:pt idx="5">
                  <c:v>38389</c:v>
                </c:pt>
                <c:pt idx="6">
                  <c:v>38390</c:v>
                </c:pt>
                <c:pt idx="7">
                  <c:v>38391</c:v>
                </c:pt>
                <c:pt idx="8">
                  <c:v>38392</c:v>
                </c:pt>
                <c:pt idx="9">
                  <c:v>38393</c:v>
                </c:pt>
                <c:pt idx="10">
                  <c:v>38394</c:v>
                </c:pt>
                <c:pt idx="11">
                  <c:v>38395</c:v>
                </c:pt>
                <c:pt idx="12">
                  <c:v>38396</c:v>
                </c:pt>
                <c:pt idx="13">
                  <c:v>38397</c:v>
                </c:pt>
                <c:pt idx="14">
                  <c:v>38398</c:v>
                </c:pt>
                <c:pt idx="15">
                  <c:v>38399</c:v>
                </c:pt>
                <c:pt idx="16">
                  <c:v>38400</c:v>
                </c:pt>
                <c:pt idx="17">
                  <c:v>38401</c:v>
                </c:pt>
                <c:pt idx="18">
                  <c:v>38402</c:v>
                </c:pt>
                <c:pt idx="19">
                  <c:v>38403</c:v>
                </c:pt>
                <c:pt idx="20">
                  <c:v>38404</c:v>
                </c:pt>
                <c:pt idx="21">
                  <c:v>38405</c:v>
                </c:pt>
                <c:pt idx="22">
                  <c:v>38406</c:v>
                </c:pt>
                <c:pt idx="23">
                  <c:v>38407</c:v>
                </c:pt>
                <c:pt idx="24">
                  <c:v>38408</c:v>
                </c:pt>
                <c:pt idx="25">
                  <c:v>38409</c:v>
                </c:pt>
                <c:pt idx="26">
                  <c:v>38410</c:v>
                </c:pt>
                <c:pt idx="27">
                  <c:v>38411</c:v>
                </c:pt>
                <c:pt idx="28">
                  <c:v>38412</c:v>
                </c:pt>
                <c:pt idx="29">
                  <c:v>38413</c:v>
                </c:pt>
                <c:pt idx="30">
                  <c:v>38414</c:v>
                </c:pt>
                <c:pt idx="31">
                  <c:v>38415</c:v>
                </c:pt>
                <c:pt idx="32">
                  <c:v>38416</c:v>
                </c:pt>
                <c:pt idx="33">
                  <c:v>38417</c:v>
                </c:pt>
                <c:pt idx="34">
                  <c:v>38418</c:v>
                </c:pt>
                <c:pt idx="35">
                  <c:v>38419</c:v>
                </c:pt>
                <c:pt idx="36">
                  <c:v>38420</c:v>
                </c:pt>
                <c:pt idx="37">
                  <c:v>38421</c:v>
                </c:pt>
                <c:pt idx="38">
                  <c:v>38422</c:v>
                </c:pt>
                <c:pt idx="39">
                  <c:v>38423</c:v>
                </c:pt>
                <c:pt idx="40">
                  <c:v>38424</c:v>
                </c:pt>
                <c:pt idx="41">
                  <c:v>38425</c:v>
                </c:pt>
                <c:pt idx="42">
                  <c:v>38426</c:v>
                </c:pt>
                <c:pt idx="43">
                  <c:v>38427</c:v>
                </c:pt>
                <c:pt idx="44">
                  <c:v>38428</c:v>
                </c:pt>
                <c:pt idx="45">
                  <c:v>38429</c:v>
                </c:pt>
                <c:pt idx="46">
                  <c:v>38430</c:v>
                </c:pt>
              </c:numCache>
            </c:numRef>
          </c:xVal>
          <c:yVal>
            <c:numRef>
              <c:f>all!$T$33:$T$79</c:f>
              <c:numCache>
                <c:formatCode>General</c:formatCode>
                <c:ptCount val="47"/>
                <c:pt idx="0">
                  <c:v>30.240001678466797</c:v>
                </c:pt>
                <c:pt idx="1">
                  <c:v>49.974759419759117</c:v>
                </c:pt>
                <c:pt idx="2">
                  <c:v>41.962617238362633</c:v>
                </c:pt>
                <c:pt idx="3">
                  <c:v>39.47597281138102</c:v>
                </c:pt>
                <c:pt idx="4">
                  <c:v>25.932283401489258</c:v>
                </c:pt>
                <c:pt idx="5">
                  <c:v>52.10111872355143</c:v>
                </c:pt>
                <c:pt idx="6">
                  <c:v>18.498114267985027</c:v>
                </c:pt>
                <c:pt idx="7">
                  <c:v>19.600297292073567</c:v>
                </c:pt>
                <c:pt idx="8">
                  <c:v>13.97243849436442</c:v>
                </c:pt>
                <c:pt idx="9">
                  <c:v>13.00353733698527</c:v>
                </c:pt>
                <c:pt idx="10">
                  <c:v>20.326054573059082</c:v>
                </c:pt>
                <c:pt idx="11">
                  <c:v>17.919338226318359</c:v>
                </c:pt>
                <c:pt idx="12">
                  <c:v>10.640321731567383</c:v>
                </c:pt>
                <c:pt idx="13">
                  <c:v>12.913638591766357</c:v>
                </c:pt>
                <c:pt idx="14">
                  <c:v>20.947423775990803</c:v>
                </c:pt>
                <c:pt idx="15">
                  <c:v>16.537666638692219</c:v>
                </c:pt>
                <c:pt idx="16">
                  <c:v>11.345689614613852</c:v>
                </c:pt>
                <c:pt idx="17">
                  <c:v>15.119028568267822</c:v>
                </c:pt>
                <c:pt idx="18">
                  <c:v>26.146132151285808</c:v>
                </c:pt>
                <c:pt idx="19">
                  <c:v>16.67746639251709</c:v>
                </c:pt>
                <c:pt idx="20">
                  <c:v>21.617270469665527</c:v>
                </c:pt>
                <c:pt idx="21">
                  <c:v>26.117557843526203</c:v>
                </c:pt>
                <c:pt idx="22">
                  <c:v>27.896434466044109</c:v>
                </c:pt>
                <c:pt idx="23">
                  <c:v>30.987306594848633</c:v>
                </c:pt>
                <c:pt idx="24">
                  <c:v>24.64979362487793</c:v>
                </c:pt>
                <c:pt idx="25">
                  <c:v>14.086744626363119</c:v>
                </c:pt>
                <c:pt idx="26">
                  <c:v>21.313923517862957</c:v>
                </c:pt>
                <c:pt idx="27">
                  <c:v>29.576740900675457</c:v>
                </c:pt>
                <c:pt idx="28">
                  <c:v>10.338548501332602</c:v>
                </c:pt>
                <c:pt idx="29">
                  <c:v>12.738284111022949</c:v>
                </c:pt>
                <c:pt idx="30">
                  <c:v>21.014632701873779</c:v>
                </c:pt>
                <c:pt idx="31">
                  <c:v>47.569918314615883</c:v>
                </c:pt>
                <c:pt idx="32">
                  <c:v>32.601235071818031</c:v>
                </c:pt>
                <c:pt idx="33">
                  <c:v>34.258888244628906</c:v>
                </c:pt>
                <c:pt idx="34">
                  <c:v>12.039597829182943</c:v>
                </c:pt>
                <c:pt idx="35">
                  <c:v>12.501750310262045</c:v>
                </c:pt>
                <c:pt idx="36">
                  <c:v>13.732268651326498</c:v>
                </c:pt>
                <c:pt idx="37">
                  <c:v>29.794137001037598</c:v>
                </c:pt>
                <c:pt idx="38">
                  <c:v>23.97359339396159</c:v>
                </c:pt>
                <c:pt idx="39">
                  <c:v>13.603197733561197</c:v>
                </c:pt>
                <c:pt idx="40">
                  <c:v>18.201255798339844</c:v>
                </c:pt>
                <c:pt idx="41">
                  <c:v>26.655714988708496</c:v>
                </c:pt>
                <c:pt idx="42">
                  <c:v>34.136196136474609</c:v>
                </c:pt>
                <c:pt idx="43">
                  <c:v>26.848109881083172</c:v>
                </c:pt>
                <c:pt idx="44">
                  <c:v>17.603518486022949</c:v>
                </c:pt>
                <c:pt idx="45">
                  <c:v>37.705715179443359</c:v>
                </c:pt>
                <c:pt idx="46">
                  <c:v>11.907363255818685</c:v>
                </c:pt>
              </c:numCache>
            </c:numRef>
          </c:yVal>
        </c:ser>
        <c:ser>
          <c:idx val="8"/>
          <c:order val="8"/>
          <c:tx>
            <c:strRef>
              <c:f>all!$U$1</c:f>
              <c:strCache>
                <c:ptCount val="1"/>
                <c:pt idx="0">
                  <c:v>km4_26163542600</c:v>
                </c:pt>
              </c:strCache>
            </c:strRef>
          </c:tx>
          <c:spPr>
            <a:ln w="19050">
              <a:prstDash val="sysDash"/>
            </a:ln>
          </c:spPr>
          <c:marker>
            <c:symbol val="none"/>
          </c:marker>
          <c:xVal>
            <c:numRef>
              <c:f>all!$A$33:$A$79</c:f>
              <c:numCache>
                <c:formatCode>m/d/yyyy</c:formatCode>
                <c:ptCount val="47"/>
                <c:pt idx="0">
                  <c:v>38384</c:v>
                </c:pt>
                <c:pt idx="1">
                  <c:v>38385</c:v>
                </c:pt>
                <c:pt idx="2">
                  <c:v>38386</c:v>
                </c:pt>
                <c:pt idx="3">
                  <c:v>38387</c:v>
                </c:pt>
                <c:pt idx="4">
                  <c:v>38388</c:v>
                </c:pt>
                <c:pt idx="5">
                  <c:v>38389</c:v>
                </c:pt>
                <c:pt idx="6">
                  <c:v>38390</c:v>
                </c:pt>
                <c:pt idx="7">
                  <c:v>38391</c:v>
                </c:pt>
                <c:pt idx="8">
                  <c:v>38392</c:v>
                </c:pt>
                <c:pt idx="9">
                  <c:v>38393</c:v>
                </c:pt>
                <c:pt idx="10">
                  <c:v>38394</c:v>
                </c:pt>
                <c:pt idx="11">
                  <c:v>38395</c:v>
                </c:pt>
                <c:pt idx="12">
                  <c:v>38396</c:v>
                </c:pt>
                <c:pt idx="13">
                  <c:v>38397</c:v>
                </c:pt>
                <c:pt idx="14">
                  <c:v>38398</c:v>
                </c:pt>
                <c:pt idx="15">
                  <c:v>38399</c:v>
                </c:pt>
                <c:pt idx="16">
                  <c:v>38400</c:v>
                </c:pt>
                <c:pt idx="17">
                  <c:v>38401</c:v>
                </c:pt>
                <c:pt idx="18">
                  <c:v>38402</c:v>
                </c:pt>
                <c:pt idx="19">
                  <c:v>38403</c:v>
                </c:pt>
                <c:pt idx="20">
                  <c:v>38404</c:v>
                </c:pt>
                <c:pt idx="21">
                  <c:v>38405</c:v>
                </c:pt>
                <c:pt idx="22">
                  <c:v>38406</c:v>
                </c:pt>
                <c:pt idx="23">
                  <c:v>38407</c:v>
                </c:pt>
                <c:pt idx="24">
                  <c:v>38408</c:v>
                </c:pt>
                <c:pt idx="25">
                  <c:v>38409</c:v>
                </c:pt>
                <c:pt idx="26">
                  <c:v>38410</c:v>
                </c:pt>
                <c:pt idx="27">
                  <c:v>38411</c:v>
                </c:pt>
                <c:pt idx="28">
                  <c:v>38412</c:v>
                </c:pt>
                <c:pt idx="29">
                  <c:v>38413</c:v>
                </c:pt>
                <c:pt idx="30">
                  <c:v>38414</c:v>
                </c:pt>
                <c:pt idx="31">
                  <c:v>38415</c:v>
                </c:pt>
                <c:pt idx="32">
                  <c:v>38416</c:v>
                </c:pt>
                <c:pt idx="33">
                  <c:v>38417</c:v>
                </c:pt>
                <c:pt idx="34">
                  <c:v>38418</c:v>
                </c:pt>
                <c:pt idx="35">
                  <c:v>38419</c:v>
                </c:pt>
                <c:pt idx="36">
                  <c:v>38420</c:v>
                </c:pt>
                <c:pt idx="37">
                  <c:v>38421</c:v>
                </c:pt>
                <c:pt idx="38">
                  <c:v>38422</c:v>
                </c:pt>
                <c:pt idx="39">
                  <c:v>38423</c:v>
                </c:pt>
                <c:pt idx="40">
                  <c:v>38424</c:v>
                </c:pt>
                <c:pt idx="41">
                  <c:v>38425</c:v>
                </c:pt>
                <c:pt idx="42">
                  <c:v>38426</c:v>
                </c:pt>
                <c:pt idx="43">
                  <c:v>38427</c:v>
                </c:pt>
                <c:pt idx="44">
                  <c:v>38428</c:v>
                </c:pt>
                <c:pt idx="45">
                  <c:v>38429</c:v>
                </c:pt>
                <c:pt idx="46">
                  <c:v>38430</c:v>
                </c:pt>
              </c:numCache>
            </c:numRef>
          </c:xVal>
          <c:yVal>
            <c:numRef>
              <c:f>all!$U$33:$U$79</c:f>
              <c:numCache>
                <c:formatCode>General</c:formatCode>
                <c:ptCount val="47"/>
                <c:pt idx="0">
                  <c:v>30.240001678466797</c:v>
                </c:pt>
                <c:pt idx="1">
                  <c:v>49.974759419759117</c:v>
                </c:pt>
                <c:pt idx="2">
                  <c:v>41.962617238362633</c:v>
                </c:pt>
                <c:pt idx="3">
                  <c:v>39.47597281138102</c:v>
                </c:pt>
                <c:pt idx="4">
                  <c:v>25.932283401489258</c:v>
                </c:pt>
                <c:pt idx="5">
                  <c:v>52.10111872355143</c:v>
                </c:pt>
                <c:pt idx="6">
                  <c:v>18.498114267985027</c:v>
                </c:pt>
                <c:pt idx="7">
                  <c:v>19.600297292073567</c:v>
                </c:pt>
                <c:pt idx="8">
                  <c:v>13.97243849436442</c:v>
                </c:pt>
                <c:pt idx="9">
                  <c:v>13.00353733698527</c:v>
                </c:pt>
                <c:pt idx="10">
                  <c:v>20.326054573059082</c:v>
                </c:pt>
                <c:pt idx="11">
                  <c:v>17.919338226318359</c:v>
                </c:pt>
                <c:pt idx="12">
                  <c:v>10.640321731567383</c:v>
                </c:pt>
                <c:pt idx="13">
                  <c:v>12.913638591766357</c:v>
                </c:pt>
                <c:pt idx="14">
                  <c:v>20.947423775990803</c:v>
                </c:pt>
                <c:pt idx="15">
                  <c:v>16.537666638692219</c:v>
                </c:pt>
                <c:pt idx="16">
                  <c:v>11.345689614613852</c:v>
                </c:pt>
                <c:pt idx="17">
                  <c:v>15.119028568267822</c:v>
                </c:pt>
                <c:pt idx="18">
                  <c:v>26.146132151285808</c:v>
                </c:pt>
                <c:pt idx="19">
                  <c:v>16.67746639251709</c:v>
                </c:pt>
                <c:pt idx="20">
                  <c:v>21.617270469665527</c:v>
                </c:pt>
                <c:pt idx="21">
                  <c:v>26.117557843526203</c:v>
                </c:pt>
                <c:pt idx="22">
                  <c:v>27.896434466044109</c:v>
                </c:pt>
                <c:pt idx="23">
                  <c:v>30.987306594848633</c:v>
                </c:pt>
                <c:pt idx="24">
                  <c:v>24.64979362487793</c:v>
                </c:pt>
                <c:pt idx="25">
                  <c:v>14.086744626363119</c:v>
                </c:pt>
                <c:pt idx="26">
                  <c:v>21.313923517862957</c:v>
                </c:pt>
                <c:pt idx="27">
                  <c:v>29.576740900675457</c:v>
                </c:pt>
                <c:pt idx="28">
                  <c:v>10.338548501332602</c:v>
                </c:pt>
                <c:pt idx="29">
                  <c:v>12.738284111022949</c:v>
                </c:pt>
                <c:pt idx="30">
                  <c:v>21.014632701873779</c:v>
                </c:pt>
                <c:pt idx="31">
                  <c:v>47.569918314615883</c:v>
                </c:pt>
                <c:pt idx="32">
                  <c:v>32.601235071818031</c:v>
                </c:pt>
                <c:pt idx="33">
                  <c:v>34.258888244628906</c:v>
                </c:pt>
                <c:pt idx="34">
                  <c:v>12.039597829182943</c:v>
                </c:pt>
                <c:pt idx="35">
                  <c:v>12.501750310262045</c:v>
                </c:pt>
                <c:pt idx="36">
                  <c:v>13.732268651326498</c:v>
                </c:pt>
                <c:pt idx="37">
                  <c:v>29.794137001037598</c:v>
                </c:pt>
                <c:pt idx="38">
                  <c:v>23.97359339396159</c:v>
                </c:pt>
                <c:pt idx="39">
                  <c:v>13.603197733561197</c:v>
                </c:pt>
                <c:pt idx="40">
                  <c:v>18.201255798339844</c:v>
                </c:pt>
                <c:pt idx="41">
                  <c:v>26.655714988708496</c:v>
                </c:pt>
                <c:pt idx="42">
                  <c:v>34.136196136474609</c:v>
                </c:pt>
                <c:pt idx="43">
                  <c:v>26.848109881083172</c:v>
                </c:pt>
                <c:pt idx="44">
                  <c:v>17.603518486022949</c:v>
                </c:pt>
                <c:pt idx="45">
                  <c:v>37.705715179443359</c:v>
                </c:pt>
                <c:pt idx="46">
                  <c:v>11.907363255818685</c:v>
                </c:pt>
              </c:numCache>
            </c:numRef>
          </c:yVal>
        </c:ser>
        <c:ser>
          <c:idx val="9"/>
          <c:order val="9"/>
          <c:tx>
            <c:strRef>
              <c:f>all!$V$1</c:f>
              <c:strCache>
                <c:ptCount val="1"/>
                <c:pt idx="0">
                  <c:v>km4_26163576600</c:v>
                </c:pt>
              </c:strCache>
            </c:strRef>
          </c:tx>
          <c:spPr>
            <a:ln w="19050">
              <a:prstDash val="sysDash"/>
            </a:ln>
          </c:spPr>
          <c:marker>
            <c:symbol val="none"/>
          </c:marker>
          <c:xVal>
            <c:numRef>
              <c:f>all!$A$33:$A$79</c:f>
              <c:numCache>
                <c:formatCode>m/d/yyyy</c:formatCode>
                <c:ptCount val="47"/>
                <c:pt idx="0">
                  <c:v>38384</c:v>
                </c:pt>
                <c:pt idx="1">
                  <c:v>38385</c:v>
                </c:pt>
                <c:pt idx="2">
                  <c:v>38386</c:v>
                </c:pt>
                <c:pt idx="3">
                  <c:v>38387</c:v>
                </c:pt>
                <c:pt idx="4">
                  <c:v>38388</c:v>
                </c:pt>
                <c:pt idx="5">
                  <c:v>38389</c:v>
                </c:pt>
                <c:pt idx="6">
                  <c:v>38390</c:v>
                </c:pt>
                <c:pt idx="7">
                  <c:v>38391</c:v>
                </c:pt>
                <c:pt idx="8">
                  <c:v>38392</c:v>
                </c:pt>
                <c:pt idx="9">
                  <c:v>38393</c:v>
                </c:pt>
                <c:pt idx="10">
                  <c:v>38394</c:v>
                </c:pt>
                <c:pt idx="11">
                  <c:v>38395</c:v>
                </c:pt>
                <c:pt idx="12">
                  <c:v>38396</c:v>
                </c:pt>
                <c:pt idx="13">
                  <c:v>38397</c:v>
                </c:pt>
                <c:pt idx="14">
                  <c:v>38398</c:v>
                </c:pt>
                <c:pt idx="15">
                  <c:v>38399</c:v>
                </c:pt>
                <c:pt idx="16">
                  <c:v>38400</c:v>
                </c:pt>
                <c:pt idx="17">
                  <c:v>38401</c:v>
                </c:pt>
                <c:pt idx="18">
                  <c:v>38402</c:v>
                </c:pt>
                <c:pt idx="19">
                  <c:v>38403</c:v>
                </c:pt>
                <c:pt idx="20">
                  <c:v>38404</c:v>
                </c:pt>
                <c:pt idx="21">
                  <c:v>38405</c:v>
                </c:pt>
                <c:pt idx="22">
                  <c:v>38406</c:v>
                </c:pt>
                <c:pt idx="23">
                  <c:v>38407</c:v>
                </c:pt>
                <c:pt idx="24">
                  <c:v>38408</c:v>
                </c:pt>
                <c:pt idx="25">
                  <c:v>38409</c:v>
                </c:pt>
                <c:pt idx="26">
                  <c:v>38410</c:v>
                </c:pt>
                <c:pt idx="27">
                  <c:v>38411</c:v>
                </c:pt>
                <c:pt idx="28">
                  <c:v>38412</c:v>
                </c:pt>
                <c:pt idx="29">
                  <c:v>38413</c:v>
                </c:pt>
                <c:pt idx="30">
                  <c:v>38414</c:v>
                </c:pt>
                <c:pt idx="31">
                  <c:v>38415</c:v>
                </c:pt>
                <c:pt idx="32">
                  <c:v>38416</c:v>
                </c:pt>
                <c:pt idx="33">
                  <c:v>38417</c:v>
                </c:pt>
                <c:pt idx="34">
                  <c:v>38418</c:v>
                </c:pt>
                <c:pt idx="35">
                  <c:v>38419</c:v>
                </c:pt>
                <c:pt idx="36">
                  <c:v>38420</c:v>
                </c:pt>
                <c:pt idx="37">
                  <c:v>38421</c:v>
                </c:pt>
                <c:pt idx="38">
                  <c:v>38422</c:v>
                </c:pt>
                <c:pt idx="39">
                  <c:v>38423</c:v>
                </c:pt>
                <c:pt idx="40">
                  <c:v>38424</c:v>
                </c:pt>
                <c:pt idx="41">
                  <c:v>38425</c:v>
                </c:pt>
                <c:pt idx="42">
                  <c:v>38426</c:v>
                </c:pt>
                <c:pt idx="43">
                  <c:v>38427</c:v>
                </c:pt>
                <c:pt idx="44">
                  <c:v>38428</c:v>
                </c:pt>
                <c:pt idx="45">
                  <c:v>38429</c:v>
                </c:pt>
                <c:pt idx="46">
                  <c:v>38430</c:v>
                </c:pt>
              </c:numCache>
            </c:numRef>
          </c:xVal>
          <c:yVal>
            <c:numRef>
              <c:f>all!$V$33:$V$79</c:f>
              <c:numCache>
                <c:formatCode>General</c:formatCode>
                <c:ptCount val="47"/>
                <c:pt idx="0">
                  <c:v>39.111119588216148</c:v>
                </c:pt>
                <c:pt idx="1">
                  <c:v>57.217889149983726</c:v>
                </c:pt>
                <c:pt idx="2">
                  <c:v>38.368639310201011</c:v>
                </c:pt>
                <c:pt idx="3">
                  <c:v>36.26240062713623</c:v>
                </c:pt>
                <c:pt idx="4">
                  <c:v>19.961396217346191</c:v>
                </c:pt>
                <c:pt idx="5">
                  <c:v>46.06865119934082</c:v>
                </c:pt>
                <c:pt idx="6">
                  <c:v>17.435294946034748</c:v>
                </c:pt>
                <c:pt idx="7">
                  <c:v>24.331453323364258</c:v>
                </c:pt>
                <c:pt idx="8">
                  <c:v>16.208421389261883</c:v>
                </c:pt>
                <c:pt idx="9">
                  <c:v>12.296950817108154</c:v>
                </c:pt>
                <c:pt idx="10">
                  <c:v>20.762525876363117</c:v>
                </c:pt>
                <c:pt idx="11">
                  <c:v>23.755414962768555</c:v>
                </c:pt>
                <c:pt idx="12">
                  <c:v>9.8116147915522252</c:v>
                </c:pt>
                <c:pt idx="13">
                  <c:v>11.415789683659872</c:v>
                </c:pt>
                <c:pt idx="14">
                  <c:v>24.304111003875732</c:v>
                </c:pt>
                <c:pt idx="15">
                  <c:v>16.444460550944012</c:v>
                </c:pt>
                <c:pt idx="16">
                  <c:v>10.700274149576822</c:v>
                </c:pt>
                <c:pt idx="17">
                  <c:v>12.458377361297607</c:v>
                </c:pt>
                <c:pt idx="18">
                  <c:v>30.345556259155273</c:v>
                </c:pt>
                <c:pt idx="19">
                  <c:v>14.216945012410482</c:v>
                </c:pt>
                <c:pt idx="20">
                  <c:v>22.606746673583984</c:v>
                </c:pt>
                <c:pt idx="21">
                  <c:v>25.005841255187988</c:v>
                </c:pt>
                <c:pt idx="22">
                  <c:v>29.478259404500324</c:v>
                </c:pt>
                <c:pt idx="23">
                  <c:v>32.814519882202148</c:v>
                </c:pt>
                <c:pt idx="24">
                  <c:v>25.04173978169759</c:v>
                </c:pt>
                <c:pt idx="25">
                  <c:v>18.782526810963947</c:v>
                </c:pt>
                <c:pt idx="26">
                  <c:v>23.096795717875164</c:v>
                </c:pt>
                <c:pt idx="27">
                  <c:v>27.569332281748455</c:v>
                </c:pt>
                <c:pt idx="28">
                  <c:v>10.663769404093424</c:v>
                </c:pt>
                <c:pt idx="29">
                  <c:v>12.762912273406982</c:v>
                </c:pt>
                <c:pt idx="30">
                  <c:v>19.767835934956867</c:v>
                </c:pt>
                <c:pt idx="31">
                  <c:v>51.984076182047524</c:v>
                </c:pt>
                <c:pt idx="32">
                  <c:v>35.997844696044922</c:v>
                </c:pt>
                <c:pt idx="33">
                  <c:v>32.290345509847008</c:v>
                </c:pt>
                <c:pt idx="34">
                  <c:v>11.947659333546957</c:v>
                </c:pt>
                <c:pt idx="35">
                  <c:v>12.994585037231445</c:v>
                </c:pt>
                <c:pt idx="36">
                  <c:v>14.474522590637207</c:v>
                </c:pt>
                <c:pt idx="37">
                  <c:v>26.658837636311848</c:v>
                </c:pt>
                <c:pt idx="38">
                  <c:v>21.901654879252117</c:v>
                </c:pt>
                <c:pt idx="39">
                  <c:v>13.158437252044678</c:v>
                </c:pt>
                <c:pt idx="40">
                  <c:v>18.04344367980957</c:v>
                </c:pt>
                <c:pt idx="41">
                  <c:v>28.957870483398438</c:v>
                </c:pt>
                <c:pt idx="42">
                  <c:v>33.464682896931969</c:v>
                </c:pt>
                <c:pt idx="43">
                  <c:v>27.159032821655273</c:v>
                </c:pt>
                <c:pt idx="44">
                  <c:v>22.404050827026367</c:v>
                </c:pt>
                <c:pt idx="45">
                  <c:v>39.437427520751953</c:v>
                </c:pt>
                <c:pt idx="46">
                  <c:v>11.25973653793335</c:v>
                </c:pt>
              </c:numCache>
            </c:numRef>
          </c:yVal>
        </c:ser>
        <c:ser>
          <c:idx val="10"/>
          <c:order val="10"/>
          <c:tx>
            <c:strRef>
              <c:f>all!$W$1</c:f>
              <c:strCache>
                <c:ptCount val="1"/>
                <c:pt idx="0">
                  <c:v>km4_26163587000</c:v>
                </c:pt>
              </c:strCache>
            </c:strRef>
          </c:tx>
          <c:spPr>
            <a:ln w="19050">
              <a:prstDash val="sysDash"/>
            </a:ln>
          </c:spPr>
          <c:marker>
            <c:symbol val="none"/>
          </c:marker>
          <c:xVal>
            <c:numRef>
              <c:f>all!$A$33:$A$79</c:f>
              <c:numCache>
                <c:formatCode>m/d/yyyy</c:formatCode>
                <c:ptCount val="47"/>
                <c:pt idx="0">
                  <c:v>38384</c:v>
                </c:pt>
                <c:pt idx="1">
                  <c:v>38385</c:v>
                </c:pt>
                <c:pt idx="2">
                  <c:v>38386</c:v>
                </c:pt>
                <c:pt idx="3">
                  <c:v>38387</c:v>
                </c:pt>
                <c:pt idx="4">
                  <c:v>38388</c:v>
                </c:pt>
                <c:pt idx="5">
                  <c:v>38389</c:v>
                </c:pt>
                <c:pt idx="6">
                  <c:v>38390</c:v>
                </c:pt>
                <c:pt idx="7">
                  <c:v>38391</c:v>
                </c:pt>
                <c:pt idx="8">
                  <c:v>38392</c:v>
                </c:pt>
                <c:pt idx="9">
                  <c:v>38393</c:v>
                </c:pt>
                <c:pt idx="10">
                  <c:v>38394</c:v>
                </c:pt>
                <c:pt idx="11">
                  <c:v>38395</c:v>
                </c:pt>
                <c:pt idx="12">
                  <c:v>38396</c:v>
                </c:pt>
                <c:pt idx="13">
                  <c:v>38397</c:v>
                </c:pt>
                <c:pt idx="14">
                  <c:v>38398</c:v>
                </c:pt>
                <c:pt idx="15">
                  <c:v>38399</c:v>
                </c:pt>
                <c:pt idx="16">
                  <c:v>38400</c:v>
                </c:pt>
                <c:pt idx="17">
                  <c:v>38401</c:v>
                </c:pt>
                <c:pt idx="18">
                  <c:v>38402</c:v>
                </c:pt>
                <c:pt idx="19">
                  <c:v>38403</c:v>
                </c:pt>
                <c:pt idx="20">
                  <c:v>38404</c:v>
                </c:pt>
                <c:pt idx="21">
                  <c:v>38405</c:v>
                </c:pt>
                <c:pt idx="22">
                  <c:v>38406</c:v>
                </c:pt>
                <c:pt idx="23">
                  <c:v>38407</c:v>
                </c:pt>
                <c:pt idx="24">
                  <c:v>38408</c:v>
                </c:pt>
                <c:pt idx="25">
                  <c:v>38409</c:v>
                </c:pt>
                <c:pt idx="26">
                  <c:v>38410</c:v>
                </c:pt>
                <c:pt idx="27">
                  <c:v>38411</c:v>
                </c:pt>
                <c:pt idx="28">
                  <c:v>38412</c:v>
                </c:pt>
                <c:pt idx="29">
                  <c:v>38413</c:v>
                </c:pt>
                <c:pt idx="30">
                  <c:v>38414</c:v>
                </c:pt>
                <c:pt idx="31">
                  <c:v>38415</c:v>
                </c:pt>
                <c:pt idx="32">
                  <c:v>38416</c:v>
                </c:pt>
                <c:pt idx="33">
                  <c:v>38417</c:v>
                </c:pt>
                <c:pt idx="34">
                  <c:v>38418</c:v>
                </c:pt>
                <c:pt idx="35">
                  <c:v>38419</c:v>
                </c:pt>
                <c:pt idx="36">
                  <c:v>38420</c:v>
                </c:pt>
                <c:pt idx="37">
                  <c:v>38421</c:v>
                </c:pt>
                <c:pt idx="38">
                  <c:v>38422</c:v>
                </c:pt>
                <c:pt idx="39">
                  <c:v>38423</c:v>
                </c:pt>
                <c:pt idx="40">
                  <c:v>38424</c:v>
                </c:pt>
                <c:pt idx="41">
                  <c:v>38425</c:v>
                </c:pt>
                <c:pt idx="42">
                  <c:v>38426</c:v>
                </c:pt>
                <c:pt idx="43">
                  <c:v>38427</c:v>
                </c:pt>
                <c:pt idx="44">
                  <c:v>38428</c:v>
                </c:pt>
                <c:pt idx="45">
                  <c:v>38429</c:v>
                </c:pt>
                <c:pt idx="46">
                  <c:v>38430</c:v>
                </c:pt>
              </c:numCache>
            </c:numRef>
          </c:xVal>
          <c:yVal>
            <c:numRef>
              <c:f>all!$W$33:$W$79</c:f>
              <c:numCache>
                <c:formatCode>General</c:formatCode>
                <c:ptCount val="47"/>
                <c:pt idx="0">
                  <c:v>29.841180801391602</c:v>
                </c:pt>
                <c:pt idx="1">
                  <c:v>50.140267054239906</c:v>
                </c:pt>
                <c:pt idx="2">
                  <c:v>37.745720545450844</c:v>
                </c:pt>
                <c:pt idx="3">
                  <c:v>32.01705996195475</c:v>
                </c:pt>
                <c:pt idx="4">
                  <c:v>16.758247057596844</c:v>
                </c:pt>
                <c:pt idx="5">
                  <c:v>42.918338775634766</c:v>
                </c:pt>
                <c:pt idx="6">
                  <c:v>12.665124813715616</c:v>
                </c:pt>
                <c:pt idx="7">
                  <c:v>19.001605351765949</c:v>
                </c:pt>
                <c:pt idx="8">
                  <c:v>13.95929479598999</c:v>
                </c:pt>
                <c:pt idx="9">
                  <c:v>10.573733488718668</c:v>
                </c:pt>
                <c:pt idx="10">
                  <c:v>19.937299092610676</c:v>
                </c:pt>
                <c:pt idx="11">
                  <c:v>21.201034228007</c:v>
                </c:pt>
                <c:pt idx="12">
                  <c:v>9.0485918521881104</c:v>
                </c:pt>
                <c:pt idx="13">
                  <c:v>10.408329566319784</c:v>
                </c:pt>
                <c:pt idx="14">
                  <c:v>20.098403771718342</c:v>
                </c:pt>
                <c:pt idx="15">
                  <c:v>15.29069964090983</c:v>
                </c:pt>
                <c:pt idx="16">
                  <c:v>11.274516741434732</c:v>
                </c:pt>
                <c:pt idx="17">
                  <c:v>12.295525550842285</c:v>
                </c:pt>
                <c:pt idx="18">
                  <c:v>29.356770833333332</c:v>
                </c:pt>
                <c:pt idx="19">
                  <c:v>12.427964528401693</c:v>
                </c:pt>
                <c:pt idx="20">
                  <c:v>21.505168914794922</c:v>
                </c:pt>
                <c:pt idx="21">
                  <c:v>20.798486391703289</c:v>
                </c:pt>
                <c:pt idx="22">
                  <c:v>22.83328088124593</c:v>
                </c:pt>
                <c:pt idx="23">
                  <c:v>28.609096209208172</c:v>
                </c:pt>
                <c:pt idx="24">
                  <c:v>24.608800888061523</c:v>
                </c:pt>
                <c:pt idx="25">
                  <c:v>16.451058705647785</c:v>
                </c:pt>
                <c:pt idx="26">
                  <c:v>21.681578636169434</c:v>
                </c:pt>
                <c:pt idx="27">
                  <c:v>24.974208354949951</c:v>
                </c:pt>
                <c:pt idx="28">
                  <c:v>9.72024122873942</c:v>
                </c:pt>
                <c:pt idx="29">
                  <c:v>13.250774224599203</c:v>
                </c:pt>
                <c:pt idx="30">
                  <c:v>22.624179045359295</c:v>
                </c:pt>
                <c:pt idx="31">
                  <c:v>49.716166178385414</c:v>
                </c:pt>
                <c:pt idx="32">
                  <c:v>36.254453023274742</c:v>
                </c:pt>
                <c:pt idx="33">
                  <c:v>31.362788518269856</c:v>
                </c:pt>
                <c:pt idx="34">
                  <c:v>9.8553000291188564</c:v>
                </c:pt>
                <c:pt idx="35">
                  <c:v>12.585630973180136</c:v>
                </c:pt>
                <c:pt idx="36">
                  <c:v>15.01151704788208</c:v>
                </c:pt>
                <c:pt idx="37">
                  <c:v>23.605928421020508</c:v>
                </c:pt>
                <c:pt idx="38">
                  <c:v>20.150387446085613</c:v>
                </c:pt>
                <c:pt idx="39">
                  <c:v>12.800366878509521</c:v>
                </c:pt>
                <c:pt idx="40">
                  <c:v>17.628418763478596</c:v>
                </c:pt>
                <c:pt idx="41">
                  <c:v>27.259522438049316</c:v>
                </c:pt>
                <c:pt idx="42">
                  <c:v>33.050446828206383</c:v>
                </c:pt>
                <c:pt idx="43">
                  <c:v>24.836020787556965</c:v>
                </c:pt>
                <c:pt idx="44">
                  <c:v>16.130775769551594</c:v>
                </c:pt>
                <c:pt idx="45">
                  <c:v>36.250611623128258</c:v>
                </c:pt>
                <c:pt idx="46">
                  <c:v>10.425305287043253</c:v>
                </c:pt>
              </c:numCache>
            </c:numRef>
          </c:yVal>
        </c:ser>
        <c:ser>
          <c:idx val="11"/>
          <c:order val="11"/>
          <c:tx>
            <c:strRef>
              <c:f>all!$Z$1</c:f>
              <c:strCache>
                <c:ptCount val="1"/>
                <c:pt idx="0">
                  <c:v>DEARS PEM</c:v>
                </c:pt>
              </c:strCache>
            </c:strRef>
          </c:tx>
          <c:marker>
            <c:symbol val="none"/>
          </c:marker>
          <c:xVal>
            <c:numRef>
              <c:f>all!$A$33:$A$79</c:f>
              <c:numCache>
                <c:formatCode>m/d/yyyy</c:formatCode>
                <c:ptCount val="47"/>
                <c:pt idx="0">
                  <c:v>38384</c:v>
                </c:pt>
                <c:pt idx="1">
                  <c:v>38385</c:v>
                </c:pt>
                <c:pt idx="2">
                  <c:v>38386</c:v>
                </c:pt>
                <c:pt idx="3">
                  <c:v>38387</c:v>
                </c:pt>
                <c:pt idx="4">
                  <c:v>38388</c:v>
                </c:pt>
                <c:pt idx="5">
                  <c:v>38389</c:v>
                </c:pt>
                <c:pt idx="6">
                  <c:v>38390</c:v>
                </c:pt>
                <c:pt idx="7">
                  <c:v>38391</c:v>
                </c:pt>
                <c:pt idx="8">
                  <c:v>38392</c:v>
                </c:pt>
                <c:pt idx="9">
                  <c:v>38393</c:v>
                </c:pt>
                <c:pt idx="10">
                  <c:v>38394</c:v>
                </c:pt>
                <c:pt idx="11">
                  <c:v>38395</c:v>
                </c:pt>
                <c:pt idx="12">
                  <c:v>38396</c:v>
                </c:pt>
                <c:pt idx="13">
                  <c:v>38397</c:v>
                </c:pt>
                <c:pt idx="14">
                  <c:v>38398</c:v>
                </c:pt>
                <c:pt idx="15">
                  <c:v>38399</c:v>
                </c:pt>
                <c:pt idx="16">
                  <c:v>38400</c:v>
                </c:pt>
                <c:pt idx="17">
                  <c:v>38401</c:v>
                </c:pt>
                <c:pt idx="18">
                  <c:v>38402</c:v>
                </c:pt>
                <c:pt idx="19">
                  <c:v>38403</c:v>
                </c:pt>
                <c:pt idx="20">
                  <c:v>38404</c:v>
                </c:pt>
                <c:pt idx="21">
                  <c:v>38405</c:v>
                </c:pt>
                <c:pt idx="22">
                  <c:v>38406</c:v>
                </c:pt>
                <c:pt idx="23">
                  <c:v>38407</c:v>
                </c:pt>
                <c:pt idx="24">
                  <c:v>38408</c:v>
                </c:pt>
                <c:pt idx="25">
                  <c:v>38409</c:v>
                </c:pt>
                <c:pt idx="26">
                  <c:v>38410</c:v>
                </c:pt>
                <c:pt idx="27">
                  <c:v>38411</c:v>
                </c:pt>
                <c:pt idx="28">
                  <c:v>38412</c:v>
                </c:pt>
                <c:pt idx="29">
                  <c:v>38413</c:v>
                </c:pt>
                <c:pt idx="30">
                  <c:v>38414</c:v>
                </c:pt>
                <c:pt idx="31">
                  <c:v>38415</c:v>
                </c:pt>
                <c:pt idx="32">
                  <c:v>38416</c:v>
                </c:pt>
                <c:pt idx="33">
                  <c:v>38417</c:v>
                </c:pt>
                <c:pt idx="34">
                  <c:v>38418</c:v>
                </c:pt>
                <c:pt idx="35">
                  <c:v>38419</c:v>
                </c:pt>
                <c:pt idx="36">
                  <c:v>38420</c:v>
                </c:pt>
                <c:pt idx="37">
                  <c:v>38421</c:v>
                </c:pt>
                <c:pt idx="38">
                  <c:v>38422</c:v>
                </c:pt>
                <c:pt idx="39">
                  <c:v>38423</c:v>
                </c:pt>
                <c:pt idx="40">
                  <c:v>38424</c:v>
                </c:pt>
                <c:pt idx="41">
                  <c:v>38425</c:v>
                </c:pt>
                <c:pt idx="42">
                  <c:v>38426</c:v>
                </c:pt>
                <c:pt idx="43">
                  <c:v>38427</c:v>
                </c:pt>
                <c:pt idx="44">
                  <c:v>38428</c:v>
                </c:pt>
                <c:pt idx="45">
                  <c:v>38429</c:v>
                </c:pt>
                <c:pt idx="46">
                  <c:v>38430</c:v>
                </c:pt>
              </c:numCache>
            </c:numRef>
          </c:xVal>
          <c:yVal>
            <c:numRef>
              <c:f>all!$Z$33:$Z$79</c:f>
              <c:numCache>
                <c:formatCode>General</c:formatCode>
                <c:ptCount val="47"/>
                <c:pt idx="0">
                  <c:v>37.319067954699179</c:v>
                </c:pt>
                <c:pt idx="1">
                  <c:v>33.394107541693792</c:v>
                </c:pt>
                <c:pt idx="2">
                  <c:v>54.548407058815251</c:v>
                </c:pt>
                <c:pt idx="3">
                  <c:v>66.371371599540694</c:v>
                </c:pt>
                <c:pt idx="4">
                  <c:v>63.008343813753655</c:v>
                </c:pt>
                <c:pt idx="7">
                  <c:v>13.502953478834661</c:v>
                </c:pt>
                <c:pt idx="8">
                  <c:v>7.6231778526239378</c:v>
                </c:pt>
                <c:pt idx="9">
                  <c:v>10.321033167863803</c:v>
                </c:pt>
                <c:pt idx="10">
                  <c:v>22.686347582268368</c:v>
                </c:pt>
                <c:pt idx="11">
                  <c:v>9.6209741765137604</c:v>
                </c:pt>
                <c:pt idx="14">
                  <c:v>15.198095419505041</c:v>
                </c:pt>
                <c:pt idx="15">
                  <c:v>9.6118960772721032</c:v>
                </c:pt>
                <c:pt idx="16">
                  <c:v>6.2624863110564872</c:v>
                </c:pt>
                <c:pt idx="17">
                  <c:v>9.7629793133884437</c:v>
                </c:pt>
                <c:pt idx="18">
                  <c:v>16.138556096502757</c:v>
                </c:pt>
                <c:pt idx="21">
                  <c:v>12.196550238883834</c:v>
                </c:pt>
                <c:pt idx="22">
                  <c:v>8.5345469766320363</c:v>
                </c:pt>
                <c:pt idx="23">
                  <c:v>10.630038293471404</c:v>
                </c:pt>
                <c:pt idx="24">
                  <c:v>15.554335725033265</c:v>
                </c:pt>
                <c:pt idx="25">
                  <c:v>6.8614177737355702</c:v>
                </c:pt>
                <c:pt idx="28">
                  <c:v>4.1325819238652972</c:v>
                </c:pt>
                <c:pt idx="29">
                  <c:v>6.0342191440941928</c:v>
                </c:pt>
                <c:pt idx="30">
                  <c:v>12.064871801335451</c:v>
                </c:pt>
                <c:pt idx="31">
                  <c:v>28.11602554025913</c:v>
                </c:pt>
                <c:pt idx="32">
                  <c:v>23.031924746021449</c:v>
                </c:pt>
                <c:pt idx="35">
                  <c:v>4.5214505201250379</c:v>
                </c:pt>
                <c:pt idx="36">
                  <c:v>5.686092925412165</c:v>
                </c:pt>
                <c:pt idx="37">
                  <c:v>16.132750507777192</c:v>
                </c:pt>
                <c:pt idx="38">
                  <c:v>10.52315007793738</c:v>
                </c:pt>
                <c:pt idx="39">
                  <c:v>3.690418344223116</c:v>
                </c:pt>
                <c:pt idx="42">
                  <c:v>20.550833591198558</c:v>
                </c:pt>
                <c:pt idx="43">
                  <c:v>20.884994200288705</c:v>
                </c:pt>
                <c:pt idx="44">
                  <c:v>17.337981436830717</c:v>
                </c:pt>
                <c:pt idx="45">
                  <c:v>20.182696024267322</c:v>
                </c:pt>
                <c:pt idx="46">
                  <c:v>35.221353083340858</c:v>
                </c:pt>
              </c:numCache>
            </c:numRef>
          </c:yVal>
        </c:ser>
        <c:ser>
          <c:idx val="12"/>
          <c:order val="12"/>
          <c:tx>
            <c:strRef>
              <c:f>all!$AI$1</c:f>
              <c:strCache>
                <c:ptCount val="1"/>
                <c:pt idx="0">
                  <c:v>DEARS EMA1a</c:v>
                </c:pt>
              </c:strCache>
            </c:strRef>
          </c:tx>
          <c:marker>
            <c:symbol val="none"/>
          </c:marker>
          <c:xVal>
            <c:numRef>
              <c:f>all!$A$33:$A$79</c:f>
              <c:numCache>
                <c:formatCode>m/d/yyyy</c:formatCode>
                <c:ptCount val="47"/>
                <c:pt idx="0">
                  <c:v>38384</c:v>
                </c:pt>
                <c:pt idx="1">
                  <c:v>38385</c:v>
                </c:pt>
                <c:pt idx="2">
                  <c:v>38386</c:v>
                </c:pt>
                <c:pt idx="3">
                  <c:v>38387</c:v>
                </c:pt>
                <c:pt idx="4">
                  <c:v>38388</c:v>
                </c:pt>
                <c:pt idx="5">
                  <c:v>38389</c:v>
                </c:pt>
                <c:pt idx="6">
                  <c:v>38390</c:v>
                </c:pt>
                <c:pt idx="7">
                  <c:v>38391</c:v>
                </c:pt>
                <c:pt idx="8">
                  <c:v>38392</c:v>
                </c:pt>
                <c:pt idx="9">
                  <c:v>38393</c:v>
                </c:pt>
                <c:pt idx="10">
                  <c:v>38394</c:v>
                </c:pt>
                <c:pt idx="11">
                  <c:v>38395</c:v>
                </c:pt>
                <c:pt idx="12">
                  <c:v>38396</c:v>
                </c:pt>
                <c:pt idx="13">
                  <c:v>38397</c:v>
                </c:pt>
                <c:pt idx="14">
                  <c:v>38398</c:v>
                </c:pt>
                <c:pt idx="15">
                  <c:v>38399</c:v>
                </c:pt>
                <c:pt idx="16">
                  <c:v>38400</c:v>
                </c:pt>
                <c:pt idx="17">
                  <c:v>38401</c:v>
                </c:pt>
                <c:pt idx="18">
                  <c:v>38402</c:v>
                </c:pt>
                <c:pt idx="19">
                  <c:v>38403</c:v>
                </c:pt>
                <c:pt idx="20">
                  <c:v>38404</c:v>
                </c:pt>
                <c:pt idx="21">
                  <c:v>38405</c:v>
                </c:pt>
                <c:pt idx="22">
                  <c:v>38406</c:v>
                </c:pt>
                <c:pt idx="23">
                  <c:v>38407</c:v>
                </c:pt>
                <c:pt idx="24">
                  <c:v>38408</c:v>
                </c:pt>
                <c:pt idx="25">
                  <c:v>38409</c:v>
                </c:pt>
                <c:pt idx="26">
                  <c:v>38410</c:v>
                </c:pt>
                <c:pt idx="27">
                  <c:v>38411</c:v>
                </c:pt>
                <c:pt idx="28">
                  <c:v>38412</c:v>
                </c:pt>
                <c:pt idx="29">
                  <c:v>38413</c:v>
                </c:pt>
                <c:pt idx="30">
                  <c:v>38414</c:v>
                </c:pt>
                <c:pt idx="31">
                  <c:v>38415</c:v>
                </c:pt>
                <c:pt idx="32">
                  <c:v>38416</c:v>
                </c:pt>
                <c:pt idx="33">
                  <c:v>38417</c:v>
                </c:pt>
                <c:pt idx="34">
                  <c:v>38418</c:v>
                </c:pt>
                <c:pt idx="35">
                  <c:v>38419</c:v>
                </c:pt>
                <c:pt idx="36">
                  <c:v>38420</c:v>
                </c:pt>
                <c:pt idx="37">
                  <c:v>38421</c:v>
                </c:pt>
                <c:pt idx="38">
                  <c:v>38422</c:v>
                </c:pt>
                <c:pt idx="39">
                  <c:v>38423</c:v>
                </c:pt>
                <c:pt idx="40">
                  <c:v>38424</c:v>
                </c:pt>
                <c:pt idx="41">
                  <c:v>38425</c:v>
                </c:pt>
                <c:pt idx="42">
                  <c:v>38426</c:v>
                </c:pt>
                <c:pt idx="43">
                  <c:v>38427</c:v>
                </c:pt>
                <c:pt idx="44">
                  <c:v>38428</c:v>
                </c:pt>
                <c:pt idx="45">
                  <c:v>38429</c:v>
                </c:pt>
                <c:pt idx="46">
                  <c:v>38430</c:v>
                </c:pt>
              </c:numCache>
            </c:numRef>
          </c:xVal>
          <c:yVal>
            <c:numRef>
              <c:f>all!$AI$33:$AI$79</c:f>
              <c:numCache>
                <c:formatCode>General</c:formatCode>
                <c:ptCount val="47"/>
                <c:pt idx="7">
                  <c:v>11.232795330908543</c:v>
                </c:pt>
                <c:pt idx="8">
                  <c:v>9.4805054315085027</c:v>
                </c:pt>
                <c:pt idx="9">
                  <c:v>12.042965504553562</c:v>
                </c:pt>
                <c:pt idx="10">
                  <c:v>24.025160087174818</c:v>
                </c:pt>
                <c:pt idx="11">
                  <c:v>11.307122755423817</c:v>
                </c:pt>
                <c:pt idx="22">
                  <c:v>12.921917630063451</c:v>
                </c:pt>
                <c:pt idx="23">
                  <c:v>13.474998285431479</c:v>
                </c:pt>
                <c:pt idx="25">
                  <c:v>5.3498841822206558</c:v>
                </c:pt>
                <c:pt idx="28">
                  <c:v>3.2309363225913712</c:v>
                </c:pt>
                <c:pt idx="29">
                  <c:v>5.8241925860632779</c:v>
                </c:pt>
                <c:pt idx="31">
                  <c:v>32.334468775020682</c:v>
                </c:pt>
                <c:pt idx="32">
                  <c:v>23.689037348914372</c:v>
                </c:pt>
                <c:pt idx="35">
                  <c:v>6.8757682146324877</c:v>
                </c:pt>
                <c:pt idx="37">
                  <c:v>17.325511781116166</c:v>
                </c:pt>
              </c:numCache>
            </c:numRef>
          </c:yVal>
        </c:ser>
        <c:ser>
          <c:idx val="13"/>
          <c:order val="13"/>
          <c:tx>
            <c:strRef>
              <c:f>all!$AJ$1</c:f>
              <c:strCache>
                <c:ptCount val="1"/>
                <c:pt idx="0">
                  <c:v>DEARS EMA1b</c:v>
                </c:pt>
              </c:strCache>
            </c:strRef>
          </c:tx>
          <c:marker>
            <c:symbol val="none"/>
          </c:marker>
          <c:xVal>
            <c:numRef>
              <c:f>all!$A$33:$A$79</c:f>
              <c:numCache>
                <c:formatCode>m/d/yyyy</c:formatCode>
                <c:ptCount val="47"/>
                <c:pt idx="0">
                  <c:v>38384</c:v>
                </c:pt>
                <c:pt idx="1">
                  <c:v>38385</c:v>
                </c:pt>
                <c:pt idx="2">
                  <c:v>38386</c:v>
                </c:pt>
                <c:pt idx="3">
                  <c:v>38387</c:v>
                </c:pt>
                <c:pt idx="4">
                  <c:v>38388</c:v>
                </c:pt>
                <c:pt idx="5">
                  <c:v>38389</c:v>
                </c:pt>
                <c:pt idx="6">
                  <c:v>38390</c:v>
                </c:pt>
                <c:pt idx="7">
                  <c:v>38391</c:v>
                </c:pt>
                <c:pt idx="8">
                  <c:v>38392</c:v>
                </c:pt>
                <c:pt idx="9">
                  <c:v>38393</c:v>
                </c:pt>
                <c:pt idx="10">
                  <c:v>38394</c:v>
                </c:pt>
                <c:pt idx="11">
                  <c:v>38395</c:v>
                </c:pt>
                <c:pt idx="12">
                  <c:v>38396</c:v>
                </c:pt>
                <c:pt idx="13">
                  <c:v>38397</c:v>
                </c:pt>
                <c:pt idx="14">
                  <c:v>38398</c:v>
                </c:pt>
                <c:pt idx="15">
                  <c:v>38399</c:v>
                </c:pt>
                <c:pt idx="16">
                  <c:v>38400</c:v>
                </c:pt>
                <c:pt idx="17">
                  <c:v>38401</c:v>
                </c:pt>
                <c:pt idx="18">
                  <c:v>38402</c:v>
                </c:pt>
                <c:pt idx="19">
                  <c:v>38403</c:v>
                </c:pt>
                <c:pt idx="20">
                  <c:v>38404</c:v>
                </c:pt>
                <c:pt idx="21">
                  <c:v>38405</c:v>
                </c:pt>
                <c:pt idx="22">
                  <c:v>38406</c:v>
                </c:pt>
                <c:pt idx="23">
                  <c:v>38407</c:v>
                </c:pt>
                <c:pt idx="24">
                  <c:v>38408</c:v>
                </c:pt>
                <c:pt idx="25">
                  <c:v>38409</c:v>
                </c:pt>
                <c:pt idx="26">
                  <c:v>38410</c:v>
                </c:pt>
                <c:pt idx="27">
                  <c:v>38411</c:v>
                </c:pt>
                <c:pt idx="28">
                  <c:v>38412</c:v>
                </c:pt>
                <c:pt idx="29">
                  <c:v>38413</c:v>
                </c:pt>
                <c:pt idx="30">
                  <c:v>38414</c:v>
                </c:pt>
                <c:pt idx="31">
                  <c:v>38415</c:v>
                </c:pt>
                <c:pt idx="32">
                  <c:v>38416</c:v>
                </c:pt>
                <c:pt idx="33">
                  <c:v>38417</c:v>
                </c:pt>
                <c:pt idx="34">
                  <c:v>38418</c:v>
                </c:pt>
                <c:pt idx="35">
                  <c:v>38419</c:v>
                </c:pt>
                <c:pt idx="36">
                  <c:v>38420</c:v>
                </c:pt>
                <c:pt idx="37">
                  <c:v>38421</c:v>
                </c:pt>
                <c:pt idx="38">
                  <c:v>38422</c:v>
                </c:pt>
                <c:pt idx="39">
                  <c:v>38423</c:v>
                </c:pt>
                <c:pt idx="40">
                  <c:v>38424</c:v>
                </c:pt>
                <c:pt idx="41">
                  <c:v>38425</c:v>
                </c:pt>
                <c:pt idx="42">
                  <c:v>38426</c:v>
                </c:pt>
                <c:pt idx="43">
                  <c:v>38427</c:v>
                </c:pt>
                <c:pt idx="44">
                  <c:v>38428</c:v>
                </c:pt>
                <c:pt idx="45">
                  <c:v>38429</c:v>
                </c:pt>
                <c:pt idx="46">
                  <c:v>38430</c:v>
                </c:pt>
              </c:numCache>
            </c:numRef>
          </c:xVal>
          <c:yVal>
            <c:numRef>
              <c:f>all!$AJ$33:$AJ$79</c:f>
              <c:numCache>
                <c:formatCode>General</c:formatCode>
                <c:ptCount val="47"/>
                <c:pt idx="21">
                  <c:v>14.440729576989597</c:v>
                </c:pt>
                <c:pt idx="22">
                  <c:v>14.133338660447778</c:v>
                </c:pt>
                <c:pt idx="23">
                  <c:v>15.89267335029515</c:v>
                </c:pt>
                <c:pt idx="24">
                  <c:v>19.083499589142463</c:v>
                </c:pt>
                <c:pt idx="25">
                  <c:v>7.7138122310672204</c:v>
                </c:pt>
                <c:pt idx="28">
                  <c:v>4.3564765372120036</c:v>
                </c:pt>
                <c:pt idx="29">
                  <c:v>6.191614895350293</c:v>
                </c:pt>
                <c:pt idx="30">
                  <c:v>12.470871118605743</c:v>
                </c:pt>
                <c:pt idx="31">
                  <c:v>33.867924351969918</c:v>
                </c:pt>
                <c:pt idx="32">
                  <c:v>24.160644808081756</c:v>
                </c:pt>
              </c:numCache>
            </c:numRef>
          </c:yVal>
        </c:ser>
        <c:ser>
          <c:idx val="14"/>
          <c:order val="14"/>
          <c:tx>
            <c:strRef>
              <c:f>all!$AK$1</c:f>
              <c:strCache>
                <c:ptCount val="1"/>
                <c:pt idx="0">
                  <c:v>DEARS EMA3a</c:v>
                </c:pt>
              </c:strCache>
            </c:strRef>
          </c:tx>
          <c:marker>
            <c:symbol val="none"/>
          </c:marker>
          <c:xVal>
            <c:numRef>
              <c:f>all!$A$33:$A$79</c:f>
              <c:numCache>
                <c:formatCode>m/d/yyyy</c:formatCode>
                <c:ptCount val="47"/>
                <c:pt idx="0">
                  <c:v>38384</c:v>
                </c:pt>
                <c:pt idx="1">
                  <c:v>38385</c:v>
                </c:pt>
                <c:pt idx="2">
                  <c:v>38386</c:v>
                </c:pt>
                <c:pt idx="3">
                  <c:v>38387</c:v>
                </c:pt>
                <c:pt idx="4">
                  <c:v>38388</c:v>
                </c:pt>
                <c:pt idx="5">
                  <c:v>38389</c:v>
                </c:pt>
                <c:pt idx="6">
                  <c:v>38390</c:v>
                </c:pt>
                <c:pt idx="7">
                  <c:v>38391</c:v>
                </c:pt>
                <c:pt idx="8">
                  <c:v>38392</c:v>
                </c:pt>
                <c:pt idx="9">
                  <c:v>38393</c:v>
                </c:pt>
                <c:pt idx="10">
                  <c:v>38394</c:v>
                </c:pt>
                <c:pt idx="11">
                  <c:v>38395</c:v>
                </c:pt>
                <c:pt idx="12">
                  <c:v>38396</c:v>
                </c:pt>
                <c:pt idx="13">
                  <c:v>38397</c:v>
                </c:pt>
                <c:pt idx="14">
                  <c:v>38398</c:v>
                </c:pt>
                <c:pt idx="15">
                  <c:v>38399</c:v>
                </c:pt>
                <c:pt idx="16">
                  <c:v>38400</c:v>
                </c:pt>
                <c:pt idx="17">
                  <c:v>38401</c:v>
                </c:pt>
                <c:pt idx="18">
                  <c:v>38402</c:v>
                </c:pt>
                <c:pt idx="19">
                  <c:v>38403</c:v>
                </c:pt>
                <c:pt idx="20">
                  <c:v>38404</c:v>
                </c:pt>
                <c:pt idx="21">
                  <c:v>38405</c:v>
                </c:pt>
                <c:pt idx="22">
                  <c:v>38406</c:v>
                </c:pt>
                <c:pt idx="23">
                  <c:v>38407</c:v>
                </c:pt>
                <c:pt idx="24">
                  <c:v>38408</c:v>
                </c:pt>
                <c:pt idx="25">
                  <c:v>38409</c:v>
                </c:pt>
                <c:pt idx="26">
                  <c:v>38410</c:v>
                </c:pt>
                <c:pt idx="27">
                  <c:v>38411</c:v>
                </c:pt>
                <c:pt idx="28">
                  <c:v>38412</c:v>
                </c:pt>
                <c:pt idx="29">
                  <c:v>38413</c:v>
                </c:pt>
                <c:pt idx="30">
                  <c:v>38414</c:v>
                </c:pt>
                <c:pt idx="31">
                  <c:v>38415</c:v>
                </c:pt>
                <c:pt idx="32">
                  <c:v>38416</c:v>
                </c:pt>
                <c:pt idx="33">
                  <c:v>38417</c:v>
                </c:pt>
                <c:pt idx="34">
                  <c:v>38418</c:v>
                </c:pt>
                <c:pt idx="35">
                  <c:v>38419</c:v>
                </c:pt>
                <c:pt idx="36">
                  <c:v>38420</c:v>
                </c:pt>
                <c:pt idx="37">
                  <c:v>38421</c:v>
                </c:pt>
                <c:pt idx="38">
                  <c:v>38422</c:v>
                </c:pt>
                <c:pt idx="39">
                  <c:v>38423</c:v>
                </c:pt>
                <c:pt idx="40">
                  <c:v>38424</c:v>
                </c:pt>
                <c:pt idx="41">
                  <c:v>38425</c:v>
                </c:pt>
                <c:pt idx="42">
                  <c:v>38426</c:v>
                </c:pt>
                <c:pt idx="43">
                  <c:v>38427</c:v>
                </c:pt>
                <c:pt idx="44">
                  <c:v>38428</c:v>
                </c:pt>
                <c:pt idx="45">
                  <c:v>38429</c:v>
                </c:pt>
                <c:pt idx="46">
                  <c:v>38430</c:v>
                </c:pt>
              </c:numCache>
            </c:numRef>
          </c:xVal>
          <c:yVal>
            <c:numRef>
              <c:f>all!$AK$33:$AK$79</c:f>
              <c:numCache>
                <c:formatCode>General</c:formatCode>
                <c:ptCount val="47"/>
                <c:pt idx="3">
                  <c:v>73.133233713553182</c:v>
                </c:pt>
                <c:pt idx="4">
                  <c:v>69.804468621714577</c:v>
                </c:pt>
                <c:pt idx="7">
                  <c:v>10.022667245311101</c:v>
                </c:pt>
                <c:pt idx="8">
                  <c:v>5.6642930270788074</c:v>
                </c:pt>
                <c:pt idx="9">
                  <c:v>7.9966834624323146</c:v>
                </c:pt>
                <c:pt idx="10">
                  <c:v>24.013922429025371</c:v>
                </c:pt>
                <c:pt idx="11">
                  <c:v>7.5472895650323633</c:v>
                </c:pt>
                <c:pt idx="14">
                  <c:v>17.771175203187568</c:v>
                </c:pt>
                <c:pt idx="15">
                  <c:v>9.1462650495389415</c:v>
                </c:pt>
                <c:pt idx="16">
                  <c:v>6.6130940636956943</c:v>
                </c:pt>
                <c:pt idx="17">
                  <c:v>7.9177960906330149</c:v>
                </c:pt>
                <c:pt idx="18">
                  <c:v>19.838543380882733</c:v>
                </c:pt>
                <c:pt idx="21">
                  <c:v>15.74154631320488</c:v>
                </c:pt>
                <c:pt idx="22">
                  <c:v>11.315207180788752</c:v>
                </c:pt>
                <c:pt idx="23">
                  <c:v>13.558060340588868</c:v>
                </c:pt>
                <c:pt idx="24">
                  <c:v>16.392428404494581</c:v>
                </c:pt>
                <c:pt idx="25">
                  <c:v>7.5525585446832721</c:v>
                </c:pt>
                <c:pt idx="28">
                  <c:v>3.8882337845505628</c:v>
                </c:pt>
                <c:pt idx="29">
                  <c:v>5.7317297354818866</c:v>
                </c:pt>
                <c:pt idx="30">
                  <c:v>11.611993393614561</c:v>
                </c:pt>
                <c:pt idx="31">
                  <c:v>31.006185705306386</c:v>
                </c:pt>
                <c:pt idx="32">
                  <c:v>22.691610687433268</c:v>
                </c:pt>
                <c:pt idx="35">
                  <c:v>3.7787446325039427</c:v>
                </c:pt>
                <c:pt idx="36">
                  <c:v>7.408652736958266</c:v>
                </c:pt>
                <c:pt idx="37">
                  <c:v>16.907772798739469</c:v>
                </c:pt>
                <c:pt idx="38">
                  <c:v>12.676332350826243</c:v>
                </c:pt>
                <c:pt idx="39">
                  <c:v>5.7266214020319097</c:v>
                </c:pt>
                <c:pt idx="42">
                  <c:v>19.0198300125545</c:v>
                </c:pt>
                <c:pt idx="43">
                  <c:v>23.529322059752218</c:v>
                </c:pt>
                <c:pt idx="44">
                  <c:v>17.377536882749144</c:v>
                </c:pt>
                <c:pt idx="45">
                  <c:v>20.367187141145955</c:v>
                </c:pt>
                <c:pt idx="46">
                  <c:v>36.10462332715143</c:v>
                </c:pt>
              </c:numCache>
            </c:numRef>
          </c:yVal>
        </c:ser>
        <c:ser>
          <c:idx val="15"/>
          <c:order val="15"/>
          <c:tx>
            <c:strRef>
              <c:f>all!$AL$1</c:f>
              <c:strCache>
                <c:ptCount val="1"/>
                <c:pt idx="0">
                  <c:v>DEARS EMA3b</c:v>
                </c:pt>
              </c:strCache>
            </c:strRef>
          </c:tx>
          <c:marker>
            <c:symbol val="none"/>
          </c:marker>
          <c:xVal>
            <c:numRef>
              <c:f>all!$A$33:$A$79</c:f>
              <c:numCache>
                <c:formatCode>m/d/yyyy</c:formatCode>
                <c:ptCount val="47"/>
                <c:pt idx="0">
                  <c:v>38384</c:v>
                </c:pt>
                <c:pt idx="1">
                  <c:v>38385</c:v>
                </c:pt>
                <c:pt idx="2">
                  <c:v>38386</c:v>
                </c:pt>
                <c:pt idx="3">
                  <c:v>38387</c:v>
                </c:pt>
                <c:pt idx="4">
                  <c:v>38388</c:v>
                </c:pt>
                <c:pt idx="5">
                  <c:v>38389</c:v>
                </c:pt>
                <c:pt idx="6">
                  <c:v>38390</c:v>
                </c:pt>
                <c:pt idx="7">
                  <c:v>38391</c:v>
                </c:pt>
                <c:pt idx="8">
                  <c:v>38392</c:v>
                </c:pt>
                <c:pt idx="9">
                  <c:v>38393</c:v>
                </c:pt>
                <c:pt idx="10">
                  <c:v>38394</c:v>
                </c:pt>
                <c:pt idx="11">
                  <c:v>38395</c:v>
                </c:pt>
                <c:pt idx="12">
                  <c:v>38396</c:v>
                </c:pt>
                <c:pt idx="13">
                  <c:v>38397</c:v>
                </c:pt>
                <c:pt idx="14">
                  <c:v>38398</c:v>
                </c:pt>
                <c:pt idx="15">
                  <c:v>38399</c:v>
                </c:pt>
                <c:pt idx="16">
                  <c:v>38400</c:v>
                </c:pt>
                <c:pt idx="17">
                  <c:v>38401</c:v>
                </c:pt>
                <c:pt idx="18">
                  <c:v>38402</c:v>
                </c:pt>
                <c:pt idx="19">
                  <c:v>38403</c:v>
                </c:pt>
                <c:pt idx="20">
                  <c:v>38404</c:v>
                </c:pt>
                <c:pt idx="21">
                  <c:v>38405</c:v>
                </c:pt>
                <c:pt idx="22">
                  <c:v>38406</c:v>
                </c:pt>
                <c:pt idx="23">
                  <c:v>38407</c:v>
                </c:pt>
                <c:pt idx="24">
                  <c:v>38408</c:v>
                </c:pt>
                <c:pt idx="25">
                  <c:v>38409</c:v>
                </c:pt>
                <c:pt idx="26">
                  <c:v>38410</c:v>
                </c:pt>
                <c:pt idx="27">
                  <c:v>38411</c:v>
                </c:pt>
                <c:pt idx="28">
                  <c:v>38412</c:v>
                </c:pt>
                <c:pt idx="29">
                  <c:v>38413</c:v>
                </c:pt>
                <c:pt idx="30">
                  <c:v>38414</c:v>
                </c:pt>
                <c:pt idx="31">
                  <c:v>38415</c:v>
                </c:pt>
                <c:pt idx="32">
                  <c:v>38416</c:v>
                </c:pt>
                <c:pt idx="33">
                  <c:v>38417</c:v>
                </c:pt>
                <c:pt idx="34">
                  <c:v>38418</c:v>
                </c:pt>
                <c:pt idx="35">
                  <c:v>38419</c:v>
                </c:pt>
                <c:pt idx="36">
                  <c:v>38420</c:v>
                </c:pt>
                <c:pt idx="37">
                  <c:v>38421</c:v>
                </c:pt>
                <c:pt idx="38">
                  <c:v>38422</c:v>
                </c:pt>
                <c:pt idx="39">
                  <c:v>38423</c:v>
                </c:pt>
                <c:pt idx="40">
                  <c:v>38424</c:v>
                </c:pt>
                <c:pt idx="41">
                  <c:v>38425</c:v>
                </c:pt>
                <c:pt idx="42">
                  <c:v>38426</c:v>
                </c:pt>
                <c:pt idx="43">
                  <c:v>38427</c:v>
                </c:pt>
                <c:pt idx="44">
                  <c:v>38428</c:v>
                </c:pt>
                <c:pt idx="45">
                  <c:v>38429</c:v>
                </c:pt>
                <c:pt idx="46">
                  <c:v>38430</c:v>
                </c:pt>
              </c:numCache>
            </c:numRef>
          </c:xVal>
          <c:yVal>
            <c:numRef>
              <c:f>all!$AL$33:$AL$79</c:f>
              <c:numCache>
                <c:formatCode>General</c:formatCode>
                <c:ptCount val="47"/>
                <c:pt idx="0">
                  <c:v>38.168749230465195</c:v>
                </c:pt>
                <c:pt idx="1">
                  <c:v>34.228321371813145</c:v>
                </c:pt>
                <c:pt idx="4">
                  <c:v>85.610848045726385</c:v>
                </c:pt>
                <c:pt idx="21">
                  <c:v>15.831271390360735</c:v>
                </c:pt>
                <c:pt idx="22">
                  <c:v>10.453414264259518</c:v>
                </c:pt>
                <c:pt idx="23">
                  <c:v>12.481860160509726</c:v>
                </c:pt>
                <c:pt idx="24">
                  <c:v>14.380144500424548</c:v>
                </c:pt>
                <c:pt idx="25">
                  <c:v>7.2807088639884956</c:v>
                </c:pt>
                <c:pt idx="28">
                  <c:v>4.5588774151881601</c:v>
                </c:pt>
                <c:pt idx="29">
                  <c:v>5.914256306979035</c:v>
                </c:pt>
                <c:pt idx="30">
                  <c:v>15.872586149335099</c:v>
                </c:pt>
                <c:pt idx="31">
                  <c:v>32.129486287666062</c:v>
                </c:pt>
                <c:pt idx="32">
                  <c:v>24.83692004629382</c:v>
                </c:pt>
              </c:numCache>
            </c:numRef>
          </c:yVal>
        </c:ser>
        <c:ser>
          <c:idx val="16"/>
          <c:order val="16"/>
          <c:tx>
            <c:strRef>
              <c:f>all!$AM$1</c:f>
              <c:strCache>
                <c:ptCount val="1"/>
                <c:pt idx="0">
                  <c:v>DEARS EMA3c</c:v>
                </c:pt>
              </c:strCache>
            </c:strRef>
          </c:tx>
          <c:marker>
            <c:symbol val="none"/>
          </c:marker>
          <c:xVal>
            <c:numRef>
              <c:f>all!$A$33:$A$79</c:f>
              <c:numCache>
                <c:formatCode>m/d/yyyy</c:formatCode>
                <c:ptCount val="47"/>
                <c:pt idx="0">
                  <c:v>38384</c:v>
                </c:pt>
                <c:pt idx="1">
                  <c:v>38385</c:v>
                </c:pt>
                <c:pt idx="2">
                  <c:v>38386</c:v>
                </c:pt>
                <c:pt idx="3">
                  <c:v>38387</c:v>
                </c:pt>
                <c:pt idx="4">
                  <c:v>38388</c:v>
                </c:pt>
                <c:pt idx="5">
                  <c:v>38389</c:v>
                </c:pt>
                <c:pt idx="6">
                  <c:v>38390</c:v>
                </c:pt>
                <c:pt idx="7">
                  <c:v>38391</c:v>
                </c:pt>
                <c:pt idx="8">
                  <c:v>38392</c:v>
                </c:pt>
                <c:pt idx="9">
                  <c:v>38393</c:v>
                </c:pt>
                <c:pt idx="10">
                  <c:v>38394</c:v>
                </c:pt>
                <c:pt idx="11">
                  <c:v>38395</c:v>
                </c:pt>
                <c:pt idx="12">
                  <c:v>38396</c:v>
                </c:pt>
                <c:pt idx="13">
                  <c:v>38397</c:v>
                </c:pt>
                <c:pt idx="14">
                  <c:v>38398</c:v>
                </c:pt>
                <c:pt idx="15">
                  <c:v>38399</c:v>
                </c:pt>
                <c:pt idx="16">
                  <c:v>38400</c:v>
                </c:pt>
                <c:pt idx="17">
                  <c:v>38401</c:v>
                </c:pt>
                <c:pt idx="18">
                  <c:v>38402</c:v>
                </c:pt>
                <c:pt idx="19">
                  <c:v>38403</c:v>
                </c:pt>
                <c:pt idx="20">
                  <c:v>38404</c:v>
                </c:pt>
                <c:pt idx="21">
                  <c:v>38405</c:v>
                </c:pt>
                <c:pt idx="22">
                  <c:v>38406</c:v>
                </c:pt>
                <c:pt idx="23">
                  <c:v>38407</c:v>
                </c:pt>
                <c:pt idx="24">
                  <c:v>38408</c:v>
                </c:pt>
                <c:pt idx="25">
                  <c:v>38409</c:v>
                </c:pt>
                <c:pt idx="26">
                  <c:v>38410</c:v>
                </c:pt>
                <c:pt idx="27">
                  <c:v>38411</c:v>
                </c:pt>
                <c:pt idx="28">
                  <c:v>38412</c:v>
                </c:pt>
                <c:pt idx="29">
                  <c:v>38413</c:v>
                </c:pt>
                <c:pt idx="30">
                  <c:v>38414</c:v>
                </c:pt>
                <c:pt idx="31">
                  <c:v>38415</c:v>
                </c:pt>
                <c:pt idx="32">
                  <c:v>38416</c:v>
                </c:pt>
                <c:pt idx="33">
                  <c:v>38417</c:v>
                </c:pt>
                <c:pt idx="34">
                  <c:v>38418</c:v>
                </c:pt>
                <c:pt idx="35">
                  <c:v>38419</c:v>
                </c:pt>
                <c:pt idx="36">
                  <c:v>38420</c:v>
                </c:pt>
                <c:pt idx="37">
                  <c:v>38421</c:v>
                </c:pt>
                <c:pt idx="38">
                  <c:v>38422</c:v>
                </c:pt>
                <c:pt idx="39">
                  <c:v>38423</c:v>
                </c:pt>
                <c:pt idx="40">
                  <c:v>38424</c:v>
                </c:pt>
                <c:pt idx="41">
                  <c:v>38425</c:v>
                </c:pt>
                <c:pt idx="42">
                  <c:v>38426</c:v>
                </c:pt>
                <c:pt idx="43">
                  <c:v>38427</c:v>
                </c:pt>
                <c:pt idx="44">
                  <c:v>38428</c:v>
                </c:pt>
                <c:pt idx="45">
                  <c:v>38429</c:v>
                </c:pt>
                <c:pt idx="46">
                  <c:v>38430</c:v>
                </c:pt>
              </c:numCache>
            </c:numRef>
          </c:xVal>
          <c:yVal>
            <c:numRef>
              <c:f>all!$AM$33:$AM$79</c:f>
              <c:numCache>
                <c:formatCode>General</c:formatCode>
                <c:ptCount val="47"/>
                <c:pt idx="29">
                  <c:v>7.1302651236913039</c:v>
                </c:pt>
                <c:pt idx="30">
                  <c:v>16.105867418855812</c:v>
                </c:pt>
                <c:pt idx="31">
                  <c:v>32.583573341042225</c:v>
                </c:pt>
                <c:pt idx="32">
                  <c:v>26.1718097874801</c:v>
                </c:pt>
              </c:numCache>
            </c:numRef>
          </c:yVal>
        </c:ser>
        <c:ser>
          <c:idx val="17"/>
          <c:order val="17"/>
          <c:tx>
            <c:strRef>
              <c:f>all!$AN$1</c:f>
              <c:strCache>
                <c:ptCount val="1"/>
                <c:pt idx="0">
                  <c:v>DEARS EMA4a</c:v>
                </c:pt>
              </c:strCache>
            </c:strRef>
          </c:tx>
          <c:marker>
            <c:symbol val="none"/>
          </c:marker>
          <c:xVal>
            <c:numRef>
              <c:f>all!$A$33:$A$79</c:f>
              <c:numCache>
                <c:formatCode>m/d/yyyy</c:formatCode>
                <c:ptCount val="47"/>
                <c:pt idx="0">
                  <c:v>38384</c:v>
                </c:pt>
                <c:pt idx="1">
                  <c:v>38385</c:v>
                </c:pt>
                <c:pt idx="2">
                  <c:v>38386</c:v>
                </c:pt>
                <c:pt idx="3">
                  <c:v>38387</c:v>
                </c:pt>
                <c:pt idx="4">
                  <c:v>38388</c:v>
                </c:pt>
                <c:pt idx="5">
                  <c:v>38389</c:v>
                </c:pt>
                <c:pt idx="6">
                  <c:v>38390</c:v>
                </c:pt>
                <c:pt idx="7">
                  <c:v>38391</c:v>
                </c:pt>
                <c:pt idx="8">
                  <c:v>38392</c:v>
                </c:pt>
                <c:pt idx="9">
                  <c:v>38393</c:v>
                </c:pt>
                <c:pt idx="10">
                  <c:v>38394</c:v>
                </c:pt>
                <c:pt idx="11">
                  <c:v>38395</c:v>
                </c:pt>
                <c:pt idx="12">
                  <c:v>38396</c:v>
                </c:pt>
                <c:pt idx="13">
                  <c:v>38397</c:v>
                </c:pt>
                <c:pt idx="14">
                  <c:v>38398</c:v>
                </c:pt>
                <c:pt idx="15">
                  <c:v>38399</c:v>
                </c:pt>
                <c:pt idx="16">
                  <c:v>38400</c:v>
                </c:pt>
                <c:pt idx="17">
                  <c:v>38401</c:v>
                </c:pt>
                <c:pt idx="18">
                  <c:v>38402</c:v>
                </c:pt>
                <c:pt idx="19">
                  <c:v>38403</c:v>
                </c:pt>
                <c:pt idx="20">
                  <c:v>38404</c:v>
                </c:pt>
                <c:pt idx="21">
                  <c:v>38405</c:v>
                </c:pt>
                <c:pt idx="22">
                  <c:v>38406</c:v>
                </c:pt>
                <c:pt idx="23">
                  <c:v>38407</c:v>
                </c:pt>
                <c:pt idx="24">
                  <c:v>38408</c:v>
                </c:pt>
                <c:pt idx="25">
                  <c:v>38409</c:v>
                </c:pt>
                <c:pt idx="26">
                  <c:v>38410</c:v>
                </c:pt>
                <c:pt idx="27">
                  <c:v>38411</c:v>
                </c:pt>
                <c:pt idx="28">
                  <c:v>38412</c:v>
                </c:pt>
                <c:pt idx="29">
                  <c:v>38413</c:v>
                </c:pt>
                <c:pt idx="30">
                  <c:v>38414</c:v>
                </c:pt>
                <c:pt idx="31">
                  <c:v>38415</c:v>
                </c:pt>
                <c:pt idx="32">
                  <c:v>38416</c:v>
                </c:pt>
                <c:pt idx="33">
                  <c:v>38417</c:v>
                </c:pt>
                <c:pt idx="34">
                  <c:v>38418</c:v>
                </c:pt>
                <c:pt idx="35">
                  <c:v>38419</c:v>
                </c:pt>
                <c:pt idx="36">
                  <c:v>38420</c:v>
                </c:pt>
                <c:pt idx="37">
                  <c:v>38421</c:v>
                </c:pt>
                <c:pt idx="38">
                  <c:v>38422</c:v>
                </c:pt>
                <c:pt idx="39">
                  <c:v>38423</c:v>
                </c:pt>
                <c:pt idx="40">
                  <c:v>38424</c:v>
                </c:pt>
                <c:pt idx="41">
                  <c:v>38425</c:v>
                </c:pt>
                <c:pt idx="42">
                  <c:v>38426</c:v>
                </c:pt>
                <c:pt idx="43">
                  <c:v>38427</c:v>
                </c:pt>
                <c:pt idx="44">
                  <c:v>38428</c:v>
                </c:pt>
                <c:pt idx="45">
                  <c:v>38429</c:v>
                </c:pt>
                <c:pt idx="46">
                  <c:v>38430</c:v>
                </c:pt>
              </c:numCache>
            </c:numRef>
          </c:xVal>
          <c:yVal>
            <c:numRef>
              <c:f>all!$AN$33:$AN$79</c:f>
              <c:numCache>
                <c:formatCode>General</c:formatCode>
                <c:ptCount val="47"/>
                <c:pt idx="7">
                  <c:v>5.7257310128092769</c:v>
                </c:pt>
                <c:pt idx="8">
                  <c:v>5.7156388464295631</c:v>
                </c:pt>
                <c:pt idx="9">
                  <c:v>8.2110016685895548</c:v>
                </c:pt>
                <c:pt idx="10">
                  <c:v>21.741819967031052</c:v>
                </c:pt>
                <c:pt idx="11">
                  <c:v>6.705690268942111</c:v>
                </c:pt>
                <c:pt idx="14">
                  <c:v>14.481842960069484</c:v>
                </c:pt>
                <c:pt idx="15">
                  <c:v>9.3937274844486218</c:v>
                </c:pt>
                <c:pt idx="16">
                  <c:v>5.6162743880897814</c:v>
                </c:pt>
                <c:pt idx="17">
                  <c:v>3.7325684728944069</c:v>
                </c:pt>
                <c:pt idx="18">
                  <c:v>11.947643246199817</c:v>
                </c:pt>
                <c:pt idx="35">
                  <c:v>3.1155140164856299</c:v>
                </c:pt>
                <c:pt idx="37">
                  <c:v>13.861472603116697</c:v>
                </c:pt>
                <c:pt idx="38">
                  <c:v>11.085725677290144</c:v>
                </c:pt>
                <c:pt idx="39">
                  <c:v>4.094565096141312</c:v>
                </c:pt>
                <c:pt idx="42">
                  <c:v>16.061344648533989</c:v>
                </c:pt>
                <c:pt idx="43">
                  <c:v>20.963432461561457</c:v>
                </c:pt>
                <c:pt idx="44">
                  <c:v>17.889067244178175</c:v>
                </c:pt>
                <c:pt idx="45">
                  <c:v>18.97699767982958</c:v>
                </c:pt>
                <c:pt idx="46">
                  <c:v>32.364334250838162</c:v>
                </c:pt>
              </c:numCache>
            </c:numRef>
          </c:yVal>
        </c:ser>
        <c:ser>
          <c:idx val="18"/>
          <c:order val="18"/>
          <c:tx>
            <c:strRef>
              <c:f>all!$AO$1</c:f>
              <c:strCache>
                <c:ptCount val="1"/>
                <c:pt idx="0">
                  <c:v>DEARS EMA4b</c:v>
                </c:pt>
              </c:strCache>
            </c:strRef>
          </c:tx>
          <c:marker>
            <c:symbol val="none"/>
          </c:marker>
          <c:xVal>
            <c:numRef>
              <c:f>all!$A$33:$A$79</c:f>
              <c:numCache>
                <c:formatCode>m/d/yyyy</c:formatCode>
                <c:ptCount val="47"/>
                <c:pt idx="0">
                  <c:v>38384</c:v>
                </c:pt>
                <c:pt idx="1">
                  <c:v>38385</c:v>
                </c:pt>
                <c:pt idx="2">
                  <c:v>38386</c:v>
                </c:pt>
                <c:pt idx="3">
                  <c:v>38387</c:v>
                </c:pt>
                <c:pt idx="4">
                  <c:v>38388</c:v>
                </c:pt>
                <c:pt idx="5">
                  <c:v>38389</c:v>
                </c:pt>
                <c:pt idx="6">
                  <c:v>38390</c:v>
                </c:pt>
                <c:pt idx="7">
                  <c:v>38391</c:v>
                </c:pt>
                <c:pt idx="8">
                  <c:v>38392</c:v>
                </c:pt>
                <c:pt idx="9">
                  <c:v>38393</c:v>
                </c:pt>
                <c:pt idx="10">
                  <c:v>38394</c:v>
                </c:pt>
                <c:pt idx="11">
                  <c:v>38395</c:v>
                </c:pt>
                <c:pt idx="12">
                  <c:v>38396</c:v>
                </c:pt>
                <c:pt idx="13">
                  <c:v>38397</c:v>
                </c:pt>
                <c:pt idx="14">
                  <c:v>38398</c:v>
                </c:pt>
                <c:pt idx="15">
                  <c:v>38399</c:v>
                </c:pt>
                <c:pt idx="16">
                  <c:v>38400</c:v>
                </c:pt>
                <c:pt idx="17">
                  <c:v>38401</c:v>
                </c:pt>
                <c:pt idx="18">
                  <c:v>38402</c:v>
                </c:pt>
                <c:pt idx="19">
                  <c:v>38403</c:v>
                </c:pt>
                <c:pt idx="20">
                  <c:v>38404</c:v>
                </c:pt>
                <c:pt idx="21">
                  <c:v>38405</c:v>
                </c:pt>
                <c:pt idx="22">
                  <c:v>38406</c:v>
                </c:pt>
                <c:pt idx="23">
                  <c:v>38407</c:v>
                </c:pt>
                <c:pt idx="24">
                  <c:v>38408</c:v>
                </c:pt>
                <c:pt idx="25">
                  <c:v>38409</c:v>
                </c:pt>
                <c:pt idx="26">
                  <c:v>38410</c:v>
                </c:pt>
                <c:pt idx="27">
                  <c:v>38411</c:v>
                </c:pt>
                <c:pt idx="28">
                  <c:v>38412</c:v>
                </c:pt>
                <c:pt idx="29">
                  <c:v>38413</c:v>
                </c:pt>
                <c:pt idx="30">
                  <c:v>38414</c:v>
                </c:pt>
                <c:pt idx="31">
                  <c:v>38415</c:v>
                </c:pt>
                <c:pt idx="32">
                  <c:v>38416</c:v>
                </c:pt>
                <c:pt idx="33">
                  <c:v>38417</c:v>
                </c:pt>
                <c:pt idx="34">
                  <c:v>38418</c:v>
                </c:pt>
                <c:pt idx="35">
                  <c:v>38419</c:v>
                </c:pt>
                <c:pt idx="36">
                  <c:v>38420</c:v>
                </c:pt>
                <c:pt idx="37">
                  <c:v>38421</c:v>
                </c:pt>
                <c:pt idx="38">
                  <c:v>38422</c:v>
                </c:pt>
                <c:pt idx="39">
                  <c:v>38423</c:v>
                </c:pt>
                <c:pt idx="40">
                  <c:v>38424</c:v>
                </c:pt>
                <c:pt idx="41">
                  <c:v>38425</c:v>
                </c:pt>
                <c:pt idx="42">
                  <c:v>38426</c:v>
                </c:pt>
                <c:pt idx="43">
                  <c:v>38427</c:v>
                </c:pt>
                <c:pt idx="44">
                  <c:v>38428</c:v>
                </c:pt>
                <c:pt idx="45">
                  <c:v>38429</c:v>
                </c:pt>
                <c:pt idx="46">
                  <c:v>38430</c:v>
                </c:pt>
              </c:numCache>
            </c:numRef>
          </c:xVal>
          <c:yVal>
            <c:numRef>
              <c:f>all!$AO$33:$AO$79</c:f>
              <c:numCache>
                <c:formatCode>General</c:formatCode>
                <c:ptCount val="47"/>
                <c:pt idx="42">
                  <c:v>16.529750018857541</c:v>
                </c:pt>
                <c:pt idx="43">
                  <c:v>18.858345707628619</c:v>
                </c:pt>
                <c:pt idx="44">
                  <c:v>17.141344811329137</c:v>
                </c:pt>
                <c:pt idx="45">
                  <c:v>17.379190794064797</c:v>
                </c:pt>
                <c:pt idx="46">
                  <c:v>31.052082503442861</c:v>
                </c:pt>
              </c:numCache>
            </c:numRef>
          </c:yVal>
        </c:ser>
        <c:ser>
          <c:idx val="19"/>
          <c:order val="19"/>
          <c:tx>
            <c:strRef>
              <c:f>all!$AP$1</c:f>
              <c:strCache>
                <c:ptCount val="1"/>
                <c:pt idx="0">
                  <c:v>DEARS EMA5a</c:v>
                </c:pt>
              </c:strCache>
            </c:strRef>
          </c:tx>
          <c:marker>
            <c:symbol val="none"/>
          </c:marker>
          <c:xVal>
            <c:numRef>
              <c:f>all!$A$33:$A$79</c:f>
              <c:numCache>
                <c:formatCode>m/d/yyyy</c:formatCode>
                <c:ptCount val="47"/>
                <c:pt idx="0">
                  <c:v>38384</c:v>
                </c:pt>
                <c:pt idx="1">
                  <c:v>38385</c:v>
                </c:pt>
                <c:pt idx="2">
                  <c:v>38386</c:v>
                </c:pt>
                <c:pt idx="3">
                  <c:v>38387</c:v>
                </c:pt>
                <c:pt idx="4">
                  <c:v>38388</c:v>
                </c:pt>
                <c:pt idx="5">
                  <c:v>38389</c:v>
                </c:pt>
                <c:pt idx="6">
                  <c:v>38390</c:v>
                </c:pt>
                <c:pt idx="7">
                  <c:v>38391</c:v>
                </c:pt>
                <c:pt idx="8">
                  <c:v>38392</c:v>
                </c:pt>
                <c:pt idx="9">
                  <c:v>38393</c:v>
                </c:pt>
                <c:pt idx="10">
                  <c:v>38394</c:v>
                </c:pt>
                <c:pt idx="11">
                  <c:v>38395</c:v>
                </c:pt>
                <c:pt idx="12">
                  <c:v>38396</c:v>
                </c:pt>
                <c:pt idx="13">
                  <c:v>38397</c:v>
                </c:pt>
                <c:pt idx="14">
                  <c:v>38398</c:v>
                </c:pt>
                <c:pt idx="15">
                  <c:v>38399</c:v>
                </c:pt>
                <c:pt idx="16">
                  <c:v>38400</c:v>
                </c:pt>
                <c:pt idx="17">
                  <c:v>38401</c:v>
                </c:pt>
                <c:pt idx="18">
                  <c:v>38402</c:v>
                </c:pt>
                <c:pt idx="19">
                  <c:v>38403</c:v>
                </c:pt>
                <c:pt idx="20">
                  <c:v>38404</c:v>
                </c:pt>
                <c:pt idx="21">
                  <c:v>38405</c:v>
                </c:pt>
                <c:pt idx="22">
                  <c:v>38406</c:v>
                </c:pt>
                <c:pt idx="23">
                  <c:v>38407</c:v>
                </c:pt>
                <c:pt idx="24">
                  <c:v>38408</c:v>
                </c:pt>
                <c:pt idx="25">
                  <c:v>38409</c:v>
                </c:pt>
                <c:pt idx="26">
                  <c:v>38410</c:v>
                </c:pt>
                <c:pt idx="27">
                  <c:v>38411</c:v>
                </c:pt>
                <c:pt idx="28">
                  <c:v>38412</c:v>
                </c:pt>
                <c:pt idx="29">
                  <c:v>38413</c:v>
                </c:pt>
                <c:pt idx="30">
                  <c:v>38414</c:v>
                </c:pt>
                <c:pt idx="31">
                  <c:v>38415</c:v>
                </c:pt>
                <c:pt idx="32">
                  <c:v>38416</c:v>
                </c:pt>
                <c:pt idx="33">
                  <c:v>38417</c:v>
                </c:pt>
                <c:pt idx="34">
                  <c:v>38418</c:v>
                </c:pt>
                <c:pt idx="35">
                  <c:v>38419</c:v>
                </c:pt>
                <c:pt idx="36">
                  <c:v>38420</c:v>
                </c:pt>
                <c:pt idx="37">
                  <c:v>38421</c:v>
                </c:pt>
                <c:pt idx="38">
                  <c:v>38422</c:v>
                </c:pt>
                <c:pt idx="39">
                  <c:v>38423</c:v>
                </c:pt>
                <c:pt idx="40">
                  <c:v>38424</c:v>
                </c:pt>
                <c:pt idx="41">
                  <c:v>38425</c:v>
                </c:pt>
                <c:pt idx="42">
                  <c:v>38426</c:v>
                </c:pt>
                <c:pt idx="43">
                  <c:v>38427</c:v>
                </c:pt>
                <c:pt idx="44">
                  <c:v>38428</c:v>
                </c:pt>
                <c:pt idx="45">
                  <c:v>38429</c:v>
                </c:pt>
                <c:pt idx="46">
                  <c:v>38430</c:v>
                </c:pt>
              </c:numCache>
            </c:numRef>
          </c:xVal>
          <c:yVal>
            <c:numRef>
              <c:f>all!$AP$33:$AP$79</c:f>
              <c:numCache>
                <c:formatCode>General</c:formatCode>
                <c:ptCount val="47"/>
              </c:numCache>
            </c:numRef>
          </c:yVal>
        </c:ser>
        <c:ser>
          <c:idx val="20"/>
          <c:order val="20"/>
          <c:tx>
            <c:strRef>
              <c:f>all!$AQ$1</c:f>
              <c:strCache>
                <c:ptCount val="1"/>
                <c:pt idx="0">
                  <c:v>DEARS EMA5b</c:v>
                </c:pt>
              </c:strCache>
            </c:strRef>
          </c:tx>
          <c:marker>
            <c:symbol val="none"/>
          </c:marker>
          <c:xVal>
            <c:numRef>
              <c:f>all!$A$33:$A$79</c:f>
              <c:numCache>
                <c:formatCode>m/d/yyyy</c:formatCode>
                <c:ptCount val="47"/>
                <c:pt idx="0">
                  <c:v>38384</c:v>
                </c:pt>
                <c:pt idx="1">
                  <c:v>38385</c:v>
                </c:pt>
                <c:pt idx="2">
                  <c:v>38386</c:v>
                </c:pt>
                <c:pt idx="3">
                  <c:v>38387</c:v>
                </c:pt>
                <c:pt idx="4">
                  <c:v>38388</c:v>
                </c:pt>
                <c:pt idx="5">
                  <c:v>38389</c:v>
                </c:pt>
                <c:pt idx="6">
                  <c:v>38390</c:v>
                </c:pt>
                <c:pt idx="7">
                  <c:v>38391</c:v>
                </c:pt>
                <c:pt idx="8">
                  <c:v>38392</c:v>
                </c:pt>
                <c:pt idx="9">
                  <c:v>38393</c:v>
                </c:pt>
                <c:pt idx="10">
                  <c:v>38394</c:v>
                </c:pt>
                <c:pt idx="11">
                  <c:v>38395</c:v>
                </c:pt>
                <c:pt idx="12">
                  <c:v>38396</c:v>
                </c:pt>
                <c:pt idx="13">
                  <c:v>38397</c:v>
                </c:pt>
                <c:pt idx="14">
                  <c:v>38398</c:v>
                </c:pt>
                <c:pt idx="15">
                  <c:v>38399</c:v>
                </c:pt>
                <c:pt idx="16">
                  <c:v>38400</c:v>
                </c:pt>
                <c:pt idx="17">
                  <c:v>38401</c:v>
                </c:pt>
                <c:pt idx="18">
                  <c:v>38402</c:v>
                </c:pt>
                <c:pt idx="19">
                  <c:v>38403</c:v>
                </c:pt>
                <c:pt idx="20">
                  <c:v>38404</c:v>
                </c:pt>
                <c:pt idx="21">
                  <c:v>38405</c:v>
                </c:pt>
                <c:pt idx="22">
                  <c:v>38406</c:v>
                </c:pt>
                <c:pt idx="23">
                  <c:v>38407</c:v>
                </c:pt>
                <c:pt idx="24">
                  <c:v>38408</c:v>
                </c:pt>
                <c:pt idx="25">
                  <c:v>38409</c:v>
                </c:pt>
                <c:pt idx="26">
                  <c:v>38410</c:v>
                </c:pt>
                <c:pt idx="27">
                  <c:v>38411</c:v>
                </c:pt>
                <c:pt idx="28">
                  <c:v>38412</c:v>
                </c:pt>
                <c:pt idx="29">
                  <c:v>38413</c:v>
                </c:pt>
                <c:pt idx="30">
                  <c:v>38414</c:v>
                </c:pt>
                <c:pt idx="31">
                  <c:v>38415</c:v>
                </c:pt>
                <c:pt idx="32">
                  <c:v>38416</c:v>
                </c:pt>
                <c:pt idx="33">
                  <c:v>38417</c:v>
                </c:pt>
                <c:pt idx="34">
                  <c:v>38418</c:v>
                </c:pt>
                <c:pt idx="35">
                  <c:v>38419</c:v>
                </c:pt>
                <c:pt idx="36">
                  <c:v>38420</c:v>
                </c:pt>
                <c:pt idx="37">
                  <c:v>38421</c:v>
                </c:pt>
                <c:pt idx="38">
                  <c:v>38422</c:v>
                </c:pt>
                <c:pt idx="39">
                  <c:v>38423</c:v>
                </c:pt>
                <c:pt idx="40">
                  <c:v>38424</c:v>
                </c:pt>
                <c:pt idx="41">
                  <c:v>38425</c:v>
                </c:pt>
                <c:pt idx="42">
                  <c:v>38426</c:v>
                </c:pt>
                <c:pt idx="43">
                  <c:v>38427</c:v>
                </c:pt>
                <c:pt idx="44">
                  <c:v>38428</c:v>
                </c:pt>
                <c:pt idx="45">
                  <c:v>38429</c:v>
                </c:pt>
                <c:pt idx="46">
                  <c:v>38430</c:v>
                </c:pt>
              </c:numCache>
            </c:numRef>
          </c:xVal>
          <c:yVal>
            <c:numRef>
              <c:f>all!$AQ$33:$AQ$79</c:f>
              <c:numCache>
                <c:formatCode>General</c:formatCode>
                <c:ptCount val="47"/>
              </c:numCache>
            </c:numRef>
          </c:yVal>
        </c:ser>
        <c:ser>
          <c:idx val="21"/>
          <c:order val="21"/>
          <c:tx>
            <c:strRef>
              <c:f>all!$AR$1</c:f>
              <c:strCache>
                <c:ptCount val="1"/>
                <c:pt idx="0">
                  <c:v>DEARS EMA6a</c:v>
                </c:pt>
              </c:strCache>
            </c:strRef>
          </c:tx>
          <c:marker>
            <c:symbol val="none"/>
          </c:marker>
          <c:xVal>
            <c:numRef>
              <c:f>all!$A$33:$A$79</c:f>
              <c:numCache>
                <c:formatCode>m/d/yyyy</c:formatCode>
                <c:ptCount val="47"/>
                <c:pt idx="0">
                  <c:v>38384</c:v>
                </c:pt>
                <c:pt idx="1">
                  <c:v>38385</c:v>
                </c:pt>
                <c:pt idx="2">
                  <c:v>38386</c:v>
                </c:pt>
                <c:pt idx="3">
                  <c:v>38387</c:v>
                </c:pt>
                <c:pt idx="4">
                  <c:v>38388</c:v>
                </c:pt>
                <c:pt idx="5">
                  <c:v>38389</c:v>
                </c:pt>
                <c:pt idx="6">
                  <c:v>38390</c:v>
                </c:pt>
                <c:pt idx="7">
                  <c:v>38391</c:v>
                </c:pt>
                <c:pt idx="8">
                  <c:v>38392</c:v>
                </c:pt>
                <c:pt idx="9">
                  <c:v>38393</c:v>
                </c:pt>
                <c:pt idx="10">
                  <c:v>38394</c:v>
                </c:pt>
                <c:pt idx="11">
                  <c:v>38395</c:v>
                </c:pt>
                <c:pt idx="12">
                  <c:v>38396</c:v>
                </c:pt>
                <c:pt idx="13">
                  <c:v>38397</c:v>
                </c:pt>
                <c:pt idx="14">
                  <c:v>38398</c:v>
                </c:pt>
                <c:pt idx="15">
                  <c:v>38399</c:v>
                </c:pt>
                <c:pt idx="16">
                  <c:v>38400</c:v>
                </c:pt>
                <c:pt idx="17">
                  <c:v>38401</c:v>
                </c:pt>
                <c:pt idx="18">
                  <c:v>38402</c:v>
                </c:pt>
                <c:pt idx="19">
                  <c:v>38403</c:v>
                </c:pt>
                <c:pt idx="20">
                  <c:v>38404</c:v>
                </c:pt>
                <c:pt idx="21">
                  <c:v>38405</c:v>
                </c:pt>
                <c:pt idx="22">
                  <c:v>38406</c:v>
                </c:pt>
                <c:pt idx="23">
                  <c:v>38407</c:v>
                </c:pt>
                <c:pt idx="24">
                  <c:v>38408</c:v>
                </c:pt>
                <c:pt idx="25">
                  <c:v>38409</c:v>
                </c:pt>
                <c:pt idx="26">
                  <c:v>38410</c:v>
                </c:pt>
                <c:pt idx="27">
                  <c:v>38411</c:v>
                </c:pt>
                <c:pt idx="28">
                  <c:v>38412</c:v>
                </c:pt>
                <c:pt idx="29">
                  <c:v>38413</c:v>
                </c:pt>
                <c:pt idx="30">
                  <c:v>38414</c:v>
                </c:pt>
                <c:pt idx="31">
                  <c:v>38415</c:v>
                </c:pt>
                <c:pt idx="32">
                  <c:v>38416</c:v>
                </c:pt>
                <c:pt idx="33">
                  <c:v>38417</c:v>
                </c:pt>
                <c:pt idx="34">
                  <c:v>38418</c:v>
                </c:pt>
                <c:pt idx="35">
                  <c:v>38419</c:v>
                </c:pt>
                <c:pt idx="36">
                  <c:v>38420</c:v>
                </c:pt>
                <c:pt idx="37">
                  <c:v>38421</c:v>
                </c:pt>
                <c:pt idx="38">
                  <c:v>38422</c:v>
                </c:pt>
                <c:pt idx="39">
                  <c:v>38423</c:v>
                </c:pt>
                <c:pt idx="40">
                  <c:v>38424</c:v>
                </c:pt>
                <c:pt idx="41">
                  <c:v>38425</c:v>
                </c:pt>
                <c:pt idx="42">
                  <c:v>38426</c:v>
                </c:pt>
                <c:pt idx="43">
                  <c:v>38427</c:v>
                </c:pt>
                <c:pt idx="44">
                  <c:v>38428</c:v>
                </c:pt>
                <c:pt idx="45">
                  <c:v>38429</c:v>
                </c:pt>
                <c:pt idx="46">
                  <c:v>38430</c:v>
                </c:pt>
              </c:numCache>
            </c:numRef>
          </c:xVal>
          <c:yVal>
            <c:numRef>
              <c:f>all!$AR$33:$AR$79</c:f>
              <c:numCache>
                <c:formatCode>General</c:formatCode>
                <c:ptCount val="47"/>
                <c:pt idx="1">
                  <c:v>50.591987725164728</c:v>
                </c:pt>
                <c:pt idx="2">
                  <c:v>50.688273589846673</c:v>
                </c:pt>
                <c:pt idx="3">
                  <c:v>73.643129104952422</c:v>
                </c:pt>
                <c:pt idx="4">
                  <c:v>73.865152030316011</c:v>
                </c:pt>
                <c:pt idx="14">
                  <c:v>13.334285616389195</c:v>
                </c:pt>
                <c:pt idx="15">
                  <c:v>9.8934964812132726</c:v>
                </c:pt>
                <c:pt idx="16">
                  <c:v>7.4153244522997062</c:v>
                </c:pt>
                <c:pt idx="17">
                  <c:v>5.770358655332366</c:v>
                </c:pt>
                <c:pt idx="18">
                  <c:v>15.344321029574647</c:v>
                </c:pt>
                <c:pt idx="35">
                  <c:v>3.5670269959318381</c:v>
                </c:pt>
                <c:pt idx="36">
                  <c:v>4.1136091070760248</c:v>
                </c:pt>
                <c:pt idx="37">
                  <c:v>15.285465764018831</c:v>
                </c:pt>
                <c:pt idx="38">
                  <c:v>10.168990449523907</c:v>
                </c:pt>
                <c:pt idx="39">
                  <c:v>3.6801354431074822</c:v>
                </c:pt>
                <c:pt idx="42">
                  <c:v>19.795662225663936</c:v>
                </c:pt>
                <c:pt idx="43">
                  <c:v>22.798471819767499</c:v>
                </c:pt>
                <c:pt idx="44">
                  <c:v>19.422380057399824</c:v>
                </c:pt>
                <c:pt idx="45">
                  <c:v>21.609074393150109</c:v>
                </c:pt>
                <c:pt idx="46">
                  <c:v>40.989932023125341</c:v>
                </c:pt>
              </c:numCache>
            </c:numRef>
          </c:yVal>
        </c:ser>
        <c:ser>
          <c:idx val="22"/>
          <c:order val="22"/>
          <c:tx>
            <c:strRef>
              <c:f>all!$AS$1</c:f>
              <c:strCache>
                <c:ptCount val="1"/>
                <c:pt idx="0">
                  <c:v>DEARS EMA6b</c:v>
                </c:pt>
              </c:strCache>
            </c:strRef>
          </c:tx>
          <c:marker>
            <c:symbol val="none"/>
          </c:marker>
          <c:xVal>
            <c:numRef>
              <c:f>all!$A$33:$A$79</c:f>
              <c:numCache>
                <c:formatCode>m/d/yyyy</c:formatCode>
                <c:ptCount val="47"/>
                <c:pt idx="0">
                  <c:v>38384</c:v>
                </c:pt>
                <c:pt idx="1">
                  <c:v>38385</c:v>
                </c:pt>
                <c:pt idx="2">
                  <c:v>38386</c:v>
                </c:pt>
                <c:pt idx="3">
                  <c:v>38387</c:v>
                </c:pt>
                <c:pt idx="4">
                  <c:v>38388</c:v>
                </c:pt>
                <c:pt idx="5">
                  <c:v>38389</c:v>
                </c:pt>
                <c:pt idx="6">
                  <c:v>38390</c:v>
                </c:pt>
                <c:pt idx="7">
                  <c:v>38391</c:v>
                </c:pt>
                <c:pt idx="8">
                  <c:v>38392</c:v>
                </c:pt>
                <c:pt idx="9">
                  <c:v>38393</c:v>
                </c:pt>
                <c:pt idx="10">
                  <c:v>38394</c:v>
                </c:pt>
                <c:pt idx="11">
                  <c:v>38395</c:v>
                </c:pt>
                <c:pt idx="12">
                  <c:v>38396</c:v>
                </c:pt>
                <c:pt idx="13">
                  <c:v>38397</c:v>
                </c:pt>
                <c:pt idx="14">
                  <c:v>38398</c:v>
                </c:pt>
                <c:pt idx="15">
                  <c:v>38399</c:v>
                </c:pt>
                <c:pt idx="16">
                  <c:v>38400</c:v>
                </c:pt>
                <c:pt idx="17">
                  <c:v>38401</c:v>
                </c:pt>
                <c:pt idx="18">
                  <c:v>38402</c:v>
                </c:pt>
                <c:pt idx="19">
                  <c:v>38403</c:v>
                </c:pt>
                <c:pt idx="20">
                  <c:v>38404</c:v>
                </c:pt>
                <c:pt idx="21">
                  <c:v>38405</c:v>
                </c:pt>
                <c:pt idx="22">
                  <c:v>38406</c:v>
                </c:pt>
                <c:pt idx="23">
                  <c:v>38407</c:v>
                </c:pt>
                <c:pt idx="24">
                  <c:v>38408</c:v>
                </c:pt>
                <c:pt idx="25">
                  <c:v>38409</c:v>
                </c:pt>
                <c:pt idx="26">
                  <c:v>38410</c:v>
                </c:pt>
                <c:pt idx="27">
                  <c:v>38411</c:v>
                </c:pt>
                <c:pt idx="28">
                  <c:v>38412</c:v>
                </c:pt>
                <c:pt idx="29">
                  <c:v>38413</c:v>
                </c:pt>
                <c:pt idx="30">
                  <c:v>38414</c:v>
                </c:pt>
                <c:pt idx="31">
                  <c:v>38415</c:v>
                </c:pt>
                <c:pt idx="32">
                  <c:v>38416</c:v>
                </c:pt>
                <c:pt idx="33">
                  <c:v>38417</c:v>
                </c:pt>
                <c:pt idx="34">
                  <c:v>38418</c:v>
                </c:pt>
                <c:pt idx="35">
                  <c:v>38419</c:v>
                </c:pt>
                <c:pt idx="36">
                  <c:v>38420</c:v>
                </c:pt>
                <c:pt idx="37">
                  <c:v>38421</c:v>
                </c:pt>
                <c:pt idx="38">
                  <c:v>38422</c:v>
                </c:pt>
                <c:pt idx="39">
                  <c:v>38423</c:v>
                </c:pt>
                <c:pt idx="40">
                  <c:v>38424</c:v>
                </c:pt>
                <c:pt idx="41">
                  <c:v>38425</c:v>
                </c:pt>
                <c:pt idx="42">
                  <c:v>38426</c:v>
                </c:pt>
                <c:pt idx="43">
                  <c:v>38427</c:v>
                </c:pt>
                <c:pt idx="44">
                  <c:v>38428</c:v>
                </c:pt>
                <c:pt idx="45">
                  <c:v>38429</c:v>
                </c:pt>
                <c:pt idx="46">
                  <c:v>38430</c:v>
                </c:pt>
              </c:numCache>
            </c:numRef>
          </c:xVal>
          <c:yVal>
            <c:numRef>
              <c:f>all!$AS$33:$AS$79</c:f>
              <c:numCache>
                <c:formatCode>General</c:formatCode>
                <c:ptCount val="47"/>
                <c:pt idx="14">
                  <c:v>12.321172601321068</c:v>
                </c:pt>
                <c:pt idx="15">
                  <c:v>8.7164019326357582</c:v>
                </c:pt>
                <c:pt idx="16">
                  <c:v>3.1759308226095069</c:v>
                </c:pt>
                <c:pt idx="17">
                  <c:v>6.5908575018978972</c:v>
                </c:pt>
                <c:pt idx="18">
                  <c:v>15.039109265302026</c:v>
                </c:pt>
                <c:pt idx="35">
                  <c:v>4.5765799667062694</c:v>
                </c:pt>
                <c:pt idx="36">
                  <c:v>8.2323856061320893</c:v>
                </c:pt>
                <c:pt idx="37">
                  <c:v>17.576824581539856</c:v>
                </c:pt>
                <c:pt idx="38">
                  <c:v>10.741250014247806</c:v>
                </c:pt>
                <c:pt idx="39">
                  <c:v>4.9144064305761379</c:v>
                </c:pt>
                <c:pt idx="42">
                  <c:v>19.179109820982386</c:v>
                </c:pt>
                <c:pt idx="43">
                  <c:v>24.372249823428266</c:v>
                </c:pt>
                <c:pt idx="44">
                  <c:v>19.12089931440887</c:v>
                </c:pt>
                <c:pt idx="45">
                  <c:v>22.264405861916231</c:v>
                </c:pt>
                <c:pt idx="46">
                  <c:v>43.074136383642397</c:v>
                </c:pt>
              </c:numCache>
            </c:numRef>
          </c:yVal>
        </c:ser>
        <c:ser>
          <c:idx val="23"/>
          <c:order val="23"/>
          <c:tx>
            <c:strRef>
              <c:f>all!$AT$1</c:f>
              <c:strCache>
                <c:ptCount val="1"/>
                <c:pt idx="0">
                  <c:v>DEARS EMA7</c:v>
                </c:pt>
              </c:strCache>
            </c:strRef>
          </c:tx>
          <c:marker>
            <c:symbol val="none"/>
          </c:marker>
          <c:xVal>
            <c:numRef>
              <c:f>all!$A$33:$A$79</c:f>
              <c:numCache>
                <c:formatCode>m/d/yyyy</c:formatCode>
                <c:ptCount val="47"/>
                <c:pt idx="0">
                  <c:v>38384</c:v>
                </c:pt>
                <c:pt idx="1">
                  <c:v>38385</c:v>
                </c:pt>
                <c:pt idx="2">
                  <c:v>38386</c:v>
                </c:pt>
                <c:pt idx="3">
                  <c:v>38387</c:v>
                </c:pt>
                <c:pt idx="4">
                  <c:v>38388</c:v>
                </c:pt>
                <c:pt idx="5">
                  <c:v>38389</c:v>
                </c:pt>
                <c:pt idx="6">
                  <c:v>38390</c:v>
                </c:pt>
                <c:pt idx="7">
                  <c:v>38391</c:v>
                </c:pt>
                <c:pt idx="8">
                  <c:v>38392</c:v>
                </c:pt>
                <c:pt idx="9">
                  <c:v>38393</c:v>
                </c:pt>
                <c:pt idx="10">
                  <c:v>38394</c:v>
                </c:pt>
                <c:pt idx="11">
                  <c:v>38395</c:v>
                </c:pt>
                <c:pt idx="12">
                  <c:v>38396</c:v>
                </c:pt>
                <c:pt idx="13">
                  <c:v>38397</c:v>
                </c:pt>
                <c:pt idx="14">
                  <c:v>38398</c:v>
                </c:pt>
                <c:pt idx="15">
                  <c:v>38399</c:v>
                </c:pt>
                <c:pt idx="16">
                  <c:v>38400</c:v>
                </c:pt>
                <c:pt idx="17">
                  <c:v>38401</c:v>
                </c:pt>
                <c:pt idx="18">
                  <c:v>38402</c:v>
                </c:pt>
                <c:pt idx="19">
                  <c:v>38403</c:v>
                </c:pt>
                <c:pt idx="20">
                  <c:v>38404</c:v>
                </c:pt>
                <c:pt idx="21">
                  <c:v>38405</c:v>
                </c:pt>
                <c:pt idx="22">
                  <c:v>38406</c:v>
                </c:pt>
                <c:pt idx="23">
                  <c:v>38407</c:v>
                </c:pt>
                <c:pt idx="24">
                  <c:v>38408</c:v>
                </c:pt>
                <c:pt idx="25">
                  <c:v>38409</c:v>
                </c:pt>
                <c:pt idx="26">
                  <c:v>38410</c:v>
                </c:pt>
                <c:pt idx="27">
                  <c:v>38411</c:v>
                </c:pt>
                <c:pt idx="28">
                  <c:v>38412</c:v>
                </c:pt>
                <c:pt idx="29">
                  <c:v>38413</c:v>
                </c:pt>
                <c:pt idx="30">
                  <c:v>38414</c:v>
                </c:pt>
                <c:pt idx="31">
                  <c:v>38415</c:v>
                </c:pt>
                <c:pt idx="32">
                  <c:v>38416</c:v>
                </c:pt>
                <c:pt idx="33">
                  <c:v>38417</c:v>
                </c:pt>
                <c:pt idx="34">
                  <c:v>38418</c:v>
                </c:pt>
                <c:pt idx="35">
                  <c:v>38419</c:v>
                </c:pt>
                <c:pt idx="36">
                  <c:v>38420</c:v>
                </c:pt>
                <c:pt idx="37">
                  <c:v>38421</c:v>
                </c:pt>
                <c:pt idx="38">
                  <c:v>38422</c:v>
                </c:pt>
                <c:pt idx="39">
                  <c:v>38423</c:v>
                </c:pt>
                <c:pt idx="40">
                  <c:v>38424</c:v>
                </c:pt>
                <c:pt idx="41">
                  <c:v>38425</c:v>
                </c:pt>
                <c:pt idx="42">
                  <c:v>38426</c:v>
                </c:pt>
                <c:pt idx="43">
                  <c:v>38427</c:v>
                </c:pt>
                <c:pt idx="44">
                  <c:v>38428</c:v>
                </c:pt>
                <c:pt idx="45">
                  <c:v>38429</c:v>
                </c:pt>
                <c:pt idx="46">
                  <c:v>38430</c:v>
                </c:pt>
              </c:numCache>
            </c:numRef>
          </c:xVal>
          <c:yVal>
            <c:numRef>
              <c:f>all!$AT$33:$AT$79</c:f>
              <c:numCache>
                <c:formatCode>General</c:formatCode>
                <c:ptCount val="47"/>
                <c:pt idx="0">
                  <c:v>34.145718315356099</c:v>
                </c:pt>
                <c:pt idx="1">
                  <c:v>39.422742665030107</c:v>
                </c:pt>
                <c:pt idx="2">
                  <c:v>39.751360126523082</c:v>
                </c:pt>
                <c:pt idx="3">
                  <c:v>56.815192394877243</c:v>
                </c:pt>
                <c:pt idx="7">
                  <c:v>9.1414030260452783</c:v>
                </c:pt>
                <c:pt idx="8">
                  <c:v>5.6718581557531422</c:v>
                </c:pt>
                <c:pt idx="9">
                  <c:v>4.7552248612229837</c:v>
                </c:pt>
                <c:pt idx="10">
                  <c:v>19.298593669054608</c:v>
                </c:pt>
                <c:pt idx="11">
                  <c:v>7.785902978438882</c:v>
                </c:pt>
                <c:pt idx="14">
                  <c:v>11.129252345596138</c:v>
                </c:pt>
                <c:pt idx="15">
                  <c:v>7.6470158057846653</c:v>
                </c:pt>
                <c:pt idx="16">
                  <c:v>5.8514499112273084</c:v>
                </c:pt>
                <c:pt idx="17">
                  <c:v>7.5666453167851575</c:v>
                </c:pt>
                <c:pt idx="21">
                  <c:v>8.2474960276165099</c:v>
                </c:pt>
                <c:pt idx="22">
                  <c:v>8.0883232797922613</c:v>
                </c:pt>
                <c:pt idx="23">
                  <c:v>11.760316109684133</c:v>
                </c:pt>
                <c:pt idx="24">
                  <c:v>13.194978726412435</c:v>
                </c:pt>
                <c:pt idx="25">
                  <c:v>8.0853918753623759</c:v>
                </c:pt>
                <c:pt idx="28">
                  <c:v>3.3621409392796302</c:v>
                </c:pt>
                <c:pt idx="29">
                  <c:v>3.8550396683551811</c:v>
                </c:pt>
                <c:pt idx="30">
                  <c:v>10.705150924564819</c:v>
                </c:pt>
                <c:pt idx="31">
                  <c:v>26.059390727011131</c:v>
                </c:pt>
                <c:pt idx="32">
                  <c:v>19.075957258361218</c:v>
                </c:pt>
                <c:pt idx="35">
                  <c:v>3.348831965223757</c:v>
                </c:pt>
                <c:pt idx="36">
                  <c:v>5.6633194145996111</c:v>
                </c:pt>
                <c:pt idx="37">
                  <c:v>14.26054937521781</c:v>
                </c:pt>
                <c:pt idx="38">
                  <c:v>8.8380518225145828</c:v>
                </c:pt>
                <c:pt idx="39">
                  <c:v>3.8491983091361246</c:v>
                </c:pt>
                <c:pt idx="42">
                  <c:v>15.925942271561253</c:v>
                </c:pt>
                <c:pt idx="43">
                  <c:v>15.142394369068954</c:v>
                </c:pt>
                <c:pt idx="44">
                  <c:v>15.797033027793102</c:v>
                </c:pt>
                <c:pt idx="45">
                  <c:v>21.334348233133586</c:v>
                </c:pt>
                <c:pt idx="46">
                  <c:v>33.162664589567314</c:v>
                </c:pt>
              </c:numCache>
            </c:numRef>
          </c:yVal>
        </c:ser>
        <c:axId val="145239424"/>
        <c:axId val="145261696"/>
      </c:scatterChart>
      <c:valAx>
        <c:axId val="145239424"/>
        <c:scaling>
          <c:orientation val="minMax"/>
          <c:max val="38433"/>
          <c:min val="38384"/>
        </c:scaling>
        <c:axPos val="b"/>
        <c:numFmt formatCode="m/d/yyyy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45261696"/>
        <c:crosses val="autoZero"/>
        <c:crossBetween val="midCat"/>
        <c:majorUnit val="7"/>
      </c:valAx>
      <c:valAx>
        <c:axId val="145261696"/>
        <c:scaling>
          <c:orientation val="minMax"/>
          <c:max val="80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PM2.5</a:t>
                </a:r>
              </a:p>
            </c:rich>
          </c:tx>
          <c:layout>
            <c:manualLayout>
              <c:xMode val="edge"/>
              <c:yMode val="edge"/>
              <c:x val="1.2208657047724751E-2"/>
              <c:y val="0.51876019575856447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45239424"/>
        <c:crosses val="autoZero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t"/>
      <c:layout>
        <c:manualLayout>
          <c:xMode val="edge"/>
          <c:yMode val="edge"/>
          <c:x val="6.8597795974726317E-2"/>
          <c:y val="4.3077845285652443E-2"/>
          <c:w val="0.88803586566107662"/>
          <c:h val="0.12589964590478384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8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CMAQ</a:t>
            </a:r>
            <a:r>
              <a:rPr lang="en-US" baseline="0"/>
              <a:t> 1 km - DEARS Census Tracts</a:t>
            </a:r>
            <a:endParaRPr lang="en-US"/>
          </a:p>
        </c:rich>
      </c:tx>
      <c:layout/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6.9922308546059936E-2"/>
          <c:y val="0.16802610114192526"/>
          <c:w val="0.88679245283018993"/>
          <c:h val="0.77161500815660744"/>
        </c:manualLayout>
      </c:layout>
      <c:scatterChart>
        <c:scatterStyle val="lineMarker"/>
        <c:ser>
          <c:idx val="0"/>
          <c:order val="0"/>
          <c:tx>
            <c:strRef>
              <c:f>all!$B$1</c:f>
              <c:strCache>
                <c:ptCount val="1"/>
                <c:pt idx="0">
                  <c:v>km1_26163500300</c:v>
                </c:pt>
              </c:strCache>
            </c:strRef>
          </c:tx>
          <c:spPr>
            <a:ln w="19050">
              <a:prstDash val="sysDash"/>
            </a:ln>
          </c:spPr>
          <c:marker>
            <c:symbol val="none"/>
          </c:marker>
          <c:xVal>
            <c:numRef>
              <c:f>all!$A$33:$A$79</c:f>
              <c:numCache>
                <c:formatCode>m/d/yyyy</c:formatCode>
                <c:ptCount val="47"/>
                <c:pt idx="0">
                  <c:v>38384</c:v>
                </c:pt>
                <c:pt idx="1">
                  <c:v>38385</c:v>
                </c:pt>
                <c:pt idx="2">
                  <c:v>38386</c:v>
                </c:pt>
                <c:pt idx="3">
                  <c:v>38387</c:v>
                </c:pt>
                <c:pt idx="4">
                  <c:v>38388</c:v>
                </c:pt>
                <c:pt idx="5">
                  <c:v>38389</c:v>
                </c:pt>
                <c:pt idx="6">
                  <c:v>38390</c:v>
                </c:pt>
                <c:pt idx="7">
                  <c:v>38391</c:v>
                </c:pt>
                <c:pt idx="8">
                  <c:v>38392</c:v>
                </c:pt>
                <c:pt idx="9">
                  <c:v>38393</c:v>
                </c:pt>
                <c:pt idx="10">
                  <c:v>38394</c:v>
                </c:pt>
                <c:pt idx="11">
                  <c:v>38395</c:v>
                </c:pt>
                <c:pt idx="12">
                  <c:v>38396</c:v>
                </c:pt>
                <c:pt idx="13">
                  <c:v>38397</c:v>
                </c:pt>
                <c:pt idx="14">
                  <c:v>38398</c:v>
                </c:pt>
                <c:pt idx="15">
                  <c:v>38399</c:v>
                </c:pt>
                <c:pt idx="16">
                  <c:v>38400</c:v>
                </c:pt>
                <c:pt idx="17">
                  <c:v>38401</c:v>
                </c:pt>
                <c:pt idx="18">
                  <c:v>38402</c:v>
                </c:pt>
                <c:pt idx="19">
                  <c:v>38403</c:v>
                </c:pt>
                <c:pt idx="20">
                  <c:v>38404</c:v>
                </c:pt>
                <c:pt idx="21">
                  <c:v>38405</c:v>
                </c:pt>
                <c:pt idx="22">
                  <c:v>38406</c:v>
                </c:pt>
                <c:pt idx="23">
                  <c:v>38407</c:v>
                </c:pt>
                <c:pt idx="24">
                  <c:v>38408</c:v>
                </c:pt>
                <c:pt idx="25">
                  <c:v>38409</c:v>
                </c:pt>
                <c:pt idx="26">
                  <c:v>38410</c:v>
                </c:pt>
                <c:pt idx="27">
                  <c:v>38411</c:v>
                </c:pt>
                <c:pt idx="28">
                  <c:v>38412</c:v>
                </c:pt>
                <c:pt idx="29">
                  <c:v>38413</c:v>
                </c:pt>
                <c:pt idx="30">
                  <c:v>38414</c:v>
                </c:pt>
                <c:pt idx="31">
                  <c:v>38415</c:v>
                </c:pt>
                <c:pt idx="32">
                  <c:v>38416</c:v>
                </c:pt>
                <c:pt idx="33">
                  <c:v>38417</c:v>
                </c:pt>
                <c:pt idx="34">
                  <c:v>38418</c:v>
                </c:pt>
                <c:pt idx="35">
                  <c:v>38419</c:v>
                </c:pt>
                <c:pt idx="36">
                  <c:v>38420</c:v>
                </c:pt>
                <c:pt idx="37">
                  <c:v>38421</c:v>
                </c:pt>
                <c:pt idx="38">
                  <c:v>38422</c:v>
                </c:pt>
                <c:pt idx="39">
                  <c:v>38423</c:v>
                </c:pt>
                <c:pt idx="40">
                  <c:v>38424</c:v>
                </c:pt>
                <c:pt idx="41">
                  <c:v>38425</c:v>
                </c:pt>
                <c:pt idx="42">
                  <c:v>38426</c:v>
                </c:pt>
                <c:pt idx="43">
                  <c:v>38427</c:v>
                </c:pt>
                <c:pt idx="44">
                  <c:v>38428</c:v>
                </c:pt>
                <c:pt idx="45">
                  <c:v>38429</c:v>
                </c:pt>
                <c:pt idx="46">
                  <c:v>38430</c:v>
                </c:pt>
              </c:numCache>
            </c:numRef>
          </c:xVal>
          <c:yVal>
            <c:numRef>
              <c:f>all!$B$33:$B$79</c:f>
              <c:numCache>
                <c:formatCode>General</c:formatCode>
                <c:ptCount val="47"/>
                <c:pt idx="0">
                  <c:v>28.055544535319001</c:v>
                </c:pt>
                <c:pt idx="1">
                  <c:v>49.786010742187514</c:v>
                </c:pt>
                <c:pt idx="2">
                  <c:v>49.814690907796191</c:v>
                </c:pt>
                <c:pt idx="3">
                  <c:v>45.770020802815772</c:v>
                </c:pt>
                <c:pt idx="4">
                  <c:v>19.923915227254231</c:v>
                </c:pt>
                <c:pt idx="5">
                  <c:v>46.827778498331703</c:v>
                </c:pt>
                <c:pt idx="6">
                  <c:v>18.860323905944817</c:v>
                </c:pt>
                <c:pt idx="7">
                  <c:v>17.72293122609457</c:v>
                </c:pt>
                <c:pt idx="8">
                  <c:v>15.823887825012211</c:v>
                </c:pt>
                <c:pt idx="9">
                  <c:v>15.781420230865479</c:v>
                </c:pt>
                <c:pt idx="10">
                  <c:v>22.487977345784504</c:v>
                </c:pt>
                <c:pt idx="11">
                  <c:v>18.873677889506023</c:v>
                </c:pt>
                <c:pt idx="12">
                  <c:v>7.9004264672597264</c:v>
                </c:pt>
                <c:pt idx="13">
                  <c:v>15.41791343688965</c:v>
                </c:pt>
                <c:pt idx="14">
                  <c:v>25.662833531697586</c:v>
                </c:pt>
                <c:pt idx="15">
                  <c:v>21.943969090779614</c:v>
                </c:pt>
                <c:pt idx="16">
                  <c:v>15.17288144429525</c:v>
                </c:pt>
                <c:pt idx="17">
                  <c:v>20.471305847167958</c:v>
                </c:pt>
                <c:pt idx="18">
                  <c:v>28.003623644510899</c:v>
                </c:pt>
                <c:pt idx="19">
                  <c:v>16.266823848088581</c:v>
                </c:pt>
                <c:pt idx="20">
                  <c:v>28.102623939514153</c:v>
                </c:pt>
                <c:pt idx="21">
                  <c:v>31.514549255371083</c:v>
                </c:pt>
                <c:pt idx="22">
                  <c:v>24.694927851359051</c:v>
                </c:pt>
                <c:pt idx="23">
                  <c:v>32.07804361979165</c:v>
                </c:pt>
                <c:pt idx="24">
                  <c:v>25.650610923767086</c:v>
                </c:pt>
                <c:pt idx="25">
                  <c:v>13.149122397104898</c:v>
                </c:pt>
                <c:pt idx="26">
                  <c:v>14.307121276855469</c:v>
                </c:pt>
                <c:pt idx="27">
                  <c:v>20.501564025878913</c:v>
                </c:pt>
                <c:pt idx="28">
                  <c:v>14.063278992970782</c:v>
                </c:pt>
                <c:pt idx="29">
                  <c:v>17.736910820007324</c:v>
                </c:pt>
                <c:pt idx="30">
                  <c:v>23.1368211110433</c:v>
                </c:pt>
                <c:pt idx="31">
                  <c:v>52.327331542968764</c:v>
                </c:pt>
                <c:pt idx="32">
                  <c:v>35.176923116048179</c:v>
                </c:pt>
                <c:pt idx="33">
                  <c:v>38.518621444702134</c:v>
                </c:pt>
                <c:pt idx="34">
                  <c:v>15.986412684122724</c:v>
                </c:pt>
                <c:pt idx="35">
                  <c:v>16.189450422922771</c:v>
                </c:pt>
                <c:pt idx="36">
                  <c:v>17.467100461324048</c:v>
                </c:pt>
                <c:pt idx="37">
                  <c:v>28.044696172078449</c:v>
                </c:pt>
                <c:pt idx="38">
                  <c:v>28.10486030578614</c:v>
                </c:pt>
                <c:pt idx="39">
                  <c:v>16.88923454284668</c:v>
                </c:pt>
                <c:pt idx="40">
                  <c:v>22.923699061075833</c:v>
                </c:pt>
                <c:pt idx="41">
                  <c:v>30.472898801167791</c:v>
                </c:pt>
                <c:pt idx="42">
                  <c:v>39.101932525634766</c:v>
                </c:pt>
                <c:pt idx="43">
                  <c:v>27.671349207560215</c:v>
                </c:pt>
                <c:pt idx="44">
                  <c:v>19.503237088521306</c:v>
                </c:pt>
                <c:pt idx="45">
                  <c:v>33.825538635253913</c:v>
                </c:pt>
                <c:pt idx="46">
                  <c:v>12.427011013031002</c:v>
                </c:pt>
              </c:numCache>
            </c:numRef>
          </c:yVal>
        </c:ser>
        <c:ser>
          <c:idx val="1"/>
          <c:order val="1"/>
          <c:tx>
            <c:strRef>
              <c:f>all!$C$1</c:f>
              <c:strCache>
                <c:ptCount val="1"/>
                <c:pt idx="0">
                  <c:v>km1_26163520900</c:v>
                </c:pt>
              </c:strCache>
            </c:strRef>
          </c:tx>
          <c:spPr>
            <a:ln w="19050">
              <a:prstDash val="sysDash"/>
            </a:ln>
          </c:spPr>
          <c:marker>
            <c:symbol val="none"/>
          </c:marker>
          <c:xVal>
            <c:numRef>
              <c:f>all!$A$33:$A$79</c:f>
              <c:numCache>
                <c:formatCode>m/d/yyyy</c:formatCode>
                <c:ptCount val="47"/>
                <c:pt idx="0">
                  <c:v>38384</c:v>
                </c:pt>
                <c:pt idx="1">
                  <c:v>38385</c:v>
                </c:pt>
                <c:pt idx="2">
                  <c:v>38386</c:v>
                </c:pt>
                <c:pt idx="3">
                  <c:v>38387</c:v>
                </c:pt>
                <c:pt idx="4">
                  <c:v>38388</c:v>
                </c:pt>
                <c:pt idx="5">
                  <c:v>38389</c:v>
                </c:pt>
                <c:pt idx="6">
                  <c:v>38390</c:v>
                </c:pt>
                <c:pt idx="7">
                  <c:v>38391</c:v>
                </c:pt>
                <c:pt idx="8">
                  <c:v>38392</c:v>
                </c:pt>
                <c:pt idx="9">
                  <c:v>38393</c:v>
                </c:pt>
                <c:pt idx="10">
                  <c:v>38394</c:v>
                </c:pt>
                <c:pt idx="11">
                  <c:v>38395</c:v>
                </c:pt>
                <c:pt idx="12">
                  <c:v>38396</c:v>
                </c:pt>
                <c:pt idx="13">
                  <c:v>38397</c:v>
                </c:pt>
                <c:pt idx="14">
                  <c:v>38398</c:v>
                </c:pt>
                <c:pt idx="15">
                  <c:v>38399</c:v>
                </c:pt>
                <c:pt idx="16">
                  <c:v>38400</c:v>
                </c:pt>
                <c:pt idx="17">
                  <c:v>38401</c:v>
                </c:pt>
                <c:pt idx="18">
                  <c:v>38402</c:v>
                </c:pt>
                <c:pt idx="19">
                  <c:v>38403</c:v>
                </c:pt>
                <c:pt idx="20">
                  <c:v>38404</c:v>
                </c:pt>
                <c:pt idx="21">
                  <c:v>38405</c:v>
                </c:pt>
                <c:pt idx="22">
                  <c:v>38406</c:v>
                </c:pt>
                <c:pt idx="23">
                  <c:v>38407</c:v>
                </c:pt>
                <c:pt idx="24">
                  <c:v>38408</c:v>
                </c:pt>
                <c:pt idx="25">
                  <c:v>38409</c:v>
                </c:pt>
                <c:pt idx="26">
                  <c:v>38410</c:v>
                </c:pt>
                <c:pt idx="27">
                  <c:v>38411</c:v>
                </c:pt>
                <c:pt idx="28">
                  <c:v>38412</c:v>
                </c:pt>
                <c:pt idx="29">
                  <c:v>38413</c:v>
                </c:pt>
                <c:pt idx="30">
                  <c:v>38414</c:v>
                </c:pt>
                <c:pt idx="31">
                  <c:v>38415</c:v>
                </c:pt>
                <c:pt idx="32">
                  <c:v>38416</c:v>
                </c:pt>
                <c:pt idx="33">
                  <c:v>38417</c:v>
                </c:pt>
                <c:pt idx="34">
                  <c:v>38418</c:v>
                </c:pt>
                <c:pt idx="35">
                  <c:v>38419</c:v>
                </c:pt>
                <c:pt idx="36">
                  <c:v>38420</c:v>
                </c:pt>
                <c:pt idx="37">
                  <c:v>38421</c:v>
                </c:pt>
                <c:pt idx="38">
                  <c:v>38422</c:v>
                </c:pt>
                <c:pt idx="39">
                  <c:v>38423</c:v>
                </c:pt>
                <c:pt idx="40">
                  <c:v>38424</c:v>
                </c:pt>
                <c:pt idx="41">
                  <c:v>38425</c:v>
                </c:pt>
                <c:pt idx="42">
                  <c:v>38426</c:v>
                </c:pt>
                <c:pt idx="43">
                  <c:v>38427</c:v>
                </c:pt>
                <c:pt idx="44">
                  <c:v>38428</c:v>
                </c:pt>
                <c:pt idx="45">
                  <c:v>38429</c:v>
                </c:pt>
                <c:pt idx="46">
                  <c:v>38430</c:v>
                </c:pt>
              </c:numCache>
            </c:numRef>
          </c:xVal>
          <c:yVal>
            <c:numRef>
              <c:f>all!$C$33:$C$79</c:f>
              <c:numCache>
                <c:formatCode>General</c:formatCode>
                <c:ptCount val="47"/>
                <c:pt idx="0">
                  <c:v>38.134756724039725</c:v>
                </c:pt>
                <c:pt idx="1">
                  <c:v>57.512002309163414</c:v>
                </c:pt>
                <c:pt idx="2">
                  <c:v>52.693855921427421</c:v>
                </c:pt>
                <c:pt idx="3">
                  <c:v>44.286026000976555</c:v>
                </c:pt>
                <c:pt idx="4">
                  <c:v>19.524033228556316</c:v>
                </c:pt>
                <c:pt idx="5">
                  <c:v>44.053768157958984</c:v>
                </c:pt>
                <c:pt idx="6">
                  <c:v>19.348173936208088</c:v>
                </c:pt>
                <c:pt idx="7">
                  <c:v>26.707931200663243</c:v>
                </c:pt>
                <c:pt idx="8">
                  <c:v>18.603491306304932</c:v>
                </c:pt>
                <c:pt idx="9">
                  <c:v>17.965451399485264</c:v>
                </c:pt>
                <c:pt idx="10">
                  <c:v>25.722975413004569</c:v>
                </c:pt>
                <c:pt idx="11">
                  <c:v>23.249823888142895</c:v>
                </c:pt>
                <c:pt idx="12">
                  <c:v>11.156198263168339</c:v>
                </c:pt>
                <c:pt idx="13">
                  <c:v>20.176441510518387</c:v>
                </c:pt>
                <c:pt idx="14">
                  <c:v>34.485175132751479</c:v>
                </c:pt>
                <c:pt idx="15">
                  <c:v>22.526944478352863</c:v>
                </c:pt>
                <c:pt idx="16">
                  <c:v>15.16835530598958</c:v>
                </c:pt>
                <c:pt idx="17">
                  <c:v>25.248938878377263</c:v>
                </c:pt>
                <c:pt idx="18">
                  <c:v>32.069911321004248</c:v>
                </c:pt>
                <c:pt idx="19">
                  <c:v>17.594208081563306</c:v>
                </c:pt>
                <c:pt idx="20">
                  <c:v>27.922904968261719</c:v>
                </c:pt>
                <c:pt idx="21">
                  <c:v>33.293923377990737</c:v>
                </c:pt>
                <c:pt idx="22">
                  <c:v>32.169669469197572</c:v>
                </c:pt>
                <c:pt idx="23">
                  <c:v>37.826951662699365</c:v>
                </c:pt>
                <c:pt idx="24">
                  <c:v>24.842805226643886</c:v>
                </c:pt>
                <c:pt idx="25">
                  <c:v>18.813948313395191</c:v>
                </c:pt>
                <c:pt idx="26">
                  <c:v>23.237188339233391</c:v>
                </c:pt>
                <c:pt idx="27">
                  <c:v>32.671188036600753</c:v>
                </c:pt>
                <c:pt idx="28">
                  <c:v>13.451140085856119</c:v>
                </c:pt>
                <c:pt idx="29">
                  <c:v>15.617296377817789</c:v>
                </c:pt>
                <c:pt idx="30">
                  <c:v>29.102203687032063</c:v>
                </c:pt>
                <c:pt idx="31">
                  <c:v>63.016441345214844</c:v>
                </c:pt>
                <c:pt idx="32">
                  <c:v>42.146917343139663</c:v>
                </c:pt>
                <c:pt idx="33">
                  <c:v>44.94199498494465</c:v>
                </c:pt>
                <c:pt idx="34">
                  <c:v>18.449601332346592</c:v>
                </c:pt>
                <c:pt idx="35">
                  <c:v>16.361680666605633</c:v>
                </c:pt>
                <c:pt idx="36">
                  <c:v>20.660495758056648</c:v>
                </c:pt>
                <c:pt idx="37">
                  <c:v>30.951215108235683</c:v>
                </c:pt>
                <c:pt idx="38">
                  <c:v>29.188286463419598</c:v>
                </c:pt>
                <c:pt idx="39">
                  <c:v>16.881145795186359</c:v>
                </c:pt>
                <c:pt idx="40">
                  <c:v>25.309641997019451</c:v>
                </c:pt>
                <c:pt idx="41">
                  <c:v>36.150620778401695</c:v>
                </c:pt>
                <c:pt idx="42">
                  <c:v>38.009916941324889</c:v>
                </c:pt>
                <c:pt idx="43">
                  <c:v>29.29486083984375</c:v>
                </c:pt>
                <c:pt idx="44">
                  <c:v>22.024609247843426</c:v>
                </c:pt>
                <c:pt idx="45">
                  <c:v>38.945947647094727</c:v>
                </c:pt>
                <c:pt idx="46">
                  <c:v>13.021630128224695</c:v>
                </c:pt>
              </c:numCache>
            </c:numRef>
          </c:yVal>
        </c:ser>
        <c:ser>
          <c:idx val="2"/>
          <c:order val="2"/>
          <c:tx>
            <c:strRef>
              <c:f>all!$D$1</c:f>
              <c:strCache>
                <c:ptCount val="1"/>
                <c:pt idx="0">
                  <c:v>km1_26163521100</c:v>
                </c:pt>
              </c:strCache>
            </c:strRef>
          </c:tx>
          <c:spPr>
            <a:ln w="19050">
              <a:prstDash val="sysDash"/>
            </a:ln>
          </c:spPr>
          <c:marker>
            <c:symbol val="none"/>
          </c:marker>
          <c:xVal>
            <c:numRef>
              <c:f>all!$A$33:$A$79</c:f>
              <c:numCache>
                <c:formatCode>m/d/yyyy</c:formatCode>
                <c:ptCount val="47"/>
                <c:pt idx="0">
                  <c:v>38384</c:v>
                </c:pt>
                <c:pt idx="1">
                  <c:v>38385</c:v>
                </c:pt>
                <c:pt idx="2">
                  <c:v>38386</c:v>
                </c:pt>
                <c:pt idx="3">
                  <c:v>38387</c:v>
                </c:pt>
                <c:pt idx="4">
                  <c:v>38388</c:v>
                </c:pt>
                <c:pt idx="5">
                  <c:v>38389</c:v>
                </c:pt>
                <c:pt idx="6">
                  <c:v>38390</c:v>
                </c:pt>
                <c:pt idx="7">
                  <c:v>38391</c:v>
                </c:pt>
                <c:pt idx="8">
                  <c:v>38392</c:v>
                </c:pt>
                <c:pt idx="9">
                  <c:v>38393</c:v>
                </c:pt>
                <c:pt idx="10">
                  <c:v>38394</c:v>
                </c:pt>
                <c:pt idx="11">
                  <c:v>38395</c:v>
                </c:pt>
                <c:pt idx="12">
                  <c:v>38396</c:v>
                </c:pt>
                <c:pt idx="13">
                  <c:v>38397</c:v>
                </c:pt>
                <c:pt idx="14">
                  <c:v>38398</c:v>
                </c:pt>
                <c:pt idx="15">
                  <c:v>38399</c:v>
                </c:pt>
                <c:pt idx="16">
                  <c:v>38400</c:v>
                </c:pt>
                <c:pt idx="17">
                  <c:v>38401</c:v>
                </c:pt>
                <c:pt idx="18">
                  <c:v>38402</c:v>
                </c:pt>
                <c:pt idx="19">
                  <c:v>38403</c:v>
                </c:pt>
                <c:pt idx="20">
                  <c:v>38404</c:v>
                </c:pt>
                <c:pt idx="21">
                  <c:v>38405</c:v>
                </c:pt>
                <c:pt idx="22">
                  <c:v>38406</c:v>
                </c:pt>
                <c:pt idx="23">
                  <c:v>38407</c:v>
                </c:pt>
                <c:pt idx="24">
                  <c:v>38408</c:v>
                </c:pt>
                <c:pt idx="25">
                  <c:v>38409</c:v>
                </c:pt>
                <c:pt idx="26">
                  <c:v>38410</c:v>
                </c:pt>
                <c:pt idx="27">
                  <c:v>38411</c:v>
                </c:pt>
                <c:pt idx="28">
                  <c:v>38412</c:v>
                </c:pt>
                <c:pt idx="29">
                  <c:v>38413</c:v>
                </c:pt>
                <c:pt idx="30">
                  <c:v>38414</c:v>
                </c:pt>
                <c:pt idx="31">
                  <c:v>38415</c:v>
                </c:pt>
                <c:pt idx="32">
                  <c:v>38416</c:v>
                </c:pt>
                <c:pt idx="33">
                  <c:v>38417</c:v>
                </c:pt>
                <c:pt idx="34">
                  <c:v>38418</c:v>
                </c:pt>
                <c:pt idx="35">
                  <c:v>38419</c:v>
                </c:pt>
                <c:pt idx="36">
                  <c:v>38420</c:v>
                </c:pt>
                <c:pt idx="37">
                  <c:v>38421</c:v>
                </c:pt>
                <c:pt idx="38">
                  <c:v>38422</c:v>
                </c:pt>
                <c:pt idx="39">
                  <c:v>38423</c:v>
                </c:pt>
                <c:pt idx="40">
                  <c:v>38424</c:v>
                </c:pt>
                <c:pt idx="41">
                  <c:v>38425</c:v>
                </c:pt>
                <c:pt idx="42">
                  <c:v>38426</c:v>
                </c:pt>
                <c:pt idx="43">
                  <c:v>38427</c:v>
                </c:pt>
                <c:pt idx="44">
                  <c:v>38428</c:v>
                </c:pt>
                <c:pt idx="45">
                  <c:v>38429</c:v>
                </c:pt>
                <c:pt idx="46">
                  <c:v>38430</c:v>
                </c:pt>
              </c:numCache>
            </c:numRef>
          </c:xVal>
          <c:yVal>
            <c:numRef>
              <c:f>all!$D$33:$D$79</c:f>
              <c:numCache>
                <c:formatCode>General</c:formatCode>
                <c:ptCount val="47"/>
                <c:pt idx="0">
                  <c:v>34.980835596720375</c:v>
                </c:pt>
                <c:pt idx="1">
                  <c:v>54.824081420898409</c:v>
                </c:pt>
                <c:pt idx="2">
                  <c:v>53.153895060221345</c:v>
                </c:pt>
                <c:pt idx="3">
                  <c:v>49.448830922444664</c:v>
                </c:pt>
                <c:pt idx="4">
                  <c:v>20.109539667765286</c:v>
                </c:pt>
                <c:pt idx="5">
                  <c:v>45.357955296834305</c:v>
                </c:pt>
                <c:pt idx="6">
                  <c:v>19.765153566996251</c:v>
                </c:pt>
                <c:pt idx="7">
                  <c:v>23.872288068135578</c:v>
                </c:pt>
                <c:pt idx="8">
                  <c:v>17.236054420471191</c:v>
                </c:pt>
                <c:pt idx="9">
                  <c:v>17.687429110209141</c:v>
                </c:pt>
                <c:pt idx="10">
                  <c:v>26.255779902140286</c:v>
                </c:pt>
                <c:pt idx="11">
                  <c:v>22.465137481689446</c:v>
                </c:pt>
                <c:pt idx="12">
                  <c:v>9.6829857428868618</c:v>
                </c:pt>
                <c:pt idx="13">
                  <c:v>21.104461749394741</c:v>
                </c:pt>
                <c:pt idx="14">
                  <c:v>32.887460708618136</c:v>
                </c:pt>
                <c:pt idx="15">
                  <c:v>22.161884943644214</c:v>
                </c:pt>
                <c:pt idx="16">
                  <c:v>14.686930020650228</c:v>
                </c:pt>
                <c:pt idx="17">
                  <c:v>25.519234657287598</c:v>
                </c:pt>
                <c:pt idx="18">
                  <c:v>30.97765604654948</c:v>
                </c:pt>
                <c:pt idx="19">
                  <c:v>16.529584089914959</c:v>
                </c:pt>
                <c:pt idx="20">
                  <c:v>27.32672754923502</c:v>
                </c:pt>
                <c:pt idx="21">
                  <c:v>32.739679336547866</c:v>
                </c:pt>
                <c:pt idx="22">
                  <c:v>31.056044260660801</c:v>
                </c:pt>
                <c:pt idx="23">
                  <c:v>37.294830004374198</c:v>
                </c:pt>
                <c:pt idx="24">
                  <c:v>25.041756312052417</c:v>
                </c:pt>
                <c:pt idx="25">
                  <c:v>16.904920895894367</c:v>
                </c:pt>
                <c:pt idx="26">
                  <c:v>20.757667223612483</c:v>
                </c:pt>
                <c:pt idx="27">
                  <c:v>28.98952929178872</c:v>
                </c:pt>
                <c:pt idx="28">
                  <c:v>13.057094732920332</c:v>
                </c:pt>
                <c:pt idx="29">
                  <c:v>15.312421162923178</c:v>
                </c:pt>
                <c:pt idx="30">
                  <c:v>29.051427841186523</c:v>
                </c:pt>
                <c:pt idx="31">
                  <c:v>62.540864308675125</c:v>
                </c:pt>
                <c:pt idx="32">
                  <c:v>42.241090774536126</c:v>
                </c:pt>
                <c:pt idx="33">
                  <c:v>45.573397318522133</c:v>
                </c:pt>
                <c:pt idx="34">
                  <c:v>18.050307750701897</c:v>
                </c:pt>
                <c:pt idx="35">
                  <c:v>16.111987272898364</c:v>
                </c:pt>
                <c:pt idx="36">
                  <c:v>20.487009366353341</c:v>
                </c:pt>
                <c:pt idx="37">
                  <c:v>30.426710764567044</c:v>
                </c:pt>
                <c:pt idx="38">
                  <c:v>29.373833338419598</c:v>
                </c:pt>
                <c:pt idx="39">
                  <c:v>16.534796396891277</c:v>
                </c:pt>
                <c:pt idx="40">
                  <c:v>25.275773684183743</c:v>
                </c:pt>
                <c:pt idx="41">
                  <c:v>36.345104535420738</c:v>
                </c:pt>
                <c:pt idx="42">
                  <c:v>37.947228749593094</c:v>
                </c:pt>
                <c:pt idx="43">
                  <c:v>29.528015454610191</c:v>
                </c:pt>
                <c:pt idx="44">
                  <c:v>20.844197591145829</c:v>
                </c:pt>
                <c:pt idx="45">
                  <c:v>36.528956731160498</c:v>
                </c:pt>
                <c:pt idx="46">
                  <c:v>12.448719819386802</c:v>
                </c:pt>
              </c:numCache>
            </c:numRef>
          </c:yVal>
        </c:ser>
        <c:ser>
          <c:idx val="3"/>
          <c:order val="3"/>
          <c:tx>
            <c:strRef>
              <c:f>all!$E$1</c:f>
              <c:strCache>
                <c:ptCount val="1"/>
                <c:pt idx="0">
                  <c:v>km1_26163523400</c:v>
                </c:pt>
              </c:strCache>
            </c:strRef>
          </c:tx>
          <c:spPr>
            <a:ln w="19050">
              <a:prstDash val="sysDash"/>
            </a:ln>
          </c:spPr>
          <c:marker>
            <c:symbol val="none"/>
          </c:marker>
          <c:xVal>
            <c:numRef>
              <c:f>all!$A$33:$A$79</c:f>
              <c:numCache>
                <c:formatCode>m/d/yyyy</c:formatCode>
                <c:ptCount val="47"/>
                <c:pt idx="0">
                  <c:v>38384</c:v>
                </c:pt>
                <c:pt idx="1">
                  <c:v>38385</c:v>
                </c:pt>
                <c:pt idx="2">
                  <c:v>38386</c:v>
                </c:pt>
                <c:pt idx="3">
                  <c:v>38387</c:v>
                </c:pt>
                <c:pt idx="4">
                  <c:v>38388</c:v>
                </c:pt>
                <c:pt idx="5">
                  <c:v>38389</c:v>
                </c:pt>
                <c:pt idx="6">
                  <c:v>38390</c:v>
                </c:pt>
                <c:pt idx="7">
                  <c:v>38391</c:v>
                </c:pt>
                <c:pt idx="8">
                  <c:v>38392</c:v>
                </c:pt>
                <c:pt idx="9">
                  <c:v>38393</c:v>
                </c:pt>
                <c:pt idx="10">
                  <c:v>38394</c:v>
                </c:pt>
                <c:pt idx="11">
                  <c:v>38395</c:v>
                </c:pt>
                <c:pt idx="12">
                  <c:v>38396</c:v>
                </c:pt>
                <c:pt idx="13">
                  <c:v>38397</c:v>
                </c:pt>
                <c:pt idx="14">
                  <c:v>38398</c:v>
                </c:pt>
                <c:pt idx="15">
                  <c:v>38399</c:v>
                </c:pt>
                <c:pt idx="16">
                  <c:v>38400</c:v>
                </c:pt>
                <c:pt idx="17">
                  <c:v>38401</c:v>
                </c:pt>
                <c:pt idx="18">
                  <c:v>38402</c:v>
                </c:pt>
                <c:pt idx="19">
                  <c:v>38403</c:v>
                </c:pt>
                <c:pt idx="20">
                  <c:v>38404</c:v>
                </c:pt>
                <c:pt idx="21">
                  <c:v>38405</c:v>
                </c:pt>
                <c:pt idx="22">
                  <c:v>38406</c:v>
                </c:pt>
                <c:pt idx="23">
                  <c:v>38407</c:v>
                </c:pt>
                <c:pt idx="24">
                  <c:v>38408</c:v>
                </c:pt>
                <c:pt idx="25">
                  <c:v>38409</c:v>
                </c:pt>
                <c:pt idx="26">
                  <c:v>38410</c:v>
                </c:pt>
                <c:pt idx="27">
                  <c:v>38411</c:v>
                </c:pt>
                <c:pt idx="28">
                  <c:v>38412</c:v>
                </c:pt>
                <c:pt idx="29">
                  <c:v>38413</c:v>
                </c:pt>
                <c:pt idx="30">
                  <c:v>38414</c:v>
                </c:pt>
                <c:pt idx="31">
                  <c:v>38415</c:v>
                </c:pt>
                <c:pt idx="32">
                  <c:v>38416</c:v>
                </c:pt>
                <c:pt idx="33">
                  <c:v>38417</c:v>
                </c:pt>
                <c:pt idx="34">
                  <c:v>38418</c:v>
                </c:pt>
                <c:pt idx="35">
                  <c:v>38419</c:v>
                </c:pt>
                <c:pt idx="36">
                  <c:v>38420</c:v>
                </c:pt>
                <c:pt idx="37">
                  <c:v>38421</c:v>
                </c:pt>
                <c:pt idx="38">
                  <c:v>38422</c:v>
                </c:pt>
                <c:pt idx="39">
                  <c:v>38423</c:v>
                </c:pt>
                <c:pt idx="40">
                  <c:v>38424</c:v>
                </c:pt>
                <c:pt idx="41">
                  <c:v>38425</c:v>
                </c:pt>
                <c:pt idx="42">
                  <c:v>38426</c:v>
                </c:pt>
                <c:pt idx="43">
                  <c:v>38427</c:v>
                </c:pt>
                <c:pt idx="44">
                  <c:v>38428</c:v>
                </c:pt>
                <c:pt idx="45">
                  <c:v>38429</c:v>
                </c:pt>
                <c:pt idx="46">
                  <c:v>38430</c:v>
                </c:pt>
              </c:numCache>
            </c:numRef>
          </c:xVal>
          <c:yVal>
            <c:numRef>
              <c:f>all!$E$33:$E$79</c:f>
              <c:numCache>
                <c:formatCode>General</c:formatCode>
                <c:ptCount val="47"/>
                <c:pt idx="0">
                  <c:v>34.334276199340799</c:v>
                </c:pt>
                <c:pt idx="1">
                  <c:v>54.79026667277018</c:v>
                </c:pt>
                <c:pt idx="2">
                  <c:v>53.089972813924163</c:v>
                </c:pt>
                <c:pt idx="3">
                  <c:v>58.328424453735323</c:v>
                </c:pt>
                <c:pt idx="4">
                  <c:v>23.59375</c:v>
                </c:pt>
                <c:pt idx="5">
                  <c:v>48.730840047200509</c:v>
                </c:pt>
                <c:pt idx="6">
                  <c:v>21.369518756866455</c:v>
                </c:pt>
                <c:pt idx="7">
                  <c:v>22.390308698018391</c:v>
                </c:pt>
                <c:pt idx="8">
                  <c:v>16.877243200937894</c:v>
                </c:pt>
                <c:pt idx="9">
                  <c:v>17.222800890604656</c:v>
                </c:pt>
                <c:pt idx="10">
                  <c:v>25.84278170267741</c:v>
                </c:pt>
                <c:pt idx="11">
                  <c:v>22.12366739908855</c:v>
                </c:pt>
                <c:pt idx="12">
                  <c:v>10.16332904497782</c:v>
                </c:pt>
                <c:pt idx="13">
                  <c:v>20.364433288574208</c:v>
                </c:pt>
                <c:pt idx="14">
                  <c:v>31.010247866312664</c:v>
                </c:pt>
                <c:pt idx="15">
                  <c:v>21.833225886027019</c:v>
                </c:pt>
                <c:pt idx="16">
                  <c:v>14.648741086324053</c:v>
                </c:pt>
                <c:pt idx="17">
                  <c:v>23.275895754496265</c:v>
                </c:pt>
                <c:pt idx="18">
                  <c:v>30.437063217163086</c:v>
                </c:pt>
                <c:pt idx="19">
                  <c:v>16.77037334442138</c:v>
                </c:pt>
                <c:pt idx="20">
                  <c:v>27.014064153035495</c:v>
                </c:pt>
                <c:pt idx="21">
                  <c:v>32.479511578877769</c:v>
                </c:pt>
                <c:pt idx="22">
                  <c:v>31.303691864013675</c:v>
                </c:pt>
                <c:pt idx="23">
                  <c:v>37.773436546325698</c:v>
                </c:pt>
                <c:pt idx="24">
                  <c:v>26.358357429504395</c:v>
                </c:pt>
                <c:pt idx="25">
                  <c:v>16.339615186055507</c:v>
                </c:pt>
                <c:pt idx="26">
                  <c:v>20.974755605061841</c:v>
                </c:pt>
                <c:pt idx="27">
                  <c:v>29.168526013692219</c:v>
                </c:pt>
                <c:pt idx="28">
                  <c:v>13.033889293670654</c:v>
                </c:pt>
                <c:pt idx="29">
                  <c:v>15.35117769241333</c:v>
                </c:pt>
                <c:pt idx="30">
                  <c:v>27.182714780171697</c:v>
                </c:pt>
                <c:pt idx="31">
                  <c:v>59.888753255208321</c:v>
                </c:pt>
                <c:pt idx="32">
                  <c:v>40.910985946655273</c:v>
                </c:pt>
                <c:pt idx="33">
                  <c:v>44.879086812337228</c:v>
                </c:pt>
                <c:pt idx="34">
                  <c:v>16.711903095245361</c:v>
                </c:pt>
                <c:pt idx="35">
                  <c:v>16.120424588521306</c:v>
                </c:pt>
                <c:pt idx="36">
                  <c:v>19.683751742045093</c:v>
                </c:pt>
                <c:pt idx="37">
                  <c:v>29.925261179606121</c:v>
                </c:pt>
                <c:pt idx="38">
                  <c:v>29.669204076131177</c:v>
                </c:pt>
                <c:pt idx="39">
                  <c:v>16.517225901285808</c:v>
                </c:pt>
                <c:pt idx="40">
                  <c:v>26.496338049570713</c:v>
                </c:pt>
                <c:pt idx="41">
                  <c:v>35.570180892944336</c:v>
                </c:pt>
                <c:pt idx="42">
                  <c:v>37.975501378377281</c:v>
                </c:pt>
                <c:pt idx="43">
                  <c:v>30.248443285624173</c:v>
                </c:pt>
                <c:pt idx="44">
                  <c:v>20.514689127604175</c:v>
                </c:pt>
                <c:pt idx="45">
                  <c:v>36.741910934448256</c:v>
                </c:pt>
                <c:pt idx="46">
                  <c:v>12.9064056078593</c:v>
                </c:pt>
              </c:numCache>
            </c:numRef>
          </c:yVal>
        </c:ser>
        <c:ser>
          <c:idx val="4"/>
          <c:order val="4"/>
          <c:tx>
            <c:strRef>
              <c:f>all!$F$1</c:f>
              <c:strCache>
                <c:ptCount val="1"/>
                <c:pt idx="0">
                  <c:v>km1_26163523800</c:v>
                </c:pt>
              </c:strCache>
            </c:strRef>
          </c:tx>
          <c:spPr>
            <a:ln w="19050">
              <a:prstDash val="sysDash"/>
            </a:ln>
          </c:spPr>
          <c:marker>
            <c:symbol val="none"/>
          </c:marker>
          <c:xVal>
            <c:numRef>
              <c:f>all!$A$33:$A$79</c:f>
              <c:numCache>
                <c:formatCode>m/d/yyyy</c:formatCode>
                <c:ptCount val="47"/>
                <c:pt idx="0">
                  <c:v>38384</c:v>
                </c:pt>
                <c:pt idx="1">
                  <c:v>38385</c:v>
                </c:pt>
                <c:pt idx="2">
                  <c:v>38386</c:v>
                </c:pt>
                <c:pt idx="3">
                  <c:v>38387</c:v>
                </c:pt>
                <c:pt idx="4">
                  <c:v>38388</c:v>
                </c:pt>
                <c:pt idx="5">
                  <c:v>38389</c:v>
                </c:pt>
                <c:pt idx="6">
                  <c:v>38390</c:v>
                </c:pt>
                <c:pt idx="7">
                  <c:v>38391</c:v>
                </c:pt>
                <c:pt idx="8">
                  <c:v>38392</c:v>
                </c:pt>
                <c:pt idx="9">
                  <c:v>38393</c:v>
                </c:pt>
                <c:pt idx="10">
                  <c:v>38394</c:v>
                </c:pt>
                <c:pt idx="11">
                  <c:v>38395</c:v>
                </c:pt>
                <c:pt idx="12">
                  <c:v>38396</c:v>
                </c:pt>
                <c:pt idx="13">
                  <c:v>38397</c:v>
                </c:pt>
                <c:pt idx="14">
                  <c:v>38398</c:v>
                </c:pt>
                <c:pt idx="15">
                  <c:v>38399</c:v>
                </c:pt>
                <c:pt idx="16">
                  <c:v>38400</c:v>
                </c:pt>
                <c:pt idx="17">
                  <c:v>38401</c:v>
                </c:pt>
                <c:pt idx="18">
                  <c:v>38402</c:v>
                </c:pt>
                <c:pt idx="19">
                  <c:v>38403</c:v>
                </c:pt>
                <c:pt idx="20">
                  <c:v>38404</c:v>
                </c:pt>
                <c:pt idx="21">
                  <c:v>38405</c:v>
                </c:pt>
                <c:pt idx="22">
                  <c:v>38406</c:v>
                </c:pt>
                <c:pt idx="23">
                  <c:v>38407</c:v>
                </c:pt>
                <c:pt idx="24">
                  <c:v>38408</c:v>
                </c:pt>
                <c:pt idx="25">
                  <c:v>38409</c:v>
                </c:pt>
                <c:pt idx="26">
                  <c:v>38410</c:v>
                </c:pt>
                <c:pt idx="27">
                  <c:v>38411</c:v>
                </c:pt>
                <c:pt idx="28">
                  <c:v>38412</c:v>
                </c:pt>
                <c:pt idx="29">
                  <c:v>38413</c:v>
                </c:pt>
                <c:pt idx="30">
                  <c:v>38414</c:v>
                </c:pt>
                <c:pt idx="31">
                  <c:v>38415</c:v>
                </c:pt>
                <c:pt idx="32">
                  <c:v>38416</c:v>
                </c:pt>
                <c:pt idx="33">
                  <c:v>38417</c:v>
                </c:pt>
                <c:pt idx="34">
                  <c:v>38418</c:v>
                </c:pt>
                <c:pt idx="35">
                  <c:v>38419</c:v>
                </c:pt>
                <c:pt idx="36">
                  <c:v>38420</c:v>
                </c:pt>
                <c:pt idx="37">
                  <c:v>38421</c:v>
                </c:pt>
                <c:pt idx="38">
                  <c:v>38422</c:v>
                </c:pt>
                <c:pt idx="39">
                  <c:v>38423</c:v>
                </c:pt>
                <c:pt idx="40">
                  <c:v>38424</c:v>
                </c:pt>
                <c:pt idx="41">
                  <c:v>38425</c:v>
                </c:pt>
                <c:pt idx="42">
                  <c:v>38426</c:v>
                </c:pt>
                <c:pt idx="43">
                  <c:v>38427</c:v>
                </c:pt>
                <c:pt idx="44">
                  <c:v>38428</c:v>
                </c:pt>
                <c:pt idx="45">
                  <c:v>38429</c:v>
                </c:pt>
                <c:pt idx="46">
                  <c:v>38430</c:v>
                </c:pt>
              </c:numCache>
            </c:numRef>
          </c:xVal>
          <c:yVal>
            <c:numRef>
              <c:f>all!$F$33:$F$79</c:f>
              <c:numCache>
                <c:formatCode>General</c:formatCode>
                <c:ptCount val="47"/>
                <c:pt idx="0">
                  <c:v>32.645957310994469</c:v>
                </c:pt>
                <c:pt idx="1">
                  <c:v>53.449844360351541</c:v>
                </c:pt>
                <c:pt idx="2">
                  <c:v>54.751743316650391</c:v>
                </c:pt>
                <c:pt idx="3">
                  <c:v>48.177359898885115</c:v>
                </c:pt>
                <c:pt idx="4">
                  <c:v>36.256422678629555</c:v>
                </c:pt>
                <c:pt idx="5">
                  <c:v>59.974670410156236</c:v>
                </c:pt>
                <c:pt idx="6">
                  <c:v>25.68845272064209</c:v>
                </c:pt>
                <c:pt idx="7">
                  <c:v>21.308674812316887</c:v>
                </c:pt>
                <c:pt idx="8">
                  <c:v>16.534308910369873</c:v>
                </c:pt>
                <c:pt idx="9">
                  <c:v>17.439104398091633</c:v>
                </c:pt>
                <c:pt idx="10">
                  <c:v>28.824872334798183</c:v>
                </c:pt>
                <c:pt idx="11">
                  <c:v>22.968867301940911</c:v>
                </c:pt>
                <c:pt idx="12">
                  <c:v>11.627668380737301</c:v>
                </c:pt>
                <c:pt idx="13">
                  <c:v>17.797191778818775</c:v>
                </c:pt>
                <c:pt idx="14">
                  <c:v>29.223067601521798</c:v>
                </c:pt>
                <c:pt idx="15">
                  <c:v>25.183101971944172</c:v>
                </c:pt>
                <c:pt idx="16">
                  <c:v>15.607609430948894</c:v>
                </c:pt>
                <c:pt idx="17">
                  <c:v>20.93073956171671</c:v>
                </c:pt>
                <c:pt idx="18">
                  <c:v>31.008502324422192</c:v>
                </c:pt>
                <c:pt idx="19">
                  <c:v>18.838784535725896</c:v>
                </c:pt>
                <c:pt idx="20">
                  <c:v>29.890595753987633</c:v>
                </c:pt>
                <c:pt idx="21">
                  <c:v>34.978604952494294</c:v>
                </c:pt>
                <c:pt idx="22">
                  <c:v>35.216651916503913</c:v>
                </c:pt>
                <c:pt idx="23">
                  <c:v>36.932960828145362</c:v>
                </c:pt>
                <c:pt idx="24">
                  <c:v>28.899466514587402</c:v>
                </c:pt>
                <c:pt idx="25">
                  <c:v>15.523681004842123</c:v>
                </c:pt>
                <c:pt idx="26">
                  <c:v>20.127984682718921</c:v>
                </c:pt>
                <c:pt idx="27">
                  <c:v>28.99284362792968</c:v>
                </c:pt>
                <c:pt idx="28">
                  <c:v>13.322160720825195</c:v>
                </c:pt>
                <c:pt idx="29">
                  <c:v>15.638520240783691</c:v>
                </c:pt>
                <c:pt idx="30">
                  <c:v>25.772366841634106</c:v>
                </c:pt>
                <c:pt idx="31">
                  <c:v>56.952972412109382</c:v>
                </c:pt>
                <c:pt idx="32">
                  <c:v>42.794934590657554</c:v>
                </c:pt>
                <c:pt idx="33">
                  <c:v>40.302843093872049</c:v>
                </c:pt>
                <c:pt idx="34">
                  <c:v>15.348994414011637</c:v>
                </c:pt>
                <c:pt idx="35">
                  <c:v>17.416535218556721</c:v>
                </c:pt>
                <c:pt idx="36">
                  <c:v>20.136316299438484</c:v>
                </c:pt>
                <c:pt idx="37">
                  <c:v>32.866050084431969</c:v>
                </c:pt>
                <c:pt idx="38">
                  <c:v>30.598997116088874</c:v>
                </c:pt>
                <c:pt idx="39">
                  <c:v>16.710697491963696</c:v>
                </c:pt>
                <c:pt idx="40">
                  <c:v>29.581175804138184</c:v>
                </c:pt>
                <c:pt idx="41">
                  <c:v>38.643798828125028</c:v>
                </c:pt>
                <c:pt idx="42">
                  <c:v>41.685664494832338</c:v>
                </c:pt>
                <c:pt idx="43">
                  <c:v>34.389604250589997</c:v>
                </c:pt>
                <c:pt idx="44">
                  <c:v>20.320352872212727</c:v>
                </c:pt>
                <c:pt idx="45">
                  <c:v>35.788036346435568</c:v>
                </c:pt>
                <c:pt idx="46">
                  <c:v>16.517202536265049</c:v>
                </c:pt>
              </c:numCache>
            </c:numRef>
          </c:yVal>
        </c:ser>
        <c:ser>
          <c:idx val="5"/>
          <c:order val="5"/>
          <c:tx>
            <c:strRef>
              <c:f>all!$G$1</c:f>
              <c:strCache>
                <c:ptCount val="1"/>
                <c:pt idx="0">
                  <c:v>km1_26163524100</c:v>
                </c:pt>
              </c:strCache>
            </c:strRef>
          </c:tx>
          <c:spPr>
            <a:ln w="19050">
              <a:prstDash val="sysDash"/>
            </a:ln>
          </c:spPr>
          <c:marker>
            <c:symbol val="none"/>
          </c:marker>
          <c:xVal>
            <c:numRef>
              <c:f>all!$A$33:$A$79</c:f>
              <c:numCache>
                <c:formatCode>m/d/yyyy</c:formatCode>
                <c:ptCount val="47"/>
                <c:pt idx="0">
                  <c:v>38384</c:v>
                </c:pt>
                <c:pt idx="1">
                  <c:v>38385</c:v>
                </c:pt>
                <c:pt idx="2">
                  <c:v>38386</c:v>
                </c:pt>
                <c:pt idx="3">
                  <c:v>38387</c:v>
                </c:pt>
                <c:pt idx="4">
                  <c:v>38388</c:v>
                </c:pt>
                <c:pt idx="5">
                  <c:v>38389</c:v>
                </c:pt>
                <c:pt idx="6">
                  <c:v>38390</c:v>
                </c:pt>
                <c:pt idx="7">
                  <c:v>38391</c:v>
                </c:pt>
                <c:pt idx="8">
                  <c:v>38392</c:v>
                </c:pt>
                <c:pt idx="9">
                  <c:v>38393</c:v>
                </c:pt>
                <c:pt idx="10">
                  <c:v>38394</c:v>
                </c:pt>
                <c:pt idx="11">
                  <c:v>38395</c:v>
                </c:pt>
                <c:pt idx="12">
                  <c:v>38396</c:v>
                </c:pt>
                <c:pt idx="13">
                  <c:v>38397</c:v>
                </c:pt>
                <c:pt idx="14">
                  <c:v>38398</c:v>
                </c:pt>
                <c:pt idx="15">
                  <c:v>38399</c:v>
                </c:pt>
                <c:pt idx="16">
                  <c:v>38400</c:v>
                </c:pt>
                <c:pt idx="17">
                  <c:v>38401</c:v>
                </c:pt>
                <c:pt idx="18">
                  <c:v>38402</c:v>
                </c:pt>
                <c:pt idx="19">
                  <c:v>38403</c:v>
                </c:pt>
                <c:pt idx="20">
                  <c:v>38404</c:v>
                </c:pt>
                <c:pt idx="21">
                  <c:v>38405</c:v>
                </c:pt>
                <c:pt idx="22">
                  <c:v>38406</c:v>
                </c:pt>
                <c:pt idx="23">
                  <c:v>38407</c:v>
                </c:pt>
                <c:pt idx="24">
                  <c:v>38408</c:v>
                </c:pt>
                <c:pt idx="25">
                  <c:v>38409</c:v>
                </c:pt>
                <c:pt idx="26">
                  <c:v>38410</c:v>
                </c:pt>
                <c:pt idx="27">
                  <c:v>38411</c:v>
                </c:pt>
                <c:pt idx="28">
                  <c:v>38412</c:v>
                </c:pt>
                <c:pt idx="29">
                  <c:v>38413</c:v>
                </c:pt>
                <c:pt idx="30">
                  <c:v>38414</c:v>
                </c:pt>
                <c:pt idx="31">
                  <c:v>38415</c:v>
                </c:pt>
                <c:pt idx="32">
                  <c:v>38416</c:v>
                </c:pt>
                <c:pt idx="33">
                  <c:v>38417</c:v>
                </c:pt>
                <c:pt idx="34">
                  <c:v>38418</c:v>
                </c:pt>
                <c:pt idx="35">
                  <c:v>38419</c:v>
                </c:pt>
                <c:pt idx="36">
                  <c:v>38420</c:v>
                </c:pt>
                <c:pt idx="37">
                  <c:v>38421</c:v>
                </c:pt>
                <c:pt idx="38">
                  <c:v>38422</c:v>
                </c:pt>
                <c:pt idx="39">
                  <c:v>38423</c:v>
                </c:pt>
                <c:pt idx="40">
                  <c:v>38424</c:v>
                </c:pt>
                <c:pt idx="41">
                  <c:v>38425</c:v>
                </c:pt>
                <c:pt idx="42">
                  <c:v>38426</c:v>
                </c:pt>
                <c:pt idx="43">
                  <c:v>38427</c:v>
                </c:pt>
                <c:pt idx="44">
                  <c:v>38428</c:v>
                </c:pt>
                <c:pt idx="45">
                  <c:v>38429</c:v>
                </c:pt>
                <c:pt idx="46">
                  <c:v>38430</c:v>
                </c:pt>
              </c:numCache>
            </c:numRef>
          </c:xVal>
          <c:yVal>
            <c:numRef>
              <c:f>all!$G$33:$G$79</c:f>
              <c:numCache>
                <c:formatCode>General</c:formatCode>
                <c:ptCount val="47"/>
                <c:pt idx="0">
                  <c:v>33.272978464762353</c:v>
                </c:pt>
                <c:pt idx="1">
                  <c:v>55.07208251953125</c:v>
                </c:pt>
                <c:pt idx="2">
                  <c:v>53.010822296142564</c:v>
                </c:pt>
                <c:pt idx="3">
                  <c:v>53.10966682434082</c:v>
                </c:pt>
                <c:pt idx="4">
                  <c:v>34.023689905802392</c:v>
                </c:pt>
                <c:pt idx="5">
                  <c:v>58.210071563720689</c:v>
                </c:pt>
                <c:pt idx="6">
                  <c:v>24.863021850585923</c:v>
                </c:pt>
                <c:pt idx="7">
                  <c:v>21.970127105712887</c:v>
                </c:pt>
                <c:pt idx="8">
                  <c:v>17.199995676676441</c:v>
                </c:pt>
                <c:pt idx="9">
                  <c:v>17.37241395314533</c:v>
                </c:pt>
                <c:pt idx="10">
                  <c:v>24.79657808939616</c:v>
                </c:pt>
                <c:pt idx="11">
                  <c:v>21.782842636108381</c:v>
                </c:pt>
                <c:pt idx="12">
                  <c:v>11.65332285563151</c:v>
                </c:pt>
                <c:pt idx="13">
                  <c:v>19.38968404134113</c:v>
                </c:pt>
                <c:pt idx="14">
                  <c:v>31.038885116577148</c:v>
                </c:pt>
                <c:pt idx="15">
                  <c:v>21.104240099589028</c:v>
                </c:pt>
                <c:pt idx="16">
                  <c:v>14.08143329620362</c:v>
                </c:pt>
                <c:pt idx="17">
                  <c:v>24.519103844960529</c:v>
                </c:pt>
                <c:pt idx="18">
                  <c:v>31.14212735493977</c:v>
                </c:pt>
                <c:pt idx="19">
                  <c:v>18.765232721964512</c:v>
                </c:pt>
                <c:pt idx="20">
                  <c:v>27.870682398478188</c:v>
                </c:pt>
                <c:pt idx="21">
                  <c:v>32.504413922627769</c:v>
                </c:pt>
                <c:pt idx="22">
                  <c:v>34.225423812866211</c:v>
                </c:pt>
                <c:pt idx="23">
                  <c:v>37.685386021931969</c:v>
                </c:pt>
                <c:pt idx="24">
                  <c:v>27.996427853902173</c:v>
                </c:pt>
                <c:pt idx="25">
                  <c:v>15.902647018432624</c:v>
                </c:pt>
                <c:pt idx="26">
                  <c:v>22.289185206095379</c:v>
                </c:pt>
                <c:pt idx="27">
                  <c:v>32.102863947550453</c:v>
                </c:pt>
                <c:pt idx="28">
                  <c:v>12.87067731221517</c:v>
                </c:pt>
                <c:pt idx="29">
                  <c:v>15.785258769989014</c:v>
                </c:pt>
                <c:pt idx="30">
                  <c:v>28.100596427917488</c:v>
                </c:pt>
                <c:pt idx="31">
                  <c:v>59.245796203613274</c:v>
                </c:pt>
                <c:pt idx="32">
                  <c:v>40.367558797200509</c:v>
                </c:pt>
                <c:pt idx="33">
                  <c:v>43.112966537475586</c:v>
                </c:pt>
                <c:pt idx="34">
                  <c:v>16.876123587290447</c:v>
                </c:pt>
                <c:pt idx="35">
                  <c:v>16.075801849365224</c:v>
                </c:pt>
                <c:pt idx="36">
                  <c:v>20.614467620849624</c:v>
                </c:pt>
                <c:pt idx="37">
                  <c:v>35.349157969156899</c:v>
                </c:pt>
                <c:pt idx="38">
                  <c:v>29.86348597208659</c:v>
                </c:pt>
                <c:pt idx="39">
                  <c:v>16.596432050069161</c:v>
                </c:pt>
                <c:pt idx="40">
                  <c:v>27.186285972595208</c:v>
                </c:pt>
                <c:pt idx="41">
                  <c:v>35.193220456441246</c:v>
                </c:pt>
                <c:pt idx="42">
                  <c:v>38.072336832682289</c:v>
                </c:pt>
                <c:pt idx="43">
                  <c:v>32.620367685953781</c:v>
                </c:pt>
                <c:pt idx="44">
                  <c:v>20.292509396870919</c:v>
                </c:pt>
                <c:pt idx="45">
                  <c:v>38.119736989339202</c:v>
                </c:pt>
                <c:pt idx="46">
                  <c:v>16.421387036641431</c:v>
                </c:pt>
              </c:numCache>
            </c:numRef>
          </c:yVal>
        </c:ser>
        <c:ser>
          <c:idx val="6"/>
          <c:order val="6"/>
          <c:tx>
            <c:strRef>
              <c:f>all!$H$1</c:f>
              <c:strCache>
                <c:ptCount val="1"/>
                <c:pt idx="0">
                  <c:v>km1_26163542100</c:v>
                </c:pt>
              </c:strCache>
            </c:strRef>
          </c:tx>
          <c:spPr>
            <a:ln w="19050">
              <a:prstDash val="sysDash"/>
            </a:ln>
          </c:spPr>
          <c:marker>
            <c:symbol val="none"/>
          </c:marker>
          <c:xVal>
            <c:numRef>
              <c:f>all!$A$33:$A$79</c:f>
              <c:numCache>
                <c:formatCode>m/d/yyyy</c:formatCode>
                <c:ptCount val="47"/>
                <c:pt idx="0">
                  <c:v>38384</c:v>
                </c:pt>
                <c:pt idx="1">
                  <c:v>38385</c:v>
                </c:pt>
                <c:pt idx="2">
                  <c:v>38386</c:v>
                </c:pt>
                <c:pt idx="3">
                  <c:v>38387</c:v>
                </c:pt>
                <c:pt idx="4">
                  <c:v>38388</c:v>
                </c:pt>
                <c:pt idx="5">
                  <c:v>38389</c:v>
                </c:pt>
                <c:pt idx="6">
                  <c:v>38390</c:v>
                </c:pt>
                <c:pt idx="7">
                  <c:v>38391</c:v>
                </c:pt>
                <c:pt idx="8">
                  <c:v>38392</c:v>
                </c:pt>
                <c:pt idx="9">
                  <c:v>38393</c:v>
                </c:pt>
                <c:pt idx="10">
                  <c:v>38394</c:v>
                </c:pt>
                <c:pt idx="11">
                  <c:v>38395</c:v>
                </c:pt>
                <c:pt idx="12">
                  <c:v>38396</c:v>
                </c:pt>
                <c:pt idx="13">
                  <c:v>38397</c:v>
                </c:pt>
                <c:pt idx="14">
                  <c:v>38398</c:v>
                </c:pt>
                <c:pt idx="15">
                  <c:v>38399</c:v>
                </c:pt>
                <c:pt idx="16">
                  <c:v>38400</c:v>
                </c:pt>
                <c:pt idx="17">
                  <c:v>38401</c:v>
                </c:pt>
                <c:pt idx="18">
                  <c:v>38402</c:v>
                </c:pt>
                <c:pt idx="19">
                  <c:v>38403</c:v>
                </c:pt>
                <c:pt idx="20">
                  <c:v>38404</c:v>
                </c:pt>
                <c:pt idx="21">
                  <c:v>38405</c:v>
                </c:pt>
                <c:pt idx="22">
                  <c:v>38406</c:v>
                </c:pt>
                <c:pt idx="23">
                  <c:v>38407</c:v>
                </c:pt>
                <c:pt idx="24">
                  <c:v>38408</c:v>
                </c:pt>
                <c:pt idx="25">
                  <c:v>38409</c:v>
                </c:pt>
                <c:pt idx="26">
                  <c:v>38410</c:v>
                </c:pt>
                <c:pt idx="27">
                  <c:v>38411</c:v>
                </c:pt>
                <c:pt idx="28">
                  <c:v>38412</c:v>
                </c:pt>
                <c:pt idx="29">
                  <c:v>38413</c:v>
                </c:pt>
                <c:pt idx="30">
                  <c:v>38414</c:v>
                </c:pt>
                <c:pt idx="31">
                  <c:v>38415</c:v>
                </c:pt>
                <c:pt idx="32">
                  <c:v>38416</c:v>
                </c:pt>
                <c:pt idx="33">
                  <c:v>38417</c:v>
                </c:pt>
                <c:pt idx="34">
                  <c:v>38418</c:v>
                </c:pt>
                <c:pt idx="35">
                  <c:v>38419</c:v>
                </c:pt>
                <c:pt idx="36">
                  <c:v>38420</c:v>
                </c:pt>
                <c:pt idx="37">
                  <c:v>38421</c:v>
                </c:pt>
                <c:pt idx="38">
                  <c:v>38422</c:v>
                </c:pt>
                <c:pt idx="39">
                  <c:v>38423</c:v>
                </c:pt>
                <c:pt idx="40">
                  <c:v>38424</c:v>
                </c:pt>
                <c:pt idx="41">
                  <c:v>38425</c:v>
                </c:pt>
                <c:pt idx="42">
                  <c:v>38426</c:v>
                </c:pt>
                <c:pt idx="43">
                  <c:v>38427</c:v>
                </c:pt>
                <c:pt idx="44">
                  <c:v>38428</c:v>
                </c:pt>
                <c:pt idx="45">
                  <c:v>38429</c:v>
                </c:pt>
                <c:pt idx="46">
                  <c:v>38430</c:v>
                </c:pt>
              </c:numCache>
            </c:numRef>
          </c:xVal>
          <c:yVal>
            <c:numRef>
              <c:f>all!$H$33:$H$79</c:f>
              <c:numCache>
                <c:formatCode>General</c:formatCode>
                <c:ptCount val="47"/>
                <c:pt idx="0">
                  <c:v>28.591109593709298</c:v>
                </c:pt>
                <c:pt idx="1">
                  <c:v>49.108121871948242</c:v>
                </c:pt>
                <c:pt idx="2">
                  <c:v>42.014744440714487</c:v>
                </c:pt>
                <c:pt idx="3">
                  <c:v>39.979588190714502</c:v>
                </c:pt>
                <c:pt idx="4">
                  <c:v>26.134182612101231</c:v>
                </c:pt>
                <c:pt idx="5">
                  <c:v>51.761716206868506</c:v>
                </c:pt>
                <c:pt idx="6">
                  <c:v>18.761053085327134</c:v>
                </c:pt>
                <c:pt idx="7">
                  <c:v>18.54979038238524</c:v>
                </c:pt>
                <c:pt idx="8">
                  <c:v>13.479979991912842</c:v>
                </c:pt>
                <c:pt idx="9">
                  <c:v>13.002717812856044</c:v>
                </c:pt>
                <c:pt idx="10">
                  <c:v>19.739113171895337</c:v>
                </c:pt>
                <c:pt idx="11">
                  <c:v>17.648485501607251</c:v>
                </c:pt>
                <c:pt idx="12">
                  <c:v>10.120132207870483</c:v>
                </c:pt>
                <c:pt idx="13">
                  <c:v>12.809368213017782</c:v>
                </c:pt>
                <c:pt idx="14">
                  <c:v>19.936105569203693</c:v>
                </c:pt>
                <c:pt idx="15">
                  <c:v>16.226526896158841</c:v>
                </c:pt>
                <c:pt idx="16">
                  <c:v>11.764465649922689</c:v>
                </c:pt>
                <c:pt idx="17">
                  <c:v>14.966930548350019</c:v>
                </c:pt>
                <c:pt idx="18">
                  <c:v>25.509740829467766</c:v>
                </c:pt>
                <c:pt idx="19">
                  <c:v>15.928990046183269</c:v>
                </c:pt>
                <c:pt idx="20">
                  <c:v>21.307417869567864</c:v>
                </c:pt>
                <c:pt idx="21">
                  <c:v>24.785461425781243</c:v>
                </c:pt>
                <c:pt idx="22">
                  <c:v>28.148464838663724</c:v>
                </c:pt>
                <c:pt idx="23">
                  <c:v>30.05439058939616</c:v>
                </c:pt>
                <c:pt idx="24">
                  <c:v>24.390739758809406</c:v>
                </c:pt>
                <c:pt idx="25">
                  <c:v>13.458896001180017</c:v>
                </c:pt>
                <c:pt idx="26">
                  <c:v>19.525493621826172</c:v>
                </c:pt>
                <c:pt idx="27">
                  <c:v>27.042404492696125</c:v>
                </c:pt>
                <c:pt idx="28">
                  <c:v>10.230600992838541</c:v>
                </c:pt>
                <c:pt idx="29">
                  <c:v>12.204729557037354</c:v>
                </c:pt>
                <c:pt idx="30">
                  <c:v>20.715807120005291</c:v>
                </c:pt>
                <c:pt idx="31">
                  <c:v>46.663996378580755</c:v>
                </c:pt>
                <c:pt idx="32">
                  <c:v>32.00775464375814</c:v>
                </c:pt>
                <c:pt idx="33">
                  <c:v>34.061104456583642</c:v>
                </c:pt>
                <c:pt idx="34">
                  <c:v>11.887975692749023</c:v>
                </c:pt>
                <c:pt idx="35">
                  <c:v>11.955562114715576</c:v>
                </c:pt>
                <c:pt idx="36">
                  <c:v>13.275713125864664</c:v>
                </c:pt>
                <c:pt idx="37">
                  <c:v>28.551777203877766</c:v>
                </c:pt>
                <c:pt idx="38">
                  <c:v>24.167572657267247</c:v>
                </c:pt>
                <c:pt idx="39">
                  <c:v>13.450833638509122</c:v>
                </c:pt>
                <c:pt idx="40">
                  <c:v>17.472541491190587</c:v>
                </c:pt>
                <c:pt idx="41">
                  <c:v>25.729907671610523</c:v>
                </c:pt>
                <c:pt idx="42">
                  <c:v>32.9439303080241</c:v>
                </c:pt>
                <c:pt idx="43">
                  <c:v>26.849499702453613</c:v>
                </c:pt>
                <c:pt idx="44">
                  <c:v>16.914948145548511</c:v>
                </c:pt>
                <c:pt idx="45">
                  <c:v>36.79959551493328</c:v>
                </c:pt>
                <c:pt idx="46">
                  <c:v>11.490156968434652</c:v>
                </c:pt>
              </c:numCache>
            </c:numRef>
          </c:yVal>
        </c:ser>
        <c:ser>
          <c:idx val="7"/>
          <c:order val="7"/>
          <c:tx>
            <c:strRef>
              <c:f>all!$I$1</c:f>
              <c:strCache>
                <c:ptCount val="1"/>
                <c:pt idx="0">
                  <c:v>km1_26163542200</c:v>
                </c:pt>
              </c:strCache>
            </c:strRef>
          </c:tx>
          <c:spPr>
            <a:ln w="19050">
              <a:prstDash val="sysDash"/>
            </a:ln>
          </c:spPr>
          <c:marker>
            <c:symbol val="none"/>
          </c:marker>
          <c:xVal>
            <c:numRef>
              <c:f>all!$A$33:$A$79</c:f>
              <c:numCache>
                <c:formatCode>m/d/yyyy</c:formatCode>
                <c:ptCount val="47"/>
                <c:pt idx="0">
                  <c:v>38384</c:v>
                </c:pt>
                <c:pt idx="1">
                  <c:v>38385</c:v>
                </c:pt>
                <c:pt idx="2">
                  <c:v>38386</c:v>
                </c:pt>
                <c:pt idx="3">
                  <c:v>38387</c:v>
                </c:pt>
                <c:pt idx="4">
                  <c:v>38388</c:v>
                </c:pt>
                <c:pt idx="5">
                  <c:v>38389</c:v>
                </c:pt>
                <c:pt idx="6">
                  <c:v>38390</c:v>
                </c:pt>
                <c:pt idx="7">
                  <c:v>38391</c:v>
                </c:pt>
                <c:pt idx="8">
                  <c:v>38392</c:v>
                </c:pt>
                <c:pt idx="9">
                  <c:v>38393</c:v>
                </c:pt>
                <c:pt idx="10">
                  <c:v>38394</c:v>
                </c:pt>
                <c:pt idx="11">
                  <c:v>38395</c:v>
                </c:pt>
                <c:pt idx="12">
                  <c:v>38396</c:v>
                </c:pt>
                <c:pt idx="13">
                  <c:v>38397</c:v>
                </c:pt>
                <c:pt idx="14">
                  <c:v>38398</c:v>
                </c:pt>
                <c:pt idx="15">
                  <c:v>38399</c:v>
                </c:pt>
                <c:pt idx="16">
                  <c:v>38400</c:v>
                </c:pt>
                <c:pt idx="17">
                  <c:v>38401</c:v>
                </c:pt>
                <c:pt idx="18">
                  <c:v>38402</c:v>
                </c:pt>
                <c:pt idx="19">
                  <c:v>38403</c:v>
                </c:pt>
                <c:pt idx="20">
                  <c:v>38404</c:v>
                </c:pt>
                <c:pt idx="21">
                  <c:v>38405</c:v>
                </c:pt>
                <c:pt idx="22">
                  <c:v>38406</c:v>
                </c:pt>
                <c:pt idx="23">
                  <c:v>38407</c:v>
                </c:pt>
                <c:pt idx="24">
                  <c:v>38408</c:v>
                </c:pt>
                <c:pt idx="25">
                  <c:v>38409</c:v>
                </c:pt>
                <c:pt idx="26">
                  <c:v>38410</c:v>
                </c:pt>
                <c:pt idx="27">
                  <c:v>38411</c:v>
                </c:pt>
                <c:pt idx="28">
                  <c:v>38412</c:v>
                </c:pt>
                <c:pt idx="29">
                  <c:v>38413</c:v>
                </c:pt>
                <c:pt idx="30">
                  <c:v>38414</c:v>
                </c:pt>
                <c:pt idx="31">
                  <c:v>38415</c:v>
                </c:pt>
                <c:pt idx="32">
                  <c:v>38416</c:v>
                </c:pt>
                <c:pt idx="33">
                  <c:v>38417</c:v>
                </c:pt>
                <c:pt idx="34">
                  <c:v>38418</c:v>
                </c:pt>
                <c:pt idx="35">
                  <c:v>38419</c:v>
                </c:pt>
                <c:pt idx="36">
                  <c:v>38420</c:v>
                </c:pt>
                <c:pt idx="37">
                  <c:v>38421</c:v>
                </c:pt>
                <c:pt idx="38">
                  <c:v>38422</c:v>
                </c:pt>
                <c:pt idx="39">
                  <c:v>38423</c:v>
                </c:pt>
                <c:pt idx="40">
                  <c:v>38424</c:v>
                </c:pt>
                <c:pt idx="41">
                  <c:v>38425</c:v>
                </c:pt>
                <c:pt idx="42">
                  <c:v>38426</c:v>
                </c:pt>
                <c:pt idx="43">
                  <c:v>38427</c:v>
                </c:pt>
                <c:pt idx="44">
                  <c:v>38428</c:v>
                </c:pt>
                <c:pt idx="45">
                  <c:v>38429</c:v>
                </c:pt>
                <c:pt idx="46">
                  <c:v>38430</c:v>
                </c:pt>
              </c:numCache>
            </c:numRef>
          </c:xVal>
          <c:yVal>
            <c:numRef>
              <c:f>all!$I$33:$I$79</c:f>
              <c:numCache>
                <c:formatCode>General</c:formatCode>
                <c:ptCount val="47"/>
                <c:pt idx="0">
                  <c:v>29.234575907389324</c:v>
                </c:pt>
                <c:pt idx="1">
                  <c:v>49.424222946167006</c:v>
                </c:pt>
                <c:pt idx="2">
                  <c:v>42.120752970377616</c:v>
                </c:pt>
                <c:pt idx="3">
                  <c:v>40.333444913228341</c:v>
                </c:pt>
                <c:pt idx="4">
                  <c:v>26.750673929850265</c:v>
                </c:pt>
                <c:pt idx="5">
                  <c:v>52.419500986735031</c:v>
                </c:pt>
                <c:pt idx="6">
                  <c:v>19.11750825246175</c:v>
                </c:pt>
                <c:pt idx="7">
                  <c:v>18.569368362426758</c:v>
                </c:pt>
                <c:pt idx="8">
                  <c:v>13.578235149383545</c:v>
                </c:pt>
                <c:pt idx="9">
                  <c:v>13.128557840983071</c:v>
                </c:pt>
                <c:pt idx="10">
                  <c:v>19.94520918528238</c:v>
                </c:pt>
                <c:pt idx="11">
                  <c:v>17.587896347045891</c:v>
                </c:pt>
                <c:pt idx="12">
                  <c:v>10.24701484044393</c:v>
                </c:pt>
                <c:pt idx="13">
                  <c:v>13.13688882191976</c:v>
                </c:pt>
                <c:pt idx="14">
                  <c:v>20.337633450826008</c:v>
                </c:pt>
                <c:pt idx="15">
                  <c:v>16.237954457600924</c:v>
                </c:pt>
                <c:pt idx="16">
                  <c:v>11.50902970631917</c:v>
                </c:pt>
                <c:pt idx="17">
                  <c:v>15.226653258005777</c:v>
                </c:pt>
                <c:pt idx="18">
                  <c:v>25.633223851521798</c:v>
                </c:pt>
                <c:pt idx="19">
                  <c:v>16.280777931213368</c:v>
                </c:pt>
                <c:pt idx="20">
                  <c:v>21.390603383382153</c:v>
                </c:pt>
                <c:pt idx="21">
                  <c:v>25.332490921020508</c:v>
                </c:pt>
                <c:pt idx="22">
                  <c:v>28.50139681498209</c:v>
                </c:pt>
                <c:pt idx="23">
                  <c:v>30.573252360026043</c:v>
                </c:pt>
                <c:pt idx="24">
                  <c:v>24.529446919759106</c:v>
                </c:pt>
                <c:pt idx="25">
                  <c:v>13.332496802012129</c:v>
                </c:pt>
                <c:pt idx="26">
                  <c:v>19.971165021260589</c:v>
                </c:pt>
                <c:pt idx="27">
                  <c:v>27.87102762858073</c:v>
                </c:pt>
                <c:pt idx="28">
                  <c:v>10.318058490753167</c:v>
                </c:pt>
                <c:pt idx="29">
                  <c:v>12.299948692321774</c:v>
                </c:pt>
                <c:pt idx="30">
                  <c:v>20.894230842590325</c:v>
                </c:pt>
                <c:pt idx="31">
                  <c:v>47.003410339355469</c:v>
                </c:pt>
                <c:pt idx="32">
                  <c:v>32.165784200032554</c:v>
                </c:pt>
                <c:pt idx="33">
                  <c:v>34.404572804768883</c:v>
                </c:pt>
                <c:pt idx="34">
                  <c:v>11.995542923609422</c:v>
                </c:pt>
                <c:pt idx="35">
                  <c:v>12.083578745524088</c:v>
                </c:pt>
                <c:pt idx="36">
                  <c:v>13.655924479166671</c:v>
                </c:pt>
                <c:pt idx="37">
                  <c:v>28.788473765055333</c:v>
                </c:pt>
                <c:pt idx="38">
                  <c:v>24.218013127644863</c:v>
                </c:pt>
                <c:pt idx="39">
                  <c:v>13.627269426981604</c:v>
                </c:pt>
                <c:pt idx="40">
                  <c:v>17.846649646759023</c:v>
                </c:pt>
                <c:pt idx="41">
                  <c:v>26.027081807454437</c:v>
                </c:pt>
                <c:pt idx="42">
                  <c:v>33.006636301676416</c:v>
                </c:pt>
                <c:pt idx="43">
                  <c:v>27.047066688537591</c:v>
                </c:pt>
                <c:pt idx="44">
                  <c:v>17.134769121805835</c:v>
                </c:pt>
                <c:pt idx="45">
                  <c:v>37.10308456420897</c:v>
                </c:pt>
                <c:pt idx="46">
                  <c:v>11.698691050211583</c:v>
                </c:pt>
              </c:numCache>
            </c:numRef>
          </c:yVal>
        </c:ser>
        <c:ser>
          <c:idx val="8"/>
          <c:order val="8"/>
          <c:tx>
            <c:strRef>
              <c:f>all!$J$1</c:f>
              <c:strCache>
                <c:ptCount val="1"/>
                <c:pt idx="0">
                  <c:v>km1_26163542600</c:v>
                </c:pt>
              </c:strCache>
            </c:strRef>
          </c:tx>
          <c:spPr>
            <a:ln w="19050">
              <a:prstDash val="sysDash"/>
            </a:ln>
          </c:spPr>
          <c:marker>
            <c:symbol val="none"/>
          </c:marker>
          <c:xVal>
            <c:numRef>
              <c:f>all!$A$33:$A$79</c:f>
              <c:numCache>
                <c:formatCode>m/d/yyyy</c:formatCode>
                <c:ptCount val="47"/>
                <c:pt idx="0">
                  <c:v>38384</c:v>
                </c:pt>
                <c:pt idx="1">
                  <c:v>38385</c:v>
                </c:pt>
                <c:pt idx="2">
                  <c:v>38386</c:v>
                </c:pt>
                <c:pt idx="3">
                  <c:v>38387</c:v>
                </c:pt>
                <c:pt idx="4">
                  <c:v>38388</c:v>
                </c:pt>
                <c:pt idx="5">
                  <c:v>38389</c:v>
                </c:pt>
                <c:pt idx="6">
                  <c:v>38390</c:v>
                </c:pt>
                <c:pt idx="7">
                  <c:v>38391</c:v>
                </c:pt>
                <c:pt idx="8">
                  <c:v>38392</c:v>
                </c:pt>
                <c:pt idx="9">
                  <c:v>38393</c:v>
                </c:pt>
                <c:pt idx="10">
                  <c:v>38394</c:v>
                </c:pt>
                <c:pt idx="11">
                  <c:v>38395</c:v>
                </c:pt>
                <c:pt idx="12">
                  <c:v>38396</c:v>
                </c:pt>
                <c:pt idx="13">
                  <c:v>38397</c:v>
                </c:pt>
                <c:pt idx="14">
                  <c:v>38398</c:v>
                </c:pt>
                <c:pt idx="15">
                  <c:v>38399</c:v>
                </c:pt>
                <c:pt idx="16">
                  <c:v>38400</c:v>
                </c:pt>
                <c:pt idx="17">
                  <c:v>38401</c:v>
                </c:pt>
                <c:pt idx="18">
                  <c:v>38402</c:v>
                </c:pt>
                <c:pt idx="19">
                  <c:v>38403</c:v>
                </c:pt>
                <c:pt idx="20">
                  <c:v>38404</c:v>
                </c:pt>
                <c:pt idx="21">
                  <c:v>38405</c:v>
                </c:pt>
                <c:pt idx="22">
                  <c:v>38406</c:v>
                </c:pt>
                <c:pt idx="23">
                  <c:v>38407</c:v>
                </c:pt>
                <c:pt idx="24">
                  <c:v>38408</c:v>
                </c:pt>
                <c:pt idx="25">
                  <c:v>38409</c:v>
                </c:pt>
                <c:pt idx="26">
                  <c:v>38410</c:v>
                </c:pt>
                <c:pt idx="27">
                  <c:v>38411</c:v>
                </c:pt>
                <c:pt idx="28">
                  <c:v>38412</c:v>
                </c:pt>
                <c:pt idx="29">
                  <c:v>38413</c:v>
                </c:pt>
                <c:pt idx="30">
                  <c:v>38414</c:v>
                </c:pt>
                <c:pt idx="31">
                  <c:v>38415</c:v>
                </c:pt>
                <c:pt idx="32">
                  <c:v>38416</c:v>
                </c:pt>
                <c:pt idx="33">
                  <c:v>38417</c:v>
                </c:pt>
                <c:pt idx="34">
                  <c:v>38418</c:v>
                </c:pt>
                <c:pt idx="35">
                  <c:v>38419</c:v>
                </c:pt>
                <c:pt idx="36">
                  <c:v>38420</c:v>
                </c:pt>
                <c:pt idx="37">
                  <c:v>38421</c:v>
                </c:pt>
                <c:pt idx="38">
                  <c:v>38422</c:v>
                </c:pt>
                <c:pt idx="39">
                  <c:v>38423</c:v>
                </c:pt>
                <c:pt idx="40">
                  <c:v>38424</c:v>
                </c:pt>
                <c:pt idx="41">
                  <c:v>38425</c:v>
                </c:pt>
                <c:pt idx="42">
                  <c:v>38426</c:v>
                </c:pt>
                <c:pt idx="43">
                  <c:v>38427</c:v>
                </c:pt>
                <c:pt idx="44">
                  <c:v>38428</c:v>
                </c:pt>
                <c:pt idx="45">
                  <c:v>38429</c:v>
                </c:pt>
                <c:pt idx="46">
                  <c:v>38430</c:v>
                </c:pt>
              </c:numCache>
            </c:numRef>
          </c:xVal>
          <c:yVal>
            <c:numRef>
              <c:f>all!$J$33:$J$79</c:f>
              <c:numCache>
                <c:formatCode>General</c:formatCode>
                <c:ptCount val="47"/>
                <c:pt idx="0">
                  <c:v>29.786060969034832</c:v>
                </c:pt>
                <c:pt idx="1">
                  <c:v>48.741957346598312</c:v>
                </c:pt>
                <c:pt idx="2">
                  <c:v>43.233679453531899</c:v>
                </c:pt>
                <c:pt idx="3">
                  <c:v>40.880513191223145</c:v>
                </c:pt>
                <c:pt idx="4">
                  <c:v>28.247828165690116</c:v>
                </c:pt>
                <c:pt idx="5">
                  <c:v>53.678559621175154</c:v>
                </c:pt>
                <c:pt idx="6">
                  <c:v>19.737939993540447</c:v>
                </c:pt>
                <c:pt idx="7">
                  <c:v>19.095441500345853</c:v>
                </c:pt>
                <c:pt idx="8">
                  <c:v>13.785552660624186</c:v>
                </c:pt>
                <c:pt idx="9">
                  <c:v>13.445750713348392</c:v>
                </c:pt>
                <c:pt idx="10">
                  <c:v>21.97640768686929</c:v>
                </c:pt>
                <c:pt idx="11">
                  <c:v>17.65359528859457</c:v>
                </c:pt>
                <c:pt idx="12">
                  <c:v>10.54984442392985</c:v>
                </c:pt>
                <c:pt idx="13">
                  <c:v>14.028930187225342</c:v>
                </c:pt>
                <c:pt idx="14">
                  <c:v>21.278781890869126</c:v>
                </c:pt>
                <c:pt idx="15">
                  <c:v>18.008874257405598</c:v>
                </c:pt>
                <c:pt idx="16">
                  <c:v>10.896838665008548</c:v>
                </c:pt>
                <c:pt idx="17">
                  <c:v>15.735547224680582</c:v>
                </c:pt>
                <c:pt idx="18">
                  <c:v>26.279506683349602</c:v>
                </c:pt>
                <c:pt idx="19">
                  <c:v>16.647414048512783</c:v>
                </c:pt>
                <c:pt idx="20">
                  <c:v>22.137292544047039</c:v>
                </c:pt>
                <c:pt idx="21">
                  <c:v>26.409500439961736</c:v>
                </c:pt>
                <c:pt idx="22">
                  <c:v>28.602044105529782</c:v>
                </c:pt>
                <c:pt idx="23">
                  <c:v>31.346796671549473</c:v>
                </c:pt>
                <c:pt idx="24">
                  <c:v>24.762626647949205</c:v>
                </c:pt>
                <c:pt idx="25">
                  <c:v>13.685220400492348</c:v>
                </c:pt>
                <c:pt idx="26">
                  <c:v>20.529055595397949</c:v>
                </c:pt>
                <c:pt idx="27">
                  <c:v>28.504733721415203</c:v>
                </c:pt>
                <c:pt idx="28">
                  <c:v>10.080746968587247</c:v>
                </c:pt>
                <c:pt idx="29">
                  <c:v>12.10431893666585</c:v>
                </c:pt>
                <c:pt idx="30">
                  <c:v>21.467851797739673</c:v>
                </c:pt>
                <c:pt idx="31">
                  <c:v>48.311317443847628</c:v>
                </c:pt>
                <c:pt idx="32">
                  <c:v>33.818012873331703</c:v>
                </c:pt>
                <c:pt idx="33">
                  <c:v>35.578430811564132</c:v>
                </c:pt>
                <c:pt idx="34">
                  <c:v>12.26022497812907</c:v>
                </c:pt>
                <c:pt idx="35">
                  <c:v>12.076305707295733</c:v>
                </c:pt>
                <c:pt idx="36">
                  <c:v>13.958971182505286</c:v>
                </c:pt>
                <c:pt idx="37">
                  <c:v>29.772588411966954</c:v>
                </c:pt>
                <c:pt idx="38">
                  <c:v>24.46277173360188</c:v>
                </c:pt>
                <c:pt idx="39">
                  <c:v>13.349849541982019</c:v>
                </c:pt>
                <c:pt idx="40">
                  <c:v>19.26219495137531</c:v>
                </c:pt>
                <c:pt idx="41">
                  <c:v>27.559189796447754</c:v>
                </c:pt>
                <c:pt idx="42">
                  <c:v>34.646352767944336</c:v>
                </c:pt>
                <c:pt idx="43">
                  <c:v>27.234426816304524</c:v>
                </c:pt>
                <c:pt idx="44">
                  <c:v>17.22432804107666</c:v>
                </c:pt>
                <c:pt idx="45">
                  <c:v>37.114124298095703</c:v>
                </c:pt>
                <c:pt idx="46">
                  <c:v>12.161227385203043</c:v>
                </c:pt>
              </c:numCache>
            </c:numRef>
          </c:yVal>
        </c:ser>
        <c:ser>
          <c:idx val="9"/>
          <c:order val="9"/>
          <c:tx>
            <c:strRef>
              <c:f>all!$K$1</c:f>
              <c:strCache>
                <c:ptCount val="1"/>
                <c:pt idx="0">
                  <c:v>km1_26163576600</c:v>
                </c:pt>
              </c:strCache>
            </c:strRef>
          </c:tx>
          <c:spPr>
            <a:ln w="19050">
              <a:prstDash val="sysDash"/>
            </a:ln>
          </c:spPr>
          <c:marker>
            <c:symbol val="none"/>
          </c:marker>
          <c:xVal>
            <c:numRef>
              <c:f>all!$A$33:$A$79</c:f>
              <c:numCache>
                <c:formatCode>m/d/yyyy</c:formatCode>
                <c:ptCount val="47"/>
                <c:pt idx="0">
                  <c:v>38384</c:v>
                </c:pt>
                <c:pt idx="1">
                  <c:v>38385</c:v>
                </c:pt>
                <c:pt idx="2">
                  <c:v>38386</c:v>
                </c:pt>
                <c:pt idx="3">
                  <c:v>38387</c:v>
                </c:pt>
                <c:pt idx="4">
                  <c:v>38388</c:v>
                </c:pt>
                <c:pt idx="5">
                  <c:v>38389</c:v>
                </c:pt>
                <c:pt idx="6">
                  <c:v>38390</c:v>
                </c:pt>
                <c:pt idx="7">
                  <c:v>38391</c:v>
                </c:pt>
                <c:pt idx="8">
                  <c:v>38392</c:v>
                </c:pt>
                <c:pt idx="9">
                  <c:v>38393</c:v>
                </c:pt>
                <c:pt idx="10">
                  <c:v>38394</c:v>
                </c:pt>
                <c:pt idx="11">
                  <c:v>38395</c:v>
                </c:pt>
                <c:pt idx="12">
                  <c:v>38396</c:v>
                </c:pt>
                <c:pt idx="13">
                  <c:v>38397</c:v>
                </c:pt>
                <c:pt idx="14">
                  <c:v>38398</c:v>
                </c:pt>
                <c:pt idx="15">
                  <c:v>38399</c:v>
                </c:pt>
                <c:pt idx="16">
                  <c:v>38400</c:v>
                </c:pt>
                <c:pt idx="17">
                  <c:v>38401</c:v>
                </c:pt>
                <c:pt idx="18">
                  <c:v>38402</c:v>
                </c:pt>
                <c:pt idx="19">
                  <c:v>38403</c:v>
                </c:pt>
                <c:pt idx="20">
                  <c:v>38404</c:v>
                </c:pt>
                <c:pt idx="21">
                  <c:v>38405</c:v>
                </c:pt>
                <c:pt idx="22">
                  <c:v>38406</c:v>
                </c:pt>
                <c:pt idx="23">
                  <c:v>38407</c:v>
                </c:pt>
                <c:pt idx="24">
                  <c:v>38408</c:v>
                </c:pt>
                <c:pt idx="25">
                  <c:v>38409</c:v>
                </c:pt>
                <c:pt idx="26">
                  <c:v>38410</c:v>
                </c:pt>
                <c:pt idx="27">
                  <c:v>38411</c:v>
                </c:pt>
                <c:pt idx="28">
                  <c:v>38412</c:v>
                </c:pt>
                <c:pt idx="29">
                  <c:v>38413</c:v>
                </c:pt>
                <c:pt idx="30">
                  <c:v>38414</c:v>
                </c:pt>
                <c:pt idx="31">
                  <c:v>38415</c:v>
                </c:pt>
                <c:pt idx="32">
                  <c:v>38416</c:v>
                </c:pt>
                <c:pt idx="33">
                  <c:v>38417</c:v>
                </c:pt>
                <c:pt idx="34">
                  <c:v>38418</c:v>
                </c:pt>
                <c:pt idx="35">
                  <c:v>38419</c:v>
                </c:pt>
                <c:pt idx="36">
                  <c:v>38420</c:v>
                </c:pt>
                <c:pt idx="37">
                  <c:v>38421</c:v>
                </c:pt>
                <c:pt idx="38">
                  <c:v>38422</c:v>
                </c:pt>
                <c:pt idx="39">
                  <c:v>38423</c:v>
                </c:pt>
                <c:pt idx="40">
                  <c:v>38424</c:v>
                </c:pt>
                <c:pt idx="41">
                  <c:v>38425</c:v>
                </c:pt>
                <c:pt idx="42">
                  <c:v>38426</c:v>
                </c:pt>
                <c:pt idx="43">
                  <c:v>38427</c:v>
                </c:pt>
                <c:pt idx="44">
                  <c:v>38428</c:v>
                </c:pt>
                <c:pt idx="45">
                  <c:v>38429</c:v>
                </c:pt>
                <c:pt idx="46">
                  <c:v>38430</c:v>
                </c:pt>
              </c:numCache>
            </c:numRef>
          </c:xVal>
          <c:yVal>
            <c:numRef>
              <c:f>all!$K$33:$K$79</c:f>
              <c:numCache>
                <c:formatCode>General</c:formatCode>
                <c:ptCount val="47"/>
                <c:pt idx="0">
                  <c:v>43.559712727864586</c:v>
                </c:pt>
                <c:pt idx="1">
                  <c:v>56.395116806030288</c:v>
                </c:pt>
                <c:pt idx="2">
                  <c:v>36.590552965799979</c:v>
                </c:pt>
                <c:pt idx="3">
                  <c:v>34.955865859985344</c:v>
                </c:pt>
                <c:pt idx="4">
                  <c:v>19.468030293782537</c:v>
                </c:pt>
                <c:pt idx="5">
                  <c:v>45.916144688924156</c:v>
                </c:pt>
                <c:pt idx="6">
                  <c:v>17.524797677993767</c:v>
                </c:pt>
                <c:pt idx="7">
                  <c:v>27.228432337443017</c:v>
                </c:pt>
                <c:pt idx="8">
                  <c:v>17.09061861038208</c:v>
                </c:pt>
                <c:pt idx="9">
                  <c:v>11.848693052927652</c:v>
                </c:pt>
                <c:pt idx="10">
                  <c:v>20.043248494466138</c:v>
                </c:pt>
                <c:pt idx="11">
                  <c:v>23.712402343749989</c:v>
                </c:pt>
                <c:pt idx="12">
                  <c:v>8.4895959695180263</c:v>
                </c:pt>
                <c:pt idx="13">
                  <c:v>10.464530150095625</c:v>
                </c:pt>
                <c:pt idx="14">
                  <c:v>24.57007058461507</c:v>
                </c:pt>
                <c:pt idx="15">
                  <c:v>15.522560437520349</c:v>
                </c:pt>
                <c:pt idx="16">
                  <c:v>9.6473344167073574</c:v>
                </c:pt>
                <c:pt idx="17">
                  <c:v>11.592873732248945</c:v>
                </c:pt>
                <c:pt idx="18">
                  <c:v>28.104156494140636</c:v>
                </c:pt>
                <c:pt idx="19">
                  <c:v>13.903017838795984</c:v>
                </c:pt>
                <c:pt idx="20">
                  <c:v>21.652280171712231</c:v>
                </c:pt>
                <c:pt idx="21">
                  <c:v>23.784244855244946</c:v>
                </c:pt>
                <c:pt idx="22">
                  <c:v>28.067421595255528</c:v>
                </c:pt>
                <c:pt idx="23">
                  <c:v>31.53756841023764</c:v>
                </c:pt>
                <c:pt idx="24">
                  <c:v>24.78276157379149</c:v>
                </c:pt>
                <c:pt idx="25">
                  <c:v>18.435677846272782</c:v>
                </c:pt>
                <c:pt idx="26">
                  <c:v>19.326325098673504</c:v>
                </c:pt>
                <c:pt idx="27">
                  <c:v>23.910561402638759</c:v>
                </c:pt>
                <c:pt idx="28">
                  <c:v>10.400806109110514</c:v>
                </c:pt>
                <c:pt idx="29">
                  <c:v>12.48500553766887</c:v>
                </c:pt>
                <c:pt idx="30">
                  <c:v>19.008068879445389</c:v>
                </c:pt>
                <c:pt idx="31">
                  <c:v>51.777609507242808</c:v>
                </c:pt>
                <c:pt idx="32">
                  <c:v>36.099428812662758</c:v>
                </c:pt>
                <c:pt idx="33">
                  <c:v>31.620891571044925</c:v>
                </c:pt>
                <c:pt idx="34">
                  <c:v>11.752122879028324</c:v>
                </c:pt>
                <c:pt idx="35">
                  <c:v>12.430909474690752</c:v>
                </c:pt>
                <c:pt idx="36">
                  <c:v>13.723966280619303</c:v>
                </c:pt>
                <c:pt idx="37">
                  <c:v>26.265089035034173</c:v>
                </c:pt>
                <c:pt idx="38">
                  <c:v>21.151500384012866</c:v>
                </c:pt>
                <c:pt idx="39">
                  <c:v>12.830751260121664</c:v>
                </c:pt>
                <c:pt idx="40">
                  <c:v>16.866315205891926</c:v>
                </c:pt>
                <c:pt idx="41">
                  <c:v>28.430100440978997</c:v>
                </c:pt>
                <c:pt idx="42">
                  <c:v>31.996083577473943</c:v>
                </c:pt>
                <c:pt idx="43">
                  <c:v>27.246561368306484</c:v>
                </c:pt>
                <c:pt idx="44">
                  <c:v>23.577952702840179</c:v>
                </c:pt>
                <c:pt idx="45">
                  <c:v>35.240280787150056</c:v>
                </c:pt>
                <c:pt idx="46">
                  <c:v>11.383998235066736</c:v>
                </c:pt>
              </c:numCache>
            </c:numRef>
          </c:yVal>
        </c:ser>
        <c:ser>
          <c:idx val="10"/>
          <c:order val="10"/>
          <c:tx>
            <c:strRef>
              <c:f>all!$L$1</c:f>
              <c:strCache>
                <c:ptCount val="1"/>
                <c:pt idx="0">
                  <c:v>km1_26163587000</c:v>
                </c:pt>
              </c:strCache>
            </c:strRef>
          </c:tx>
          <c:spPr>
            <a:ln w="19050">
              <a:prstDash val="sysDash"/>
            </a:ln>
          </c:spPr>
          <c:marker>
            <c:symbol val="none"/>
          </c:marker>
          <c:xVal>
            <c:numRef>
              <c:f>all!$A$33:$A$79</c:f>
              <c:numCache>
                <c:formatCode>m/d/yyyy</c:formatCode>
                <c:ptCount val="47"/>
                <c:pt idx="0">
                  <c:v>38384</c:v>
                </c:pt>
                <c:pt idx="1">
                  <c:v>38385</c:v>
                </c:pt>
                <c:pt idx="2">
                  <c:v>38386</c:v>
                </c:pt>
                <c:pt idx="3">
                  <c:v>38387</c:v>
                </c:pt>
                <c:pt idx="4">
                  <c:v>38388</c:v>
                </c:pt>
                <c:pt idx="5">
                  <c:v>38389</c:v>
                </c:pt>
                <c:pt idx="6">
                  <c:v>38390</c:v>
                </c:pt>
                <c:pt idx="7">
                  <c:v>38391</c:v>
                </c:pt>
                <c:pt idx="8">
                  <c:v>38392</c:v>
                </c:pt>
                <c:pt idx="9">
                  <c:v>38393</c:v>
                </c:pt>
                <c:pt idx="10">
                  <c:v>38394</c:v>
                </c:pt>
                <c:pt idx="11">
                  <c:v>38395</c:v>
                </c:pt>
                <c:pt idx="12">
                  <c:v>38396</c:v>
                </c:pt>
                <c:pt idx="13">
                  <c:v>38397</c:v>
                </c:pt>
                <c:pt idx="14">
                  <c:v>38398</c:v>
                </c:pt>
                <c:pt idx="15">
                  <c:v>38399</c:v>
                </c:pt>
                <c:pt idx="16">
                  <c:v>38400</c:v>
                </c:pt>
                <c:pt idx="17">
                  <c:v>38401</c:v>
                </c:pt>
                <c:pt idx="18">
                  <c:v>38402</c:v>
                </c:pt>
                <c:pt idx="19">
                  <c:v>38403</c:v>
                </c:pt>
                <c:pt idx="20">
                  <c:v>38404</c:v>
                </c:pt>
                <c:pt idx="21">
                  <c:v>38405</c:v>
                </c:pt>
                <c:pt idx="22">
                  <c:v>38406</c:v>
                </c:pt>
                <c:pt idx="23">
                  <c:v>38407</c:v>
                </c:pt>
                <c:pt idx="24">
                  <c:v>38408</c:v>
                </c:pt>
                <c:pt idx="25">
                  <c:v>38409</c:v>
                </c:pt>
                <c:pt idx="26">
                  <c:v>38410</c:v>
                </c:pt>
                <c:pt idx="27">
                  <c:v>38411</c:v>
                </c:pt>
                <c:pt idx="28">
                  <c:v>38412</c:v>
                </c:pt>
                <c:pt idx="29">
                  <c:v>38413</c:v>
                </c:pt>
                <c:pt idx="30">
                  <c:v>38414</c:v>
                </c:pt>
                <c:pt idx="31">
                  <c:v>38415</c:v>
                </c:pt>
                <c:pt idx="32">
                  <c:v>38416</c:v>
                </c:pt>
                <c:pt idx="33">
                  <c:v>38417</c:v>
                </c:pt>
                <c:pt idx="34">
                  <c:v>38418</c:v>
                </c:pt>
                <c:pt idx="35">
                  <c:v>38419</c:v>
                </c:pt>
                <c:pt idx="36">
                  <c:v>38420</c:v>
                </c:pt>
                <c:pt idx="37">
                  <c:v>38421</c:v>
                </c:pt>
                <c:pt idx="38">
                  <c:v>38422</c:v>
                </c:pt>
                <c:pt idx="39">
                  <c:v>38423</c:v>
                </c:pt>
                <c:pt idx="40">
                  <c:v>38424</c:v>
                </c:pt>
                <c:pt idx="41">
                  <c:v>38425</c:v>
                </c:pt>
                <c:pt idx="42">
                  <c:v>38426</c:v>
                </c:pt>
                <c:pt idx="43">
                  <c:v>38427</c:v>
                </c:pt>
                <c:pt idx="44">
                  <c:v>38428</c:v>
                </c:pt>
                <c:pt idx="45">
                  <c:v>38429</c:v>
                </c:pt>
                <c:pt idx="46">
                  <c:v>38430</c:v>
                </c:pt>
              </c:numCache>
            </c:numRef>
          </c:xVal>
          <c:yVal>
            <c:numRef>
              <c:f>all!$L$33:$L$79</c:f>
              <c:numCache>
                <c:formatCode>General</c:formatCode>
                <c:ptCount val="47"/>
                <c:pt idx="0">
                  <c:v>29.957566579182931</c:v>
                </c:pt>
                <c:pt idx="1">
                  <c:v>50.860139211018883</c:v>
                </c:pt>
                <c:pt idx="2">
                  <c:v>36.610158284505225</c:v>
                </c:pt>
                <c:pt idx="3">
                  <c:v>31.16850264867146</c:v>
                </c:pt>
                <c:pt idx="4">
                  <c:v>16.653739611307774</c:v>
                </c:pt>
                <c:pt idx="5">
                  <c:v>42.063055038452163</c:v>
                </c:pt>
                <c:pt idx="6">
                  <c:v>11.809112548828129</c:v>
                </c:pt>
                <c:pt idx="7">
                  <c:v>18.791316986083977</c:v>
                </c:pt>
                <c:pt idx="8">
                  <c:v>13.761481920878092</c:v>
                </c:pt>
                <c:pt idx="9">
                  <c:v>10.426559925079349</c:v>
                </c:pt>
                <c:pt idx="10">
                  <c:v>19.187984148661297</c:v>
                </c:pt>
                <c:pt idx="11">
                  <c:v>21.552791277567533</c:v>
                </c:pt>
                <c:pt idx="12">
                  <c:v>8.7114229798316956</c:v>
                </c:pt>
                <c:pt idx="13">
                  <c:v>9.5812060038248692</c:v>
                </c:pt>
                <c:pt idx="14">
                  <c:v>18.896072864532471</c:v>
                </c:pt>
                <c:pt idx="15">
                  <c:v>14.213590939839685</c:v>
                </c:pt>
                <c:pt idx="16">
                  <c:v>11.579281489054361</c:v>
                </c:pt>
                <c:pt idx="17">
                  <c:v>12.227825323740641</c:v>
                </c:pt>
                <c:pt idx="18">
                  <c:v>29.125457763671875</c:v>
                </c:pt>
                <c:pt idx="19">
                  <c:v>11.802792310714725</c:v>
                </c:pt>
                <c:pt idx="20">
                  <c:v>21.947447458902989</c:v>
                </c:pt>
                <c:pt idx="21">
                  <c:v>20.393099784851074</c:v>
                </c:pt>
                <c:pt idx="22">
                  <c:v>21.674398740132656</c:v>
                </c:pt>
                <c:pt idx="23">
                  <c:v>28.332125663757324</c:v>
                </c:pt>
                <c:pt idx="24">
                  <c:v>24.418566385904942</c:v>
                </c:pt>
                <c:pt idx="25">
                  <c:v>16.277952829996753</c:v>
                </c:pt>
                <c:pt idx="26">
                  <c:v>21.724162737528484</c:v>
                </c:pt>
                <c:pt idx="27">
                  <c:v>25.087933540344224</c:v>
                </c:pt>
                <c:pt idx="28">
                  <c:v>9.8129008611043336</c:v>
                </c:pt>
                <c:pt idx="29">
                  <c:v>13.350168546040853</c:v>
                </c:pt>
                <c:pt idx="30">
                  <c:v>21.841484069824226</c:v>
                </c:pt>
                <c:pt idx="31">
                  <c:v>47.990585327148438</c:v>
                </c:pt>
                <c:pt idx="32">
                  <c:v>35.609625498453781</c:v>
                </c:pt>
                <c:pt idx="33">
                  <c:v>30.597738901774086</c:v>
                </c:pt>
                <c:pt idx="34">
                  <c:v>9.5782576402028372</c:v>
                </c:pt>
                <c:pt idx="35">
                  <c:v>12.487881580988565</c:v>
                </c:pt>
                <c:pt idx="36">
                  <c:v>14.318370978037512</c:v>
                </c:pt>
                <c:pt idx="37">
                  <c:v>23.443799018859856</c:v>
                </c:pt>
                <c:pt idx="38">
                  <c:v>19.764741261800129</c:v>
                </c:pt>
                <c:pt idx="39">
                  <c:v>13.261775811513266</c:v>
                </c:pt>
                <c:pt idx="40">
                  <c:v>17.096889972686768</c:v>
                </c:pt>
                <c:pt idx="41">
                  <c:v>26.065906206766758</c:v>
                </c:pt>
                <c:pt idx="42">
                  <c:v>32.553646087646435</c:v>
                </c:pt>
                <c:pt idx="43">
                  <c:v>24.641417185465496</c:v>
                </c:pt>
                <c:pt idx="44">
                  <c:v>15.777018864949545</c:v>
                </c:pt>
                <c:pt idx="45">
                  <c:v>35.952062606811509</c:v>
                </c:pt>
                <c:pt idx="46">
                  <c:v>10.377619822820032</c:v>
                </c:pt>
              </c:numCache>
            </c:numRef>
          </c:yVal>
        </c:ser>
        <c:ser>
          <c:idx val="11"/>
          <c:order val="11"/>
          <c:tx>
            <c:strRef>
              <c:f>all!$Z$1</c:f>
              <c:strCache>
                <c:ptCount val="1"/>
                <c:pt idx="0">
                  <c:v>DEARS PEM</c:v>
                </c:pt>
              </c:strCache>
            </c:strRef>
          </c:tx>
          <c:marker>
            <c:symbol val="none"/>
          </c:marker>
          <c:xVal>
            <c:numRef>
              <c:f>all!$A$33:$A$79</c:f>
              <c:numCache>
                <c:formatCode>m/d/yyyy</c:formatCode>
                <c:ptCount val="47"/>
                <c:pt idx="0">
                  <c:v>38384</c:v>
                </c:pt>
                <c:pt idx="1">
                  <c:v>38385</c:v>
                </c:pt>
                <c:pt idx="2">
                  <c:v>38386</c:v>
                </c:pt>
                <c:pt idx="3">
                  <c:v>38387</c:v>
                </c:pt>
                <c:pt idx="4">
                  <c:v>38388</c:v>
                </c:pt>
                <c:pt idx="5">
                  <c:v>38389</c:v>
                </c:pt>
                <c:pt idx="6">
                  <c:v>38390</c:v>
                </c:pt>
                <c:pt idx="7">
                  <c:v>38391</c:v>
                </c:pt>
                <c:pt idx="8">
                  <c:v>38392</c:v>
                </c:pt>
                <c:pt idx="9">
                  <c:v>38393</c:v>
                </c:pt>
                <c:pt idx="10">
                  <c:v>38394</c:v>
                </c:pt>
                <c:pt idx="11">
                  <c:v>38395</c:v>
                </c:pt>
                <c:pt idx="12">
                  <c:v>38396</c:v>
                </c:pt>
                <c:pt idx="13">
                  <c:v>38397</c:v>
                </c:pt>
                <c:pt idx="14">
                  <c:v>38398</c:v>
                </c:pt>
                <c:pt idx="15">
                  <c:v>38399</c:v>
                </c:pt>
                <c:pt idx="16">
                  <c:v>38400</c:v>
                </c:pt>
                <c:pt idx="17">
                  <c:v>38401</c:v>
                </c:pt>
                <c:pt idx="18">
                  <c:v>38402</c:v>
                </c:pt>
                <c:pt idx="19">
                  <c:v>38403</c:v>
                </c:pt>
                <c:pt idx="20">
                  <c:v>38404</c:v>
                </c:pt>
                <c:pt idx="21">
                  <c:v>38405</c:v>
                </c:pt>
                <c:pt idx="22">
                  <c:v>38406</c:v>
                </c:pt>
                <c:pt idx="23">
                  <c:v>38407</c:v>
                </c:pt>
                <c:pt idx="24">
                  <c:v>38408</c:v>
                </c:pt>
                <c:pt idx="25">
                  <c:v>38409</c:v>
                </c:pt>
                <c:pt idx="26">
                  <c:v>38410</c:v>
                </c:pt>
                <c:pt idx="27">
                  <c:v>38411</c:v>
                </c:pt>
                <c:pt idx="28">
                  <c:v>38412</c:v>
                </c:pt>
                <c:pt idx="29">
                  <c:v>38413</c:v>
                </c:pt>
                <c:pt idx="30">
                  <c:v>38414</c:v>
                </c:pt>
                <c:pt idx="31">
                  <c:v>38415</c:v>
                </c:pt>
                <c:pt idx="32">
                  <c:v>38416</c:v>
                </c:pt>
                <c:pt idx="33">
                  <c:v>38417</c:v>
                </c:pt>
                <c:pt idx="34">
                  <c:v>38418</c:v>
                </c:pt>
                <c:pt idx="35">
                  <c:v>38419</c:v>
                </c:pt>
                <c:pt idx="36">
                  <c:v>38420</c:v>
                </c:pt>
                <c:pt idx="37">
                  <c:v>38421</c:v>
                </c:pt>
                <c:pt idx="38">
                  <c:v>38422</c:v>
                </c:pt>
                <c:pt idx="39">
                  <c:v>38423</c:v>
                </c:pt>
                <c:pt idx="40">
                  <c:v>38424</c:v>
                </c:pt>
                <c:pt idx="41">
                  <c:v>38425</c:v>
                </c:pt>
                <c:pt idx="42">
                  <c:v>38426</c:v>
                </c:pt>
                <c:pt idx="43">
                  <c:v>38427</c:v>
                </c:pt>
                <c:pt idx="44">
                  <c:v>38428</c:v>
                </c:pt>
                <c:pt idx="45">
                  <c:v>38429</c:v>
                </c:pt>
                <c:pt idx="46">
                  <c:v>38430</c:v>
                </c:pt>
              </c:numCache>
            </c:numRef>
          </c:xVal>
          <c:yVal>
            <c:numRef>
              <c:f>all!$Z$33:$Z$79</c:f>
              <c:numCache>
                <c:formatCode>General</c:formatCode>
                <c:ptCount val="47"/>
                <c:pt idx="0">
                  <c:v>37.31906795469915</c:v>
                </c:pt>
                <c:pt idx="1">
                  <c:v>33.394107541693778</c:v>
                </c:pt>
                <c:pt idx="2">
                  <c:v>54.548407058815236</c:v>
                </c:pt>
                <c:pt idx="3">
                  <c:v>66.371371599540637</c:v>
                </c:pt>
                <c:pt idx="4">
                  <c:v>63.008343813753655</c:v>
                </c:pt>
                <c:pt idx="7">
                  <c:v>13.502953478834662</c:v>
                </c:pt>
                <c:pt idx="8">
                  <c:v>7.623177852623936</c:v>
                </c:pt>
                <c:pt idx="9">
                  <c:v>10.321033167863803</c:v>
                </c:pt>
                <c:pt idx="10">
                  <c:v>22.686347582268354</c:v>
                </c:pt>
                <c:pt idx="11">
                  <c:v>9.6209741765137569</c:v>
                </c:pt>
                <c:pt idx="14">
                  <c:v>15.198095419505044</c:v>
                </c:pt>
                <c:pt idx="15">
                  <c:v>9.6118960772721032</c:v>
                </c:pt>
                <c:pt idx="16">
                  <c:v>6.2624863110564846</c:v>
                </c:pt>
                <c:pt idx="17">
                  <c:v>9.7629793133884473</c:v>
                </c:pt>
                <c:pt idx="18">
                  <c:v>16.138556096502757</c:v>
                </c:pt>
                <c:pt idx="21">
                  <c:v>12.196550238883837</c:v>
                </c:pt>
                <c:pt idx="22">
                  <c:v>8.5345469766320363</c:v>
                </c:pt>
                <c:pt idx="23">
                  <c:v>10.630038293471403</c:v>
                </c:pt>
                <c:pt idx="24">
                  <c:v>15.554335725033265</c:v>
                </c:pt>
                <c:pt idx="25">
                  <c:v>6.8614177737355684</c:v>
                </c:pt>
                <c:pt idx="28">
                  <c:v>4.1325819238652937</c:v>
                </c:pt>
                <c:pt idx="29">
                  <c:v>6.0342191440941946</c:v>
                </c:pt>
                <c:pt idx="30">
                  <c:v>12.064871801335448</c:v>
                </c:pt>
                <c:pt idx="31">
                  <c:v>28.11602554025913</c:v>
                </c:pt>
                <c:pt idx="32">
                  <c:v>23.031924746021456</c:v>
                </c:pt>
                <c:pt idx="35">
                  <c:v>4.5214505201250361</c:v>
                </c:pt>
                <c:pt idx="36">
                  <c:v>5.6860929254121686</c:v>
                </c:pt>
                <c:pt idx="37">
                  <c:v>16.132750507777189</c:v>
                </c:pt>
                <c:pt idx="38">
                  <c:v>10.52315007793738</c:v>
                </c:pt>
                <c:pt idx="39">
                  <c:v>3.690418344223116</c:v>
                </c:pt>
                <c:pt idx="42">
                  <c:v>20.550833591198558</c:v>
                </c:pt>
                <c:pt idx="43">
                  <c:v>20.884994200288705</c:v>
                </c:pt>
                <c:pt idx="44">
                  <c:v>17.337981436830731</c:v>
                </c:pt>
                <c:pt idx="45">
                  <c:v>20.182696024267315</c:v>
                </c:pt>
                <c:pt idx="46">
                  <c:v>35.221353083340858</c:v>
                </c:pt>
              </c:numCache>
            </c:numRef>
          </c:yVal>
        </c:ser>
        <c:ser>
          <c:idx val="12"/>
          <c:order val="12"/>
          <c:tx>
            <c:strRef>
              <c:f>all!$AI$1</c:f>
              <c:strCache>
                <c:ptCount val="1"/>
                <c:pt idx="0">
                  <c:v>DEARS EMA1a</c:v>
                </c:pt>
              </c:strCache>
            </c:strRef>
          </c:tx>
          <c:marker>
            <c:symbol val="none"/>
          </c:marker>
          <c:xVal>
            <c:numRef>
              <c:f>all!$A$33:$A$79</c:f>
              <c:numCache>
                <c:formatCode>m/d/yyyy</c:formatCode>
                <c:ptCount val="47"/>
                <c:pt idx="0">
                  <c:v>38384</c:v>
                </c:pt>
                <c:pt idx="1">
                  <c:v>38385</c:v>
                </c:pt>
                <c:pt idx="2">
                  <c:v>38386</c:v>
                </c:pt>
                <c:pt idx="3">
                  <c:v>38387</c:v>
                </c:pt>
                <c:pt idx="4">
                  <c:v>38388</c:v>
                </c:pt>
                <c:pt idx="5">
                  <c:v>38389</c:v>
                </c:pt>
                <c:pt idx="6">
                  <c:v>38390</c:v>
                </c:pt>
                <c:pt idx="7">
                  <c:v>38391</c:v>
                </c:pt>
                <c:pt idx="8">
                  <c:v>38392</c:v>
                </c:pt>
                <c:pt idx="9">
                  <c:v>38393</c:v>
                </c:pt>
                <c:pt idx="10">
                  <c:v>38394</c:v>
                </c:pt>
                <c:pt idx="11">
                  <c:v>38395</c:v>
                </c:pt>
                <c:pt idx="12">
                  <c:v>38396</c:v>
                </c:pt>
                <c:pt idx="13">
                  <c:v>38397</c:v>
                </c:pt>
                <c:pt idx="14">
                  <c:v>38398</c:v>
                </c:pt>
                <c:pt idx="15">
                  <c:v>38399</c:v>
                </c:pt>
                <c:pt idx="16">
                  <c:v>38400</c:v>
                </c:pt>
                <c:pt idx="17">
                  <c:v>38401</c:v>
                </c:pt>
                <c:pt idx="18">
                  <c:v>38402</c:v>
                </c:pt>
                <c:pt idx="19">
                  <c:v>38403</c:v>
                </c:pt>
                <c:pt idx="20">
                  <c:v>38404</c:v>
                </c:pt>
                <c:pt idx="21">
                  <c:v>38405</c:v>
                </c:pt>
                <c:pt idx="22">
                  <c:v>38406</c:v>
                </c:pt>
                <c:pt idx="23">
                  <c:v>38407</c:v>
                </c:pt>
                <c:pt idx="24">
                  <c:v>38408</c:v>
                </c:pt>
                <c:pt idx="25">
                  <c:v>38409</c:v>
                </c:pt>
                <c:pt idx="26">
                  <c:v>38410</c:v>
                </c:pt>
                <c:pt idx="27">
                  <c:v>38411</c:v>
                </c:pt>
                <c:pt idx="28">
                  <c:v>38412</c:v>
                </c:pt>
                <c:pt idx="29">
                  <c:v>38413</c:v>
                </c:pt>
                <c:pt idx="30">
                  <c:v>38414</c:v>
                </c:pt>
                <c:pt idx="31">
                  <c:v>38415</c:v>
                </c:pt>
                <c:pt idx="32">
                  <c:v>38416</c:v>
                </c:pt>
                <c:pt idx="33">
                  <c:v>38417</c:v>
                </c:pt>
                <c:pt idx="34">
                  <c:v>38418</c:v>
                </c:pt>
                <c:pt idx="35">
                  <c:v>38419</c:v>
                </c:pt>
                <c:pt idx="36">
                  <c:v>38420</c:v>
                </c:pt>
                <c:pt idx="37">
                  <c:v>38421</c:v>
                </c:pt>
                <c:pt idx="38">
                  <c:v>38422</c:v>
                </c:pt>
                <c:pt idx="39">
                  <c:v>38423</c:v>
                </c:pt>
                <c:pt idx="40">
                  <c:v>38424</c:v>
                </c:pt>
                <c:pt idx="41">
                  <c:v>38425</c:v>
                </c:pt>
                <c:pt idx="42">
                  <c:v>38426</c:v>
                </c:pt>
                <c:pt idx="43">
                  <c:v>38427</c:v>
                </c:pt>
                <c:pt idx="44">
                  <c:v>38428</c:v>
                </c:pt>
                <c:pt idx="45">
                  <c:v>38429</c:v>
                </c:pt>
                <c:pt idx="46">
                  <c:v>38430</c:v>
                </c:pt>
              </c:numCache>
            </c:numRef>
          </c:xVal>
          <c:yVal>
            <c:numRef>
              <c:f>all!$AI$33:$AI$79</c:f>
              <c:numCache>
                <c:formatCode>General</c:formatCode>
                <c:ptCount val="47"/>
                <c:pt idx="7">
                  <c:v>11.232795330908544</c:v>
                </c:pt>
                <c:pt idx="8">
                  <c:v>9.4805054315085027</c:v>
                </c:pt>
                <c:pt idx="9">
                  <c:v>12.042965504553559</c:v>
                </c:pt>
                <c:pt idx="10">
                  <c:v>24.025160087174811</c:v>
                </c:pt>
                <c:pt idx="11">
                  <c:v>11.307122755423817</c:v>
                </c:pt>
                <c:pt idx="22">
                  <c:v>12.921917630063451</c:v>
                </c:pt>
                <c:pt idx="23">
                  <c:v>13.474998285431475</c:v>
                </c:pt>
                <c:pt idx="25">
                  <c:v>5.3498841822206575</c:v>
                </c:pt>
                <c:pt idx="28">
                  <c:v>3.2309363225913721</c:v>
                </c:pt>
                <c:pt idx="29">
                  <c:v>5.8241925860632762</c:v>
                </c:pt>
                <c:pt idx="31">
                  <c:v>32.334468775020653</c:v>
                </c:pt>
                <c:pt idx="32">
                  <c:v>23.689037348914372</c:v>
                </c:pt>
                <c:pt idx="35">
                  <c:v>6.8757682146324894</c:v>
                </c:pt>
                <c:pt idx="37">
                  <c:v>17.325511781116166</c:v>
                </c:pt>
              </c:numCache>
            </c:numRef>
          </c:yVal>
        </c:ser>
        <c:ser>
          <c:idx val="13"/>
          <c:order val="13"/>
          <c:tx>
            <c:strRef>
              <c:f>all!$AJ$1</c:f>
              <c:strCache>
                <c:ptCount val="1"/>
                <c:pt idx="0">
                  <c:v>DEARS EMA1b</c:v>
                </c:pt>
              </c:strCache>
            </c:strRef>
          </c:tx>
          <c:marker>
            <c:symbol val="none"/>
          </c:marker>
          <c:xVal>
            <c:numRef>
              <c:f>all!$A$33:$A$79</c:f>
              <c:numCache>
                <c:formatCode>m/d/yyyy</c:formatCode>
                <c:ptCount val="47"/>
                <c:pt idx="0">
                  <c:v>38384</c:v>
                </c:pt>
                <c:pt idx="1">
                  <c:v>38385</c:v>
                </c:pt>
                <c:pt idx="2">
                  <c:v>38386</c:v>
                </c:pt>
                <c:pt idx="3">
                  <c:v>38387</c:v>
                </c:pt>
                <c:pt idx="4">
                  <c:v>38388</c:v>
                </c:pt>
                <c:pt idx="5">
                  <c:v>38389</c:v>
                </c:pt>
                <c:pt idx="6">
                  <c:v>38390</c:v>
                </c:pt>
                <c:pt idx="7">
                  <c:v>38391</c:v>
                </c:pt>
                <c:pt idx="8">
                  <c:v>38392</c:v>
                </c:pt>
                <c:pt idx="9">
                  <c:v>38393</c:v>
                </c:pt>
                <c:pt idx="10">
                  <c:v>38394</c:v>
                </c:pt>
                <c:pt idx="11">
                  <c:v>38395</c:v>
                </c:pt>
                <c:pt idx="12">
                  <c:v>38396</c:v>
                </c:pt>
                <c:pt idx="13">
                  <c:v>38397</c:v>
                </c:pt>
                <c:pt idx="14">
                  <c:v>38398</c:v>
                </c:pt>
                <c:pt idx="15">
                  <c:v>38399</c:v>
                </c:pt>
                <c:pt idx="16">
                  <c:v>38400</c:v>
                </c:pt>
                <c:pt idx="17">
                  <c:v>38401</c:v>
                </c:pt>
                <c:pt idx="18">
                  <c:v>38402</c:v>
                </c:pt>
                <c:pt idx="19">
                  <c:v>38403</c:v>
                </c:pt>
                <c:pt idx="20">
                  <c:v>38404</c:v>
                </c:pt>
                <c:pt idx="21">
                  <c:v>38405</c:v>
                </c:pt>
                <c:pt idx="22">
                  <c:v>38406</c:v>
                </c:pt>
                <c:pt idx="23">
                  <c:v>38407</c:v>
                </c:pt>
                <c:pt idx="24">
                  <c:v>38408</c:v>
                </c:pt>
                <c:pt idx="25">
                  <c:v>38409</c:v>
                </c:pt>
                <c:pt idx="26">
                  <c:v>38410</c:v>
                </c:pt>
                <c:pt idx="27">
                  <c:v>38411</c:v>
                </c:pt>
                <c:pt idx="28">
                  <c:v>38412</c:v>
                </c:pt>
                <c:pt idx="29">
                  <c:v>38413</c:v>
                </c:pt>
                <c:pt idx="30">
                  <c:v>38414</c:v>
                </c:pt>
                <c:pt idx="31">
                  <c:v>38415</c:v>
                </c:pt>
                <c:pt idx="32">
                  <c:v>38416</c:v>
                </c:pt>
                <c:pt idx="33">
                  <c:v>38417</c:v>
                </c:pt>
                <c:pt idx="34">
                  <c:v>38418</c:v>
                </c:pt>
                <c:pt idx="35">
                  <c:v>38419</c:v>
                </c:pt>
                <c:pt idx="36">
                  <c:v>38420</c:v>
                </c:pt>
                <c:pt idx="37">
                  <c:v>38421</c:v>
                </c:pt>
                <c:pt idx="38">
                  <c:v>38422</c:v>
                </c:pt>
                <c:pt idx="39">
                  <c:v>38423</c:v>
                </c:pt>
                <c:pt idx="40">
                  <c:v>38424</c:v>
                </c:pt>
                <c:pt idx="41">
                  <c:v>38425</c:v>
                </c:pt>
                <c:pt idx="42">
                  <c:v>38426</c:v>
                </c:pt>
                <c:pt idx="43">
                  <c:v>38427</c:v>
                </c:pt>
                <c:pt idx="44">
                  <c:v>38428</c:v>
                </c:pt>
                <c:pt idx="45">
                  <c:v>38429</c:v>
                </c:pt>
                <c:pt idx="46">
                  <c:v>38430</c:v>
                </c:pt>
              </c:numCache>
            </c:numRef>
          </c:xVal>
          <c:yVal>
            <c:numRef>
              <c:f>all!$AJ$33:$AJ$79</c:f>
              <c:numCache>
                <c:formatCode>General</c:formatCode>
                <c:ptCount val="47"/>
                <c:pt idx="21">
                  <c:v>14.4407295769896</c:v>
                </c:pt>
                <c:pt idx="22">
                  <c:v>14.133338660447775</c:v>
                </c:pt>
                <c:pt idx="23">
                  <c:v>15.89267335029515</c:v>
                </c:pt>
                <c:pt idx="24">
                  <c:v>19.083499589142455</c:v>
                </c:pt>
                <c:pt idx="25">
                  <c:v>7.7138122310672186</c:v>
                </c:pt>
                <c:pt idx="28">
                  <c:v>4.3564765372120018</c:v>
                </c:pt>
                <c:pt idx="29">
                  <c:v>6.1916148953502912</c:v>
                </c:pt>
                <c:pt idx="30">
                  <c:v>12.470871118605746</c:v>
                </c:pt>
                <c:pt idx="31">
                  <c:v>33.867924351969904</c:v>
                </c:pt>
                <c:pt idx="32">
                  <c:v>24.160644808081749</c:v>
                </c:pt>
              </c:numCache>
            </c:numRef>
          </c:yVal>
        </c:ser>
        <c:ser>
          <c:idx val="14"/>
          <c:order val="14"/>
          <c:tx>
            <c:strRef>
              <c:f>all!$AK$1</c:f>
              <c:strCache>
                <c:ptCount val="1"/>
                <c:pt idx="0">
                  <c:v>DEARS EMA3a</c:v>
                </c:pt>
              </c:strCache>
            </c:strRef>
          </c:tx>
          <c:marker>
            <c:symbol val="none"/>
          </c:marker>
          <c:xVal>
            <c:numRef>
              <c:f>all!$A$33:$A$79</c:f>
              <c:numCache>
                <c:formatCode>m/d/yyyy</c:formatCode>
                <c:ptCount val="47"/>
                <c:pt idx="0">
                  <c:v>38384</c:v>
                </c:pt>
                <c:pt idx="1">
                  <c:v>38385</c:v>
                </c:pt>
                <c:pt idx="2">
                  <c:v>38386</c:v>
                </c:pt>
                <c:pt idx="3">
                  <c:v>38387</c:v>
                </c:pt>
                <c:pt idx="4">
                  <c:v>38388</c:v>
                </c:pt>
                <c:pt idx="5">
                  <c:v>38389</c:v>
                </c:pt>
                <c:pt idx="6">
                  <c:v>38390</c:v>
                </c:pt>
                <c:pt idx="7">
                  <c:v>38391</c:v>
                </c:pt>
                <c:pt idx="8">
                  <c:v>38392</c:v>
                </c:pt>
                <c:pt idx="9">
                  <c:v>38393</c:v>
                </c:pt>
                <c:pt idx="10">
                  <c:v>38394</c:v>
                </c:pt>
                <c:pt idx="11">
                  <c:v>38395</c:v>
                </c:pt>
                <c:pt idx="12">
                  <c:v>38396</c:v>
                </c:pt>
                <c:pt idx="13">
                  <c:v>38397</c:v>
                </c:pt>
                <c:pt idx="14">
                  <c:v>38398</c:v>
                </c:pt>
                <c:pt idx="15">
                  <c:v>38399</c:v>
                </c:pt>
                <c:pt idx="16">
                  <c:v>38400</c:v>
                </c:pt>
                <c:pt idx="17">
                  <c:v>38401</c:v>
                </c:pt>
                <c:pt idx="18">
                  <c:v>38402</c:v>
                </c:pt>
                <c:pt idx="19">
                  <c:v>38403</c:v>
                </c:pt>
                <c:pt idx="20">
                  <c:v>38404</c:v>
                </c:pt>
                <c:pt idx="21">
                  <c:v>38405</c:v>
                </c:pt>
                <c:pt idx="22">
                  <c:v>38406</c:v>
                </c:pt>
                <c:pt idx="23">
                  <c:v>38407</c:v>
                </c:pt>
                <c:pt idx="24">
                  <c:v>38408</c:v>
                </c:pt>
                <c:pt idx="25">
                  <c:v>38409</c:v>
                </c:pt>
                <c:pt idx="26">
                  <c:v>38410</c:v>
                </c:pt>
                <c:pt idx="27">
                  <c:v>38411</c:v>
                </c:pt>
                <c:pt idx="28">
                  <c:v>38412</c:v>
                </c:pt>
                <c:pt idx="29">
                  <c:v>38413</c:v>
                </c:pt>
                <c:pt idx="30">
                  <c:v>38414</c:v>
                </c:pt>
                <c:pt idx="31">
                  <c:v>38415</c:v>
                </c:pt>
                <c:pt idx="32">
                  <c:v>38416</c:v>
                </c:pt>
                <c:pt idx="33">
                  <c:v>38417</c:v>
                </c:pt>
                <c:pt idx="34">
                  <c:v>38418</c:v>
                </c:pt>
                <c:pt idx="35">
                  <c:v>38419</c:v>
                </c:pt>
                <c:pt idx="36">
                  <c:v>38420</c:v>
                </c:pt>
                <c:pt idx="37">
                  <c:v>38421</c:v>
                </c:pt>
                <c:pt idx="38">
                  <c:v>38422</c:v>
                </c:pt>
                <c:pt idx="39">
                  <c:v>38423</c:v>
                </c:pt>
                <c:pt idx="40">
                  <c:v>38424</c:v>
                </c:pt>
                <c:pt idx="41">
                  <c:v>38425</c:v>
                </c:pt>
                <c:pt idx="42">
                  <c:v>38426</c:v>
                </c:pt>
                <c:pt idx="43">
                  <c:v>38427</c:v>
                </c:pt>
                <c:pt idx="44">
                  <c:v>38428</c:v>
                </c:pt>
                <c:pt idx="45">
                  <c:v>38429</c:v>
                </c:pt>
                <c:pt idx="46">
                  <c:v>38430</c:v>
                </c:pt>
              </c:numCache>
            </c:numRef>
          </c:xVal>
          <c:yVal>
            <c:numRef>
              <c:f>all!$AK$33:$AK$79</c:f>
              <c:numCache>
                <c:formatCode>General</c:formatCode>
                <c:ptCount val="47"/>
                <c:pt idx="3">
                  <c:v>73.133233713553139</c:v>
                </c:pt>
                <c:pt idx="4">
                  <c:v>69.804468621714577</c:v>
                </c:pt>
                <c:pt idx="7">
                  <c:v>10.022667245311101</c:v>
                </c:pt>
                <c:pt idx="8">
                  <c:v>5.6642930270788066</c:v>
                </c:pt>
                <c:pt idx="9">
                  <c:v>7.9966834624323173</c:v>
                </c:pt>
                <c:pt idx="10">
                  <c:v>24.013922429025371</c:v>
                </c:pt>
                <c:pt idx="11">
                  <c:v>7.5472895650323633</c:v>
                </c:pt>
                <c:pt idx="14">
                  <c:v>17.771175203187568</c:v>
                </c:pt>
                <c:pt idx="15">
                  <c:v>9.1462650495389415</c:v>
                </c:pt>
                <c:pt idx="16">
                  <c:v>6.6130940636956916</c:v>
                </c:pt>
                <c:pt idx="17">
                  <c:v>7.9177960906330167</c:v>
                </c:pt>
                <c:pt idx="18">
                  <c:v>19.838543380882729</c:v>
                </c:pt>
                <c:pt idx="21">
                  <c:v>15.74154631320488</c:v>
                </c:pt>
                <c:pt idx="22">
                  <c:v>11.315207180788752</c:v>
                </c:pt>
                <c:pt idx="23">
                  <c:v>13.558060340588868</c:v>
                </c:pt>
                <c:pt idx="24">
                  <c:v>16.392428404494588</c:v>
                </c:pt>
                <c:pt idx="25">
                  <c:v>7.5525585446832704</c:v>
                </c:pt>
                <c:pt idx="28">
                  <c:v>3.8882337845505632</c:v>
                </c:pt>
                <c:pt idx="29">
                  <c:v>5.731729735481891</c:v>
                </c:pt>
                <c:pt idx="30">
                  <c:v>11.611993393614558</c:v>
                </c:pt>
                <c:pt idx="31">
                  <c:v>31.00618570530639</c:v>
                </c:pt>
                <c:pt idx="32">
                  <c:v>22.691610687433261</c:v>
                </c:pt>
                <c:pt idx="35">
                  <c:v>3.7787446325039431</c:v>
                </c:pt>
                <c:pt idx="36">
                  <c:v>7.4086527369582678</c:v>
                </c:pt>
                <c:pt idx="37">
                  <c:v>16.907772798739469</c:v>
                </c:pt>
                <c:pt idx="38">
                  <c:v>12.67633235082625</c:v>
                </c:pt>
                <c:pt idx="39">
                  <c:v>5.7266214020319115</c:v>
                </c:pt>
                <c:pt idx="42">
                  <c:v>19.019830012554507</c:v>
                </c:pt>
                <c:pt idx="43">
                  <c:v>23.529322059752211</c:v>
                </c:pt>
                <c:pt idx="44">
                  <c:v>17.37753688274913</c:v>
                </c:pt>
                <c:pt idx="45">
                  <c:v>20.367187141145948</c:v>
                </c:pt>
                <c:pt idx="46">
                  <c:v>36.10462332715143</c:v>
                </c:pt>
              </c:numCache>
            </c:numRef>
          </c:yVal>
        </c:ser>
        <c:ser>
          <c:idx val="15"/>
          <c:order val="15"/>
          <c:tx>
            <c:strRef>
              <c:f>all!$AL$1</c:f>
              <c:strCache>
                <c:ptCount val="1"/>
                <c:pt idx="0">
                  <c:v>DEARS EMA3b</c:v>
                </c:pt>
              </c:strCache>
            </c:strRef>
          </c:tx>
          <c:marker>
            <c:symbol val="none"/>
          </c:marker>
          <c:xVal>
            <c:numRef>
              <c:f>all!$A$33:$A$79</c:f>
              <c:numCache>
                <c:formatCode>m/d/yyyy</c:formatCode>
                <c:ptCount val="47"/>
                <c:pt idx="0">
                  <c:v>38384</c:v>
                </c:pt>
                <c:pt idx="1">
                  <c:v>38385</c:v>
                </c:pt>
                <c:pt idx="2">
                  <c:v>38386</c:v>
                </c:pt>
                <c:pt idx="3">
                  <c:v>38387</c:v>
                </c:pt>
                <c:pt idx="4">
                  <c:v>38388</c:v>
                </c:pt>
                <c:pt idx="5">
                  <c:v>38389</c:v>
                </c:pt>
                <c:pt idx="6">
                  <c:v>38390</c:v>
                </c:pt>
                <c:pt idx="7">
                  <c:v>38391</c:v>
                </c:pt>
                <c:pt idx="8">
                  <c:v>38392</c:v>
                </c:pt>
                <c:pt idx="9">
                  <c:v>38393</c:v>
                </c:pt>
                <c:pt idx="10">
                  <c:v>38394</c:v>
                </c:pt>
                <c:pt idx="11">
                  <c:v>38395</c:v>
                </c:pt>
                <c:pt idx="12">
                  <c:v>38396</c:v>
                </c:pt>
                <c:pt idx="13">
                  <c:v>38397</c:v>
                </c:pt>
                <c:pt idx="14">
                  <c:v>38398</c:v>
                </c:pt>
                <c:pt idx="15">
                  <c:v>38399</c:v>
                </c:pt>
                <c:pt idx="16">
                  <c:v>38400</c:v>
                </c:pt>
                <c:pt idx="17">
                  <c:v>38401</c:v>
                </c:pt>
                <c:pt idx="18">
                  <c:v>38402</c:v>
                </c:pt>
                <c:pt idx="19">
                  <c:v>38403</c:v>
                </c:pt>
                <c:pt idx="20">
                  <c:v>38404</c:v>
                </c:pt>
                <c:pt idx="21">
                  <c:v>38405</c:v>
                </c:pt>
                <c:pt idx="22">
                  <c:v>38406</c:v>
                </c:pt>
                <c:pt idx="23">
                  <c:v>38407</c:v>
                </c:pt>
                <c:pt idx="24">
                  <c:v>38408</c:v>
                </c:pt>
                <c:pt idx="25">
                  <c:v>38409</c:v>
                </c:pt>
                <c:pt idx="26">
                  <c:v>38410</c:v>
                </c:pt>
                <c:pt idx="27">
                  <c:v>38411</c:v>
                </c:pt>
                <c:pt idx="28">
                  <c:v>38412</c:v>
                </c:pt>
                <c:pt idx="29">
                  <c:v>38413</c:v>
                </c:pt>
                <c:pt idx="30">
                  <c:v>38414</c:v>
                </c:pt>
                <c:pt idx="31">
                  <c:v>38415</c:v>
                </c:pt>
                <c:pt idx="32">
                  <c:v>38416</c:v>
                </c:pt>
                <c:pt idx="33">
                  <c:v>38417</c:v>
                </c:pt>
                <c:pt idx="34">
                  <c:v>38418</c:v>
                </c:pt>
                <c:pt idx="35">
                  <c:v>38419</c:v>
                </c:pt>
                <c:pt idx="36">
                  <c:v>38420</c:v>
                </c:pt>
                <c:pt idx="37">
                  <c:v>38421</c:v>
                </c:pt>
                <c:pt idx="38">
                  <c:v>38422</c:v>
                </c:pt>
                <c:pt idx="39">
                  <c:v>38423</c:v>
                </c:pt>
                <c:pt idx="40">
                  <c:v>38424</c:v>
                </c:pt>
                <c:pt idx="41">
                  <c:v>38425</c:v>
                </c:pt>
                <c:pt idx="42">
                  <c:v>38426</c:v>
                </c:pt>
                <c:pt idx="43">
                  <c:v>38427</c:v>
                </c:pt>
                <c:pt idx="44">
                  <c:v>38428</c:v>
                </c:pt>
                <c:pt idx="45">
                  <c:v>38429</c:v>
                </c:pt>
                <c:pt idx="46">
                  <c:v>38430</c:v>
                </c:pt>
              </c:numCache>
            </c:numRef>
          </c:xVal>
          <c:yVal>
            <c:numRef>
              <c:f>all!$AL$33:$AL$79</c:f>
              <c:numCache>
                <c:formatCode>General</c:formatCode>
                <c:ptCount val="47"/>
                <c:pt idx="0">
                  <c:v>38.168749230465217</c:v>
                </c:pt>
                <c:pt idx="1">
                  <c:v>34.228321371813152</c:v>
                </c:pt>
                <c:pt idx="4">
                  <c:v>85.610848045726357</c:v>
                </c:pt>
                <c:pt idx="21">
                  <c:v>15.831271390360731</c:v>
                </c:pt>
                <c:pt idx="22">
                  <c:v>10.453414264259523</c:v>
                </c:pt>
                <c:pt idx="23">
                  <c:v>12.481860160509722</c:v>
                </c:pt>
                <c:pt idx="24">
                  <c:v>14.380144500424553</c:v>
                </c:pt>
                <c:pt idx="25">
                  <c:v>7.2807088639884956</c:v>
                </c:pt>
                <c:pt idx="28">
                  <c:v>4.5588774151881619</c:v>
                </c:pt>
                <c:pt idx="29">
                  <c:v>5.914256306979035</c:v>
                </c:pt>
                <c:pt idx="30">
                  <c:v>15.872586149335106</c:v>
                </c:pt>
                <c:pt idx="31">
                  <c:v>32.12948628766604</c:v>
                </c:pt>
                <c:pt idx="32">
                  <c:v>24.836920046293827</c:v>
                </c:pt>
              </c:numCache>
            </c:numRef>
          </c:yVal>
        </c:ser>
        <c:ser>
          <c:idx val="16"/>
          <c:order val="16"/>
          <c:tx>
            <c:strRef>
              <c:f>all!$AM$1</c:f>
              <c:strCache>
                <c:ptCount val="1"/>
                <c:pt idx="0">
                  <c:v>DEARS EMA3c</c:v>
                </c:pt>
              </c:strCache>
            </c:strRef>
          </c:tx>
          <c:marker>
            <c:symbol val="none"/>
          </c:marker>
          <c:xVal>
            <c:numRef>
              <c:f>all!$A$33:$A$79</c:f>
              <c:numCache>
                <c:formatCode>m/d/yyyy</c:formatCode>
                <c:ptCount val="47"/>
                <c:pt idx="0">
                  <c:v>38384</c:v>
                </c:pt>
                <c:pt idx="1">
                  <c:v>38385</c:v>
                </c:pt>
                <c:pt idx="2">
                  <c:v>38386</c:v>
                </c:pt>
                <c:pt idx="3">
                  <c:v>38387</c:v>
                </c:pt>
                <c:pt idx="4">
                  <c:v>38388</c:v>
                </c:pt>
                <c:pt idx="5">
                  <c:v>38389</c:v>
                </c:pt>
                <c:pt idx="6">
                  <c:v>38390</c:v>
                </c:pt>
                <c:pt idx="7">
                  <c:v>38391</c:v>
                </c:pt>
                <c:pt idx="8">
                  <c:v>38392</c:v>
                </c:pt>
                <c:pt idx="9">
                  <c:v>38393</c:v>
                </c:pt>
                <c:pt idx="10">
                  <c:v>38394</c:v>
                </c:pt>
                <c:pt idx="11">
                  <c:v>38395</c:v>
                </c:pt>
                <c:pt idx="12">
                  <c:v>38396</c:v>
                </c:pt>
                <c:pt idx="13">
                  <c:v>38397</c:v>
                </c:pt>
                <c:pt idx="14">
                  <c:v>38398</c:v>
                </c:pt>
                <c:pt idx="15">
                  <c:v>38399</c:v>
                </c:pt>
                <c:pt idx="16">
                  <c:v>38400</c:v>
                </c:pt>
                <c:pt idx="17">
                  <c:v>38401</c:v>
                </c:pt>
                <c:pt idx="18">
                  <c:v>38402</c:v>
                </c:pt>
                <c:pt idx="19">
                  <c:v>38403</c:v>
                </c:pt>
                <c:pt idx="20">
                  <c:v>38404</c:v>
                </c:pt>
                <c:pt idx="21">
                  <c:v>38405</c:v>
                </c:pt>
                <c:pt idx="22">
                  <c:v>38406</c:v>
                </c:pt>
                <c:pt idx="23">
                  <c:v>38407</c:v>
                </c:pt>
                <c:pt idx="24">
                  <c:v>38408</c:v>
                </c:pt>
                <c:pt idx="25">
                  <c:v>38409</c:v>
                </c:pt>
                <c:pt idx="26">
                  <c:v>38410</c:v>
                </c:pt>
                <c:pt idx="27">
                  <c:v>38411</c:v>
                </c:pt>
                <c:pt idx="28">
                  <c:v>38412</c:v>
                </c:pt>
                <c:pt idx="29">
                  <c:v>38413</c:v>
                </c:pt>
                <c:pt idx="30">
                  <c:v>38414</c:v>
                </c:pt>
                <c:pt idx="31">
                  <c:v>38415</c:v>
                </c:pt>
                <c:pt idx="32">
                  <c:v>38416</c:v>
                </c:pt>
                <c:pt idx="33">
                  <c:v>38417</c:v>
                </c:pt>
                <c:pt idx="34">
                  <c:v>38418</c:v>
                </c:pt>
                <c:pt idx="35">
                  <c:v>38419</c:v>
                </c:pt>
                <c:pt idx="36">
                  <c:v>38420</c:v>
                </c:pt>
                <c:pt idx="37">
                  <c:v>38421</c:v>
                </c:pt>
                <c:pt idx="38">
                  <c:v>38422</c:v>
                </c:pt>
                <c:pt idx="39">
                  <c:v>38423</c:v>
                </c:pt>
                <c:pt idx="40">
                  <c:v>38424</c:v>
                </c:pt>
                <c:pt idx="41">
                  <c:v>38425</c:v>
                </c:pt>
                <c:pt idx="42">
                  <c:v>38426</c:v>
                </c:pt>
                <c:pt idx="43">
                  <c:v>38427</c:v>
                </c:pt>
                <c:pt idx="44">
                  <c:v>38428</c:v>
                </c:pt>
                <c:pt idx="45">
                  <c:v>38429</c:v>
                </c:pt>
                <c:pt idx="46">
                  <c:v>38430</c:v>
                </c:pt>
              </c:numCache>
            </c:numRef>
          </c:xVal>
          <c:yVal>
            <c:numRef>
              <c:f>all!$AM$33:$AM$79</c:f>
              <c:numCache>
                <c:formatCode>General</c:formatCode>
                <c:ptCount val="47"/>
                <c:pt idx="29">
                  <c:v>7.1302651236913066</c:v>
                </c:pt>
                <c:pt idx="30">
                  <c:v>16.105867418855826</c:v>
                </c:pt>
                <c:pt idx="31">
                  <c:v>32.583573341042225</c:v>
                </c:pt>
                <c:pt idx="32">
                  <c:v>26.171809787480107</c:v>
                </c:pt>
              </c:numCache>
            </c:numRef>
          </c:yVal>
        </c:ser>
        <c:ser>
          <c:idx val="17"/>
          <c:order val="17"/>
          <c:tx>
            <c:strRef>
              <c:f>all!$AN$1</c:f>
              <c:strCache>
                <c:ptCount val="1"/>
                <c:pt idx="0">
                  <c:v>DEARS EMA4a</c:v>
                </c:pt>
              </c:strCache>
            </c:strRef>
          </c:tx>
          <c:marker>
            <c:symbol val="none"/>
          </c:marker>
          <c:xVal>
            <c:numRef>
              <c:f>all!$A$33:$A$79</c:f>
              <c:numCache>
                <c:formatCode>m/d/yyyy</c:formatCode>
                <c:ptCount val="47"/>
                <c:pt idx="0">
                  <c:v>38384</c:v>
                </c:pt>
                <c:pt idx="1">
                  <c:v>38385</c:v>
                </c:pt>
                <c:pt idx="2">
                  <c:v>38386</c:v>
                </c:pt>
                <c:pt idx="3">
                  <c:v>38387</c:v>
                </c:pt>
                <c:pt idx="4">
                  <c:v>38388</c:v>
                </c:pt>
                <c:pt idx="5">
                  <c:v>38389</c:v>
                </c:pt>
                <c:pt idx="6">
                  <c:v>38390</c:v>
                </c:pt>
                <c:pt idx="7">
                  <c:v>38391</c:v>
                </c:pt>
                <c:pt idx="8">
                  <c:v>38392</c:v>
                </c:pt>
                <c:pt idx="9">
                  <c:v>38393</c:v>
                </c:pt>
                <c:pt idx="10">
                  <c:v>38394</c:v>
                </c:pt>
                <c:pt idx="11">
                  <c:v>38395</c:v>
                </c:pt>
                <c:pt idx="12">
                  <c:v>38396</c:v>
                </c:pt>
                <c:pt idx="13">
                  <c:v>38397</c:v>
                </c:pt>
                <c:pt idx="14">
                  <c:v>38398</c:v>
                </c:pt>
                <c:pt idx="15">
                  <c:v>38399</c:v>
                </c:pt>
                <c:pt idx="16">
                  <c:v>38400</c:v>
                </c:pt>
                <c:pt idx="17">
                  <c:v>38401</c:v>
                </c:pt>
                <c:pt idx="18">
                  <c:v>38402</c:v>
                </c:pt>
                <c:pt idx="19">
                  <c:v>38403</c:v>
                </c:pt>
                <c:pt idx="20">
                  <c:v>38404</c:v>
                </c:pt>
                <c:pt idx="21">
                  <c:v>38405</c:v>
                </c:pt>
                <c:pt idx="22">
                  <c:v>38406</c:v>
                </c:pt>
                <c:pt idx="23">
                  <c:v>38407</c:v>
                </c:pt>
                <c:pt idx="24">
                  <c:v>38408</c:v>
                </c:pt>
                <c:pt idx="25">
                  <c:v>38409</c:v>
                </c:pt>
                <c:pt idx="26">
                  <c:v>38410</c:v>
                </c:pt>
                <c:pt idx="27">
                  <c:v>38411</c:v>
                </c:pt>
                <c:pt idx="28">
                  <c:v>38412</c:v>
                </c:pt>
                <c:pt idx="29">
                  <c:v>38413</c:v>
                </c:pt>
                <c:pt idx="30">
                  <c:v>38414</c:v>
                </c:pt>
                <c:pt idx="31">
                  <c:v>38415</c:v>
                </c:pt>
                <c:pt idx="32">
                  <c:v>38416</c:v>
                </c:pt>
                <c:pt idx="33">
                  <c:v>38417</c:v>
                </c:pt>
                <c:pt idx="34">
                  <c:v>38418</c:v>
                </c:pt>
                <c:pt idx="35">
                  <c:v>38419</c:v>
                </c:pt>
                <c:pt idx="36">
                  <c:v>38420</c:v>
                </c:pt>
                <c:pt idx="37">
                  <c:v>38421</c:v>
                </c:pt>
                <c:pt idx="38">
                  <c:v>38422</c:v>
                </c:pt>
                <c:pt idx="39">
                  <c:v>38423</c:v>
                </c:pt>
                <c:pt idx="40">
                  <c:v>38424</c:v>
                </c:pt>
                <c:pt idx="41">
                  <c:v>38425</c:v>
                </c:pt>
                <c:pt idx="42">
                  <c:v>38426</c:v>
                </c:pt>
                <c:pt idx="43">
                  <c:v>38427</c:v>
                </c:pt>
                <c:pt idx="44">
                  <c:v>38428</c:v>
                </c:pt>
                <c:pt idx="45">
                  <c:v>38429</c:v>
                </c:pt>
                <c:pt idx="46">
                  <c:v>38430</c:v>
                </c:pt>
              </c:numCache>
            </c:numRef>
          </c:xVal>
          <c:yVal>
            <c:numRef>
              <c:f>all!$AN$33:$AN$79</c:f>
              <c:numCache>
                <c:formatCode>General</c:formatCode>
                <c:ptCount val="47"/>
                <c:pt idx="7">
                  <c:v>5.7257310128092769</c:v>
                </c:pt>
                <c:pt idx="8">
                  <c:v>5.7156388464295613</c:v>
                </c:pt>
                <c:pt idx="9">
                  <c:v>8.2110016685895495</c:v>
                </c:pt>
                <c:pt idx="10">
                  <c:v>21.741819967031052</c:v>
                </c:pt>
                <c:pt idx="11">
                  <c:v>6.705690268942111</c:v>
                </c:pt>
                <c:pt idx="14">
                  <c:v>14.481842960069484</c:v>
                </c:pt>
                <c:pt idx="15">
                  <c:v>9.3937274844486218</c:v>
                </c:pt>
                <c:pt idx="16">
                  <c:v>5.6162743880897805</c:v>
                </c:pt>
                <c:pt idx="17">
                  <c:v>3.7325684728944069</c:v>
                </c:pt>
                <c:pt idx="18">
                  <c:v>11.947643246199817</c:v>
                </c:pt>
                <c:pt idx="35">
                  <c:v>3.1155140164856299</c:v>
                </c:pt>
                <c:pt idx="37">
                  <c:v>13.861472603116701</c:v>
                </c:pt>
                <c:pt idx="38">
                  <c:v>11.085725677290144</c:v>
                </c:pt>
                <c:pt idx="39">
                  <c:v>4.0945650961413103</c:v>
                </c:pt>
                <c:pt idx="42">
                  <c:v>16.061344648533982</c:v>
                </c:pt>
                <c:pt idx="43">
                  <c:v>20.963432461561442</c:v>
                </c:pt>
                <c:pt idx="44">
                  <c:v>17.889067244178172</c:v>
                </c:pt>
                <c:pt idx="45">
                  <c:v>18.97699767982958</c:v>
                </c:pt>
                <c:pt idx="46">
                  <c:v>32.364334250838155</c:v>
                </c:pt>
              </c:numCache>
            </c:numRef>
          </c:yVal>
        </c:ser>
        <c:ser>
          <c:idx val="18"/>
          <c:order val="18"/>
          <c:tx>
            <c:strRef>
              <c:f>all!$AO$1</c:f>
              <c:strCache>
                <c:ptCount val="1"/>
                <c:pt idx="0">
                  <c:v>DEARS EMA4b</c:v>
                </c:pt>
              </c:strCache>
            </c:strRef>
          </c:tx>
          <c:marker>
            <c:symbol val="none"/>
          </c:marker>
          <c:xVal>
            <c:numRef>
              <c:f>all!$A$33:$A$79</c:f>
              <c:numCache>
                <c:formatCode>m/d/yyyy</c:formatCode>
                <c:ptCount val="47"/>
                <c:pt idx="0">
                  <c:v>38384</c:v>
                </c:pt>
                <c:pt idx="1">
                  <c:v>38385</c:v>
                </c:pt>
                <c:pt idx="2">
                  <c:v>38386</c:v>
                </c:pt>
                <c:pt idx="3">
                  <c:v>38387</c:v>
                </c:pt>
                <c:pt idx="4">
                  <c:v>38388</c:v>
                </c:pt>
                <c:pt idx="5">
                  <c:v>38389</c:v>
                </c:pt>
                <c:pt idx="6">
                  <c:v>38390</c:v>
                </c:pt>
                <c:pt idx="7">
                  <c:v>38391</c:v>
                </c:pt>
                <c:pt idx="8">
                  <c:v>38392</c:v>
                </c:pt>
                <c:pt idx="9">
                  <c:v>38393</c:v>
                </c:pt>
                <c:pt idx="10">
                  <c:v>38394</c:v>
                </c:pt>
                <c:pt idx="11">
                  <c:v>38395</c:v>
                </c:pt>
                <c:pt idx="12">
                  <c:v>38396</c:v>
                </c:pt>
                <c:pt idx="13">
                  <c:v>38397</c:v>
                </c:pt>
                <c:pt idx="14">
                  <c:v>38398</c:v>
                </c:pt>
                <c:pt idx="15">
                  <c:v>38399</c:v>
                </c:pt>
                <c:pt idx="16">
                  <c:v>38400</c:v>
                </c:pt>
                <c:pt idx="17">
                  <c:v>38401</c:v>
                </c:pt>
                <c:pt idx="18">
                  <c:v>38402</c:v>
                </c:pt>
                <c:pt idx="19">
                  <c:v>38403</c:v>
                </c:pt>
                <c:pt idx="20">
                  <c:v>38404</c:v>
                </c:pt>
                <c:pt idx="21">
                  <c:v>38405</c:v>
                </c:pt>
                <c:pt idx="22">
                  <c:v>38406</c:v>
                </c:pt>
                <c:pt idx="23">
                  <c:v>38407</c:v>
                </c:pt>
                <c:pt idx="24">
                  <c:v>38408</c:v>
                </c:pt>
                <c:pt idx="25">
                  <c:v>38409</c:v>
                </c:pt>
                <c:pt idx="26">
                  <c:v>38410</c:v>
                </c:pt>
                <c:pt idx="27">
                  <c:v>38411</c:v>
                </c:pt>
                <c:pt idx="28">
                  <c:v>38412</c:v>
                </c:pt>
                <c:pt idx="29">
                  <c:v>38413</c:v>
                </c:pt>
                <c:pt idx="30">
                  <c:v>38414</c:v>
                </c:pt>
                <c:pt idx="31">
                  <c:v>38415</c:v>
                </c:pt>
                <c:pt idx="32">
                  <c:v>38416</c:v>
                </c:pt>
                <c:pt idx="33">
                  <c:v>38417</c:v>
                </c:pt>
                <c:pt idx="34">
                  <c:v>38418</c:v>
                </c:pt>
                <c:pt idx="35">
                  <c:v>38419</c:v>
                </c:pt>
                <c:pt idx="36">
                  <c:v>38420</c:v>
                </c:pt>
                <c:pt idx="37">
                  <c:v>38421</c:v>
                </c:pt>
                <c:pt idx="38">
                  <c:v>38422</c:v>
                </c:pt>
                <c:pt idx="39">
                  <c:v>38423</c:v>
                </c:pt>
                <c:pt idx="40">
                  <c:v>38424</c:v>
                </c:pt>
                <c:pt idx="41">
                  <c:v>38425</c:v>
                </c:pt>
                <c:pt idx="42">
                  <c:v>38426</c:v>
                </c:pt>
                <c:pt idx="43">
                  <c:v>38427</c:v>
                </c:pt>
                <c:pt idx="44">
                  <c:v>38428</c:v>
                </c:pt>
                <c:pt idx="45">
                  <c:v>38429</c:v>
                </c:pt>
                <c:pt idx="46">
                  <c:v>38430</c:v>
                </c:pt>
              </c:numCache>
            </c:numRef>
          </c:xVal>
          <c:yVal>
            <c:numRef>
              <c:f>all!$AO$33:$AO$79</c:f>
              <c:numCache>
                <c:formatCode>General</c:formatCode>
                <c:ptCount val="47"/>
                <c:pt idx="42">
                  <c:v>16.529750018857541</c:v>
                </c:pt>
                <c:pt idx="43">
                  <c:v>18.858345707628626</c:v>
                </c:pt>
                <c:pt idx="44">
                  <c:v>17.141344811329123</c:v>
                </c:pt>
                <c:pt idx="45">
                  <c:v>17.379190794064797</c:v>
                </c:pt>
                <c:pt idx="46">
                  <c:v>31.052082503442854</c:v>
                </c:pt>
              </c:numCache>
            </c:numRef>
          </c:yVal>
        </c:ser>
        <c:ser>
          <c:idx val="19"/>
          <c:order val="19"/>
          <c:tx>
            <c:strRef>
              <c:f>all!$AP$1</c:f>
              <c:strCache>
                <c:ptCount val="1"/>
                <c:pt idx="0">
                  <c:v>DEARS EMA5a</c:v>
                </c:pt>
              </c:strCache>
            </c:strRef>
          </c:tx>
          <c:marker>
            <c:symbol val="none"/>
          </c:marker>
          <c:xVal>
            <c:numRef>
              <c:f>all!$A$33:$A$79</c:f>
              <c:numCache>
                <c:formatCode>m/d/yyyy</c:formatCode>
                <c:ptCount val="47"/>
                <c:pt idx="0">
                  <c:v>38384</c:v>
                </c:pt>
                <c:pt idx="1">
                  <c:v>38385</c:v>
                </c:pt>
                <c:pt idx="2">
                  <c:v>38386</c:v>
                </c:pt>
                <c:pt idx="3">
                  <c:v>38387</c:v>
                </c:pt>
                <c:pt idx="4">
                  <c:v>38388</c:v>
                </c:pt>
                <c:pt idx="5">
                  <c:v>38389</c:v>
                </c:pt>
                <c:pt idx="6">
                  <c:v>38390</c:v>
                </c:pt>
                <c:pt idx="7">
                  <c:v>38391</c:v>
                </c:pt>
                <c:pt idx="8">
                  <c:v>38392</c:v>
                </c:pt>
                <c:pt idx="9">
                  <c:v>38393</c:v>
                </c:pt>
                <c:pt idx="10">
                  <c:v>38394</c:v>
                </c:pt>
                <c:pt idx="11">
                  <c:v>38395</c:v>
                </c:pt>
                <c:pt idx="12">
                  <c:v>38396</c:v>
                </c:pt>
                <c:pt idx="13">
                  <c:v>38397</c:v>
                </c:pt>
                <c:pt idx="14">
                  <c:v>38398</c:v>
                </c:pt>
                <c:pt idx="15">
                  <c:v>38399</c:v>
                </c:pt>
                <c:pt idx="16">
                  <c:v>38400</c:v>
                </c:pt>
                <c:pt idx="17">
                  <c:v>38401</c:v>
                </c:pt>
                <c:pt idx="18">
                  <c:v>38402</c:v>
                </c:pt>
                <c:pt idx="19">
                  <c:v>38403</c:v>
                </c:pt>
                <c:pt idx="20">
                  <c:v>38404</c:v>
                </c:pt>
                <c:pt idx="21">
                  <c:v>38405</c:v>
                </c:pt>
                <c:pt idx="22">
                  <c:v>38406</c:v>
                </c:pt>
                <c:pt idx="23">
                  <c:v>38407</c:v>
                </c:pt>
                <c:pt idx="24">
                  <c:v>38408</c:v>
                </c:pt>
                <c:pt idx="25">
                  <c:v>38409</c:v>
                </c:pt>
                <c:pt idx="26">
                  <c:v>38410</c:v>
                </c:pt>
                <c:pt idx="27">
                  <c:v>38411</c:v>
                </c:pt>
                <c:pt idx="28">
                  <c:v>38412</c:v>
                </c:pt>
                <c:pt idx="29">
                  <c:v>38413</c:v>
                </c:pt>
                <c:pt idx="30">
                  <c:v>38414</c:v>
                </c:pt>
                <c:pt idx="31">
                  <c:v>38415</c:v>
                </c:pt>
                <c:pt idx="32">
                  <c:v>38416</c:v>
                </c:pt>
                <c:pt idx="33">
                  <c:v>38417</c:v>
                </c:pt>
                <c:pt idx="34">
                  <c:v>38418</c:v>
                </c:pt>
                <c:pt idx="35">
                  <c:v>38419</c:v>
                </c:pt>
                <c:pt idx="36">
                  <c:v>38420</c:v>
                </c:pt>
                <c:pt idx="37">
                  <c:v>38421</c:v>
                </c:pt>
                <c:pt idx="38">
                  <c:v>38422</c:v>
                </c:pt>
                <c:pt idx="39">
                  <c:v>38423</c:v>
                </c:pt>
                <c:pt idx="40">
                  <c:v>38424</c:v>
                </c:pt>
                <c:pt idx="41">
                  <c:v>38425</c:v>
                </c:pt>
                <c:pt idx="42">
                  <c:v>38426</c:v>
                </c:pt>
                <c:pt idx="43">
                  <c:v>38427</c:v>
                </c:pt>
                <c:pt idx="44">
                  <c:v>38428</c:v>
                </c:pt>
                <c:pt idx="45">
                  <c:v>38429</c:v>
                </c:pt>
                <c:pt idx="46">
                  <c:v>38430</c:v>
                </c:pt>
              </c:numCache>
            </c:numRef>
          </c:xVal>
          <c:yVal>
            <c:numRef>
              <c:f>all!$AP$33:$AP$79</c:f>
              <c:numCache>
                <c:formatCode>General</c:formatCode>
                <c:ptCount val="47"/>
              </c:numCache>
            </c:numRef>
          </c:yVal>
        </c:ser>
        <c:ser>
          <c:idx val="20"/>
          <c:order val="20"/>
          <c:tx>
            <c:strRef>
              <c:f>all!$AQ$1</c:f>
              <c:strCache>
                <c:ptCount val="1"/>
                <c:pt idx="0">
                  <c:v>DEARS EMA5b</c:v>
                </c:pt>
              </c:strCache>
            </c:strRef>
          </c:tx>
          <c:marker>
            <c:symbol val="none"/>
          </c:marker>
          <c:xVal>
            <c:numRef>
              <c:f>all!$A$33:$A$79</c:f>
              <c:numCache>
                <c:formatCode>m/d/yyyy</c:formatCode>
                <c:ptCount val="47"/>
                <c:pt idx="0">
                  <c:v>38384</c:v>
                </c:pt>
                <c:pt idx="1">
                  <c:v>38385</c:v>
                </c:pt>
                <c:pt idx="2">
                  <c:v>38386</c:v>
                </c:pt>
                <c:pt idx="3">
                  <c:v>38387</c:v>
                </c:pt>
                <c:pt idx="4">
                  <c:v>38388</c:v>
                </c:pt>
                <c:pt idx="5">
                  <c:v>38389</c:v>
                </c:pt>
                <c:pt idx="6">
                  <c:v>38390</c:v>
                </c:pt>
                <c:pt idx="7">
                  <c:v>38391</c:v>
                </c:pt>
                <c:pt idx="8">
                  <c:v>38392</c:v>
                </c:pt>
                <c:pt idx="9">
                  <c:v>38393</c:v>
                </c:pt>
                <c:pt idx="10">
                  <c:v>38394</c:v>
                </c:pt>
                <c:pt idx="11">
                  <c:v>38395</c:v>
                </c:pt>
                <c:pt idx="12">
                  <c:v>38396</c:v>
                </c:pt>
                <c:pt idx="13">
                  <c:v>38397</c:v>
                </c:pt>
                <c:pt idx="14">
                  <c:v>38398</c:v>
                </c:pt>
                <c:pt idx="15">
                  <c:v>38399</c:v>
                </c:pt>
                <c:pt idx="16">
                  <c:v>38400</c:v>
                </c:pt>
                <c:pt idx="17">
                  <c:v>38401</c:v>
                </c:pt>
                <c:pt idx="18">
                  <c:v>38402</c:v>
                </c:pt>
                <c:pt idx="19">
                  <c:v>38403</c:v>
                </c:pt>
                <c:pt idx="20">
                  <c:v>38404</c:v>
                </c:pt>
                <c:pt idx="21">
                  <c:v>38405</c:v>
                </c:pt>
                <c:pt idx="22">
                  <c:v>38406</c:v>
                </c:pt>
                <c:pt idx="23">
                  <c:v>38407</c:v>
                </c:pt>
                <c:pt idx="24">
                  <c:v>38408</c:v>
                </c:pt>
                <c:pt idx="25">
                  <c:v>38409</c:v>
                </c:pt>
                <c:pt idx="26">
                  <c:v>38410</c:v>
                </c:pt>
                <c:pt idx="27">
                  <c:v>38411</c:v>
                </c:pt>
                <c:pt idx="28">
                  <c:v>38412</c:v>
                </c:pt>
                <c:pt idx="29">
                  <c:v>38413</c:v>
                </c:pt>
                <c:pt idx="30">
                  <c:v>38414</c:v>
                </c:pt>
                <c:pt idx="31">
                  <c:v>38415</c:v>
                </c:pt>
                <c:pt idx="32">
                  <c:v>38416</c:v>
                </c:pt>
                <c:pt idx="33">
                  <c:v>38417</c:v>
                </c:pt>
                <c:pt idx="34">
                  <c:v>38418</c:v>
                </c:pt>
                <c:pt idx="35">
                  <c:v>38419</c:v>
                </c:pt>
                <c:pt idx="36">
                  <c:v>38420</c:v>
                </c:pt>
                <c:pt idx="37">
                  <c:v>38421</c:v>
                </c:pt>
                <c:pt idx="38">
                  <c:v>38422</c:v>
                </c:pt>
                <c:pt idx="39">
                  <c:v>38423</c:v>
                </c:pt>
                <c:pt idx="40">
                  <c:v>38424</c:v>
                </c:pt>
                <c:pt idx="41">
                  <c:v>38425</c:v>
                </c:pt>
                <c:pt idx="42">
                  <c:v>38426</c:v>
                </c:pt>
                <c:pt idx="43">
                  <c:v>38427</c:v>
                </c:pt>
                <c:pt idx="44">
                  <c:v>38428</c:v>
                </c:pt>
                <c:pt idx="45">
                  <c:v>38429</c:v>
                </c:pt>
                <c:pt idx="46">
                  <c:v>38430</c:v>
                </c:pt>
              </c:numCache>
            </c:numRef>
          </c:xVal>
          <c:yVal>
            <c:numRef>
              <c:f>all!$AQ$33:$AQ$79</c:f>
              <c:numCache>
                <c:formatCode>General</c:formatCode>
                <c:ptCount val="47"/>
              </c:numCache>
            </c:numRef>
          </c:yVal>
        </c:ser>
        <c:ser>
          <c:idx val="21"/>
          <c:order val="21"/>
          <c:tx>
            <c:strRef>
              <c:f>all!$AR$1</c:f>
              <c:strCache>
                <c:ptCount val="1"/>
                <c:pt idx="0">
                  <c:v>DEARS EMA6a</c:v>
                </c:pt>
              </c:strCache>
            </c:strRef>
          </c:tx>
          <c:marker>
            <c:symbol val="none"/>
          </c:marker>
          <c:xVal>
            <c:numRef>
              <c:f>all!$A$33:$A$79</c:f>
              <c:numCache>
                <c:formatCode>m/d/yyyy</c:formatCode>
                <c:ptCount val="47"/>
                <c:pt idx="0">
                  <c:v>38384</c:v>
                </c:pt>
                <c:pt idx="1">
                  <c:v>38385</c:v>
                </c:pt>
                <c:pt idx="2">
                  <c:v>38386</c:v>
                </c:pt>
                <c:pt idx="3">
                  <c:v>38387</c:v>
                </c:pt>
                <c:pt idx="4">
                  <c:v>38388</c:v>
                </c:pt>
                <c:pt idx="5">
                  <c:v>38389</c:v>
                </c:pt>
                <c:pt idx="6">
                  <c:v>38390</c:v>
                </c:pt>
                <c:pt idx="7">
                  <c:v>38391</c:v>
                </c:pt>
                <c:pt idx="8">
                  <c:v>38392</c:v>
                </c:pt>
                <c:pt idx="9">
                  <c:v>38393</c:v>
                </c:pt>
                <c:pt idx="10">
                  <c:v>38394</c:v>
                </c:pt>
                <c:pt idx="11">
                  <c:v>38395</c:v>
                </c:pt>
                <c:pt idx="12">
                  <c:v>38396</c:v>
                </c:pt>
                <c:pt idx="13">
                  <c:v>38397</c:v>
                </c:pt>
                <c:pt idx="14">
                  <c:v>38398</c:v>
                </c:pt>
                <c:pt idx="15">
                  <c:v>38399</c:v>
                </c:pt>
                <c:pt idx="16">
                  <c:v>38400</c:v>
                </c:pt>
                <c:pt idx="17">
                  <c:v>38401</c:v>
                </c:pt>
                <c:pt idx="18">
                  <c:v>38402</c:v>
                </c:pt>
                <c:pt idx="19">
                  <c:v>38403</c:v>
                </c:pt>
                <c:pt idx="20">
                  <c:v>38404</c:v>
                </c:pt>
                <c:pt idx="21">
                  <c:v>38405</c:v>
                </c:pt>
                <c:pt idx="22">
                  <c:v>38406</c:v>
                </c:pt>
                <c:pt idx="23">
                  <c:v>38407</c:v>
                </c:pt>
                <c:pt idx="24">
                  <c:v>38408</c:v>
                </c:pt>
                <c:pt idx="25">
                  <c:v>38409</c:v>
                </c:pt>
                <c:pt idx="26">
                  <c:v>38410</c:v>
                </c:pt>
                <c:pt idx="27">
                  <c:v>38411</c:v>
                </c:pt>
                <c:pt idx="28">
                  <c:v>38412</c:v>
                </c:pt>
                <c:pt idx="29">
                  <c:v>38413</c:v>
                </c:pt>
                <c:pt idx="30">
                  <c:v>38414</c:v>
                </c:pt>
                <c:pt idx="31">
                  <c:v>38415</c:v>
                </c:pt>
                <c:pt idx="32">
                  <c:v>38416</c:v>
                </c:pt>
                <c:pt idx="33">
                  <c:v>38417</c:v>
                </c:pt>
                <c:pt idx="34">
                  <c:v>38418</c:v>
                </c:pt>
                <c:pt idx="35">
                  <c:v>38419</c:v>
                </c:pt>
                <c:pt idx="36">
                  <c:v>38420</c:v>
                </c:pt>
                <c:pt idx="37">
                  <c:v>38421</c:v>
                </c:pt>
                <c:pt idx="38">
                  <c:v>38422</c:v>
                </c:pt>
                <c:pt idx="39">
                  <c:v>38423</c:v>
                </c:pt>
                <c:pt idx="40">
                  <c:v>38424</c:v>
                </c:pt>
                <c:pt idx="41">
                  <c:v>38425</c:v>
                </c:pt>
                <c:pt idx="42">
                  <c:v>38426</c:v>
                </c:pt>
                <c:pt idx="43">
                  <c:v>38427</c:v>
                </c:pt>
                <c:pt idx="44">
                  <c:v>38428</c:v>
                </c:pt>
                <c:pt idx="45">
                  <c:v>38429</c:v>
                </c:pt>
                <c:pt idx="46">
                  <c:v>38430</c:v>
                </c:pt>
              </c:numCache>
            </c:numRef>
          </c:xVal>
          <c:yVal>
            <c:numRef>
              <c:f>all!$AR$33:$AR$79</c:f>
              <c:numCache>
                <c:formatCode>General</c:formatCode>
                <c:ptCount val="47"/>
                <c:pt idx="1">
                  <c:v>50.591987725164728</c:v>
                </c:pt>
                <c:pt idx="2">
                  <c:v>50.688273589846645</c:v>
                </c:pt>
                <c:pt idx="3">
                  <c:v>73.643129104952422</c:v>
                </c:pt>
                <c:pt idx="4">
                  <c:v>73.865152030316011</c:v>
                </c:pt>
                <c:pt idx="14">
                  <c:v>13.334285616389199</c:v>
                </c:pt>
                <c:pt idx="15">
                  <c:v>9.8934964812132726</c:v>
                </c:pt>
                <c:pt idx="16">
                  <c:v>7.4153244522997062</c:v>
                </c:pt>
                <c:pt idx="17">
                  <c:v>5.7703586553323696</c:v>
                </c:pt>
                <c:pt idx="18">
                  <c:v>15.344321029574644</c:v>
                </c:pt>
                <c:pt idx="35">
                  <c:v>3.5670269959318381</c:v>
                </c:pt>
                <c:pt idx="36">
                  <c:v>4.1136091070760266</c:v>
                </c:pt>
                <c:pt idx="37">
                  <c:v>15.285465764018831</c:v>
                </c:pt>
                <c:pt idx="38">
                  <c:v>10.168990449523907</c:v>
                </c:pt>
                <c:pt idx="39">
                  <c:v>3.6801354431074831</c:v>
                </c:pt>
                <c:pt idx="42">
                  <c:v>19.795662225663925</c:v>
                </c:pt>
                <c:pt idx="43">
                  <c:v>22.798471819767492</c:v>
                </c:pt>
                <c:pt idx="44">
                  <c:v>19.422380057399817</c:v>
                </c:pt>
                <c:pt idx="45">
                  <c:v>21.609074393150117</c:v>
                </c:pt>
                <c:pt idx="46">
                  <c:v>40.989932023125355</c:v>
                </c:pt>
              </c:numCache>
            </c:numRef>
          </c:yVal>
        </c:ser>
        <c:ser>
          <c:idx val="22"/>
          <c:order val="22"/>
          <c:tx>
            <c:strRef>
              <c:f>all!$AS$1</c:f>
              <c:strCache>
                <c:ptCount val="1"/>
                <c:pt idx="0">
                  <c:v>DEARS EMA6b</c:v>
                </c:pt>
              </c:strCache>
            </c:strRef>
          </c:tx>
          <c:marker>
            <c:symbol val="none"/>
          </c:marker>
          <c:xVal>
            <c:numRef>
              <c:f>all!$A$33:$A$79</c:f>
              <c:numCache>
                <c:formatCode>m/d/yyyy</c:formatCode>
                <c:ptCount val="47"/>
                <c:pt idx="0">
                  <c:v>38384</c:v>
                </c:pt>
                <c:pt idx="1">
                  <c:v>38385</c:v>
                </c:pt>
                <c:pt idx="2">
                  <c:v>38386</c:v>
                </c:pt>
                <c:pt idx="3">
                  <c:v>38387</c:v>
                </c:pt>
                <c:pt idx="4">
                  <c:v>38388</c:v>
                </c:pt>
                <c:pt idx="5">
                  <c:v>38389</c:v>
                </c:pt>
                <c:pt idx="6">
                  <c:v>38390</c:v>
                </c:pt>
                <c:pt idx="7">
                  <c:v>38391</c:v>
                </c:pt>
                <c:pt idx="8">
                  <c:v>38392</c:v>
                </c:pt>
                <c:pt idx="9">
                  <c:v>38393</c:v>
                </c:pt>
                <c:pt idx="10">
                  <c:v>38394</c:v>
                </c:pt>
                <c:pt idx="11">
                  <c:v>38395</c:v>
                </c:pt>
                <c:pt idx="12">
                  <c:v>38396</c:v>
                </c:pt>
                <c:pt idx="13">
                  <c:v>38397</c:v>
                </c:pt>
                <c:pt idx="14">
                  <c:v>38398</c:v>
                </c:pt>
                <c:pt idx="15">
                  <c:v>38399</c:v>
                </c:pt>
                <c:pt idx="16">
                  <c:v>38400</c:v>
                </c:pt>
                <c:pt idx="17">
                  <c:v>38401</c:v>
                </c:pt>
                <c:pt idx="18">
                  <c:v>38402</c:v>
                </c:pt>
                <c:pt idx="19">
                  <c:v>38403</c:v>
                </c:pt>
                <c:pt idx="20">
                  <c:v>38404</c:v>
                </c:pt>
                <c:pt idx="21">
                  <c:v>38405</c:v>
                </c:pt>
                <c:pt idx="22">
                  <c:v>38406</c:v>
                </c:pt>
                <c:pt idx="23">
                  <c:v>38407</c:v>
                </c:pt>
                <c:pt idx="24">
                  <c:v>38408</c:v>
                </c:pt>
                <c:pt idx="25">
                  <c:v>38409</c:v>
                </c:pt>
                <c:pt idx="26">
                  <c:v>38410</c:v>
                </c:pt>
                <c:pt idx="27">
                  <c:v>38411</c:v>
                </c:pt>
                <c:pt idx="28">
                  <c:v>38412</c:v>
                </c:pt>
                <c:pt idx="29">
                  <c:v>38413</c:v>
                </c:pt>
                <c:pt idx="30">
                  <c:v>38414</c:v>
                </c:pt>
                <c:pt idx="31">
                  <c:v>38415</c:v>
                </c:pt>
                <c:pt idx="32">
                  <c:v>38416</c:v>
                </c:pt>
                <c:pt idx="33">
                  <c:v>38417</c:v>
                </c:pt>
                <c:pt idx="34">
                  <c:v>38418</c:v>
                </c:pt>
                <c:pt idx="35">
                  <c:v>38419</c:v>
                </c:pt>
                <c:pt idx="36">
                  <c:v>38420</c:v>
                </c:pt>
                <c:pt idx="37">
                  <c:v>38421</c:v>
                </c:pt>
                <c:pt idx="38">
                  <c:v>38422</c:v>
                </c:pt>
                <c:pt idx="39">
                  <c:v>38423</c:v>
                </c:pt>
                <c:pt idx="40">
                  <c:v>38424</c:v>
                </c:pt>
                <c:pt idx="41">
                  <c:v>38425</c:v>
                </c:pt>
                <c:pt idx="42">
                  <c:v>38426</c:v>
                </c:pt>
                <c:pt idx="43">
                  <c:v>38427</c:v>
                </c:pt>
                <c:pt idx="44">
                  <c:v>38428</c:v>
                </c:pt>
                <c:pt idx="45">
                  <c:v>38429</c:v>
                </c:pt>
                <c:pt idx="46">
                  <c:v>38430</c:v>
                </c:pt>
              </c:numCache>
            </c:numRef>
          </c:xVal>
          <c:yVal>
            <c:numRef>
              <c:f>all!$AS$33:$AS$79</c:f>
              <c:numCache>
                <c:formatCode>General</c:formatCode>
                <c:ptCount val="47"/>
                <c:pt idx="14">
                  <c:v>12.321172601321068</c:v>
                </c:pt>
                <c:pt idx="15">
                  <c:v>8.7164019326357582</c:v>
                </c:pt>
                <c:pt idx="16">
                  <c:v>3.1759308226095078</c:v>
                </c:pt>
                <c:pt idx="17">
                  <c:v>6.5908575018978954</c:v>
                </c:pt>
                <c:pt idx="18">
                  <c:v>15.039109265302026</c:v>
                </c:pt>
                <c:pt idx="35">
                  <c:v>4.5765799667062685</c:v>
                </c:pt>
                <c:pt idx="36">
                  <c:v>8.2323856061320857</c:v>
                </c:pt>
                <c:pt idx="37">
                  <c:v>17.576824581539849</c:v>
                </c:pt>
                <c:pt idx="38">
                  <c:v>10.741250014247802</c:v>
                </c:pt>
                <c:pt idx="39">
                  <c:v>4.9144064305761379</c:v>
                </c:pt>
                <c:pt idx="42">
                  <c:v>19.179109820982386</c:v>
                </c:pt>
                <c:pt idx="43">
                  <c:v>24.372249823428259</c:v>
                </c:pt>
                <c:pt idx="44">
                  <c:v>19.120899314408877</c:v>
                </c:pt>
                <c:pt idx="45">
                  <c:v>22.264405861916227</c:v>
                </c:pt>
                <c:pt idx="46">
                  <c:v>43.074136383642383</c:v>
                </c:pt>
              </c:numCache>
            </c:numRef>
          </c:yVal>
        </c:ser>
        <c:ser>
          <c:idx val="23"/>
          <c:order val="23"/>
          <c:tx>
            <c:strRef>
              <c:f>all!$AT$1</c:f>
              <c:strCache>
                <c:ptCount val="1"/>
                <c:pt idx="0">
                  <c:v>DEARS EMA7</c:v>
                </c:pt>
              </c:strCache>
            </c:strRef>
          </c:tx>
          <c:marker>
            <c:symbol val="none"/>
          </c:marker>
          <c:xVal>
            <c:numRef>
              <c:f>all!$A$33:$A$79</c:f>
              <c:numCache>
                <c:formatCode>m/d/yyyy</c:formatCode>
                <c:ptCount val="47"/>
                <c:pt idx="0">
                  <c:v>38384</c:v>
                </c:pt>
                <c:pt idx="1">
                  <c:v>38385</c:v>
                </c:pt>
                <c:pt idx="2">
                  <c:v>38386</c:v>
                </c:pt>
                <c:pt idx="3">
                  <c:v>38387</c:v>
                </c:pt>
                <c:pt idx="4">
                  <c:v>38388</c:v>
                </c:pt>
                <c:pt idx="5">
                  <c:v>38389</c:v>
                </c:pt>
                <c:pt idx="6">
                  <c:v>38390</c:v>
                </c:pt>
                <c:pt idx="7">
                  <c:v>38391</c:v>
                </c:pt>
                <c:pt idx="8">
                  <c:v>38392</c:v>
                </c:pt>
                <c:pt idx="9">
                  <c:v>38393</c:v>
                </c:pt>
                <c:pt idx="10">
                  <c:v>38394</c:v>
                </c:pt>
                <c:pt idx="11">
                  <c:v>38395</c:v>
                </c:pt>
                <c:pt idx="12">
                  <c:v>38396</c:v>
                </c:pt>
                <c:pt idx="13">
                  <c:v>38397</c:v>
                </c:pt>
                <c:pt idx="14">
                  <c:v>38398</c:v>
                </c:pt>
                <c:pt idx="15">
                  <c:v>38399</c:v>
                </c:pt>
                <c:pt idx="16">
                  <c:v>38400</c:v>
                </c:pt>
                <c:pt idx="17">
                  <c:v>38401</c:v>
                </c:pt>
                <c:pt idx="18">
                  <c:v>38402</c:v>
                </c:pt>
                <c:pt idx="19">
                  <c:v>38403</c:v>
                </c:pt>
                <c:pt idx="20">
                  <c:v>38404</c:v>
                </c:pt>
                <c:pt idx="21">
                  <c:v>38405</c:v>
                </c:pt>
                <c:pt idx="22">
                  <c:v>38406</c:v>
                </c:pt>
                <c:pt idx="23">
                  <c:v>38407</c:v>
                </c:pt>
                <c:pt idx="24">
                  <c:v>38408</c:v>
                </c:pt>
                <c:pt idx="25">
                  <c:v>38409</c:v>
                </c:pt>
                <c:pt idx="26">
                  <c:v>38410</c:v>
                </c:pt>
                <c:pt idx="27">
                  <c:v>38411</c:v>
                </c:pt>
                <c:pt idx="28">
                  <c:v>38412</c:v>
                </c:pt>
                <c:pt idx="29">
                  <c:v>38413</c:v>
                </c:pt>
                <c:pt idx="30">
                  <c:v>38414</c:v>
                </c:pt>
                <c:pt idx="31">
                  <c:v>38415</c:v>
                </c:pt>
                <c:pt idx="32">
                  <c:v>38416</c:v>
                </c:pt>
                <c:pt idx="33">
                  <c:v>38417</c:v>
                </c:pt>
                <c:pt idx="34">
                  <c:v>38418</c:v>
                </c:pt>
                <c:pt idx="35">
                  <c:v>38419</c:v>
                </c:pt>
                <c:pt idx="36">
                  <c:v>38420</c:v>
                </c:pt>
                <c:pt idx="37">
                  <c:v>38421</c:v>
                </c:pt>
                <c:pt idx="38">
                  <c:v>38422</c:v>
                </c:pt>
                <c:pt idx="39">
                  <c:v>38423</c:v>
                </c:pt>
                <c:pt idx="40">
                  <c:v>38424</c:v>
                </c:pt>
                <c:pt idx="41">
                  <c:v>38425</c:v>
                </c:pt>
                <c:pt idx="42">
                  <c:v>38426</c:v>
                </c:pt>
                <c:pt idx="43">
                  <c:v>38427</c:v>
                </c:pt>
                <c:pt idx="44">
                  <c:v>38428</c:v>
                </c:pt>
                <c:pt idx="45">
                  <c:v>38429</c:v>
                </c:pt>
                <c:pt idx="46">
                  <c:v>38430</c:v>
                </c:pt>
              </c:numCache>
            </c:numRef>
          </c:xVal>
          <c:yVal>
            <c:numRef>
              <c:f>all!$AT$33:$AT$79</c:f>
              <c:numCache>
                <c:formatCode>General</c:formatCode>
                <c:ptCount val="47"/>
                <c:pt idx="0">
                  <c:v>34.145718315356113</c:v>
                </c:pt>
                <c:pt idx="1">
                  <c:v>39.422742665030107</c:v>
                </c:pt>
                <c:pt idx="2">
                  <c:v>39.751360126523082</c:v>
                </c:pt>
                <c:pt idx="3">
                  <c:v>56.815192394877258</c:v>
                </c:pt>
                <c:pt idx="7">
                  <c:v>9.1414030260452783</c:v>
                </c:pt>
                <c:pt idx="8">
                  <c:v>5.671858155753144</c:v>
                </c:pt>
                <c:pt idx="9">
                  <c:v>4.7552248612229819</c:v>
                </c:pt>
                <c:pt idx="10">
                  <c:v>19.298593669054608</c:v>
                </c:pt>
                <c:pt idx="11">
                  <c:v>7.7859029784388802</c:v>
                </c:pt>
                <c:pt idx="14">
                  <c:v>11.129252345596138</c:v>
                </c:pt>
                <c:pt idx="15">
                  <c:v>7.6470158057846653</c:v>
                </c:pt>
                <c:pt idx="16">
                  <c:v>5.8514499112273084</c:v>
                </c:pt>
                <c:pt idx="17">
                  <c:v>7.5666453167851575</c:v>
                </c:pt>
                <c:pt idx="21">
                  <c:v>8.2474960276165099</c:v>
                </c:pt>
                <c:pt idx="22">
                  <c:v>8.0883232797922613</c:v>
                </c:pt>
                <c:pt idx="23">
                  <c:v>11.760316109684133</c:v>
                </c:pt>
                <c:pt idx="24">
                  <c:v>13.194978726412428</c:v>
                </c:pt>
                <c:pt idx="25">
                  <c:v>8.0853918753623777</c:v>
                </c:pt>
                <c:pt idx="28">
                  <c:v>3.3621409392796284</c:v>
                </c:pt>
                <c:pt idx="29">
                  <c:v>3.8550396683551802</c:v>
                </c:pt>
                <c:pt idx="30">
                  <c:v>10.705150924564819</c:v>
                </c:pt>
                <c:pt idx="31">
                  <c:v>26.059390727011131</c:v>
                </c:pt>
                <c:pt idx="32">
                  <c:v>19.07595725836121</c:v>
                </c:pt>
                <c:pt idx="35">
                  <c:v>3.348831965223757</c:v>
                </c:pt>
                <c:pt idx="36">
                  <c:v>5.6633194145996111</c:v>
                </c:pt>
                <c:pt idx="37">
                  <c:v>14.260549375217813</c:v>
                </c:pt>
                <c:pt idx="38">
                  <c:v>8.8380518225145757</c:v>
                </c:pt>
                <c:pt idx="39">
                  <c:v>3.8491983091361237</c:v>
                </c:pt>
                <c:pt idx="42">
                  <c:v>15.925942271561258</c:v>
                </c:pt>
                <c:pt idx="43">
                  <c:v>15.142394369068954</c:v>
                </c:pt>
                <c:pt idx="44">
                  <c:v>15.797033027793098</c:v>
                </c:pt>
                <c:pt idx="45">
                  <c:v>21.334348233133586</c:v>
                </c:pt>
                <c:pt idx="46">
                  <c:v>33.162664589567299</c:v>
                </c:pt>
              </c:numCache>
            </c:numRef>
          </c:yVal>
        </c:ser>
        <c:axId val="89314048"/>
        <c:axId val="89315584"/>
      </c:scatterChart>
      <c:valAx>
        <c:axId val="89314048"/>
        <c:scaling>
          <c:orientation val="minMax"/>
          <c:max val="38433"/>
          <c:min val="38384"/>
        </c:scaling>
        <c:axPos val="b"/>
        <c:numFmt formatCode="m/d/yyyy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9315584"/>
        <c:crosses val="autoZero"/>
        <c:crossBetween val="midCat"/>
        <c:majorUnit val="7"/>
      </c:valAx>
      <c:valAx>
        <c:axId val="89315584"/>
        <c:scaling>
          <c:orientation val="minMax"/>
          <c:max val="80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PM2.5</a:t>
                </a:r>
              </a:p>
            </c:rich>
          </c:tx>
          <c:layout>
            <c:manualLayout>
              <c:xMode val="edge"/>
              <c:yMode val="edge"/>
              <c:x val="1.2208657047724751E-2"/>
              <c:y val="0.51876019575856447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9314048"/>
        <c:crosses val="autoZero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t"/>
      <c:layout>
        <c:manualLayout>
          <c:xMode val="edge"/>
          <c:yMode val="edge"/>
          <c:x val="8.6355842589598872E-2"/>
          <c:y val="6.265370172937193E-2"/>
          <c:w val="0.88803586566107684"/>
          <c:h val="0.12589964590478378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8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CMAQ</a:t>
            </a:r>
            <a:r>
              <a:rPr lang="en-US" baseline="0"/>
              <a:t> 1 km - DEARS Census Tracts</a:t>
            </a:r>
            <a:endParaRPr lang="en-US"/>
          </a:p>
        </c:rich>
      </c:tx>
      <c:layout/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6.9922308546059936E-2"/>
          <c:y val="0.16802610114192512"/>
          <c:w val="0.88679245283018926"/>
          <c:h val="0.77161500815660744"/>
        </c:manualLayout>
      </c:layout>
      <c:scatterChart>
        <c:scatterStyle val="lineMarker"/>
        <c:ser>
          <c:idx val="0"/>
          <c:order val="0"/>
          <c:tx>
            <c:strRef>
              <c:f>all!$B$1</c:f>
              <c:strCache>
                <c:ptCount val="1"/>
                <c:pt idx="0">
                  <c:v>km1_26163500300</c:v>
                </c:pt>
              </c:strCache>
            </c:strRef>
          </c:tx>
          <c:spPr>
            <a:ln w="19050">
              <a:prstDash val="sysDash"/>
            </a:ln>
          </c:spPr>
          <c:marker>
            <c:symbol val="none"/>
          </c:marker>
          <c:xVal>
            <c:numRef>
              <c:f>all!$A$194:$A$240</c:f>
              <c:numCache>
                <c:formatCode>m/d/yyyy</c:formatCode>
                <c:ptCount val="47"/>
                <c:pt idx="0">
                  <c:v>38545</c:v>
                </c:pt>
                <c:pt idx="1">
                  <c:v>38546</c:v>
                </c:pt>
                <c:pt idx="2">
                  <c:v>38547</c:v>
                </c:pt>
                <c:pt idx="3">
                  <c:v>38548</c:v>
                </c:pt>
                <c:pt idx="4">
                  <c:v>38549</c:v>
                </c:pt>
                <c:pt idx="5">
                  <c:v>38550</c:v>
                </c:pt>
                <c:pt idx="6">
                  <c:v>38551</c:v>
                </c:pt>
                <c:pt idx="7">
                  <c:v>38552</c:v>
                </c:pt>
                <c:pt idx="8">
                  <c:v>38553</c:v>
                </c:pt>
                <c:pt idx="9">
                  <c:v>38554</c:v>
                </c:pt>
                <c:pt idx="10">
                  <c:v>38555</c:v>
                </c:pt>
                <c:pt idx="11">
                  <c:v>38556</c:v>
                </c:pt>
                <c:pt idx="12">
                  <c:v>38557</c:v>
                </c:pt>
                <c:pt idx="13">
                  <c:v>38558</c:v>
                </c:pt>
                <c:pt idx="14">
                  <c:v>38559</c:v>
                </c:pt>
                <c:pt idx="15">
                  <c:v>38560</c:v>
                </c:pt>
                <c:pt idx="16">
                  <c:v>38561</c:v>
                </c:pt>
                <c:pt idx="17">
                  <c:v>38562</c:v>
                </c:pt>
                <c:pt idx="18">
                  <c:v>38563</c:v>
                </c:pt>
                <c:pt idx="19">
                  <c:v>38564</c:v>
                </c:pt>
                <c:pt idx="20">
                  <c:v>38565</c:v>
                </c:pt>
                <c:pt idx="21">
                  <c:v>38566</c:v>
                </c:pt>
                <c:pt idx="22">
                  <c:v>38567</c:v>
                </c:pt>
                <c:pt idx="23">
                  <c:v>38568</c:v>
                </c:pt>
                <c:pt idx="24">
                  <c:v>38569</c:v>
                </c:pt>
                <c:pt idx="25">
                  <c:v>38570</c:v>
                </c:pt>
                <c:pt idx="26">
                  <c:v>38571</c:v>
                </c:pt>
                <c:pt idx="27">
                  <c:v>38572</c:v>
                </c:pt>
                <c:pt idx="28">
                  <c:v>38573</c:v>
                </c:pt>
                <c:pt idx="29">
                  <c:v>38574</c:v>
                </c:pt>
                <c:pt idx="30">
                  <c:v>38575</c:v>
                </c:pt>
                <c:pt idx="31">
                  <c:v>38576</c:v>
                </c:pt>
                <c:pt idx="32">
                  <c:v>38577</c:v>
                </c:pt>
                <c:pt idx="33">
                  <c:v>38578</c:v>
                </c:pt>
                <c:pt idx="34">
                  <c:v>38579</c:v>
                </c:pt>
                <c:pt idx="35">
                  <c:v>38580</c:v>
                </c:pt>
                <c:pt idx="36">
                  <c:v>38581</c:v>
                </c:pt>
                <c:pt idx="37">
                  <c:v>38582</c:v>
                </c:pt>
                <c:pt idx="38">
                  <c:v>38583</c:v>
                </c:pt>
                <c:pt idx="39">
                  <c:v>38584</c:v>
                </c:pt>
                <c:pt idx="40">
                  <c:v>38585</c:v>
                </c:pt>
                <c:pt idx="41">
                  <c:v>38586</c:v>
                </c:pt>
                <c:pt idx="42">
                  <c:v>38587</c:v>
                </c:pt>
                <c:pt idx="43">
                  <c:v>38588</c:v>
                </c:pt>
                <c:pt idx="44">
                  <c:v>38589</c:v>
                </c:pt>
                <c:pt idx="45">
                  <c:v>38590</c:v>
                </c:pt>
                <c:pt idx="46">
                  <c:v>38591</c:v>
                </c:pt>
              </c:numCache>
            </c:numRef>
          </c:xVal>
          <c:yVal>
            <c:numRef>
              <c:f>all!$B$194:$B$240</c:f>
              <c:numCache>
                <c:formatCode>General</c:formatCode>
                <c:ptCount val="47"/>
                <c:pt idx="0">
                  <c:v>23.72004731496175</c:v>
                </c:pt>
                <c:pt idx="1">
                  <c:v>16.783819039662678</c:v>
                </c:pt>
                <c:pt idx="2">
                  <c:v>20.560603777567547</c:v>
                </c:pt>
                <c:pt idx="3">
                  <c:v>14.924006462097168</c:v>
                </c:pt>
                <c:pt idx="4">
                  <c:v>16.952561378479004</c:v>
                </c:pt>
                <c:pt idx="5">
                  <c:v>21.588814099629719</c:v>
                </c:pt>
                <c:pt idx="6">
                  <c:v>12.246569315592447</c:v>
                </c:pt>
                <c:pt idx="7">
                  <c:v>12.212888876597086</c:v>
                </c:pt>
                <c:pt idx="8">
                  <c:v>10.835544347763062</c:v>
                </c:pt>
                <c:pt idx="9">
                  <c:v>16.547524134318035</c:v>
                </c:pt>
                <c:pt idx="10">
                  <c:v>10.940715948740641</c:v>
                </c:pt>
                <c:pt idx="11">
                  <c:v>8.8631162643432617</c:v>
                </c:pt>
                <c:pt idx="12">
                  <c:v>14.192217508951822</c:v>
                </c:pt>
                <c:pt idx="13">
                  <c:v>13.878280639648437</c:v>
                </c:pt>
                <c:pt idx="14">
                  <c:v>8.446347713470459</c:v>
                </c:pt>
                <c:pt idx="15">
                  <c:v>8.179478645324707</c:v>
                </c:pt>
                <c:pt idx="16">
                  <c:v>17.877727826436359</c:v>
                </c:pt>
                <c:pt idx="17">
                  <c:v>10.829010645548502</c:v>
                </c:pt>
                <c:pt idx="18">
                  <c:v>10.751044114430746</c:v>
                </c:pt>
                <c:pt idx="19">
                  <c:v>17.946409861246746</c:v>
                </c:pt>
                <c:pt idx="20">
                  <c:v>22.126823107401531</c:v>
                </c:pt>
                <c:pt idx="21">
                  <c:v>42.312107086181641</c:v>
                </c:pt>
                <c:pt idx="22">
                  <c:v>33.709627787272133</c:v>
                </c:pt>
                <c:pt idx="23">
                  <c:v>11.260526339213053</c:v>
                </c:pt>
                <c:pt idx="24">
                  <c:v>5.8266928195953369</c:v>
                </c:pt>
                <c:pt idx="25">
                  <c:v>9.4947196642557774</c:v>
                </c:pt>
                <c:pt idx="26">
                  <c:v>13.142687479654947</c:v>
                </c:pt>
                <c:pt idx="27">
                  <c:v>26.148709297180176</c:v>
                </c:pt>
                <c:pt idx="28">
                  <c:v>26.789048512776692</c:v>
                </c:pt>
                <c:pt idx="29">
                  <c:v>13.977977911631266</c:v>
                </c:pt>
                <c:pt idx="30">
                  <c:v>8.1293698946634922</c:v>
                </c:pt>
                <c:pt idx="31">
                  <c:v>15.930655161539713</c:v>
                </c:pt>
                <c:pt idx="32">
                  <c:v>11.083587487538656</c:v>
                </c:pt>
                <c:pt idx="33">
                  <c:v>10.06661876042684</c:v>
                </c:pt>
                <c:pt idx="34">
                  <c:v>10.231136322021484</c:v>
                </c:pt>
                <c:pt idx="35">
                  <c:v>19.83684253692627</c:v>
                </c:pt>
                <c:pt idx="36">
                  <c:v>8.4828106562296544</c:v>
                </c:pt>
                <c:pt idx="37">
                  <c:v>20.214136441548664</c:v>
                </c:pt>
                <c:pt idx="38">
                  <c:v>15.112891515096029</c:v>
                </c:pt>
                <c:pt idx="39">
                  <c:v>14.287232081095377</c:v>
                </c:pt>
                <c:pt idx="40">
                  <c:v>8.4862003326416016</c:v>
                </c:pt>
                <c:pt idx="41">
                  <c:v>10.313565174738565</c:v>
                </c:pt>
                <c:pt idx="42">
                  <c:v>11.164710203806559</c:v>
                </c:pt>
                <c:pt idx="43">
                  <c:v>9.7970803578694667</c:v>
                </c:pt>
                <c:pt idx="44">
                  <c:v>7.0225173632303877</c:v>
                </c:pt>
                <c:pt idx="45">
                  <c:v>20.78684139251709</c:v>
                </c:pt>
                <c:pt idx="46">
                  <c:v>22.557362238566082</c:v>
                </c:pt>
              </c:numCache>
            </c:numRef>
          </c:yVal>
        </c:ser>
        <c:ser>
          <c:idx val="1"/>
          <c:order val="1"/>
          <c:tx>
            <c:strRef>
              <c:f>all!$C$1</c:f>
              <c:strCache>
                <c:ptCount val="1"/>
                <c:pt idx="0">
                  <c:v>km1_26163520900</c:v>
                </c:pt>
              </c:strCache>
            </c:strRef>
          </c:tx>
          <c:spPr>
            <a:ln w="19050">
              <a:prstDash val="sysDash"/>
            </a:ln>
          </c:spPr>
          <c:marker>
            <c:symbol val="none"/>
          </c:marker>
          <c:xVal>
            <c:numRef>
              <c:f>all!$A$194:$A$240</c:f>
              <c:numCache>
                <c:formatCode>m/d/yyyy</c:formatCode>
                <c:ptCount val="47"/>
                <c:pt idx="0">
                  <c:v>38545</c:v>
                </c:pt>
                <c:pt idx="1">
                  <c:v>38546</c:v>
                </c:pt>
                <c:pt idx="2">
                  <c:v>38547</c:v>
                </c:pt>
                <c:pt idx="3">
                  <c:v>38548</c:v>
                </c:pt>
                <c:pt idx="4">
                  <c:v>38549</c:v>
                </c:pt>
                <c:pt idx="5">
                  <c:v>38550</c:v>
                </c:pt>
                <c:pt idx="6">
                  <c:v>38551</c:v>
                </c:pt>
                <c:pt idx="7">
                  <c:v>38552</c:v>
                </c:pt>
                <c:pt idx="8">
                  <c:v>38553</c:v>
                </c:pt>
                <c:pt idx="9">
                  <c:v>38554</c:v>
                </c:pt>
                <c:pt idx="10">
                  <c:v>38555</c:v>
                </c:pt>
                <c:pt idx="11">
                  <c:v>38556</c:v>
                </c:pt>
                <c:pt idx="12">
                  <c:v>38557</c:v>
                </c:pt>
                <c:pt idx="13">
                  <c:v>38558</c:v>
                </c:pt>
                <c:pt idx="14">
                  <c:v>38559</c:v>
                </c:pt>
                <c:pt idx="15">
                  <c:v>38560</c:v>
                </c:pt>
                <c:pt idx="16">
                  <c:v>38561</c:v>
                </c:pt>
                <c:pt idx="17">
                  <c:v>38562</c:v>
                </c:pt>
                <c:pt idx="18">
                  <c:v>38563</c:v>
                </c:pt>
                <c:pt idx="19">
                  <c:v>38564</c:v>
                </c:pt>
                <c:pt idx="20">
                  <c:v>38565</c:v>
                </c:pt>
                <c:pt idx="21">
                  <c:v>38566</c:v>
                </c:pt>
                <c:pt idx="22">
                  <c:v>38567</c:v>
                </c:pt>
                <c:pt idx="23">
                  <c:v>38568</c:v>
                </c:pt>
                <c:pt idx="24">
                  <c:v>38569</c:v>
                </c:pt>
                <c:pt idx="25">
                  <c:v>38570</c:v>
                </c:pt>
                <c:pt idx="26">
                  <c:v>38571</c:v>
                </c:pt>
                <c:pt idx="27">
                  <c:v>38572</c:v>
                </c:pt>
                <c:pt idx="28">
                  <c:v>38573</c:v>
                </c:pt>
                <c:pt idx="29">
                  <c:v>38574</c:v>
                </c:pt>
                <c:pt idx="30">
                  <c:v>38575</c:v>
                </c:pt>
                <c:pt idx="31">
                  <c:v>38576</c:v>
                </c:pt>
                <c:pt idx="32">
                  <c:v>38577</c:v>
                </c:pt>
                <c:pt idx="33">
                  <c:v>38578</c:v>
                </c:pt>
                <c:pt idx="34">
                  <c:v>38579</c:v>
                </c:pt>
                <c:pt idx="35">
                  <c:v>38580</c:v>
                </c:pt>
                <c:pt idx="36">
                  <c:v>38581</c:v>
                </c:pt>
                <c:pt idx="37">
                  <c:v>38582</c:v>
                </c:pt>
                <c:pt idx="38">
                  <c:v>38583</c:v>
                </c:pt>
                <c:pt idx="39">
                  <c:v>38584</c:v>
                </c:pt>
                <c:pt idx="40">
                  <c:v>38585</c:v>
                </c:pt>
                <c:pt idx="41">
                  <c:v>38586</c:v>
                </c:pt>
                <c:pt idx="42">
                  <c:v>38587</c:v>
                </c:pt>
                <c:pt idx="43">
                  <c:v>38588</c:v>
                </c:pt>
                <c:pt idx="44">
                  <c:v>38589</c:v>
                </c:pt>
                <c:pt idx="45">
                  <c:v>38590</c:v>
                </c:pt>
                <c:pt idx="46">
                  <c:v>38591</c:v>
                </c:pt>
              </c:numCache>
            </c:numRef>
          </c:xVal>
          <c:yVal>
            <c:numRef>
              <c:f>all!$C$194:$C$240</c:f>
              <c:numCache>
                <c:formatCode>General</c:formatCode>
                <c:ptCount val="47"/>
                <c:pt idx="0">
                  <c:v>24.420947392781574</c:v>
                </c:pt>
                <c:pt idx="1">
                  <c:v>21.80969460805257</c:v>
                </c:pt>
                <c:pt idx="2">
                  <c:v>27.309741338094074</c:v>
                </c:pt>
                <c:pt idx="3">
                  <c:v>19.460490544637043</c:v>
                </c:pt>
                <c:pt idx="4">
                  <c:v>18.53856595357259</c:v>
                </c:pt>
                <c:pt idx="5">
                  <c:v>25.190888563791912</c:v>
                </c:pt>
                <c:pt idx="6">
                  <c:v>16.888177871704102</c:v>
                </c:pt>
                <c:pt idx="7">
                  <c:v>15.453485488891602</c:v>
                </c:pt>
                <c:pt idx="8">
                  <c:v>14.417467594146729</c:v>
                </c:pt>
                <c:pt idx="9">
                  <c:v>19.573939641316731</c:v>
                </c:pt>
                <c:pt idx="10">
                  <c:v>16.592504183451336</c:v>
                </c:pt>
                <c:pt idx="11">
                  <c:v>9.0219558080037441</c:v>
                </c:pt>
                <c:pt idx="12">
                  <c:v>16.499889373779297</c:v>
                </c:pt>
                <c:pt idx="13">
                  <c:v>16.046483357747395</c:v>
                </c:pt>
                <c:pt idx="14">
                  <c:v>10.160924911499023</c:v>
                </c:pt>
                <c:pt idx="15">
                  <c:v>11.152424335479736</c:v>
                </c:pt>
                <c:pt idx="16">
                  <c:v>22.073189576466877</c:v>
                </c:pt>
                <c:pt idx="17">
                  <c:v>15.387218793233236</c:v>
                </c:pt>
                <c:pt idx="18">
                  <c:v>15.489791870117188</c:v>
                </c:pt>
                <c:pt idx="19">
                  <c:v>23.399218877156574</c:v>
                </c:pt>
                <c:pt idx="20">
                  <c:v>22.012121200561523</c:v>
                </c:pt>
                <c:pt idx="21">
                  <c:v>45.201080322265625</c:v>
                </c:pt>
                <c:pt idx="22">
                  <c:v>38.044600804646812</c:v>
                </c:pt>
                <c:pt idx="23">
                  <c:v>13.692317326863607</c:v>
                </c:pt>
                <c:pt idx="24">
                  <c:v>11.998843669891357</c:v>
                </c:pt>
                <c:pt idx="25">
                  <c:v>12.16373872756958</c:v>
                </c:pt>
                <c:pt idx="26">
                  <c:v>16.604839007059734</c:v>
                </c:pt>
                <c:pt idx="27">
                  <c:v>29.812017440795898</c:v>
                </c:pt>
                <c:pt idx="28">
                  <c:v>33.665889104207359</c:v>
                </c:pt>
                <c:pt idx="29">
                  <c:v>17.84658972422282</c:v>
                </c:pt>
                <c:pt idx="30">
                  <c:v>11.692654291788736</c:v>
                </c:pt>
                <c:pt idx="31">
                  <c:v>17.768469174702961</c:v>
                </c:pt>
                <c:pt idx="32">
                  <c:v>15.575184186299643</c:v>
                </c:pt>
                <c:pt idx="33">
                  <c:v>13.285029093424479</c:v>
                </c:pt>
                <c:pt idx="34">
                  <c:v>16.944610595703125</c:v>
                </c:pt>
                <c:pt idx="35">
                  <c:v>22.992380460103352</c:v>
                </c:pt>
                <c:pt idx="36">
                  <c:v>14.884329160054525</c:v>
                </c:pt>
                <c:pt idx="37">
                  <c:v>22.243655522664387</c:v>
                </c:pt>
                <c:pt idx="38">
                  <c:v>17.432044982910156</c:v>
                </c:pt>
                <c:pt idx="39">
                  <c:v>17.584310849507649</c:v>
                </c:pt>
                <c:pt idx="40">
                  <c:v>8.5613110860188808</c:v>
                </c:pt>
                <c:pt idx="41">
                  <c:v>12.332359472910563</c:v>
                </c:pt>
                <c:pt idx="42">
                  <c:v>14.451367378234863</c:v>
                </c:pt>
                <c:pt idx="43">
                  <c:v>14.997024377187094</c:v>
                </c:pt>
                <c:pt idx="44">
                  <c:v>12.701193491617838</c:v>
                </c:pt>
                <c:pt idx="45">
                  <c:v>24.015282313028973</c:v>
                </c:pt>
                <c:pt idx="46">
                  <c:v>24.303209622701008</c:v>
                </c:pt>
              </c:numCache>
            </c:numRef>
          </c:yVal>
        </c:ser>
        <c:ser>
          <c:idx val="2"/>
          <c:order val="2"/>
          <c:tx>
            <c:strRef>
              <c:f>all!$D$1</c:f>
              <c:strCache>
                <c:ptCount val="1"/>
                <c:pt idx="0">
                  <c:v>km1_26163521100</c:v>
                </c:pt>
              </c:strCache>
            </c:strRef>
          </c:tx>
          <c:spPr>
            <a:ln w="19050">
              <a:prstDash val="sysDash"/>
            </a:ln>
          </c:spPr>
          <c:marker>
            <c:symbol val="none"/>
          </c:marker>
          <c:xVal>
            <c:numRef>
              <c:f>all!$A$194:$A$240</c:f>
              <c:numCache>
                <c:formatCode>m/d/yyyy</c:formatCode>
                <c:ptCount val="47"/>
                <c:pt idx="0">
                  <c:v>38545</c:v>
                </c:pt>
                <c:pt idx="1">
                  <c:v>38546</c:v>
                </c:pt>
                <c:pt idx="2">
                  <c:v>38547</c:v>
                </c:pt>
                <c:pt idx="3">
                  <c:v>38548</c:v>
                </c:pt>
                <c:pt idx="4">
                  <c:v>38549</c:v>
                </c:pt>
                <c:pt idx="5">
                  <c:v>38550</c:v>
                </c:pt>
                <c:pt idx="6">
                  <c:v>38551</c:v>
                </c:pt>
                <c:pt idx="7">
                  <c:v>38552</c:v>
                </c:pt>
                <c:pt idx="8">
                  <c:v>38553</c:v>
                </c:pt>
                <c:pt idx="9">
                  <c:v>38554</c:v>
                </c:pt>
                <c:pt idx="10">
                  <c:v>38555</c:v>
                </c:pt>
                <c:pt idx="11">
                  <c:v>38556</c:v>
                </c:pt>
                <c:pt idx="12">
                  <c:v>38557</c:v>
                </c:pt>
                <c:pt idx="13">
                  <c:v>38558</c:v>
                </c:pt>
                <c:pt idx="14">
                  <c:v>38559</c:v>
                </c:pt>
                <c:pt idx="15">
                  <c:v>38560</c:v>
                </c:pt>
                <c:pt idx="16">
                  <c:v>38561</c:v>
                </c:pt>
                <c:pt idx="17">
                  <c:v>38562</c:v>
                </c:pt>
                <c:pt idx="18">
                  <c:v>38563</c:v>
                </c:pt>
                <c:pt idx="19">
                  <c:v>38564</c:v>
                </c:pt>
                <c:pt idx="20">
                  <c:v>38565</c:v>
                </c:pt>
                <c:pt idx="21">
                  <c:v>38566</c:v>
                </c:pt>
                <c:pt idx="22">
                  <c:v>38567</c:v>
                </c:pt>
                <c:pt idx="23">
                  <c:v>38568</c:v>
                </c:pt>
                <c:pt idx="24">
                  <c:v>38569</c:v>
                </c:pt>
                <c:pt idx="25">
                  <c:v>38570</c:v>
                </c:pt>
                <c:pt idx="26">
                  <c:v>38571</c:v>
                </c:pt>
                <c:pt idx="27">
                  <c:v>38572</c:v>
                </c:pt>
                <c:pt idx="28">
                  <c:v>38573</c:v>
                </c:pt>
                <c:pt idx="29">
                  <c:v>38574</c:v>
                </c:pt>
                <c:pt idx="30">
                  <c:v>38575</c:v>
                </c:pt>
                <c:pt idx="31">
                  <c:v>38576</c:v>
                </c:pt>
                <c:pt idx="32">
                  <c:v>38577</c:v>
                </c:pt>
                <c:pt idx="33">
                  <c:v>38578</c:v>
                </c:pt>
                <c:pt idx="34">
                  <c:v>38579</c:v>
                </c:pt>
                <c:pt idx="35">
                  <c:v>38580</c:v>
                </c:pt>
                <c:pt idx="36">
                  <c:v>38581</c:v>
                </c:pt>
                <c:pt idx="37">
                  <c:v>38582</c:v>
                </c:pt>
                <c:pt idx="38">
                  <c:v>38583</c:v>
                </c:pt>
                <c:pt idx="39">
                  <c:v>38584</c:v>
                </c:pt>
                <c:pt idx="40">
                  <c:v>38585</c:v>
                </c:pt>
                <c:pt idx="41">
                  <c:v>38586</c:v>
                </c:pt>
                <c:pt idx="42">
                  <c:v>38587</c:v>
                </c:pt>
                <c:pt idx="43">
                  <c:v>38588</c:v>
                </c:pt>
                <c:pt idx="44">
                  <c:v>38589</c:v>
                </c:pt>
                <c:pt idx="45">
                  <c:v>38590</c:v>
                </c:pt>
                <c:pt idx="46">
                  <c:v>38591</c:v>
                </c:pt>
              </c:numCache>
            </c:numRef>
          </c:xVal>
          <c:yVal>
            <c:numRef>
              <c:f>all!$D$194:$D$240</c:f>
              <c:numCache>
                <c:formatCode>General</c:formatCode>
                <c:ptCount val="47"/>
                <c:pt idx="0">
                  <c:v>23.329322179158527</c:v>
                </c:pt>
                <c:pt idx="1">
                  <c:v>20.373554547627766</c:v>
                </c:pt>
                <c:pt idx="2">
                  <c:v>25.700650533040363</c:v>
                </c:pt>
                <c:pt idx="3">
                  <c:v>17.658440589904785</c:v>
                </c:pt>
                <c:pt idx="4">
                  <c:v>18.785987218221027</c:v>
                </c:pt>
                <c:pt idx="5">
                  <c:v>27.288562774658203</c:v>
                </c:pt>
                <c:pt idx="6">
                  <c:v>17.554494857788086</c:v>
                </c:pt>
                <c:pt idx="7">
                  <c:v>14.646844069163004</c:v>
                </c:pt>
                <c:pt idx="8">
                  <c:v>14.313858509063721</c:v>
                </c:pt>
                <c:pt idx="9">
                  <c:v>18.687704404195149</c:v>
                </c:pt>
                <c:pt idx="10">
                  <c:v>15.09126091003418</c:v>
                </c:pt>
                <c:pt idx="11">
                  <c:v>9.0816515286763515</c:v>
                </c:pt>
                <c:pt idx="12">
                  <c:v>16.490590413411457</c:v>
                </c:pt>
                <c:pt idx="13">
                  <c:v>15.998705705006918</c:v>
                </c:pt>
                <c:pt idx="14">
                  <c:v>9.3972460428873692</c:v>
                </c:pt>
                <c:pt idx="15">
                  <c:v>9.8930603663126622</c:v>
                </c:pt>
                <c:pt idx="16">
                  <c:v>22.827256202697754</c:v>
                </c:pt>
                <c:pt idx="17">
                  <c:v>14.480404535929361</c:v>
                </c:pt>
                <c:pt idx="18">
                  <c:v>14.246776898701986</c:v>
                </c:pt>
                <c:pt idx="19">
                  <c:v>24.221660137176514</c:v>
                </c:pt>
                <c:pt idx="20">
                  <c:v>21.835123697916668</c:v>
                </c:pt>
                <c:pt idx="21">
                  <c:v>45.066102345784508</c:v>
                </c:pt>
                <c:pt idx="22">
                  <c:v>38.277674992879234</c:v>
                </c:pt>
                <c:pt idx="23">
                  <c:v>13.34051259358724</c:v>
                </c:pt>
                <c:pt idx="24">
                  <c:v>10.547076861063639</c:v>
                </c:pt>
                <c:pt idx="25">
                  <c:v>11.894612789154053</c:v>
                </c:pt>
                <c:pt idx="26">
                  <c:v>17.16526985168457</c:v>
                </c:pt>
                <c:pt idx="27">
                  <c:v>31.694981892903645</c:v>
                </c:pt>
                <c:pt idx="28">
                  <c:v>35.158468882242836</c:v>
                </c:pt>
                <c:pt idx="29">
                  <c:v>16.480786323547363</c:v>
                </c:pt>
                <c:pt idx="30">
                  <c:v>10.910319169362387</c:v>
                </c:pt>
                <c:pt idx="31">
                  <c:v>17.282213846842449</c:v>
                </c:pt>
                <c:pt idx="32">
                  <c:v>15.366595904032389</c:v>
                </c:pt>
                <c:pt idx="33">
                  <c:v>12.145659923553467</c:v>
                </c:pt>
                <c:pt idx="34">
                  <c:v>14.806917667388916</c:v>
                </c:pt>
                <c:pt idx="35">
                  <c:v>23.365367253621418</c:v>
                </c:pt>
                <c:pt idx="36">
                  <c:v>13.484079360961914</c:v>
                </c:pt>
                <c:pt idx="37">
                  <c:v>22.638285636901855</c:v>
                </c:pt>
                <c:pt idx="38">
                  <c:v>17.917164166768391</c:v>
                </c:pt>
                <c:pt idx="39">
                  <c:v>18.557474136352539</c:v>
                </c:pt>
                <c:pt idx="40">
                  <c:v>8.146696249643961</c:v>
                </c:pt>
                <c:pt idx="41">
                  <c:v>10.679606755574545</c:v>
                </c:pt>
                <c:pt idx="42">
                  <c:v>13.275846163431803</c:v>
                </c:pt>
                <c:pt idx="43">
                  <c:v>13.653656323750814</c:v>
                </c:pt>
                <c:pt idx="44">
                  <c:v>11.483697891235352</c:v>
                </c:pt>
                <c:pt idx="45">
                  <c:v>22.726230621337891</c:v>
                </c:pt>
                <c:pt idx="46">
                  <c:v>25.150419235229492</c:v>
                </c:pt>
              </c:numCache>
            </c:numRef>
          </c:yVal>
        </c:ser>
        <c:ser>
          <c:idx val="3"/>
          <c:order val="3"/>
          <c:tx>
            <c:strRef>
              <c:f>all!$E$1</c:f>
              <c:strCache>
                <c:ptCount val="1"/>
                <c:pt idx="0">
                  <c:v>km1_26163523400</c:v>
                </c:pt>
              </c:strCache>
            </c:strRef>
          </c:tx>
          <c:spPr>
            <a:ln w="19050">
              <a:prstDash val="sysDash"/>
            </a:ln>
          </c:spPr>
          <c:marker>
            <c:symbol val="none"/>
          </c:marker>
          <c:xVal>
            <c:numRef>
              <c:f>all!$A$194:$A$240</c:f>
              <c:numCache>
                <c:formatCode>m/d/yyyy</c:formatCode>
                <c:ptCount val="47"/>
                <c:pt idx="0">
                  <c:v>38545</c:v>
                </c:pt>
                <c:pt idx="1">
                  <c:v>38546</c:v>
                </c:pt>
                <c:pt idx="2">
                  <c:v>38547</c:v>
                </c:pt>
                <c:pt idx="3">
                  <c:v>38548</c:v>
                </c:pt>
                <c:pt idx="4">
                  <c:v>38549</c:v>
                </c:pt>
                <c:pt idx="5">
                  <c:v>38550</c:v>
                </c:pt>
                <c:pt idx="6">
                  <c:v>38551</c:v>
                </c:pt>
                <c:pt idx="7">
                  <c:v>38552</c:v>
                </c:pt>
                <c:pt idx="8">
                  <c:v>38553</c:v>
                </c:pt>
                <c:pt idx="9">
                  <c:v>38554</c:v>
                </c:pt>
                <c:pt idx="10">
                  <c:v>38555</c:v>
                </c:pt>
                <c:pt idx="11">
                  <c:v>38556</c:v>
                </c:pt>
                <c:pt idx="12">
                  <c:v>38557</c:v>
                </c:pt>
                <c:pt idx="13">
                  <c:v>38558</c:v>
                </c:pt>
                <c:pt idx="14">
                  <c:v>38559</c:v>
                </c:pt>
                <c:pt idx="15">
                  <c:v>38560</c:v>
                </c:pt>
                <c:pt idx="16">
                  <c:v>38561</c:v>
                </c:pt>
                <c:pt idx="17">
                  <c:v>38562</c:v>
                </c:pt>
                <c:pt idx="18">
                  <c:v>38563</c:v>
                </c:pt>
                <c:pt idx="19">
                  <c:v>38564</c:v>
                </c:pt>
                <c:pt idx="20">
                  <c:v>38565</c:v>
                </c:pt>
                <c:pt idx="21">
                  <c:v>38566</c:v>
                </c:pt>
                <c:pt idx="22">
                  <c:v>38567</c:v>
                </c:pt>
                <c:pt idx="23">
                  <c:v>38568</c:v>
                </c:pt>
                <c:pt idx="24">
                  <c:v>38569</c:v>
                </c:pt>
                <c:pt idx="25">
                  <c:v>38570</c:v>
                </c:pt>
                <c:pt idx="26">
                  <c:v>38571</c:v>
                </c:pt>
                <c:pt idx="27">
                  <c:v>38572</c:v>
                </c:pt>
                <c:pt idx="28">
                  <c:v>38573</c:v>
                </c:pt>
                <c:pt idx="29">
                  <c:v>38574</c:v>
                </c:pt>
                <c:pt idx="30">
                  <c:v>38575</c:v>
                </c:pt>
                <c:pt idx="31">
                  <c:v>38576</c:v>
                </c:pt>
                <c:pt idx="32">
                  <c:v>38577</c:v>
                </c:pt>
                <c:pt idx="33">
                  <c:v>38578</c:v>
                </c:pt>
                <c:pt idx="34">
                  <c:v>38579</c:v>
                </c:pt>
                <c:pt idx="35">
                  <c:v>38580</c:v>
                </c:pt>
                <c:pt idx="36">
                  <c:v>38581</c:v>
                </c:pt>
                <c:pt idx="37">
                  <c:v>38582</c:v>
                </c:pt>
                <c:pt idx="38">
                  <c:v>38583</c:v>
                </c:pt>
                <c:pt idx="39">
                  <c:v>38584</c:v>
                </c:pt>
                <c:pt idx="40">
                  <c:v>38585</c:v>
                </c:pt>
                <c:pt idx="41">
                  <c:v>38586</c:v>
                </c:pt>
                <c:pt idx="42">
                  <c:v>38587</c:v>
                </c:pt>
                <c:pt idx="43">
                  <c:v>38588</c:v>
                </c:pt>
                <c:pt idx="44">
                  <c:v>38589</c:v>
                </c:pt>
                <c:pt idx="45">
                  <c:v>38590</c:v>
                </c:pt>
                <c:pt idx="46">
                  <c:v>38591</c:v>
                </c:pt>
              </c:numCache>
            </c:numRef>
          </c:xVal>
          <c:yVal>
            <c:numRef>
              <c:f>all!$E$194:$E$240</c:f>
              <c:numCache>
                <c:formatCode>General</c:formatCode>
                <c:ptCount val="47"/>
                <c:pt idx="0">
                  <c:v>23.530329704284668</c:v>
                </c:pt>
                <c:pt idx="1">
                  <c:v>20.086340586344402</c:v>
                </c:pt>
                <c:pt idx="2">
                  <c:v>25.382473627726238</c:v>
                </c:pt>
                <c:pt idx="3">
                  <c:v>17.757187207539875</c:v>
                </c:pt>
                <c:pt idx="4">
                  <c:v>20.092220465342205</c:v>
                </c:pt>
                <c:pt idx="5">
                  <c:v>29.270916144053142</c:v>
                </c:pt>
                <c:pt idx="6">
                  <c:v>16.998937606811523</c:v>
                </c:pt>
                <c:pt idx="7">
                  <c:v>14.459401607513428</c:v>
                </c:pt>
                <c:pt idx="8">
                  <c:v>14.592517375946045</c:v>
                </c:pt>
                <c:pt idx="9">
                  <c:v>19.578840255737305</c:v>
                </c:pt>
                <c:pt idx="10">
                  <c:v>14.369043350219727</c:v>
                </c:pt>
                <c:pt idx="11">
                  <c:v>10.286915302276611</c:v>
                </c:pt>
                <c:pt idx="12">
                  <c:v>16.47984790802002</c:v>
                </c:pt>
                <c:pt idx="13">
                  <c:v>16.291126887003582</c:v>
                </c:pt>
                <c:pt idx="14">
                  <c:v>9.3025652567545567</c:v>
                </c:pt>
                <c:pt idx="15">
                  <c:v>9.488434473673502</c:v>
                </c:pt>
                <c:pt idx="16">
                  <c:v>21.476838111877441</c:v>
                </c:pt>
                <c:pt idx="17">
                  <c:v>13.906596819559732</c:v>
                </c:pt>
                <c:pt idx="18">
                  <c:v>14.198659102121988</c:v>
                </c:pt>
                <c:pt idx="19">
                  <c:v>24.77971076965332</c:v>
                </c:pt>
                <c:pt idx="20">
                  <c:v>21.905422210693359</c:v>
                </c:pt>
                <c:pt idx="21">
                  <c:v>44.319329579671226</c:v>
                </c:pt>
                <c:pt idx="22">
                  <c:v>38.017742792765297</c:v>
                </c:pt>
                <c:pt idx="23">
                  <c:v>13.172140121459961</c:v>
                </c:pt>
                <c:pt idx="24">
                  <c:v>10.539505163828531</c:v>
                </c:pt>
                <c:pt idx="25">
                  <c:v>13.964125633239746</c:v>
                </c:pt>
                <c:pt idx="26">
                  <c:v>19.38101355234782</c:v>
                </c:pt>
                <c:pt idx="27">
                  <c:v>34.307709693908691</c:v>
                </c:pt>
                <c:pt idx="28">
                  <c:v>34.157447179158531</c:v>
                </c:pt>
                <c:pt idx="29">
                  <c:v>15.947268486022949</c:v>
                </c:pt>
                <c:pt idx="30">
                  <c:v>11.667595068613688</c:v>
                </c:pt>
                <c:pt idx="31">
                  <c:v>17.134775479634602</c:v>
                </c:pt>
                <c:pt idx="32">
                  <c:v>16.278259754180908</c:v>
                </c:pt>
                <c:pt idx="33">
                  <c:v>11.602284590403238</c:v>
                </c:pt>
                <c:pt idx="34">
                  <c:v>14.341890335083008</c:v>
                </c:pt>
                <c:pt idx="35">
                  <c:v>23.610128402709961</c:v>
                </c:pt>
                <c:pt idx="36">
                  <c:v>13.672497113545736</c:v>
                </c:pt>
                <c:pt idx="37">
                  <c:v>24.399422963460285</c:v>
                </c:pt>
                <c:pt idx="38">
                  <c:v>18.300971349080402</c:v>
                </c:pt>
                <c:pt idx="39">
                  <c:v>19.627685546875</c:v>
                </c:pt>
                <c:pt idx="40">
                  <c:v>8.1058732668558751</c:v>
                </c:pt>
                <c:pt idx="41">
                  <c:v>10.34050170580546</c:v>
                </c:pt>
                <c:pt idx="42">
                  <c:v>12.91649055480957</c:v>
                </c:pt>
                <c:pt idx="43">
                  <c:v>13.518116156260172</c:v>
                </c:pt>
                <c:pt idx="44">
                  <c:v>11.362441857655844</c:v>
                </c:pt>
                <c:pt idx="45">
                  <c:v>22.954784075419109</c:v>
                </c:pt>
                <c:pt idx="46">
                  <c:v>24.959299723307293</c:v>
                </c:pt>
              </c:numCache>
            </c:numRef>
          </c:yVal>
        </c:ser>
        <c:ser>
          <c:idx val="4"/>
          <c:order val="4"/>
          <c:tx>
            <c:strRef>
              <c:f>all!$F$1</c:f>
              <c:strCache>
                <c:ptCount val="1"/>
                <c:pt idx="0">
                  <c:v>km1_26163523800</c:v>
                </c:pt>
              </c:strCache>
            </c:strRef>
          </c:tx>
          <c:spPr>
            <a:ln w="19050">
              <a:prstDash val="sysDash"/>
            </a:ln>
          </c:spPr>
          <c:marker>
            <c:symbol val="none"/>
          </c:marker>
          <c:xVal>
            <c:numRef>
              <c:f>all!$A$194:$A$240</c:f>
              <c:numCache>
                <c:formatCode>m/d/yyyy</c:formatCode>
                <c:ptCount val="47"/>
                <c:pt idx="0">
                  <c:v>38545</c:v>
                </c:pt>
                <c:pt idx="1">
                  <c:v>38546</c:v>
                </c:pt>
                <c:pt idx="2">
                  <c:v>38547</c:v>
                </c:pt>
                <c:pt idx="3">
                  <c:v>38548</c:v>
                </c:pt>
                <c:pt idx="4">
                  <c:v>38549</c:v>
                </c:pt>
                <c:pt idx="5">
                  <c:v>38550</c:v>
                </c:pt>
                <c:pt idx="6">
                  <c:v>38551</c:v>
                </c:pt>
                <c:pt idx="7">
                  <c:v>38552</c:v>
                </c:pt>
                <c:pt idx="8">
                  <c:v>38553</c:v>
                </c:pt>
                <c:pt idx="9">
                  <c:v>38554</c:v>
                </c:pt>
                <c:pt idx="10">
                  <c:v>38555</c:v>
                </c:pt>
                <c:pt idx="11">
                  <c:v>38556</c:v>
                </c:pt>
                <c:pt idx="12">
                  <c:v>38557</c:v>
                </c:pt>
                <c:pt idx="13">
                  <c:v>38558</c:v>
                </c:pt>
                <c:pt idx="14">
                  <c:v>38559</c:v>
                </c:pt>
                <c:pt idx="15">
                  <c:v>38560</c:v>
                </c:pt>
                <c:pt idx="16">
                  <c:v>38561</c:v>
                </c:pt>
                <c:pt idx="17">
                  <c:v>38562</c:v>
                </c:pt>
                <c:pt idx="18">
                  <c:v>38563</c:v>
                </c:pt>
                <c:pt idx="19">
                  <c:v>38564</c:v>
                </c:pt>
                <c:pt idx="20">
                  <c:v>38565</c:v>
                </c:pt>
                <c:pt idx="21">
                  <c:v>38566</c:v>
                </c:pt>
                <c:pt idx="22">
                  <c:v>38567</c:v>
                </c:pt>
                <c:pt idx="23">
                  <c:v>38568</c:v>
                </c:pt>
                <c:pt idx="24">
                  <c:v>38569</c:v>
                </c:pt>
                <c:pt idx="25">
                  <c:v>38570</c:v>
                </c:pt>
                <c:pt idx="26">
                  <c:v>38571</c:v>
                </c:pt>
                <c:pt idx="27">
                  <c:v>38572</c:v>
                </c:pt>
                <c:pt idx="28">
                  <c:v>38573</c:v>
                </c:pt>
                <c:pt idx="29">
                  <c:v>38574</c:v>
                </c:pt>
                <c:pt idx="30">
                  <c:v>38575</c:v>
                </c:pt>
                <c:pt idx="31">
                  <c:v>38576</c:v>
                </c:pt>
                <c:pt idx="32">
                  <c:v>38577</c:v>
                </c:pt>
                <c:pt idx="33">
                  <c:v>38578</c:v>
                </c:pt>
                <c:pt idx="34">
                  <c:v>38579</c:v>
                </c:pt>
                <c:pt idx="35">
                  <c:v>38580</c:v>
                </c:pt>
                <c:pt idx="36">
                  <c:v>38581</c:v>
                </c:pt>
                <c:pt idx="37">
                  <c:v>38582</c:v>
                </c:pt>
                <c:pt idx="38">
                  <c:v>38583</c:v>
                </c:pt>
                <c:pt idx="39">
                  <c:v>38584</c:v>
                </c:pt>
                <c:pt idx="40">
                  <c:v>38585</c:v>
                </c:pt>
                <c:pt idx="41">
                  <c:v>38586</c:v>
                </c:pt>
                <c:pt idx="42">
                  <c:v>38587</c:v>
                </c:pt>
                <c:pt idx="43">
                  <c:v>38588</c:v>
                </c:pt>
                <c:pt idx="44">
                  <c:v>38589</c:v>
                </c:pt>
                <c:pt idx="45">
                  <c:v>38590</c:v>
                </c:pt>
                <c:pt idx="46">
                  <c:v>38591</c:v>
                </c:pt>
              </c:numCache>
            </c:numRef>
          </c:xVal>
          <c:yVal>
            <c:numRef>
              <c:f>all!$F$194:$F$240</c:f>
              <c:numCache>
                <c:formatCode>General</c:formatCode>
                <c:ptCount val="47"/>
                <c:pt idx="0">
                  <c:v>27.131058692932129</c:v>
                </c:pt>
                <c:pt idx="1">
                  <c:v>20.933817863464355</c:v>
                </c:pt>
                <c:pt idx="2">
                  <c:v>25.456378300984699</c:v>
                </c:pt>
                <c:pt idx="3">
                  <c:v>19.656917889912922</c:v>
                </c:pt>
                <c:pt idx="4">
                  <c:v>28.959378401438396</c:v>
                </c:pt>
                <c:pt idx="5">
                  <c:v>22.005563418070476</c:v>
                </c:pt>
                <c:pt idx="6">
                  <c:v>16.649420102437336</c:v>
                </c:pt>
                <c:pt idx="7">
                  <c:v>15.481289863586426</c:v>
                </c:pt>
                <c:pt idx="8">
                  <c:v>20.86273415883382</c:v>
                </c:pt>
                <c:pt idx="9">
                  <c:v>25.859977722167969</c:v>
                </c:pt>
                <c:pt idx="10">
                  <c:v>13.686973571777344</c:v>
                </c:pt>
                <c:pt idx="11">
                  <c:v>22.61065975824992</c:v>
                </c:pt>
                <c:pt idx="12">
                  <c:v>18.221122741699219</c:v>
                </c:pt>
                <c:pt idx="13">
                  <c:v>21.837501366933186</c:v>
                </c:pt>
                <c:pt idx="14">
                  <c:v>9.3267765045166016</c:v>
                </c:pt>
                <c:pt idx="15">
                  <c:v>8.5457668304443359</c:v>
                </c:pt>
                <c:pt idx="16">
                  <c:v>22.0688320795695</c:v>
                </c:pt>
                <c:pt idx="17">
                  <c:v>14.074373245239258</c:v>
                </c:pt>
                <c:pt idx="18">
                  <c:v>14.178894996643066</c:v>
                </c:pt>
                <c:pt idx="19">
                  <c:v>25.72313626607259</c:v>
                </c:pt>
                <c:pt idx="20">
                  <c:v>22.928254445393879</c:v>
                </c:pt>
                <c:pt idx="21">
                  <c:v>46.282552083333336</c:v>
                </c:pt>
                <c:pt idx="22">
                  <c:v>37.20611890157064</c:v>
                </c:pt>
                <c:pt idx="23">
                  <c:v>13.801166693369547</c:v>
                </c:pt>
                <c:pt idx="24">
                  <c:v>13.284165223439535</c:v>
                </c:pt>
                <c:pt idx="25">
                  <c:v>25.839348793029785</c:v>
                </c:pt>
                <c:pt idx="26">
                  <c:v>35.573183695475258</c:v>
                </c:pt>
                <c:pt idx="27">
                  <c:v>32.672431310017906</c:v>
                </c:pt>
                <c:pt idx="28">
                  <c:v>32.315894444783531</c:v>
                </c:pt>
                <c:pt idx="29">
                  <c:v>15.333975950876871</c:v>
                </c:pt>
                <c:pt idx="30">
                  <c:v>17.612151940663654</c:v>
                </c:pt>
                <c:pt idx="31">
                  <c:v>17.756961504618328</c:v>
                </c:pt>
                <c:pt idx="32">
                  <c:v>18.965930143992107</c:v>
                </c:pt>
                <c:pt idx="33">
                  <c:v>11.013007005055746</c:v>
                </c:pt>
                <c:pt idx="34">
                  <c:v>15.7302459081014</c:v>
                </c:pt>
                <c:pt idx="35">
                  <c:v>22.333853403727215</c:v>
                </c:pt>
                <c:pt idx="36">
                  <c:v>16.778491020202637</c:v>
                </c:pt>
                <c:pt idx="37">
                  <c:v>30.899456342061359</c:v>
                </c:pt>
                <c:pt idx="38">
                  <c:v>22.153963724772137</c:v>
                </c:pt>
                <c:pt idx="39">
                  <c:v>23.401464462280273</c:v>
                </c:pt>
                <c:pt idx="40">
                  <c:v>8.7736010551452637</c:v>
                </c:pt>
                <c:pt idx="41">
                  <c:v>9.7395006815592442</c:v>
                </c:pt>
                <c:pt idx="42">
                  <c:v>12.299122174580893</c:v>
                </c:pt>
                <c:pt idx="43">
                  <c:v>15.635264555613199</c:v>
                </c:pt>
                <c:pt idx="44">
                  <c:v>11.539955774943033</c:v>
                </c:pt>
                <c:pt idx="45">
                  <c:v>32.313938458760582</c:v>
                </c:pt>
                <c:pt idx="46">
                  <c:v>25.341567357381184</c:v>
                </c:pt>
              </c:numCache>
            </c:numRef>
          </c:yVal>
        </c:ser>
        <c:ser>
          <c:idx val="5"/>
          <c:order val="5"/>
          <c:tx>
            <c:strRef>
              <c:f>all!$G$1</c:f>
              <c:strCache>
                <c:ptCount val="1"/>
                <c:pt idx="0">
                  <c:v>km1_26163524100</c:v>
                </c:pt>
              </c:strCache>
            </c:strRef>
          </c:tx>
          <c:spPr>
            <a:ln w="19050">
              <a:prstDash val="sysDash"/>
            </a:ln>
          </c:spPr>
          <c:marker>
            <c:symbol val="none"/>
          </c:marker>
          <c:xVal>
            <c:numRef>
              <c:f>all!$A$194:$A$240</c:f>
              <c:numCache>
                <c:formatCode>m/d/yyyy</c:formatCode>
                <c:ptCount val="47"/>
                <c:pt idx="0">
                  <c:v>38545</c:v>
                </c:pt>
                <c:pt idx="1">
                  <c:v>38546</c:v>
                </c:pt>
                <c:pt idx="2">
                  <c:v>38547</c:v>
                </c:pt>
                <c:pt idx="3">
                  <c:v>38548</c:v>
                </c:pt>
                <c:pt idx="4">
                  <c:v>38549</c:v>
                </c:pt>
                <c:pt idx="5">
                  <c:v>38550</c:v>
                </c:pt>
                <c:pt idx="6">
                  <c:v>38551</c:v>
                </c:pt>
                <c:pt idx="7">
                  <c:v>38552</c:v>
                </c:pt>
                <c:pt idx="8">
                  <c:v>38553</c:v>
                </c:pt>
                <c:pt idx="9">
                  <c:v>38554</c:v>
                </c:pt>
                <c:pt idx="10">
                  <c:v>38555</c:v>
                </c:pt>
                <c:pt idx="11">
                  <c:v>38556</c:v>
                </c:pt>
                <c:pt idx="12">
                  <c:v>38557</c:v>
                </c:pt>
                <c:pt idx="13">
                  <c:v>38558</c:v>
                </c:pt>
                <c:pt idx="14">
                  <c:v>38559</c:v>
                </c:pt>
                <c:pt idx="15">
                  <c:v>38560</c:v>
                </c:pt>
                <c:pt idx="16">
                  <c:v>38561</c:v>
                </c:pt>
                <c:pt idx="17">
                  <c:v>38562</c:v>
                </c:pt>
                <c:pt idx="18">
                  <c:v>38563</c:v>
                </c:pt>
                <c:pt idx="19">
                  <c:v>38564</c:v>
                </c:pt>
                <c:pt idx="20">
                  <c:v>38565</c:v>
                </c:pt>
                <c:pt idx="21">
                  <c:v>38566</c:v>
                </c:pt>
                <c:pt idx="22">
                  <c:v>38567</c:v>
                </c:pt>
                <c:pt idx="23">
                  <c:v>38568</c:v>
                </c:pt>
                <c:pt idx="24">
                  <c:v>38569</c:v>
                </c:pt>
                <c:pt idx="25">
                  <c:v>38570</c:v>
                </c:pt>
                <c:pt idx="26">
                  <c:v>38571</c:v>
                </c:pt>
                <c:pt idx="27">
                  <c:v>38572</c:v>
                </c:pt>
                <c:pt idx="28">
                  <c:v>38573</c:v>
                </c:pt>
                <c:pt idx="29">
                  <c:v>38574</c:v>
                </c:pt>
                <c:pt idx="30">
                  <c:v>38575</c:v>
                </c:pt>
                <c:pt idx="31">
                  <c:v>38576</c:v>
                </c:pt>
                <c:pt idx="32">
                  <c:v>38577</c:v>
                </c:pt>
                <c:pt idx="33">
                  <c:v>38578</c:v>
                </c:pt>
                <c:pt idx="34">
                  <c:v>38579</c:v>
                </c:pt>
                <c:pt idx="35">
                  <c:v>38580</c:v>
                </c:pt>
                <c:pt idx="36">
                  <c:v>38581</c:v>
                </c:pt>
                <c:pt idx="37">
                  <c:v>38582</c:v>
                </c:pt>
                <c:pt idx="38">
                  <c:v>38583</c:v>
                </c:pt>
                <c:pt idx="39">
                  <c:v>38584</c:v>
                </c:pt>
                <c:pt idx="40">
                  <c:v>38585</c:v>
                </c:pt>
                <c:pt idx="41">
                  <c:v>38586</c:v>
                </c:pt>
                <c:pt idx="42">
                  <c:v>38587</c:v>
                </c:pt>
                <c:pt idx="43">
                  <c:v>38588</c:v>
                </c:pt>
                <c:pt idx="44">
                  <c:v>38589</c:v>
                </c:pt>
                <c:pt idx="45">
                  <c:v>38590</c:v>
                </c:pt>
                <c:pt idx="46">
                  <c:v>38591</c:v>
                </c:pt>
              </c:numCache>
            </c:numRef>
          </c:xVal>
          <c:yVal>
            <c:numRef>
              <c:f>all!$G$194:$G$240</c:f>
              <c:numCache>
                <c:formatCode>General</c:formatCode>
                <c:ptCount val="47"/>
                <c:pt idx="0">
                  <c:v>26.261146545410156</c:v>
                </c:pt>
                <c:pt idx="1">
                  <c:v>20.982092539469402</c:v>
                </c:pt>
                <c:pt idx="2">
                  <c:v>25.295139948527019</c:v>
                </c:pt>
                <c:pt idx="3">
                  <c:v>20.700302759806316</c:v>
                </c:pt>
                <c:pt idx="4">
                  <c:v>24.864347139994305</c:v>
                </c:pt>
                <c:pt idx="5">
                  <c:v>23.126129150390625</c:v>
                </c:pt>
                <c:pt idx="6">
                  <c:v>18.176084518432617</c:v>
                </c:pt>
                <c:pt idx="7">
                  <c:v>14.934422016143799</c:v>
                </c:pt>
                <c:pt idx="8">
                  <c:v>18.194877783457439</c:v>
                </c:pt>
                <c:pt idx="9">
                  <c:v>24.519330024719238</c:v>
                </c:pt>
                <c:pt idx="10">
                  <c:v>13.815593719482422</c:v>
                </c:pt>
                <c:pt idx="11">
                  <c:v>16.101264317830402</c:v>
                </c:pt>
                <c:pt idx="12">
                  <c:v>16.637539227803547</c:v>
                </c:pt>
                <c:pt idx="13">
                  <c:v>21.843859354654949</c:v>
                </c:pt>
                <c:pt idx="14">
                  <c:v>10.018685340881348</c:v>
                </c:pt>
                <c:pt idx="15">
                  <c:v>8.5718851089477539</c:v>
                </c:pt>
                <c:pt idx="16">
                  <c:v>21.978166421254475</c:v>
                </c:pt>
                <c:pt idx="17">
                  <c:v>12.835990269978842</c:v>
                </c:pt>
                <c:pt idx="18">
                  <c:v>14.641070048014322</c:v>
                </c:pt>
                <c:pt idx="19">
                  <c:v>26.110114733378094</c:v>
                </c:pt>
                <c:pt idx="20">
                  <c:v>21.789963404337566</c:v>
                </c:pt>
                <c:pt idx="21">
                  <c:v>43.223179499308266</c:v>
                </c:pt>
                <c:pt idx="22">
                  <c:v>37.896310806274414</c:v>
                </c:pt>
                <c:pt idx="23">
                  <c:v>15.376657327016195</c:v>
                </c:pt>
                <c:pt idx="24">
                  <c:v>12.943884054819742</c:v>
                </c:pt>
                <c:pt idx="25">
                  <c:v>23.642925262451172</c:v>
                </c:pt>
                <c:pt idx="26">
                  <c:v>27.687393188476563</c:v>
                </c:pt>
                <c:pt idx="27">
                  <c:v>32.55384635925293</c:v>
                </c:pt>
                <c:pt idx="28">
                  <c:v>35.179091135660805</c:v>
                </c:pt>
                <c:pt idx="29">
                  <c:v>15.468418121337891</c:v>
                </c:pt>
                <c:pt idx="30">
                  <c:v>16.224199771881104</c:v>
                </c:pt>
                <c:pt idx="31">
                  <c:v>18.617745717366535</c:v>
                </c:pt>
                <c:pt idx="32">
                  <c:v>18.272548039754231</c:v>
                </c:pt>
                <c:pt idx="33">
                  <c:v>10.373043696085611</c:v>
                </c:pt>
                <c:pt idx="34">
                  <c:v>16.26171573003133</c:v>
                </c:pt>
                <c:pt idx="35">
                  <c:v>22.513670603434246</c:v>
                </c:pt>
                <c:pt idx="36">
                  <c:v>16.215548356374104</c:v>
                </c:pt>
                <c:pt idx="37">
                  <c:v>28.192418734232586</c:v>
                </c:pt>
                <c:pt idx="38">
                  <c:v>19.760594685872395</c:v>
                </c:pt>
                <c:pt idx="39">
                  <c:v>19.541389147440594</c:v>
                </c:pt>
                <c:pt idx="40">
                  <c:v>8.5242134730021153</c:v>
                </c:pt>
                <c:pt idx="41">
                  <c:v>10.703136920928955</c:v>
                </c:pt>
                <c:pt idx="42">
                  <c:v>11.590353965759277</c:v>
                </c:pt>
                <c:pt idx="43">
                  <c:v>15.993782520294189</c:v>
                </c:pt>
                <c:pt idx="44">
                  <c:v>11.830831209818522</c:v>
                </c:pt>
                <c:pt idx="45">
                  <c:v>32.850948333740234</c:v>
                </c:pt>
                <c:pt idx="46">
                  <c:v>23.441083272298176</c:v>
                </c:pt>
              </c:numCache>
            </c:numRef>
          </c:yVal>
        </c:ser>
        <c:ser>
          <c:idx val="6"/>
          <c:order val="6"/>
          <c:tx>
            <c:strRef>
              <c:f>all!$H$1</c:f>
              <c:strCache>
                <c:ptCount val="1"/>
                <c:pt idx="0">
                  <c:v>km1_26163542100</c:v>
                </c:pt>
              </c:strCache>
            </c:strRef>
          </c:tx>
          <c:spPr>
            <a:ln w="19050">
              <a:prstDash val="sysDash"/>
            </a:ln>
          </c:spPr>
          <c:marker>
            <c:symbol val="none"/>
          </c:marker>
          <c:xVal>
            <c:numRef>
              <c:f>all!$A$194:$A$240</c:f>
              <c:numCache>
                <c:formatCode>m/d/yyyy</c:formatCode>
                <c:ptCount val="47"/>
                <c:pt idx="0">
                  <c:v>38545</c:v>
                </c:pt>
                <c:pt idx="1">
                  <c:v>38546</c:v>
                </c:pt>
                <c:pt idx="2">
                  <c:v>38547</c:v>
                </c:pt>
                <c:pt idx="3">
                  <c:v>38548</c:v>
                </c:pt>
                <c:pt idx="4">
                  <c:v>38549</c:v>
                </c:pt>
                <c:pt idx="5">
                  <c:v>38550</c:v>
                </c:pt>
                <c:pt idx="6">
                  <c:v>38551</c:v>
                </c:pt>
                <c:pt idx="7">
                  <c:v>38552</c:v>
                </c:pt>
                <c:pt idx="8">
                  <c:v>38553</c:v>
                </c:pt>
                <c:pt idx="9">
                  <c:v>38554</c:v>
                </c:pt>
                <c:pt idx="10">
                  <c:v>38555</c:v>
                </c:pt>
                <c:pt idx="11">
                  <c:v>38556</c:v>
                </c:pt>
                <c:pt idx="12">
                  <c:v>38557</c:v>
                </c:pt>
                <c:pt idx="13">
                  <c:v>38558</c:v>
                </c:pt>
                <c:pt idx="14">
                  <c:v>38559</c:v>
                </c:pt>
                <c:pt idx="15">
                  <c:v>38560</c:v>
                </c:pt>
                <c:pt idx="16">
                  <c:v>38561</c:v>
                </c:pt>
                <c:pt idx="17">
                  <c:v>38562</c:v>
                </c:pt>
                <c:pt idx="18">
                  <c:v>38563</c:v>
                </c:pt>
                <c:pt idx="19">
                  <c:v>38564</c:v>
                </c:pt>
                <c:pt idx="20">
                  <c:v>38565</c:v>
                </c:pt>
                <c:pt idx="21">
                  <c:v>38566</c:v>
                </c:pt>
                <c:pt idx="22">
                  <c:v>38567</c:v>
                </c:pt>
                <c:pt idx="23">
                  <c:v>38568</c:v>
                </c:pt>
                <c:pt idx="24">
                  <c:v>38569</c:v>
                </c:pt>
                <c:pt idx="25">
                  <c:v>38570</c:v>
                </c:pt>
                <c:pt idx="26">
                  <c:v>38571</c:v>
                </c:pt>
                <c:pt idx="27">
                  <c:v>38572</c:v>
                </c:pt>
                <c:pt idx="28">
                  <c:v>38573</c:v>
                </c:pt>
                <c:pt idx="29">
                  <c:v>38574</c:v>
                </c:pt>
                <c:pt idx="30">
                  <c:v>38575</c:v>
                </c:pt>
                <c:pt idx="31">
                  <c:v>38576</c:v>
                </c:pt>
                <c:pt idx="32">
                  <c:v>38577</c:v>
                </c:pt>
                <c:pt idx="33">
                  <c:v>38578</c:v>
                </c:pt>
                <c:pt idx="34">
                  <c:v>38579</c:v>
                </c:pt>
                <c:pt idx="35">
                  <c:v>38580</c:v>
                </c:pt>
                <c:pt idx="36">
                  <c:v>38581</c:v>
                </c:pt>
                <c:pt idx="37">
                  <c:v>38582</c:v>
                </c:pt>
                <c:pt idx="38">
                  <c:v>38583</c:v>
                </c:pt>
                <c:pt idx="39">
                  <c:v>38584</c:v>
                </c:pt>
                <c:pt idx="40">
                  <c:v>38585</c:v>
                </c:pt>
                <c:pt idx="41">
                  <c:v>38586</c:v>
                </c:pt>
                <c:pt idx="42">
                  <c:v>38587</c:v>
                </c:pt>
                <c:pt idx="43">
                  <c:v>38588</c:v>
                </c:pt>
                <c:pt idx="44">
                  <c:v>38589</c:v>
                </c:pt>
                <c:pt idx="45">
                  <c:v>38590</c:v>
                </c:pt>
                <c:pt idx="46">
                  <c:v>38591</c:v>
                </c:pt>
              </c:numCache>
            </c:numRef>
          </c:xVal>
          <c:yVal>
            <c:numRef>
              <c:f>all!$H$194:$H$240</c:f>
              <c:numCache>
                <c:formatCode>General</c:formatCode>
                <c:ptCount val="47"/>
                <c:pt idx="0">
                  <c:v>22.461081822713215</c:v>
                </c:pt>
                <c:pt idx="1">
                  <c:v>19.510272661844891</c:v>
                </c:pt>
                <c:pt idx="2">
                  <c:v>22.221487681070965</c:v>
                </c:pt>
                <c:pt idx="3">
                  <c:v>19.147932688395183</c:v>
                </c:pt>
                <c:pt idx="4">
                  <c:v>19.019203583399456</c:v>
                </c:pt>
                <c:pt idx="5">
                  <c:v>16.829575538635254</c:v>
                </c:pt>
                <c:pt idx="6">
                  <c:v>10.531959374745687</c:v>
                </c:pt>
                <c:pt idx="7">
                  <c:v>12.361819903055826</c:v>
                </c:pt>
                <c:pt idx="8">
                  <c:v>9.7659633159637451</c:v>
                </c:pt>
                <c:pt idx="9">
                  <c:v>17.216888427734375</c:v>
                </c:pt>
                <c:pt idx="10">
                  <c:v>9.8627320925394688</c:v>
                </c:pt>
                <c:pt idx="11">
                  <c:v>12.988873958587646</c:v>
                </c:pt>
                <c:pt idx="12">
                  <c:v>13.174097696940104</c:v>
                </c:pt>
                <c:pt idx="13">
                  <c:v>15.043337186177572</c:v>
                </c:pt>
                <c:pt idx="14">
                  <c:v>7.1130906740824384</c:v>
                </c:pt>
                <c:pt idx="15">
                  <c:v>7.1987145741780596</c:v>
                </c:pt>
                <c:pt idx="16">
                  <c:v>13.856860319773356</c:v>
                </c:pt>
                <c:pt idx="17">
                  <c:v>9.760069052378336</c:v>
                </c:pt>
                <c:pt idx="18">
                  <c:v>12.575360616048178</c:v>
                </c:pt>
                <c:pt idx="19">
                  <c:v>16.847445646921795</c:v>
                </c:pt>
                <c:pt idx="20">
                  <c:v>20.376227696736652</c:v>
                </c:pt>
                <c:pt idx="21">
                  <c:v>37.483542760213219</c:v>
                </c:pt>
                <c:pt idx="22">
                  <c:v>31.342844645182293</c:v>
                </c:pt>
                <c:pt idx="23">
                  <c:v>9.9609154860178624</c:v>
                </c:pt>
                <c:pt idx="24">
                  <c:v>7.4083718458811445</c:v>
                </c:pt>
                <c:pt idx="25">
                  <c:v>17.134341716766357</c:v>
                </c:pt>
                <c:pt idx="26">
                  <c:v>19.888721148173016</c:v>
                </c:pt>
                <c:pt idx="27">
                  <c:v>23.229398727416992</c:v>
                </c:pt>
                <c:pt idx="28">
                  <c:v>22.597175916035969</c:v>
                </c:pt>
                <c:pt idx="29">
                  <c:v>11.201787630716959</c:v>
                </c:pt>
                <c:pt idx="30">
                  <c:v>12.839294592539469</c:v>
                </c:pt>
                <c:pt idx="31">
                  <c:v>13.388537406921387</c:v>
                </c:pt>
                <c:pt idx="32">
                  <c:v>12.440478324890137</c:v>
                </c:pt>
                <c:pt idx="33">
                  <c:v>8.4825976689656581</c:v>
                </c:pt>
                <c:pt idx="34">
                  <c:v>11.008358478546143</c:v>
                </c:pt>
                <c:pt idx="35">
                  <c:v>17.15060583750407</c:v>
                </c:pt>
                <c:pt idx="36">
                  <c:v>12.164179801940918</c:v>
                </c:pt>
                <c:pt idx="37">
                  <c:v>23.906428337097168</c:v>
                </c:pt>
                <c:pt idx="38">
                  <c:v>13.577065626780191</c:v>
                </c:pt>
                <c:pt idx="39">
                  <c:v>13.574039777119955</c:v>
                </c:pt>
                <c:pt idx="40">
                  <c:v>6.5008759498596191</c:v>
                </c:pt>
                <c:pt idx="41">
                  <c:v>8.0552434126536046</c:v>
                </c:pt>
                <c:pt idx="42">
                  <c:v>9.3576188087463379</c:v>
                </c:pt>
                <c:pt idx="43">
                  <c:v>14.113501071929932</c:v>
                </c:pt>
                <c:pt idx="44">
                  <c:v>10.866931279500326</c:v>
                </c:pt>
                <c:pt idx="45">
                  <c:v>27.018338839213055</c:v>
                </c:pt>
                <c:pt idx="46">
                  <c:v>17.706386884053547</c:v>
                </c:pt>
              </c:numCache>
            </c:numRef>
          </c:yVal>
        </c:ser>
        <c:ser>
          <c:idx val="7"/>
          <c:order val="7"/>
          <c:tx>
            <c:strRef>
              <c:f>all!$I$1</c:f>
              <c:strCache>
                <c:ptCount val="1"/>
                <c:pt idx="0">
                  <c:v>km1_26163542200</c:v>
                </c:pt>
              </c:strCache>
            </c:strRef>
          </c:tx>
          <c:spPr>
            <a:ln w="19050">
              <a:prstDash val="sysDash"/>
            </a:ln>
          </c:spPr>
          <c:marker>
            <c:symbol val="none"/>
          </c:marker>
          <c:xVal>
            <c:numRef>
              <c:f>all!$A$194:$A$240</c:f>
              <c:numCache>
                <c:formatCode>m/d/yyyy</c:formatCode>
                <c:ptCount val="47"/>
                <c:pt idx="0">
                  <c:v>38545</c:v>
                </c:pt>
                <c:pt idx="1">
                  <c:v>38546</c:v>
                </c:pt>
                <c:pt idx="2">
                  <c:v>38547</c:v>
                </c:pt>
                <c:pt idx="3">
                  <c:v>38548</c:v>
                </c:pt>
                <c:pt idx="4">
                  <c:v>38549</c:v>
                </c:pt>
                <c:pt idx="5">
                  <c:v>38550</c:v>
                </c:pt>
                <c:pt idx="6">
                  <c:v>38551</c:v>
                </c:pt>
                <c:pt idx="7">
                  <c:v>38552</c:v>
                </c:pt>
                <c:pt idx="8">
                  <c:v>38553</c:v>
                </c:pt>
                <c:pt idx="9">
                  <c:v>38554</c:v>
                </c:pt>
                <c:pt idx="10">
                  <c:v>38555</c:v>
                </c:pt>
                <c:pt idx="11">
                  <c:v>38556</c:v>
                </c:pt>
                <c:pt idx="12">
                  <c:v>38557</c:v>
                </c:pt>
                <c:pt idx="13">
                  <c:v>38558</c:v>
                </c:pt>
                <c:pt idx="14">
                  <c:v>38559</c:v>
                </c:pt>
                <c:pt idx="15">
                  <c:v>38560</c:v>
                </c:pt>
                <c:pt idx="16">
                  <c:v>38561</c:v>
                </c:pt>
                <c:pt idx="17">
                  <c:v>38562</c:v>
                </c:pt>
                <c:pt idx="18">
                  <c:v>38563</c:v>
                </c:pt>
                <c:pt idx="19">
                  <c:v>38564</c:v>
                </c:pt>
                <c:pt idx="20">
                  <c:v>38565</c:v>
                </c:pt>
                <c:pt idx="21">
                  <c:v>38566</c:v>
                </c:pt>
                <c:pt idx="22">
                  <c:v>38567</c:v>
                </c:pt>
                <c:pt idx="23">
                  <c:v>38568</c:v>
                </c:pt>
                <c:pt idx="24">
                  <c:v>38569</c:v>
                </c:pt>
                <c:pt idx="25">
                  <c:v>38570</c:v>
                </c:pt>
                <c:pt idx="26">
                  <c:v>38571</c:v>
                </c:pt>
                <c:pt idx="27">
                  <c:v>38572</c:v>
                </c:pt>
                <c:pt idx="28">
                  <c:v>38573</c:v>
                </c:pt>
                <c:pt idx="29">
                  <c:v>38574</c:v>
                </c:pt>
                <c:pt idx="30">
                  <c:v>38575</c:v>
                </c:pt>
                <c:pt idx="31">
                  <c:v>38576</c:v>
                </c:pt>
                <c:pt idx="32">
                  <c:v>38577</c:v>
                </c:pt>
                <c:pt idx="33">
                  <c:v>38578</c:v>
                </c:pt>
                <c:pt idx="34">
                  <c:v>38579</c:v>
                </c:pt>
                <c:pt idx="35">
                  <c:v>38580</c:v>
                </c:pt>
                <c:pt idx="36">
                  <c:v>38581</c:v>
                </c:pt>
                <c:pt idx="37">
                  <c:v>38582</c:v>
                </c:pt>
                <c:pt idx="38">
                  <c:v>38583</c:v>
                </c:pt>
                <c:pt idx="39">
                  <c:v>38584</c:v>
                </c:pt>
                <c:pt idx="40">
                  <c:v>38585</c:v>
                </c:pt>
                <c:pt idx="41">
                  <c:v>38586</c:v>
                </c:pt>
                <c:pt idx="42">
                  <c:v>38587</c:v>
                </c:pt>
                <c:pt idx="43">
                  <c:v>38588</c:v>
                </c:pt>
                <c:pt idx="44">
                  <c:v>38589</c:v>
                </c:pt>
                <c:pt idx="45">
                  <c:v>38590</c:v>
                </c:pt>
                <c:pt idx="46">
                  <c:v>38591</c:v>
                </c:pt>
              </c:numCache>
            </c:numRef>
          </c:xVal>
          <c:yVal>
            <c:numRef>
              <c:f>all!$I$194:$I$240</c:f>
              <c:numCache>
                <c:formatCode>General</c:formatCode>
                <c:ptCount val="47"/>
                <c:pt idx="0">
                  <c:v>22.618897120157879</c:v>
                </c:pt>
                <c:pt idx="1">
                  <c:v>19.657761573791504</c:v>
                </c:pt>
                <c:pt idx="2">
                  <c:v>22.544549306233723</c:v>
                </c:pt>
                <c:pt idx="3">
                  <c:v>19.362860043843586</c:v>
                </c:pt>
                <c:pt idx="4">
                  <c:v>19.342125018437702</c:v>
                </c:pt>
                <c:pt idx="5">
                  <c:v>17.086476643880207</c:v>
                </c:pt>
                <c:pt idx="6">
                  <c:v>10.72279691696167</c:v>
                </c:pt>
                <c:pt idx="7">
                  <c:v>12.369948546091715</c:v>
                </c:pt>
                <c:pt idx="8">
                  <c:v>10.011485735575357</c:v>
                </c:pt>
                <c:pt idx="9">
                  <c:v>17.215430100758869</c:v>
                </c:pt>
                <c:pt idx="10">
                  <c:v>9.8500655492146816</c:v>
                </c:pt>
                <c:pt idx="11">
                  <c:v>13.12155787150065</c:v>
                </c:pt>
                <c:pt idx="12">
                  <c:v>13.253907839457193</c:v>
                </c:pt>
                <c:pt idx="13">
                  <c:v>15.424844106038412</c:v>
                </c:pt>
                <c:pt idx="14">
                  <c:v>7.0973672469456988</c:v>
                </c:pt>
                <c:pt idx="15">
                  <c:v>7.10558279355367</c:v>
                </c:pt>
                <c:pt idx="16">
                  <c:v>14.180561542510986</c:v>
                </c:pt>
                <c:pt idx="17">
                  <c:v>9.8493769963582363</c:v>
                </c:pt>
                <c:pt idx="18">
                  <c:v>12.671607812245687</c:v>
                </c:pt>
                <c:pt idx="19">
                  <c:v>17.170648256937664</c:v>
                </c:pt>
                <c:pt idx="20">
                  <c:v>20.129684766133625</c:v>
                </c:pt>
                <c:pt idx="21">
                  <c:v>37.649273554484047</c:v>
                </c:pt>
                <c:pt idx="22">
                  <c:v>31.443452199300129</c:v>
                </c:pt>
                <c:pt idx="23">
                  <c:v>10.099151531855265</c:v>
                </c:pt>
                <c:pt idx="24">
                  <c:v>7.5963934262593584</c:v>
                </c:pt>
                <c:pt idx="25">
                  <c:v>17.670504570007324</c:v>
                </c:pt>
                <c:pt idx="26">
                  <c:v>20.037280400594074</c:v>
                </c:pt>
                <c:pt idx="27">
                  <c:v>23.60968526204427</c:v>
                </c:pt>
                <c:pt idx="28">
                  <c:v>22.714269638061523</c:v>
                </c:pt>
                <c:pt idx="29">
                  <c:v>11.198178132375082</c:v>
                </c:pt>
                <c:pt idx="30">
                  <c:v>13.143752098083496</c:v>
                </c:pt>
                <c:pt idx="31">
                  <c:v>13.44344425201416</c:v>
                </c:pt>
                <c:pt idx="32">
                  <c:v>12.623324076334635</c:v>
                </c:pt>
                <c:pt idx="33">
                  <c:v>8.4695145289103184</c:v>
                </c:pt>
                <c:pt idx="34">
                  <c:v>11.131981054941813</c:v>
                </c:pt>
                <c:pt idx="35">
                  <c:v>17.252971013387043</c:v>
                </c:pt>
                <c:pt idx="36">
                  <c:v>12.590340932210287</c:v>
                </c:pt>
                <c:pt idx="37">
                  <c:v>24.181090354919434</c:v>
                </c:pt>
                <c:pt idx="38">
                  <c:v>13.74022912979126</c:v>
                </c:pt>
                <c:pt idx="39">
                  <c:v>13.736315727233887</c:v>
                </c:pt>
                <c:pt idx="40">
                  <c:v>6.496244827906291</c:v>
                </c:pt>
                <c:pt idx="41">
                  <c:v>8.0030240217844639</c:v>
                </c:pt>
                <c:pt idx="42">
                  <c:v>9.3772235711415615</c:v>
                </c:pt>
                <c:pt idx="43">
                  <c:v>14.250856558481852</c:v>
                </c:pt>
                <c:pt idx="44">
                  <c:v>11.066039244333902</c:v>
                </c:pt>
                <c:pt idx="45">
                  <c:v>27.638818422953289</c:v>
                </c:pt>
                <c:pt idx="46">
                  <c:v>17.712059020996094</c:v>
                </c:pt>
              </c:numCache>
            </c:numRef>
          </c:yVal>
        </c:ser>
        <c:ser>
          <c:idx val="8"/>
          <c:order val="8"/>
          <c:tx>
            <c:strRef>
              <c:f>all!$J$1</c:f>
              <c:strCache>
                <c:ptCount val="1"/>
                <c:pt idx="0">
                  <c:v>km1_26163542600</c:v>
                </c:pt>
              </c:strCache>
            </c:strRef>
          </c:tx>
          <c:spPr>
            <a:ln w="19050">
              <a:prstDash val="sysDash"/>
            </a:ln>
          </c:spPr>
          <c:marker>
            <c:symbol val="none"/>
          </c:marker>
          <c:xVal>
            <c:numRef>
              <c:f>all!$A$194:$A$240</c:f>
              <c:numCache>
                <c:formatCode>m/d/yyyy</c:formatCode>
                <c:ptCount val="47"/>
                <c:pt idx="0">
                  <c:v>38545</c:v>
                </c:pt>
                <c:pt idx="1">
                  <c:v>38546</c:v>
                </c:pt>
                <c:pt idx="2">
                  <c:v>38547</c:v>
                </c:pt>
                <c:pt idx="3">
                  <c:v>38548</c:v>
                </c:pt>
                <c:pt idx="4">
                  <c:v>38549</c:v>
                </c:pt>
                <c:pt idx="5">
                  <c:v>38550</c:v>
                </c:pt>
                <c:pt idx="6">
                  <c:v>38551</c:v>
                </c:pt>
                <c:pt idx="7">
                  <c:v>38552</c:v>
                </c:pt>
                <c:pt idx="8">
                  <c:v>38553</c:v>
                </c:pt>
                <c:pt idx="9">
                  <c:v>38554</c:v>
                </c:pt>
                <c:pt idx="10">
                  <c:v>38555</c:v>
                </c:pt>
                <c:pt idx="11">
                  <c:v>38556</c:v>
                </c:pt>
                <c:pt idx="12">
                  <c:v>38557</c:v>
                </c:pt>
                <c:pt idx="13">
                  <c:v>38558</c:v>
                </c:pt>
                <c:pt idx="14">
                  <c:v>38559</c:v>
                </c:pt>
                <c:pt idx="15">
                  <c:v>38560</c:v>
                </c:pt>
                <c:pt idx="16">
                  <c:v>38561</c:v>
                </c:pt>
                <c:pt idx="17">
                  <c:v>38562</c:v>
                </c:pt>
                <c:pt idx="18">
                  <c:v>38563</c:v>
                </c:pt>
                <c:pt idx="19">
                  <c:v>38564</c:v>
                </c:pt>
                <c:pt idx="20">
                  <c:v>38565</c:v>
                </c:pt>
                <c:pt idx="21">
                  <c:v>38566</c:v>
                </c:pt>
                <c:pt idx="22">
                  <c:v>38567</c:v>
                </c:pt>
                <c:pt idx="23">
                  <c:v>38568</c:v>
                </c:pt>
                <c:pt idx="24">
                  <c:v>38569</c:v>
                </c:pt>
                <c:pt idx="25">
                  <c:v>38570</c:v>
                </c:pt>
                <c:pt idx="26">
                  <c:v>38571</c:v>
                </c:pt>
                <c:pt idx="27">
                  <c:v>38572</c:v>
                </c:pt>
                <c:pt idx="28">
                  <c:v>38573</c:v>
                </c:pt>
                <c:pt idx="29">
                  <c:v>38574</c:v>
                </c:pt>
                <c:pt idx="30">
                  <c:v>38575</c:v>
                </c:pt>
                <c:pt idx="31">
                  <c:v>38576</c:v>
                </c:pt>
                <c:pt idx="32">
                  <c:v>38577</c:v>
                </c:pt>
                <c:pt idx="33">
                  <c:v>38578</c:v>
                </c:pt>
                <c:pt idx="34">
                  <c:v>38579</c:v>
                </c:pt>
                <c:pt idx="35">
                  <c:v>38580</c:v>
                </c:pt>
                <c:pt idx="36">
                  <c:v>38581</c:v>
                </c:pt>
                <c:pt idx="37">
                  <c:v>38582</c:v>
                </c:pt>
                <c:pt idx="38">
                  <c:v>38583</c:v>
                </c:pt>
                <c:pt idx="39">
                  <c:v>38584</c:v>
                </c:pt>
                <c:pt idx="40">
                  <c:v>38585</c:v>
                </c:pt>
                <c:pt idx="41">
                  <c:v>38586</c:v>
                </c:pt>
                <c:pt idx="42">
                  <c:v>38587</c:v>
                </c:pt>
                <c:pt idx="43">
                  <c:v>38588</c:v>
                </c:pt>
                <c:pt idx="44">
                  <c:v>38589</c:v>
                </c:pt>
                <c:pt idx="45">
                  <c:v>38590</c:v>
                </c:pt>
                <c:pt idx="46">
                  <c:v>38591</c:v>
                </c:pt>
              </c:numCache>
            </c:numRef>
          </c:xVal>
          <c:yVal>
            <c:numRef>
              <c:f>all!$J$194:$J$240</c:f>
              <c:numCache>
                <c:formatCode>General</c:formatCode>
                <c:ptCount val="47"/>
                <c:pt idx="0">
                  <c:v>22.926116625467937</c:v>
                </c:pt>
                <c:pt idx="1">
                  <c:v>19.875944773356121</c:v>
                </c:pt>
                <c:pt idx="2">
                  <c:v>22.922126134236652</c:v>
                </c:pt>
                <c:pt idx="3">
                  <c:v>19.660806655883789</c:v>
                </c:pt>
                <c:pt idx="4">
                  <c:v>19.964203675587971</c:v>
                </c:pt>
                <c:pt idx="5">
                  <c:v>17.66758171717326</c:v>
                </c:pt>
                <c:pt idx="6">
                  <c:v>11.776226679484049</c:v>
                </c:pt>
                <c:pt idx="7">
                  <c:v>12.607519308725992</c:v>
                </c:pt>
                <c:pt idx="8">
                  <c:v>11.026379108428955</c:v>
                </c:pt>
                <c:pt idx="9">
                  <c:v>17.29262622197469</c:v>
                </c:pt>
                <c:pt idx="10">
                  <c:v>10.217225074768066</c:v>
                </c:pt>
                <c:pt idx="11">
                  <c:v>13.306389490763346</c:v>
                </c:pt>
                <c:pt idx="12">
                  <c:v>13.700902779897055</c:v>
                </c:pt>
                <c:pt idx="13">
                  <c:v>16.27790133158366</c:v>
                </c:pt>
                <c:pt idx="14">
                  <c:v>7.4153580665588379</c:v>
                </c:pt>
                <c:pt idx="15">
                  <c:v>7.2825711568196612</c:v>
                </c:pt>
                <c:pt idx="16">
                  <c:v>15.591511011123657</c:v>
                </c:pt>
                <c:pt idx="17">
                  <c:v>10.185477097829184</c:v>
                </c:pt>
                <c:pt idx="18">
                  <c:v>13.132420857747396</c:v>
                </c:pt>
                <c:pt idx="19">
                  <c:v>18.131428400675457</c:v>
                </c:pt>
                <c:pt idx="20">
                  <c:v>19.594069480895996</c:v>
                </c:pt>
                <c:pt idx="21">
                  <c:v>38.94402758280436</c:v>
                </c:pt>
                <c:pt idx="22">
                  <c:v>31.584075927734375</c:v>
                </c:pt>
                <c:pt idx="23">
                  <c:v>10.800992647806803</c:v>
                </c:pt>
                <c:pt idx="24">
                  <c:v>8.5308498541514073</c:v>
                </c:pt>
                <c:pt idx="25">
                  <c:v>18.792168935139973</c:v>
                </c:pt>
                <c:pt idx="26">
                  <c:v>20.27535120646159</c:v>
                </c:pt>
                <c:pt idx="27">
                  <c:v>24.179590543111164</c:v>
                </c:pt>
                <c:pt idx="28">
                  <c:v>23.120935122172039</c:v>
                </c:pt>
                <c:pt idx="29">
                  <c:v>11.955434163411459</c:v>
                </c:pt>
                <c:pt idx="30">
                  <c:v>13.679775714874268</c:v>
                </c:pt>
                <c:pt idx="31">
                  <c:v>13.83322556813558</c:v>
                </c:pt>
                <c:pt idx="32">
                  <c:v>13.280889670054117</c:v>
                </c:pt>
                <c:pt idx="33">
                  <c:v>8.8091355959574376</c:v>
                </c:pt>
                <c:pt idx="34">
                  <c:v>11.692166964213053</c:v>
                </c:pt>
                <c:pt idx="35">
                  <c:v>17.689728418986004</c:v>
                </c:pt>
                <c:pt idx="36">
                  <c:v>14.048805554707846</c:v>
                </c:pt>
                <c:pt idx="37">
                  <c:v>24.596236546834309</c:v>
                </c:pt>
                <c:pt idx="38">
                  <c:v>14.490777969360352</c:v>
                </c:pt>
                <c:pt idx="39">
                  <c:v>14.316953341166178</c:v>
                </c:pt>
                <c:pt idx="40">
                  <c:v>6.5315130551656084</c:v>
                </c:pt>
                <c:pt idx="41">
                  <c:v>8.132516622543335</c:v>
                </c:pt>
                <c:pt idx="42">
                  <c:v>9.6796414852142334</c:v>
                </c:pt>
                <c:pt idx="43">
                  <c:v>14.787591139475504</c:v>
                </c:pt>
                <c:pt idx="44">
                  <c:v>11.504969120025635</c:v>
                </c:pt>
                <c:pt idx="45">
                  <c:v>29.402252515157063</c:v>
                </c:pt>
                <c:pt idx="46">
                  <c:v>18.054969787597656</c:v>
                </c:pt>
              </c:numCache>
            </c:numRef>
          </c:yVal>
        </c:ser>
        <c:ser>
          <c:idx val="9"/>
          <c:order val="9"/>
          <c:tx>
            <c:strRef>
              <c:f>all!$K$1</c:f>
              <c:strCache>
                <c:ptCount val="1"/>
                <c:pt idx="0">
                  <c:v>km1_26163576600</c:v>
                </c:pt>
              </c:strCache>
            </c:strRef>
          </c:tx>
          <c:spPr>
            <a:ln w="19050">
              <a:prstDash val="sysDash"/>
            </a:ln>
          </c:spPr>
          <c:marker>
            <c:symbol val="none"/>
          </c:marker>
          <c:xVal>
            <c:numRef>
              <c:f>all!$A$194:$A$240</c:f>
              <c:numCache>
                <c:formatCode>m/d/yyyy</c:formatCode>
                <c:ptCount val="47"/>
                <c:pt idx="0">
                  <c:v>38545</c:v>
                </c:pt>
                <c:pt idx="1">
                  <c:v>38546</c:v>
                </c:pt>
                <c:pt idx="2">
                  <c:v>38547</c:v>
                </c:pt>
                <c:pt idx="3">
                  <c:v>38548</c:v>
                </c:pt>
                <c:pt idx="4">
                  <c:v>38549</c:v>
                </c:pt>
                <c:pt idx="5">
                  <c:v>38550</c:v>
                </c:pt>
                <c:pt idx="6">
                  <c:v>38551</c:v>
                </c:pt>
                <c:pt idx="7">
                  <c:v>38552</c:v>
                </c:pt>
                <c:pt idx="8">
                  <c:v>38553</c:v>
                </c:pt>
                <c:pt idx="9">
                  <c:v>38554</c:v>
                </c:pt>
                <c:pt idx="10">
                  <c:v>38555</c:v>
                </c:pt>
                <c:pt idx="11">
                  <c:v>38556</c:v>
                </c:pt>
                <c:pt idx="12">
                  <c:v>38557</c:v>
                </c:pt>
                <c:pt idx="13">
                  <c:v>38558</c:v>
                </c:pt>
                <c:pt idx="14">
                  <c:v>38559</c:v>
                </c:pt>
                <c:pt idx="15">
                  <c:v>38560</c:v>
                </c:pt>
                <c:pt idx="16">
                  <c:v>38561</c:v>
                </c:pt>
                <c:pt idx="17">
                  <c:v>38562</c:v>
                </c:pt>
                <c:pt idx="18">
                  <c:v>38563</c:v>
                </c:pt>
                <c:pt idx="19">
                  <c:v>38564</c:v>
                </c:pt>
                <c:pt idx="20">
                  <c:v>38565</c:v>
                </c:pt>
                <c:pt idx="21">
                  <c:v>38566</c:v>
                </c:pt>
                <c:pt idx="22">
                  <c:v>38567</c:v>
                </c:pt>
                <c:pt idx="23">
                  <c:v>38568</c:v>
                </c:pt>
                <c:pt idx="24">
                  <c:v>38569</c:v>
                </c:pt>
                <c:pt idx="25">
                  <c:v>38570</c:v>
                </c:pt>
                <c:pt idx="26">
                  <c:v>38571</c:v>
                </c:pt>
                <c:pt idx="27">
                  <c:v>38572</c:v>
                </c:pt>
                <c:pt idx="28">
                  <c:v>38573</c:v>
                </c:pt>
                <c:pt idx="29">
                  <c:v>38574</c:v>
                </c:pt>
                <c:pt idx="30">
                  <c:v>38575</c:v>
                </c:pt>
                <c:pt idx="31">
                  <c:v>38576</c:v>
                </c:pt>
                <c:pt idx="32">
                  <c:v>38577</c:v>
                </c:pt>
                <c:pt idx="33">
                  <c:v>38578</c:v>
                </c:pt>
                <c:pt idx="34">
                  <c:v>38579</c:v>
                </c:pt>
                <c:pt idx="35">
                  <c:v>38580</c:v>
                </c:pt>
                <c:pt idx="36">
                  <c:v>38581</c:v>
                </c:pt>
                <c:pt idx="37">
                  <c:v>38582</c:v>
                </c:pt>
                <c:pt idx="38">
                  <c:v>38583</c:v>
                </c:pt>
                <c:pt idx="39">
                  <c:v>38584</c:v>
                </c:pt>
                <c:pt idx="40">
                  <c:v>38585</c:v>
                </c:pt>
                <c:pt idx="41">
                  <c:v>38586</c:v>
                </c:pt>
                <c:pt idx="42">
                  <c:v>38587</c:v>
                </c:pt>
                <c:pt idx="43">
                  <c:v>38588</c:v>
                </c:pt>
                <c:pt idx="44">
                  <c:v>38589</c:v>
                </c:pt>
                <c:pt idx="45">
                  <c:v>38590</c:v>
                </c:pt>
                <c:pt idx="46">
                  <c:v>38591</c:v>
                </c:pt>
              </c:numCache>
            </c:numRef>
          </c:xVal>
          <c:yVal>
            <c:numRef>
              <c:f>all!$K$194:$K$240</c:f>
              <c:numCache>
                <c:formatCode>General</c:formatCode>
                <c:ptCount val="47"/>
                <c:pt idx="0">
                  <c:v>20.820162455240887</c:v>
                </c:pt>
                <c:pt idx="1">
                  <c:v>23.456995328267414</c:v>
                </c:pt>
                <c:pt idx="2">
                  <c:v>29.770714441935223</c:v>
                </c:pt>
                <c:pt idx="3">
                  <c:v>17.826359430948894</c:v>
                </c:pt>
                <c:pt idx="4">
                  <c:v>16.155007918675739</c:v>
                </c:pt>
                <c:pt idx="5">
                  <c:v>15.943887710571289</c:v>
                </c:pt>
                <c:pt idx="6">
                  <c:v>10.668733914693197</c:v>
                </c:pt>
                <c:pt idx="7">
                  <c:v>16.155168215433758</c:v>
                </c:pt>
                <c:pt idx="8">
                  <c:v>11.204084396362305</c:v>
                </c:pt>
                <c:pt idx="9">
                  <c:v>18.482078393300373</c:v>
                </c:pt>
                <c:pt idx="10">
                  <c:v>26.171360015869141</c:v>
                </c:pt>
                <c:pt idx="11">
                  <c:v>11.668847719828287</c:v>
                </c:pt>
                <c:pt idx="12">
                  <c:v>13.671991666158041</c:v>
                </c:pt>
                <c:pt idx="13">
                  <c:v>13.897803942362467</c:v>
                </c:pt>
                <c:pt idx="14">
                  <c:v>7.4985814889272051</c:v>
                </c:pt>
                <c:pt idx="15">
                  <c:v>13.520545164744059</c:v>
                </c:pt>
                <c:pt idx="16">
                  <c:v>14.32861590385437</c:v>
                </c:pt>
                <c:pt idx="17">
                  <c:v>16.968484401702881</c:v>
                </c:pt>
                <c:pt idx="18">
                  <c:v>15.847463925679525</c:v>
                </c:pt>
                <c:pt idx="19">
                  <c:v>17.864327907562256</c:v>
                </c:pt>
                <c:pt idx="20">
                  <c:v>17.789964993794758</c:v>
                </c:pt>
                <c:pt idx="21">
                  <c:v>35.526079813639321</c:v>
                </c:pt>
                <c:pt idx="22">
                  <c:v>27.675322850545246</c:v>
                </c:pt>
                <c:pt idx="23">
                  <c:v>12.469779014587402</c:v>
                </c:pt>
                <c:pt idx="24">
                  <c:v>11.268720785776773</c:v>
                </c:pt>
                <c:pt idx="25">
                  <c:v>11.923154671986898</c:v>
                </c:pt>
                <c:pt idx="26">
                  <c:v>17.072184880574543</c:v>
                </c:pt>
                <c:pt idx="27">
                  <c:v>22.694971402486164</c:v>
                </c:pt>
                <c:pt idx="28">
                  <c:v>22.624151865641277</c:v>
                </c:pt>
                <c:pt idx="29">
                  <c:v>13.255259195963541</c:v>
                </c:pt>
                <c:pt idx="30">
                  <c:v>11.454581737518311</c:v>
                </c:pt>
                <c:pt idx="31">
                  <c:v>13.540607452392578</c:v>
                </c:pt>
                <c:pt idx="32">
                  <c:v>13.51173178354899</c:v>
                </c:pt>
                <c:pt idx="33">
                  <c:v>16.707214991251629</c:v>
                </c:pt>
                <c:pt idx="34">
                  <c:v>16.278213977813721</c:v>
                </c:pt>
                <c:pt idx="35">
                  <c:v>15.625238418579102</c:v>
                </c:pt>
                <c:pt idx="36">
                  <c:v>13.815770785013834</c:v>
                </c:pt>
                <c:pt idx="37">
                  <c:v>22.29688008626302</c:v>
                </c:pt>
                <c:pt idx="38">
                  <c:v>14.622279961903891</c:v>
                </c:pt>
                <c:pt idx="39">
                  <c:v>12.981154123942057</c:v>
                </c:pt>
                <c:pt idx="40">
                  <c:v>6.857771635055542</c:v>
                </c:pt>
                <c:pt idx="41">
                  <c:v>10.631949504216513</c:v>
                </c:pt>
                <c:pt idx="42">
                  <c:v>17.329698244730633</c:v>
                </c:pt>
                <c:pt idx="43">
                  <c:v>18.358081340789795</c:v>
                </c:pt>
                <c:pt idx="44">
                  <c:v>16.495714505513508</c:v>
                </c:pt>
                <c:pt idx="45">
                  <c:v>22.161754608154297</c:v>
                </c:pt>
                <c:pt idx="46">
                  <c:v>15.858624140421549</c:v>
                </c:pt>
              </c:numCache>
            </c:numRef>
          </c:yVal>
        </c:ser>
        <c:ser>
          <c:idx val="10"/>
          <c:order val="10"/>
          <c:tx>
            <c:strRef>
              <c:f>all!$L$1</c:f>
              <c:strCache>
                <c:ptCount val="1"/>
                <c:pt idx="0">
                  <c:v>km1_26163587000</c:v>
                </c:pt>
              </c:strCache>
            </c:strRef>
          </c:tx>
          <c:spPr>
            <a:ln w="19050">
              <a:prstDash val="sysDash"/>
            </a:ln>
          </c:spPr>
          <c:marker>
            <c:symbol val="none"/>
          </c:marker>
          <c:xVal>
            <c:numRef>
              <c:f>all!$A$194:$A$240</c:f>
              <c:numCache>
                <c:formatCode>m/d/yyyy</c:formatCode>
                <c:ptCount val="47"/>
                <c:pt idx="0">
                  <c:v>38545</c:v>
                </c:pt>
                <c:pt idx="1">
                  <c:v>38546</c:v>
                </c:pt>
                <c:pt idx="2">
                  <c:v>38547</c:v>
                </c:pt>
                <c:pt idx="3">
                  <c:v>38548</c:v>
                </c:pt>
                <c:pt idx="4">
                  <c:v>38549</c:v>
                </c:pt>
                <c:pt idx="5">
                  <c:v>38550</c:v>
                </c:pt>
                <c:pt idx="6">
                  <c:v>38551</c:v>
                </c:pt>
                <c:pt idx="7">
                  <c:v>38552</c:v>
                </c:pt>
                <c:pt idx="8">
                  <c:v>38553</c:v>
                </c:pt>
                <c:pt idx="9">
                  <c:v>38554</c:v>
                </c:pt>
                <c:pt idx="10">
                  <c:v>38555</c:v>
                </c:pt>
                <c:pt idx="11">
                  <c:v>38556</c:v>
                </c:pt>
                <c:pt idx="12">
                  <c:v>38557</c:v>
                </c:pt>
                <c:pt idx="13">
                  <c:v>38558</c:v>
                </c:pt>
                <c:pt idx="14">
                  <c:v>38559</c:v>
                </c:pt>
                <c:pt idx="15">
                  <c:v>38560</c:v>
                </c:pt>
                <c:pt idx="16">
                  <c:v>38561</c:v>
                </c:pt>
                <c:pt idx="17">
                  <c:v>38562</c:v>
                </c:pt>
                <c:pt idx="18">
                  <c:v>38563</c:v>
                </c:pt>
                <c:pt idx="19">
                  <c:v>38564</c:v>
                </c:pt>
                <c:pt idx="20">
                  <c:v>38565</c:v>
                </c:pt>
                <c:pt idx="21">
                  <c:v>38566</c:v>
                </c:pt>
                <c:pt idx="22">
                  <c:v>38567</c:v>
                </c:pt>
                <c:pt idx="23">
                  <c:v>38568</c:v>
                </c:pt>
                <c:pt idx="24">
                  <c:v>38569</c:v>
                </c:pt>
                <c:pt idx="25">
                  <c:v>38570</c:v>
                </c:pt>
                <c:pt idx="26">
                  <c:v>38571</c:v>
                </c:pt>
                <c:pt idx="27">
                  <c:v>38572</c:v>
                </c:pt>
                <c:pt idx="28">
                  <c:v>38573</c:v>
                </c:pt>
                <c:pt idx="29">
                  <c:v>38574</c:v>
                </c:pt>
                <c:pt idx="30">
                  <c:v>38575</c:v>
                </c:pt>
                <c:pt idx="31">
                  <c:v>38576</c:v>
                </c:pt>
                <c:pt idx="32">
                  <c:v>38577</c:v>
                </c:pt>
                <c:pt idx="33">
                  <c:v>38578</c:v>
                </c:pt>
                <c:pt idx="34">
                  <c:v>38579</c:v>
                </c:pt>
                <c:pt idx="35">
                  <c:v>38580</c:v>
                </c:pt>
                <c:pt idx="36">
                  <c:v>38581</c:v>
                </c:pt>
                <c:pt idx="37">
                  <c:v>38582</c:v>
                </c:pt>
                <c:pt idx="38">
                  <c:v>38583</c:v>
                </c:pt>
                <c:pt idx="39">
                  <c:v>38584</c:v>
                </c:pt>
                <c:pt idx="40">
                  <c:v>38585</c:v>
                </c:pt>
                <c:pt idx="41">
                  <c:v>38586</c:v>
                </c:pt>
                <c:pt idx="42">
                  <c:v>38587</c:v>
                </c:pt>
                <c:pt idx="43">
                  <c:v>38588</c:v>
                </c:pt>
                <c:pt idx="44">
                  <c:v>38589</c:v>
                </c:pt>
                <c:pt idx="45">
                  <c:v>38590</c:v>
                </c:pt>
                <c:pt idx="46">
                  <c:v>38591</c:v>
                </c:pt>
              </c:numCache>
            </c:numRef>
          </c:xVal>
          <c:yVal>
            <c:numRef>
              <c:f>all!$L$194:$L$240</c:f>
              <c:numCache>
                <c:formatCode>General</c:formatCode>
                <c:ptCount val="47"/>
                <c:pt idx="0">
                  <c:v>21.198958079020183</c:v>
                </c:pt>
                <c:pt idx="1">
                  <c:v>20.431492487589519</c:v>
                </c:pt>
                <c:pt idx="2">
                  <c:v>23.753971735636394</c:v>
                </c:pt>
                <c:pt idx="3">
                  <c:v>22.851916631062824</c:v>
                </c:pt>
                <c:pt idx="4">
                  <c:v>17.331631739934284</c:v>
                </c:pt>
                <c:pt idx="5">
                  <c:v>14.911537170410156</c:v>
                </c:pt>
                <c:pt idx="6">
                  <c:v>10.866952578226725</c:v>
                </c:pt>
                <c:pt idx="7">
                  <c:v>15.526607990264893</c:v>
                </c:pt>
                <c:pt idx="8">
                  <c:v>11.02572774887085</c:v>
                </c:pt>
                <c:pt idx="9">
                  <c:v>15.186533610026041</c:v>
                </c:pt>
                <c:pt idx="10">
                  <c:v>11.27939510345459</c:v>
                </c:pt>
                <c:pt idx="11">
                  <c:v>8.9968446095784511</c:v>
                </c:pt>
                <c:pt idx="12">
                  <c:v>14.209511915842691</c:v>
                </c:pt>
                <c:pt idx="13">
                  <c:v>12.61408551534017</c:v>
                </c:pt>
                <c:pt idx="14">
                  <c:v>6.1043330828348799</c:v>
                </c:pt>
                <c:pt idx="15">
                  <c:v>8.6932411988576259</c:v>
                </c:pt>
                <c:pt idx="16">
                  <c:v>15.55716315905253</c:v>
                </c:pt>
                <c:pt idx="17">
                  <c:v>12.495206038157145</c:v>
                </c:pt>
                <c:pt idx="18">
                  <c:v>16.434675852457683</c:v>
                </c:pt>
                <c:pt idx="19">
                  <c:v>17.536037762959797</c:v>
                </c:pt>
                <c:pt idx="20">
                  <c:v>21.24540074666341</c:v>
                </c:pt>
                <c:pt idx="21">
                  <c:v>36.22804387410482</c:v>
                </c:pt>
                <c:pt idx="22">
                  <c:v>29.831305185953777</c:v>
                </c:pt>
                <c:pt idx="23">
                  <c:v>11.887461503346762</c:v>
                </c:pt>
                <c:pt idx="24">
                  <c:v>11.901831150054932</c:v>
                </c:pt>
                <c:pt idx="25">
                  <c:v>13.758591969807943</c:v>
                </c:pt>
                <c:pt idx="26">
                  <c:v>22.895379702250164</c:v>
                </c:pt>
                <c:pt idx="27">
                  <c:v>22.64402135213216</c:v>
                </c:pt>
                <c:pt idx="28">
                  <c:v>26.252377510070801</c:v>
                </c:pt>
                <c:pt idx="29">
                  <c:v>11.225254535675049</c:v>
                </c:pt>
                <c:pt idx="30">
                  <c:v>10.385822614034018</c:v>
                </c:pt>
                <c:pt idx="31">
                  <c:v>14.732063611348471</c:v>
                </c:pt>
                <c:pt idx="32">
                  <c:v>12.092945416768393</c:v>
                </c:pt>
                <c:pt idx="33">
                  <c:v>9.7486608823140468</c:v>
                </c:pt>
                <c:pt idx="34">
                  <c:v>12.294047355651855</c:v>
                </c:pt>
                <c:pt idx="35">
                  <c:v>16.738810221354168</c:v>
                </c:pt>
                <c:pt idx="36">
                  <c:v>14.532519022623697</c:v>
                </c:pt>
                <c:pt idx="37">
                  <c:v>24.286008834838867</c:v>
                </c:pt>
                <c:pt idx="38">
                  <c:v>17.040852387746174</c:v>
                </c:pt>
                <c:pt idx="39">
                  <c:v>12.283925851186117</c:v>
                </c:pt>
                <c:pt idx="40">
                  <c:v>7.3154931863149004</c:v>
                </c:pt>
                <c:pt idx="41">
                  <c:v>7.9042288462320967</c:v>
                </c:pt>
                <c:pt idx="42">
                  <c:v>9.9271364212036133</c:v>
                </c:pt>
                <c:pt idx="43">
                  <c:v>16.18398904800415</c:v>
                </c:pt>
                <c:pt idx="44">
                  <c:v>14.207496643066406</c:v>
                </c:pt>
                <c:pt idx="45">
                  <c:v>23.841915130615234</c:v>
                </c:pt>
                <c:pt idx="46">
                  <c:v>17.094537099202473</c:v>
                </c:pt>
              </c:numCache>
            </c:numRef>
          </c:yVal>
        </c:ser>
        <c:ser>
          <c:idx val="11"/>
          <c:order val="11"/>
          <c:tx>
            <c:strRef>
              <c:f>all!$Z$1</c:f>
              <c:strCache>
                <c:ptCount val="1"/>
                <c:pt idx="0">
                  <c:v>DEARS PEM</c:v>
                </c:pt>
              </c:strCache>
            </c:strRef>
          </c:tx>
          <c:marker>
            <c:symbol val="none"/>
          </c:marker>
          <c:xVal>
            <c:numRef>
              <c:f>all!$A$194:$A$240</c:f>
              <c:numCache>
                <c:formatCode>m/d/yyyy</c:formatCode>
                <c:ptCount val="47"/>
                <c:pt idx="0">
                  <c:v>38545</c:v>
                </c:pt>
                <c:pt idx="1">
                  <c:v>38546</c:v>
                </c:pt>
                <c:pt idx="2">
                  <c:v>38547</c:v>
                </c:pt>
                <c:pt idx="3">
                  <c:v>38548</c:v>
                </c:pt>
                <c:pt idx="4">
                  <c:v>38549</c:v>
                </c:pt>
                <c:pt idx="5">
                  <c:v>38550</c:v>
                </c:pt>
                <c:pt idx="6">
                  <c:v>38551</c:v>
                </c:pt>
                <c:pt idx="7">
                  <c:v>38552</c:v>
                </c:pt>
                <c:pt idx="8">
                  <c:v>38553</c:v>
                </c:pt>
                <c:pt idx="9">
                  <c:v>38554</c:v>
                </c:pt>
                <c:pt idx="10">
                  <c:v>38555</c:v>
                </c:pt>
                <c:pt idx="11">
                  <c:v>38556</c:v>
                </c:pt>
                <c:pt idx="12">
                  <c:v>38557</c:v>
                </c:pt>
                <c:pt idx="13">
                  <c:v>38558</c:v>
                </c:pt>
                <c:pt idx="14">
                  <c:v>38559</c:v>
                </c:pt>
                <c:pt idx="15">
                  <c:v>38560</c:v>
                </c:pt>
                <c:pt idx="16">
                  <c:v>38561</c:v>
                </c:pt>
                <c:pt idx="17">
                  <c:v>38562</c:v>
                </c:pt>
                <c:pt idx="18">
                  <c:v>38563</c:v>
                </c:pt>
                <c:pt idx="19">
                  <c:v>38564</c:v>
                </c:pt>
                <c:pt idx="20">
                  <c:v>38565</c:v>
                </c:pt>
                <c:pt idx="21">
                  <c:v>38566</c:v>
                </c:pt>
                <c:pt idx="22">
                  <c:v>38567</c:v>
                </c:pt>
                <c:pt idx="23">
                  <c:v>38568</c:v>
                </c:pt>
                <c:pt idx="24">
                  <c:v>38569</c:v>
                </c:pt>
                <c:pt idx="25">
                  <c:v>38570</c:v>
                </c:pt>
                <c:pt idx="26">
                  <c:v>38571</c:v>
                </c:pt>
                <c:pt idx="27">
                  <c:v>38572</c:v>
                </c:pt>
                <c:pt idx="28">
                  <c:v>38573</c:v>
                </c:pt>
                <c:pt idx="29">
                  <c:v>38574</c:v>
                </c:pt>
                <c:pt idx="30">
                  <c:v>38575</c:v>
                </c:pt>
                <c:pt idx="31">
                  <c:v>38576</c:v>
                </c:pt>
                <c:pt idx="32">
                  <c:v>38577</c:v>
                </c:pt>
                <c:pt idx="33">
                  <c:v>38578</c:v>
                </c:pt>
                <c:pt idx="34">
                  <c:v>38579</c:v>
                </c:pt>
                <c:pt idx="35">
                  <c:v>38580</c:v>
                </c:pt>
                <c:pt idx="36">
                  <c:v>38581</c:v>
                </c:pt>
                <c:pt idx="37">
                  <c:v>38582</c:v>
                </c:pt>
                <c:pt idx="38">
                  <c:v>38583</c:v>
                </c:pt>
                <c:pt idx="39">
                  <c:v>38584</c:v>
                </c:pt>
                <c:pt idx="40">
                  <c:v>38585</c:v>
                </c:pt>
                <c:pt idx="41">
                  <c:v>38586</c:v>
                </c:pt>
                <c:pt idx="42">
                  <c:v>38587</c:v>
                </c:pt>
                <c:pt idx="43">
                  <c:v>38588</c:v>
                </c:pt>
                <c:pt idx="44">
                  <c:v>38589</c:v>
                </c:pt>
                <c:pt idx="45">
                  <c:v>38590</c:v>
                </c:pt>
                <c:pt idx="46">
                  <c:v>38591</c:v>
                </c:pt>
              </c:numCache>
            </c:numRef>
          </c:xVal>
          <c:yVal>
            <c:numRef>
              <c:f>all!$Z$194:$Z$240</c:f>
              <c:numCache>
                <c:formatCode>General</c:formatCode>
                <c:ptCount val="47"/>
                <c:pt idx="0">
                  <c:v>43.740698007436897</c:v>
                </c:pt>
                <c:pt idx="1">
                  <c:v>25.099218397674822</c:v>
                </c:pt>
                <c:pt idx="3">
                  <c:v>35.847971989558296</c:v>
                </c:pt>
                <c:pt idx="4">
                  <c:v>26.402420947776022</c:v>
                </c:pt>
                <c:pt idx="7">
                  <c:v>13.963450816587152</c:v>
                </c:pt>
                <c:pt idx="8">
                  <c:v>13.033259255545481</c:v>
                </c:pt>
                <c:pt idx="9">
                  <c:v>12.536647509168947</c:v>
                </c:pt>
                <c:pt idx="10">
                  <c:v>10.650684140252729</c:v>
                </c:pt>
                <c:pt idx="11">
                  <c:v>8.1045007121124542</c:v>
                </c:pt>
                <c:pt idx="14">
                  <c:v>11.123080270570368</c:v>
                </c:pt>
                <c:pt idx="15">
                  <c:v>10.224321229117258</c:v>
                </c:pt>
                <c:pt idx="16">
                  <c:v>17.645725716065261</c:v>
                </c:pt>
                <c:pt idx="17">
                  <c:v>13.34044771840373</c:v>
                </c:pt>
                <c:pt idx="18">
                  <c:v>15.160951160249256</c:v>
                </c:pt>
                <c:pt idx="23">
                  <c:v>20.830734626396552</c:v>
                </c:pt>
                <c:pt idx="24">
                  <c:v>10.444277493957838</c:v>
                </c:pt>
                <c:pt idx="25">
                  <c:v>19.567471458798362</c:v>
                </c:pt>
                <c:pt idx="28">
                  <c:v>34.571864962162458</c:v>
                </c:pt>
                <c:pt idx="29">
                  <c:v>27.61156207503053</c:v>
                </c:pt>
                <c:pt idx="30">
                  <c:v>13.068527961844827</c:v>
                </c:pt>
                <c:pt idx="31">
                  <c:v>18.511776996748097</c:v>
                </c:pt>
                <c:pt idx="32">
                  <c:v>14.890756046070772</c:v>
                </c:pt>
                <c:pt idx="35">
                  <c:v>20.721980140927233</c:v>
                </c:pt>
                <c:pt idx="36">
                  <c:v>17.456342938454561</c:v>
                </c:pt>
                <c:pt idx="37">
                  <c:v>29.122190606104184</c:v>
                </c:pt>
                <c:pt idx="38">
                  <c:v>21.135311720692986</c:v>
                </c:pt>
                <c:pt idx="39">
                  <c:v>15.337240999542393</c:v>
                </c:pt>
                <c:pt idx="42">
                  <c:v>8.1292069753011074</c:v>
                </c:pt>
                <c:pt idx="43">
                  <c:v>11.198164357079401</c:v>
                </c:pt>
                <c:pt idx="44">
                  <c:v>12.094707746763488</c:v>
                </c:pt>
                <c:pt idx="45">
                  <c:v>41.002928735478498</c:v>
                </c:pt>
                <c:pt idx="46">
                  <c:v>16.736588534758329</c:v>
                </c:pt>
              </c:numCache>
            </c:numRef>
          </c:yVal>
        </c:ser>
        <c:ser>
          <c:idx val="12"/>
          <c:order val="12"/>
          <c:tx>
            <c:strRef>
              <c:f>all!$AI$1</c:f>
              <c:strCache>
                <c:ptCount val="1"/>
                <c:pt idx="0">
                  <c:v>DEARS EMA1a</c:v>
                </c:pt>
              </c:strCache>
            </c:strRef>
          </c:tx>
          <c:marker>
            <c:symbol val="none"/>
          </c:marker>
          <c:xVal>
            <c:numRef>
              <c:f>all!$A$194:$A$240</c:f>
              <c:numCache>
                <c:formatCode>m/d/yyyy</c:formatCode>
                <c:ptCount val="47"/>
                <c:pt idx="0">
                  <c:v>38545</c:v>
                </c:pt>
                <c:pt idx="1">
                  <c:v>38546</c:v>
                </c:pt>
                <c:pt idx="2">
                  <c:v>38547</c:v>
                </c:pt>
                <c:pt idx="3">
                  <c:v>38548</c:v>
                </c:pt>
                <c:pt idx="4">
                  <c:v>38549</c:v>
                </c:pt>
                <c:pt idx="5">
                  <c:v>38550</c:v>
                </c:pt>
                <c:pt idx="6">
                  <c:v>38551</c:v>
                </c:pt>
                <c:pt idx="7">
                  <c:v>38552</c:v>
                </c:pt>
                <c:pt idx="8">
                  <c:v>38553</c:v>
                </c:pt>
                <c:pt idx="9">
                  <c:v>38554</c:v>
                </c:pt>
                <c:pt idx="10">
                  <c:v>38555</c:v>
                </c:pt>
                <c:pt idx="11">
                  <c:v>38556</c:v>
                </c:pt>
                <c:pt idx="12">
                  <c:v>38557</c:v>
                </c:pt>
                <c:pt idx="13">
                  <c:v>38558</c:v>
                </c:pt>
                <c:pt idx="14">
                  <c:v>38559</c:v>
                </c:pt>
                <c:pt idx="15">
                  <c:v>38560</c:v>
                </c:pt>
                <c:pt idx="16">
                  <c:v>38561</c:v>
                </c:pt>
                <c:pt idx="17">
                  <c:v>38562</c:v>
                </c:pt>
                <c:pt idx="18">
                  <c:v>38563</c:v>
                </c:pt>
                <c:pt idx="19">
                  <c:v>38564</c:v>
                </c:pt>
                <c:pt idx="20">
                  <c:v>38565</c:v>
                </c:pt>
                <c:pt idx="21">
                  <c:v>38566</c:v>
                </c:pt>
                <c:pt idx="22">
                  <c:v>38567</c:v>
                </c:pt>
                <c:pt idx="23">
                  <c:v>38568</c:v>
                </c:pt>
                <c:pt idx="24">
                  <c:v>38569</c:v>
                </c:pt>
                <c:pt idx="25">
                  <c:v>38570</c:v>
                </c:pt>
                <c:pt idx="26">
                  <c:v>38571</c:v>
                </c:pt>
                <c:pt idx="27">
                  <c:v>38572</c:v>
                </c:pt>
                <c:pt idx="28">
                  <c:v>38573</c:v>
                </c:pt>
                <c:pt idx="29">
                  <c:v>38574</c:v>
                </c:pt>
                <c:pt idx="30">
                  <c:v>38575</c:v>
                </c:pt>
                <c:pt idx="31">
                  <c:v>38576</c:v>
                </c:pt>
                <c:pt idx="32">
                  <c:v>38577</c:v>
                </c:pt>
                <c:pt idx="33">
                  <c:v>38578</c:v>
                </c:pt>
                <c:pt idx="34">
                  <c:v>38579</c:v>
                </c:pt>
                <c:pt idx="35">
                  <c:v>38580</c:v>
                </c:pt>
                <c:pt idx="36">
                  <c:v>38581</c:v>
                </c:pt>
                <c:pt idx="37">
                  <c:v>38582</c:v>
                </c:pt>
                <c:pt idx="38">
                  <c:v>38583</c:v>
                </c:pt>
                <c:pt idx="39">
                  <c:v>38584</c:v>
                </c:pt>
                <c:pt idx="40">
                  <c:v>38585</c:v>
                </c:pt>
                <c:pt idx="41">
                  <c:v>38586</c:v>
                </c:pt>
                <c:pt idx="42">
                  <c:v>38587</c:v>
                </c:pt>
                <c:pt idx="43">
                  <c:v>38588</c:v>
                </c:pt>
                <c:pt idx="44">
                  <c:v>38589</c:v>
                </c:pt>
                <c:pt idx="45">
                  <c:v>38590</c:v>
                </c:pt>
                <c:pt idx="46">
                  <c:v>38591</c:v>
                </c:pt>
              </c:numCache>
            </c:numRef>
          </c:xVal>
          <c:yVal>
            <c:numRef>
              <c:f>all!$AI$194:$AI$240</c:f>
              <c:numCache>
                <c:formatCode>General</c:formatCode>
                <c:ptCount val="47"/>
                <c:pt idx="0">
                  <c:v>31.994094461353903</c:v>
                </c:pt>
                <c:pt idx="1">
                  <c:v>27.86828570146864</c:v>
                </c:pt>
                <c:pt idx="2">
                  <c:v>23.003441290272701</c:v>
                </c:pt>
                <c:pt idx="4">
                  <c:v>22.495456756973951</c:v>
                </c:pt>
                <c:pt idx="7">
                  <c:v>14.846890348702205</c:v>
                </c:pt>
                <c:pt idx="8">
                  <c:v>17.140690856604859</c:v>
                </c:pt>
                <c:pt idx="9">
                  <c:v>13.901300809013284</c:v>
                </c:pt>
                <c:pt idx="10">
                  <c:v>13.255037383482344</c:v>
                </c:pt>
                <c:pt idx="11">
                  <c:v>10.419963802303281</c:v>
                </c:pt>
                <c:pt idx="15">
                  <c:v>12.537913279490429</c:v>
                </c:pt>
                <c:pt idx="16">
                  <c:v>12.951692060990768</c:v>
                </c:pt>
                <c:pt idx="17">
                  <c:v>16.739477405164536</c:v>
                </c:pt>
                <c:pt idx="18">
                  <c:v>10.82306114775179</c:v>
                </c:pt>
                <c:pt idx="21">
                  <c:v>34.858348568633438</c:v>
                </c:pt>
                <c:pt idx="22">
                  <c:v>42.500225840656142</c:v>
                </c:pt>
                <c:pt idx="23">
                  <c:v>23.326802714637793</c:v>
                </c:pt>
                <c:pt idx="24">
                  <c:v>9.9992200024825326</c:v>
                </c:pt>
                <c:pt idx="25">
                  <c:v>20.22664008299822</c:v>
                </c:pt>
                <c:pt idx="28">
                  <c:v>40.976146445411985</c:v>
                </c:pt>
                <c:pt idx="30">
                  <c:v>13.612590529861592</c:v>
                </c:pt>
                <c:pt idx="32">
                  <c:v>17.89868738573038</c:v>
                </c:pt>
                <c:pt idx="42">
                  <c:v>8.8052694954317303</c:v>
                </c:pt>
                <c:pt idx="43">
                  <c:v>11.731685710900393</c:v>
                </c:pt>
                <c:pt idx="44">
                  <c:v>10.173577833340655</c:v>
                </c:pt>
                <c:pt idx="45">
                  <c:v>42.660209802737796</c:v>
                </c:pt>
                <c:pt idx="46">
                  <c:v>16.574147450838158</c:v>
                </c:pt>
              </c:numCache>
            </c:numRef>
          </c:yVal>
        </c:ser>
        <c:ser>
          <c:idx val="13"/>
          <c:order val="13"/>
          <c:tx>
            <c:strRef>
              <c:f>all!$AJ$1</c:f>
              <c:strCache>
                <c:ptCount val="1"/>
                <c:pt idx="0">
                  <c:v>DEARS EMA1b</c:v>
                </c:pt>
              </c:strCache>
            </c:strRef>
          </c:tx>
          <c:marker>
            <c:symbol val="none"/>
          </c:marker>
          <c:xVal>
            <c:numRef>
              <c:f>all!$A$194:$A$240</c:f>
              <c:numCache>
                <c:formatCode>m/d/yyyy</c:formatCode>
                <c:ptCount val="47"/>
                <c:pt idx="0">
                  <c:v>38545</c:v>
                </c:pt>
                <c:pt idx="1">
                  <c:v>38546</c:v>
                </c:pt>
                <c:pt idx="2">
                  <c:v>38547</c:v>
                </c:pt>
                <c:pt idx="3">
                  <c:v>38548</c:v>
                </c:pt>
                <c:pt idx="4">
                  <c:v>38549</c:v>
                </c:pt>
                <c:pt idx="5">
                  <c:v>38550</c:v>
                </c:pt>
                <c:pt idx="6">
                  <c:v>38551</c:v>
                </c:pt>
                <c:pt idx="7">
                  <c:v>38552</c:v>
                </c:pt>
                <c:pt idx="8">
                  <c:v>38553</c:v>
                </c:pt>
                <c:pt idx="9">
                  <c:v>38554</c:v>
                </c:pt>
                <c:pt idx="10">
                  <c:v>38555</c:v>
                </c:pt>
                <c:pt idx="11">
                  <c:v>38556</c:v>
                </c:pt>
                <c:pt idx="12">
                  <c:v>38557</c:v>
                </c:pt>
                <c:pt idx="13">
                  <c:v>38558</c:v>
                </c:pt>
                <c:pt idx="14">
                  <c:v>38559</c:v>
                </c:pt>
                <c:pt idx="15">
                  <c:v>38560</c:v>
                </c:pt>
                <c:pt idx="16">
                  <c:v>38561</c:v>
                </c:pt>
                <c:pt idx="17">
                  <c:v>38562</c:v>
                </c:pt>
                <c:pt idx="18">
                  <c:v>38563</c:v>
                </c:pt>
                <c:pt idx="19">
                  <c:v>38564</c:v>
                </c:pt>
                <c:pt idx="20">
                  <c:v>38565</c:v>
                </c:pt>
                <c:pt idx="21">
                  <c:v>38566</c:v>
                </c:pt>
                <c:pt idx="22">
                  <c:v>38567</c:v>
                </c:pt>
                <c:pt idx="23">
                  <c:v>38568</c:v>
                </c:pt>
                <c:pt idx="24">
                  <c:v>38569</c:v>
                </c:pt>
                <c:pt idx="25">
                  <c:v>38570</c:v>
                </c:pt>
                <c:pt idx="26">
                  <c:v>38571</c:v>
                </c:pt>
                <c:pt idx="27">
                  <c:v>38572</c:v>
                </c:pt>
                <c:pt idx="28">
                  <c:v>38573</c:v>
                </c:pt>
                <c:pt idx="29">
                  <c:v>38574</c:v>
                </c:pt>
                <c:pt idx="30">
                  <c:v>38575</c:v>
                </c:pt>
                <c:pt idx="31">
                  <c:v>38576</c:v>
                </c:pt>
                <c:pt idx="32">
                  <c:v>38577</c:v>
                </c:pt>
                <c:pt idx="33">
                  <c:v>38578</c:v>
                </c:pt>
                <c:pt idx="34">
                  <c:v>38579</c:v>
                </c:pt>
                <c:pt idx="35">
                  <c:v>38580</c:v>
                </c:pt>
                <c:pt idx="36">
                  <c:v>38581</c:v>
                </c:pt>
                <c:pt idx="37">
                  <c:v>38582</c:v>
                </c:pt>
                <c:pt idx="38">
                  <c:v>38583</c:v>
                </c:pt>
                <c:pt idx="39">
                  <c:v>38584</c:v>
                </c:pt>
                <c:pt idx="40">
                  <c:v>38585</c:v>
                </c:pt>
                <c:pt idx="41">
                  <c:v>38586</c:v>
                </c:pt>
                <c:pt idx="42">
                  <c:v>38587</c:v>
                </c:pt>
                <c:pt idx="43">
                  <c:v>38588</c:v>
                </c:pt>
                <c:pt idx="44">
                  <c:v>38589</c:v>
                </c:pt>
                <c:pt idx="45">
                  <c:v>38590</c:v>
                </c:pt>
                <c:pt idx="46">
                  <c:v>38591</c:v>
                </c:pt>
              </c:numCache>
            </c:numRef>
          </c:xVal>
          <c:yVal>
            <c:numRef>
              <c:f>all!$AJ$194:$AJ$240</c:f>
              <c:numCache>
                <c:formatCode>General</c:formatCode>
                <c:ptCount val="47"/>
                <c:pt idx="7">
                  <c:v>14.446373050168635</c:v>
                </c:pt>
                <c:pt idx="8">
                  <c:v>18.765236074577906</c:v>
                </c:pt>
                <c:pt idx="9">
                  <c:v>13.302221399313991</c:v>
                </c:pt>
                <c:pt idx="10">
                  <c:v>11.300354270202742</c:v>
                </c:pt>
                <c:pt idx="11">
                  <c:v>9.6749148748617255</c:v>
                </c:pt>
                <c:pt idx="15">
                  <c:v>10.002773304276054</c:v>
                </c:pt>
                <c:pt idx="16">
                  <c:v>17.709788543868545</c:v>
                </c:pt>
                <c:pt idx="17">
                  <c:v>11.893032724283282</c:v>
                </c:pt>
                <c:pt idx="18">
                  <c:v>10.391514543173971</c:v>
                </c:pt>
                <c:pt idx="44">
                  <c:v>10.32770039284066</c:v>
                </c:pt>
                <c:pt idx="45">
                  <c:v>44.007656991285067</c:v>
                </c:pt>
                <c:pt idx="46">
                  <c:v>16.423525694744811</c:v>
                </c:pt>
              </c:numCache>
            </c:numRef>
          </c:yVal>
        </c:ser>
        <c:ser>
          <c:idx val="14"/>
          <c:order val="14"/>
          <c:tx>
            <c:strRef>
              <c:f>all!$AK$1</c:f>
              <c:strCache>
                <c:ptCount val="1"/>
                <c:pt idx="0">
                  <c:v>DEARS EMA3a</c:v>
                </c:pt>
              </c:strCache>
            </c:strRef>
          </c:tx>
          <c:marker>
            <c:symbol val="none"/>
          </c:marker>
          <c:xVal>
            <c:numRef>
              <c:f>all!$A$194:$A$240</c:f>
              <c:numCache>
                <c:formatCode>m/d/yyyy</c:formatCode>
                <c:ptCount val="47"/>
                <c:pt idx="0">
                  <c:v>38545</c:v>
                </c:pt>
                <c:pt idx="1">
                  <c:v>38546</c:v>
                </c:pt>
                <c:pt idx="2">
                  <c:v>38547</c:v>
                </c:pt>
                <c:pt idx="3">
                  <c:v>38548</c:v>
                </c:pt>
                <c:pt idx="4">
                  <c:v>38549</c:v>
                </c:pt>
                <c:pt idx="5">
                  <c:v>38550</c:v>
                </c:pt>
                <c:pt idx="6">
                  <c:v>38551</c:v>
                </c:pt>
                <c:pt idx="7">
                  <c:v>38552</c:v>
                </c:pt>
                <c:pt idx="8">
                  <c:v>38553</c:v>
                </c:pt>
                <c:pt idx="9">
                  <c:v>38554</c:v>
                </c:pt>
                <c:pt idx="10">
                  <c:v>38555</c:v>
                </c:pt>
                <c:pt idx="11">
                  <c:v>38556</c:v>
                </c:pt>
                <c:pt idx="12">
                  <c:v>38557</c:v>
                </c:pt>
                <c:pt idx="13">
                  <c:v>38558</c:v>
                </c:pt>
                <c:pt idx="14">
                  <c:v>38559</c:v>
                </c:pt>
                <c:pt idx="15">
                  <c:v>38560</c:v>
                </c:pt>
                <c:pt idx="16">
                  <c:v>38561</c:v>
                </c:pt>
                <c:pt idx="17">
                  <c:v>38562</c:v>
                </c:pt>
                <c:pt idx="18">
                  <c:v>38563</c:v>
                </c:pt>
                <c:pt idx="19">
                  <c:v>38564</c:v>
                </c:pt>
                <c:pt idx="20">
                  <c:v>38565</c:v>
                </c:pt>
                <c:pt idx="21">
                  <c:v>38566</c:v>
                </c:pt>
                <c:pt idx="22">
                  <c:v>38567</c:v>
                </c:pt>
                <c:pt idx="23">
                  <c:v>38568</c:v>
                </c:pt>
                <c:pt idx="24">
                  <c:v>38569</c:v>
                </c:pt>
                <c:pt idx="25">
                  <c:v>38570</c:v>
                </c:pt>
                <c:pt idx="26">
                  <c:v>38571</c:v>
                </c:pt>
                <c:pt idx="27">
                  <c:v>38572</c:v>
                </c:pt>
                <c:pt idx="28">
                  <c:v>38573</c:v>
                </c:pt>
                <c:pt idx="29">
                  <c:v>38574</c:v>
                </c:pt>
                <c:pt idx="30">
                  <c:v>38575</c:v>
                </c:pt>
                <c:pt idx="31">
                  <c:v>38576</c:v>
                </c:pt>
                <c:pt idx="32">
                  <c:v>38577</c:v>
                </c:pt>
                <c:pt idx="33">
                  <c:v>38578</c:v>
                </c:pt>
                <c:pt idx="34">
                  <c:v>38579</c:v>
                </c:pt>
                <c:pt idx="35">
                  <c:v>38580</c:v>
                </c:pt>
                <c:pt idx="36">
                  <c:v>38581</c:v>
                </c:pt>
                <c:pt idx="37">
                  <c:v>38582</c:v>
                </c:pt>
                <c:pt idx="38">
                  <c:v>38583</c:v>
                </c:pt>
                <c:pt idx="39">
                  <c:v>38584</c:v>
                </c:pt>
                <c:pt idx="40">
                  <c:v>38585</c:v>
                </c:pt>
                <c:pt idx="41">
                  <c:v>38586</c:v>
                </c:pt>
                <c:pt idx="42">
                  <c:v>38587</c:v>
                </c:pt>
                <c:pt idx="43">
                  <c:v>38588</c:v>
                </c:pt>
                <c:pt idx="44">
                  <c:v>38589</c:v>
                </c:pt>
                <c:pt idx="45">
                  <c:v>38590</c:v>
                </c:pt>
                <c:pt idx="46">
                  <c:v>38591</c:v>
                </c:pt>
              </c:numCache>
            </c:numRef>
          </c:xVal>
          <c:yVal>
            <c:numRef>
              <c:f>all!$AK$194:$AK$240</c:f>
              <c:numCache>
                <c:formatCode>General</c:formatCode>
                <c:ptCount val="47"/>
                <c:pt idx="9">
                  <c:v>16.094232097575635</c:v>
                </c:pt>
                <c:pt idx="10">
                  <c:v>10.246902575595774</c:v>
                </c:pt>
                <c:pt idx="11">
                  <c:v>7.43245245918395</c:v>
                </c:pt>
                <c:pt idx="14">
                  <c:v>13.891654134798451</c:v>
                </c:pt>
                <c:pt idx="15">
                  <c:v>7.0890222041252162</c:v>
                </c:pt>
                <c:pt idx="16">
                  <c:v>16.333505038557384</c:v>
                </c:pt>
                <c:pt idx="17">
                  <c:v>11.715948170629041</c:v>
                </c:pt>
                <c:pt idx="18">
                  <c:v>8.4627831043762107</c:v>
                </c:pt>
                <c:pt idx="21">
                  <c:v>36.636297100555524</c:v>
                </c:pt>
                <c:pt idx="22">
                  <c:v>43.445149847229111</c:v>
                </c:pt>
                <c:pt idx="23">
                  <c:v>20.944868956560864</c:v>
                </c:pt>
                <c:pt idx="24">
                  <c:v>9.3811178207397461</c:v>
                </c:pt>
                <c:pt idx="25">
                  <c:v>18.594041471860159</c:v>
                </c:pt>
                <c:pt idx="28">
                  <c:v>35.985157039615657</c:v>
                </c:pt>
                <c:pt idx="29">
                  <c:v>26.676097599747678</c:v>
                </c:pt>
                <c:pt idx="30">
                  <c:v>10.517352589389734</c:v>
                </c:pt>
                <c:pt idx="31">
                  <c:v>16.488353315606176</c:v>
                </c:pt>
                <c:pt idx="32">
                  <c:v>14.415604399321618</c:v>
                </c:pt>
                <c:pt idx="35">
                  <c:v>19.734154073601097</c:v>
                </c:pt>
                <c:pt idx="36">
                  <c:v>13.940083279329187</c:v>
                </c:pt>
                <c:pt idx="37">
                  <c:v>30.208033027378381</c:v>
                </c:pt>
                <c:pt idx="38">
                  <c:v>25.29749870300293</c:v>
                </c:pt>
                <c:pt idx="39">
                  <c:v>14.227640752561364</c:v>
                </c:pt>
              </c:numCache>
            </c:numRef>
          </c:yVal>
        </c:ser>
        <c:ser>
          <c:idx val="15"/>
          <c:order val="15"/>
          <c:tx>
            <c:strRef>
              <c:f>all!$AL$1</c:f>
              <c:strCache>
                <c:ptCount val="1"/>
                <c:pt idx="0">
                  <c:v>DEARS EMA3b</c:v>
                </c:pt>
              </c:strCache>
            </c:strRef>
          </c:tx>
          <c:marker>
            <c:symbol val="none"/>
          </c:marker>
          <c:xVal>
            <c:numRef>
              <c:f>all!$A$194:$A$240</c:f>
              <c:numCache>
                <c:formatCode>m/d/yyyy</c:formatCode>
                <c:ptCount val="47"/>
                <c:pt idx="0">
                  <c:v>38545</c:v>
                </c:pt>
                <c:pt idx="1">
                  <c:v>38546</c:v>
                </c:pt>
                <c:pt idx="2">
                  <c:v>38547</c:v>
                </c:pt>
                <c:pt idx="3">
                  <c:v>38548</c:v>
                </c:pt>
                <c:pt idx="4">
                  <c:v>38549</c:v>
                </c:pt>
                <c:pt idx="5">
                  <c:v>38550</c:v>
                </c:pt>
                <c:pt idx="6">
                  <c:v>38551</c:v>
                </c:pt>
                <c:pt idx="7">
                  <c:v>38552</c:v>
                </c:pt>
                <c:pt idx="8">
                  <c:v>38553</c:v>
                </c:pt>
                <c:pt idx="9">
                  <c:v>38554</c:v>
                </c:pt>
                <c:pt idx="10">
                  <c:v>38555</c:v>
                </c:pt>
                <c:pt idx="11">
                  <c:v>38556</c:v>
                </c:pt>
                <c:pt idx="12">
                  <c:v>38557</c:v>
                </c:pt>
                <c:pt idx="13">
                  <c:v>38558</c:v>
                </c:pt>
                <c:pt idx="14">
                  <c:v>38559</c:v>
                </c:pt>
                <c:pt idx="15">
                  <c:v>38560</c:v>
                </c:pt>
                <c:pt idx="16">
                  <c:v>38561</c:v>
                </c:pt>
                <c:pt idx="17">
                  <c:v>38562</c:v>
                </c:pt>
                <c:pt idx="18">
                  <c:v>38563</c:v>
                </c:pt>
                <c:pt idx="19">
                  <c:v>38564</c:v>
                </c:pt>
                <c:pt idx="20">
                  <c:v>38565</c:v>
                </c:pt>
                <c:pt idx="21">
                  <c:v>38566</c:v>
                </c:pt>
                <c:pt idx="22">
                  <c:v>38567</c:v>
                </c:pt>
                <c:pt idx="23">
                  <c:v>38568</c:v>
                </c:pt>
                <c:pt idx="24">
                  <c:v>38569</c:v>
                </c:pt>
                <c:pt idx="25">
                  <c:v>38570</c:v>
                </c:pt>
                <c:pt idx="26">
                  <c:v>38571</c:v>
                </c:pt>
                <c:pt idx="27">
                  <c:v>38572</c:v>
                </c:pt>
                <c:pt idx="28">
                  <c:v>38573</c:v>
                </c:pt>
                <c:pt idx="29">
                  <c:v>38574</c:v>
                </c:pt>
                <c:pt idx="30">
                  <c:v>38575</c:v>
                </c:pt>
                <c:pt idx="31">
                  <c:v>38576</c:v>
                </c:pt>
                <c:pt idx="32">
                  <c:v>38577</c:v>
                </c:pt>
                <c:pt idx="33">
                  <c:v>38578</c:v>
                </c:pt>
                <c:pt idx="34">
                  <c:v>38579</c:v>
                </c:pt>
                <c:pt idx="35">
                  <c:v>38580</c:v>
                </c:pt>
                <c:pt idx="36">
                  <c:v>38581</c:v>
                </c:pt>
                <c:pt idx="37">
                  <c:v>38582</c:v>
                </c:pt>
                <c:pt idx="38">
                  <c:v>38583</c:v>
                </c:pt>
                <c:pt idx="39">
                  <c:v>38584</c:v>
                </c:pt>
                <c:pt idx="40">
                  <c:v>38585</c:v>
                </c:pt>
                <c:pt idx="41">
                  <c:v>38586</c:v>
                </c:pt>
                <c:pt idx="42">
                  <c:v>38587</c:v>
                </c:pt>
                <c:pt idx="43">
                  <c:v>38588</c:v>
                </c:pt>
                <c:pt idx="44">
                  <c:v>38589</c:v>
                </c:pt>
                <c:pt idx="45">
                  <c:v>38590</c:v>
                </c:pt>
                <c:pt idx="46">
                  <c:v>38591</c:v>
                </c:pt>
              </c:numCache>
            </c:numRef>
          </c:xVal>
          <c:yVal>
            <c:numRef>
              <c:f>all!$AL$194:$AL$240</c:f>
              <c:numCache>
                <c:formatCode>General</c:formatCode>
                <c:ptCount val="47"/>
              </c:numCache>
            </c:numRef>
          </c:yVal>
        </c:ser>
        <c:ser>
          <c:idx val="16"/>
          <c:order val="16"/>
          <c:tx>
            <c:strRef>
              <c:f>all!$AM$1</c:f>
              <c:strCache>
                <c:ptCount val="1"/>
                <c:pt idx="0">
                  <c:v>DEARS EMA3c</c:v>
                </c:pt>
              </c:strCache>
            </c:strRef>
          </c:tx>
          <c:marker>
            <c:symbol val="none"/>
          </c:marker>
          <c:xVal>
            <c:numRef>
              <c:f>all!$A$194:$A$240</c:f>
              <c:numCache>
                <c:formatCode>m/d/yyyy</c:formatCode>
                <c:ptCount val="47"/>
                <c:pt idx="0">
                  <c:v>38545</c:v>
                </c:pt>
                <c:pt idx="1">
                  <c:v>38546</c:v>
                </c:pt>
                <c:pt idx="2">
                  <c:v>38547</c:v>
                </c:pt>
                <c:pt idx="3">
                  <c:v>38548</c:v>
                </c:pt>
                <c:pt idx="4">
                  <c:v>38549</c:v>
                </c:pt>
                <c:pt idx="5">
                  <c:v>38550</c:v>
                </c:pt>
                <c:pt idx="6">
                  <c:v>38551</c:v>
                </c:pt>
                <c:pt idx="7">
                  <c:v>38552</c:v>
                </c:pt>
                <c:pt idx="8">
                  <c:v>38553</c:v>
                </c:pt>
                <c:pt idx="9">
                  <c:v>38554</c:v>
                </c:pt>
                <c:pt idx="10">
                  <c:v>38555</c:v>
                </c:pt>
                <c:pt idx="11">
                  <c:v>38556</c:v>
                </c:pt>
                <c:pt idx="12">
                  <c:v>38557</c:v>
                </c:pt>
                <c:pt idx="13">
                  <c:v>38558</c:v>
                </c:pt>
                <c:pt idx="14">
                  <c:v>38559</c:v>
                </c:pt>
                <c:pt idx="15">
                  <c:v>38560</c:v>
                </c:pt>
                <c:pt idx="16">
                  <c:v>38561</c:v>
                </c:pt>
                <c:pt idx="17">
                  <c:v>38562</c:v>
                </c:pt>
                <c:pt idx="18">
                  <c:v>38563</c:v>
                </c:pt>
                <c:pt idx="19">
                  <c:v>38564</c:v>
                </c:pt>
                <c:pt idx="20">
                  <c:v>38565</c:v>
                </c:pt>
                <c:pt idx="21">
                  <c:v>38566</c:v>
                </c:pt>
                <c:pt idx="22">
                  <c:v>38567</c:v>
                </c:pt>
                <c:pt idx="23">
                  <c:v>38568</c:v>
                </c:pt>
                <c:pt idx="24">
                  <c:v>38569</c:v>
                </c:pt>
                <c:pt idx="25">
                  <c:v>38570</c:v>
                </c:pt>
                <c:pt idx="26">
                  <c:v>38571</c:v>
                </c:pt>
                <c:pt idx="27">
                  <c:v>38572</c:v>
                </c:pt>
                <c:pt idx="28">
                  <c:v>38573</c:v>
                </c:pt>
                <c:pt idx="29">
                  <c:v>38574</c:v>
                </c:pt>
                <c:pt idx="30">
                  <c:v>38575</c:v>
                </c:pt>
                <c:pt idx="31">
                  <c:v>38576</c:v>
                </c:pt>
                <c:pt idx="32">
                  <c:v>38577</c:v>
                </c:pt>
                <c:pt idx="33">
                  <c:v>38578</c:v>
                </c:pt>
                <c:pt idx="34">
                  <c:v>38579</c:v>
                </c:pt>
                <c:pt idx="35">
                  <c:v>38580</c:v>
                </c:pt>
                <c:pt idx="36">
                  <c:v>38581</c:v>
                </c:pt>
                <c:pt idx="37">
                  <c:v>38582</c:v>
                </c:pt>
                <c:pt idx="38">
                  <c:v>38583</c:v>
                </c:pt>
                <c:pt idx="39">
                  <c:v>38584</c:v>
                </c:pt>
                <c:pt idx="40">
                  <c:v>38585</c:v>
                </c:pt>
                <c:pt idx="41">
                  <c:v>38586</c:v>
                </c:pt>
                <c:pt idx="42">
                  <c:v>38587</c:v>
                </c:pt>
                <c:pt idx="43">
                  <c:v>38588</c:v>
                </c:pt>
                <c:pt idx="44">
                  <c:v>38589</c:v>
                </c:pt>
                <c:pt idx="45">
                  <c:v>38590</c:v>
                </c:pt>
                <c:pt idx="46">
                  <c:v>38591</c:v>
                </c:pt>
              </c:numCache>
            </c:numRef>
          </c:xVal>
          <c:yVal>
            <c:numRef>
              <c:f>all!$AM$194:$AM$240</c:f>
              <c:numCache>
                <c:formatCode>General</c:formatCode>
                <c:ptCount val="47"/>
              </c:numCache>
            </c:numRef>
          </c:yVal>
        </c:ser>
        <c:ser>
          <c:idx val="17"/>
          <c:order val="17"/>
          <c:tx>
            <c:strRef>
              <c:f>all!$AN$1</c:f>
              <c:strCache>
                <c:ptCount val="1"/>
                <c:pt idx="0">
                  <c:v>DEARS EMA4a</c:v>
                </c:pt>
              </c:strCache>
            </c:strRef>
          </c:tx>
          <c:marker>
            <c:symbol val="none"/>
          </c:marker>
          <c:xVal>
            <c:numRef>
              <c:f>all!$A$194:$A$240</c:f>
              <c:numCache>
                <c:formatCode>m/d/yyyy</c:formatCode>
                <c:ptCount val="47"/>
                <c:pt idx="0">
                  <c:v>38545</c:v>
                </c:pt>
                <c:pt idx="1">
                  <c:v>38546</c:v>
                </c:pt>
                <c:pt idx="2">
                  <c:v>38547</c:v>
                </c:pt>
                <c:pt idx="3">
                  <c:v>38548</c:v>
                </c:pt>
                <c:pt idx="4">
                  <c:v>38549</c:v>
                </c:pt>
                <c:pt idx="5">
                  <c:v>38550</c:v>
                </c:pt>
                <c:pt idx="6">
                  <c:v>38551</c:v>
                </c:pt>
                <c:pt idx="7">
                  <c:v>38552</c:v>
                </c:pt>
                <c:pt idx="8">
                  <c:v>38553</c:v>
                </c:pt>
                <c:pt idx="9">
                  <c:v>38554</c:v>
                </c:pt>
                <c:pt idx="10">
                  <c:v>38555</c:v>
                </c:pt>
                <c:pt idx="11">
                  <c:v>38556</c:v>
                </c:pt>
                <c:pt idx="12">
                  <c:v>38557</c:v>
                </c:pt>
                <c:pt idx="13">
                  <c:v>38558</c:v>
                </c:pt>
                <c:pt idx="14">
                  <c:v>38559</c:v>
                </c:pt>
                <c:pt idx="15">
                  <c:v>38560</c:v>
                </c:pt>
                <c:pt idx="16">
                  <c:v>38561</c:v>
                </c:pt>
                <c:pt idx="17">
                  <c:v>38562</c:v>
                </c:pt>
                <c:pt idx="18">
                  <c:v>38563</c:v>
                </c:pt>
                <c:pt idx="19">
                  <c:v>38564</c:v>
                </c:pt>
                <c:pt idx="20">
                  <c:v>38565</c:v>
                </c:pt>
                <c:pt idx="21">
                  <c:v>38566</c:v>
                </c:pt>
                <c:pt idx="22">
                  <c:v>38567</c:v>
                </c:pt>
                <c:pt idx="23">
                  <c:v>38568</c:v>
                </c:pt>
                <c:pt idx="24">
                  <c:v>38569</c:v>
                </c:pt>
                <c:pt idx="25">
                  <c:v>38570</c:v>
                </c:pt>
                <c:pt idx="26">
                  <c:v>38571</c:v>
                </c:pt>
                <c:pt idx="27">
                  <c:v>38572</c:v>
                </c:pt>
                <c:pt idx="28">
                  <c:v>38573</c:v>
                </c:pt>
                <c:pt idx="29">
                  <c:v>38574</c:v>
                </c:pt>
                <c:pt idx="30">
                  <c:v>38575</c:v>
                </c:pt>
                <c:pt idx="31">
                  <c:v>38576</c:v>
                </c:pt>
                <c:pt idx="32">
                  <c:v>38577</c:v>
                </c:pt>
                <c:pt idx="33">
                  <c:v>38578</c:v>
                </c:pt>
                <c:pt idx="34">
                  <c:v>38579</c:v>
                </c:pt>
                <c:pt idx="35">
                  <c:v>38580</c:v>
                </c:pt>
                <c:pt idx="36">
                  <c:v>38581</c:v>
                </c:pt>
                <c:pt idx="37">
                  <c:v>38582</c:v>
                </c:pt>
                <c:pt idx="38">
                  <c:v>38583</c:v>
                </c:pt>
                <c:pt idx="39">
                  <c:v>38584</c:v>
                </c:pt>
                <c:pt idx="40">
                  <c:v>38585</c:v>
                </c:pt>
                <c:pt idx="41">
                  <c:v>38586</c:v>
                </c:pt>
                <c:pt idx="42">
                  <c:v>38587</c:v>
                </c:pt>
                <c:pt idx="43">
                  <c:v>38588</c:v>
                </c:pt>
                <c:pt idx="44">
                  <c:v>38589</c:v>
                </c:pt>
                <c:pt idx="45">
                  <c:v>38590</c:v>
                </c:pt>
                <c:pt idx="46">
                  <c:v>38591</c:v>
                </c:pt>
              </c:numCache>
            </c:numRef>
          </c:xVal>
          <c:yVal>
            <c:numRef>
              <c:f>all!$AN$194:$AN$240</c:f>
              <c:numCache>
                <c:formatCode>General</c:formatCode>
                <c:ptCount val="47"/>
                <c:pt idx="0">
                  <c:v>28.075694535025811</c:v>
                </c:pt>
                <c:pt idx="1">
                  <c:v>21.718530415634099</c:v>
                </c:pt>
                <c:pt idx="2">
                  <c:v>20.187409490132506</c:v>
                </c:pt>
                <c:pt idx="3">
                  <c:v>35.051131861900998</c:v>
                </c:pt>
                <c:pt idx="4">
                  <c:v>18.997255731575756</c:v>
                </c:pt>
                <c:pt idx="7">
                  <c:v>15.446916362583238</c:v>
                </c:pt>
                <c:pt idx="8">
                  <c:v>15.088058708046473</c:v>
                </c:pt>
                <c:pt idx="9">
                  <c:v>15.555030244157848</c:v>
                </c:pt>
                <c:pt idx="10">
                  <c:v>10.862590913268939</c:v>
                </c:pt>
                <c:pt idx="11">
                  <c:v>6.5167950259314642</c:v>
                </c:pt>
                <c:pt idx="21">
                  <c:v>36.142790214234459</c:v>
                </c:pt>
                <c:pt idx="22">
                  <c:v>38.588910934632715</c:v>
                </c:pt>
                <c:pt idx="23">
                  <c:v>18.852252051943825</c:v>
                </c:pt>
                <c:pt idx="24">
                  <c:v>8.9698349328781166</c:v>
                </c:pt>
                <c:pt idx="25">
                  <c:v>17.674542977606837</c:v>
                </c:pt>
                <c:pt idx="28">
                  <c:v>40.025289364565026</c:v>
                </c:pt>
                <c:pt idx="29">
                  <c:v>21.200355543336478</c:v>
                </c:pt>
                <c:pt idx="30">
                  <c:v>13.736462392051145</c:v>
                </c:pt>
                <c:pt idx="31">
                  <c:v>15.483755742952068</c:v>
                </c:pt>
                <c:pt idx="32">
                  <c:v>14.257753282677825</c:v>
                </c:pt>
                <c:pt idx="35">
                  <c:v>20.074123956460866</c:v>
                </c:pt>
                <c:pt idx="36">
                  <c:v>12.722615429954807</c:v>
                </c:pt>
                <c:pt idx="37">
                  <c:v>26.980328190552388</c:v>
                </c:pt>
                <c:pt idx="38">
                  <c:v>16.067156073165268</c:v>
                </c:pt>
                <c:pt idx="39">
                  <c:v>13.728858466164219</c:v>
                </c:pt>
                <c:pt idx="42">
                  <c:v>7.0980450174082881</c:v>
                </c:pt>
                <c:pt idx="43">
                  <c:v>7.0484446154700384</c:v>
                </c:pt>
                <c:pt idx="44">
                  <c:v>8.0996714942620454</c:v>
                </c:pt>
                <c:pt idx="45">
                  <c:v>39.44023338524071</c:v>
                </c:pt>
                <c:pt idx="46">
                  <c:v>11.932417529210605</c:v>
                </c:pt>
              </c:numCache>
            </c:numRef>
          </c:yVal>
        </c:ser>
        <c:ser>
          <c:idx val="18"/>
          <c:order val="18"/>
          <c:tx>
            <c:strRef>
              <c:f>all!$AO$1</c:f>
              <c:strCache>
                <c:ptCount val="1"/>
                <c:pt idx="0">
                  <c:v>DEARS EMA4b</c:v>
                </c:pt>
              </c:strCache>
            </c:strRef>
          </c:tx>
          <c:marker>
            <c:symbol val="none"/>
          </c:marker>
          <c:xVal>
            <c:numRef>
              <c:f>all!$A$194:$A$240</c:f>
              <c:numCache>
                <c:formatCode>m/d/yyyy</c:formatCode>
                <c:ptCount val="47"/>
                <c:pt idx="0">
                  <c:v>38545</c:v>
                </c:pt>
                <c:pt idx="1">
                  <c:v>38546</c:v>
                </c:pt>
                <c:pt idx="2">
                  <c:v>38547</c:v>
                </c:pt>
                <c:pt idx="3">
                  <c:v>38548</c:v>
                </c:pt>
                <c:pt idx="4">
                  <c:v>38549</c:v>
                </c:pt>
                <c:pt idx="5">
                  <c:v>38550</c:v>
                </c:pt>
                <c:pt idx="6">
                  <c:v>38551</c:v>
                </c:pt>
                <c:pt idx="7">
                  <c:v>38552</c:v>
                </c:pt>
                <c:pt idx="8">
                  <c:v>38553</c:v>
                </c:pt>
                <c:pt idx="9">
                  <c:v>38554</c:v>
                </c:pt>
                <c:pt idx="10">
                  <c:v>38555</c:v>
                </c:pt>
                <c:pt idx="11">
                  <c:v>38556</c:v>
                </c:pt>
                <c:pt idx="12">
                  <c:v>38557</c:v>
                </c:pt>
                <c:pt idx="13">
                  <c:v>38558</c:v>
                </c:pt>
                <c:pt idx="14">
                  <c:v>38559</c:v>
                </c:pt>
                <c:pt idx="15">
                  <c:v>38560</c:v>
                </c:pt>
                <c:pt idx="16">
                  <c:v>38561</c:v>
                </c:pt>
                <c:pt idx="17">
                  <c:v>38562</c:v>
                </c:pt>
                <c:pt idx="18">
                  <c:v>38563</c:v>
                </c:pt>
                <c:pt idx="19">
                  <c:v>38564</c:v>
                </c:pt>
                <c:pt idx="20">
                  <c:v>38565</c:v>
                </c:pt>
                <c:pt idx="21">
                  <c:v>38566</c:v>
                </c:pt>
                <c:pt idx="22">
                  <c:v>38567</c:v>
                </c:pt>
                <c:pt idx="23">
                  <c:v>38568</c:v>
                </c:pt>
                <c:pt idx="24">
                  <c:v>38569</c:v>
                </c:pt>
                <c:pt idx="25">
                  <c:v>38570</c:v>
                </c:pt>
                <c:pt idx="26">
                  <c:v>38571</c:v>
                </c:pt>
                <c:pt idx="27">
                  <c:v>38572</c:v>
                </c:pt>
                <c:pt idx="28">
                  <c:v>38573</c:v>
                </c:pt>
                <c:pt idx="29">
                  <c:v>38574</c:v>
                </c:pt>
                <c:pt idx="30">
                  <c:v>38575</c:v>
                </c:pt>
                <c:pt idx="31">
                  <c:v>38576</c:v>
                </c:pt>
                <c:pt idx="32">
                  <c:v>38577</c:v>
                </c:pt>
                <c:pt idx="33">
                  <c:v>38578</c:v>
                </c:pt>
                <c:pt idx="34">
                  <c:v>38579</c:v>
                </c:pt>
                <c:pt idx="35">
                  <c:v>38580</c:v>
                </c:pt>
                <c:pt idx="36">
                  <c:v>38581</c:v>
                </c:pt>
                <c:pt idx="37">
                  <c:v>38582</c:v>
                </c:pt>
                <c:pt idx="38">
                  <c:v>38583</c:v>
                </c:pt>
                <c:pt idx="39">
                  <c:v>38584</c:v>
                </c:pt>
                <c:pt idx="40">
                  <c:v>38585</c:v>
                </c:pt>
                <c:pt idx="41">
                  <c:v>38586</c:v>
                </c:pt>
                <c:pt idx="42">
                  <c:v>38587</c:v>
                </c:pt>
                <c:pt idx="43">
                  <c:v>38588</c:v>
                </c:pt>
                <c:pt idx="44">
                  <c:v>38589</c:v>
                </c:pt>
                <c:pt idx="45">
                  <c:v>38590</c:v>
                </c:pt>
                <c:pt idx="46">
                  <c:v>38591</c:v>
                </c:pt>
              </c:numCache>
            </c:numRef>
          </c:xVal>
          <c:yVal>
            <c:numRef>
              <c:f>all!$AO$194:$AO$240</c:f>
              <c:numCache>
                <c:formatCode>General</c:formatCode>
                <c:ptCount val="47"/>
                <c:pt idx="0">
                  <c:v>23.887740425441574</c:v>
                </c:pt>
                <c:pt idx="1">
                  <c:v>23.293086656334154</c:v>
                </c:pt>
                <c:pt idx="2">
                  <c:v>18.559914627926059</c:v>
                </c:pt>
                <c:pt idx="35">
                  <c:v>20.269761044754944</c:v>
                </c:pt>
                <c:pt idx="36">
                  <c:v>12.608112229241266</c:v>
                </c:pt>
                <c:pt idx="37">
                  <c:v>28.222045378546902</c:v>
                </c:pt>
                <c:pt idx="38">
                  <c:v>16.636212986318309</c:v>
                </c:pt>
                <c:pt idx="39">
                  <c:v>12.678054914082567</c:v>
                </c:pt>
              </c:numCache>
            </c:numRef>
          </c:yVal>
        </c:ser>
        <c:ser>
          <c:idx val="19"/>
          <c:order val="19"/>
          <c:tx>
            <c:strRef>
              <c:f>all!$AP$1</c:f>
              <c:strCache>
                <c:ptCount val="1"/>
                <c:pt idx="0">
                  <c:v>DEARS EMA5a</c:v>
                </c:pt>
              </c:strCache>
            </c:strRef>
          </c:tx>
          <c:marker>
            <c:symbol val="none"/>
          </c:marker>
          <c:xVal>
            <c:numRef>
              <c:f>all!$A$194:$A$240</c:f>
              <c:numCache>
                <c:formatCode>m/d/yyyy</c:formatCode>
                <c:ptCount val="47"/>
                <c:pt idx="0">
                  <c:v>38545</c:v>
                </c:pt>
                <c:pt idx="1">
                  <c:v>38546</c:v>
                </c:pt>
                <c:pt idx="2">
                  <c:v>38547</c:v>
                </c:pt>
                <c:pt idx="3">
                  <c:v>38548</c:v>
                </c:pt>
                <c:pt idx="4">
                  <c:v>38549</c:v>
                </c:pt>
                <c:pt idx="5">
                  <c:v>38550</c:v>
                </c:pt>
                <c:pt idx="6">
                  <c:v>38551</c:v>
                </c:pt>
                <c:pt idx="7">
                  <c:v>38552</c:v>
                </c:pt>
                <c:pt idx="8">
                  <c:v>38553</c:v>
                </c:pt>
                <c:pt idx="9">
                  <c:v>38554</c:v>
                </c:pt>
                <c:pt idx="10">
                  <c:v>38555</c:v>
                </c:pt>
                <c:pt idx="11">
                  <c:v>38556</c:v>
                </c:pt>
                <c:pt idx="12">
                  <c:v>38557</c:v>
                </c:pt>
                <c:pt idx="13">
                  <c:v>38558</c:v>
                </c:pt>
                <c:pt idx="14">
                  <c:v>38559</c:v>
                </c:pt>
                <c:pt idx="15">
                  <c:v>38560</c:v>
                </c:pt>
                <c:pt idx="16">
                  <c:v>38561</c:v>
                </c:pt>
                <c:pt idx="17">
                  <c:v>38562</c:v>
                </c:pt>
                <c:pt idx="18">
                  <c:v>38563</c:v>
                </c:pt>
                <c:pt idx="19">
                  <c:v>38564</c:v>
                </c:pt>
                <c:pt idx="20">
                  <c:v>38565</c:v>
                </c:pt>
                <c:pt idx="21">
                  <c:v>38566</c:v>
                </c:pt>
                <c:pt idx="22">
                  <c:v>38567</c:v>
                </c:pt>
                <c:pt idx="23">
                  <c:v>38568</c:v>
                </c:pt>
                <c:pt idx="24">
                  <c:v>38569</c:v>
                </c:pt>
                <c:pt idx="25">
                  <c:v>38570</c:v>
                </c:pt>
                <c:pt idx="26">
                  <c:v>38571</c:v>
                </c:pt>
                <c:pt idx="27">
                  <c:v>38572</c:v>
                </c:pt>
                <c:pt idx="28">
                  <c:v>38573</c:v>
                </c:pt>
                <c:pt idx="29">
                  <c:v>38574</c:v>
                </c:pt>
                <c:pt idx="30">
                  <c:v>38575</c:v>
                </c:pt>
                <c:pt idx="31">
                  <c:v>38576</c:v>
                </c:pt>
                <c:pt idx="32">
                  <c:v>38577</c:v>
                </c:pt>
                <c:pt idx="33">
                  <c:v>38578</c:v>
                </c:pt>
                <c:pt idx="34">
                  <c:v>38579</c:v>
                </c:pt>
                <c:pt idx="35">
                  <c:v>38580</c:v>
                </c:pt>
                <c:pt idx="36">
                  <c:v>38581</c:v>
                </c:pt>
                <c:pt idx="37">
                  <c:v>38582</c:v>
                </c:pt>
                <c:pt idx="38">
                  <c:v>38583</c:v>
                </c:pt>
                <c:pt idx="39">
                  <c:v>38584</c:v>
                </c:pt>
                <c:pt idx="40">
                  <c:v>38585</c:v>
                </c:pt>
                <c:pt idx="41">
                  <c:v>38586</c:v>
                </c:pt>
                <c:pt idx="42">
                  <c:v>38587</c:v>
                </c:pt>
                <c:pt idx="43">
                  <c:v>38588</c:v>
                </c:pt>
                <c:pt idx="44">
                  <c:v>38589</c:v>
                </c:pt>
                <c:pt idx="45">
                  <c:v>38590</c:v>
                </c:pt>
                <c:pt idx="46">
                  <c:v>38591</c:v>
                </c:pt>
              </c:numCache>
            </c:numRef>
          </c:xVal>
          <c:yVal>
            <c:numRef>
              <c:f>all!$AP$194:$AP$240</c:f>
              <c:numCache>
                <c:formatCode>General</c:formatCode>
                <c:ptCount val="47"/>
                <c:pt idx="7">
                  <c:v>15.011552713685116</c:v>
                </c:pt>
                <c:pt idx="8">
                  <c:v>15.918141718698511</c:v>
                </c:pt>
                <c:pt idx="9">
                  <c:v>15.115784907686539</c:v>
                </c:pt>
                <c:pt idx="10">
                  <c:v>14.798090599139808</c:v>
                </c:pt>
                <c:pt idx="11">
                  <c:v>11.068507035573324</c:v>
                </c:pt>
                <c:pt idx="14">
                  <c:v>12.020450731448557</c:v>
                </c:pt>
                <c:pt idx="15">
                  <c:v>10.53712339867629</c:v>
                </c:pt>
                <c:pt idx="16">
                  <c:v>15.899932651224319</c:v>
                </c:pt>
                <c:pt idx="17">
                  <c:v>13.888517396639934</c:v>
                </c:pt>
                <c:pt idx="18">
                  <c:v>10.657302620484657</c:v>
                </c:pt>
                <c:pt idx="21">
                  <c:v>34.44794364597486</c:v>
                </c:pt>
                <c:pt idx="22">
                  <c:v>40.142835534137227</c:v>
                </c:pt>
                <c:pt idx="23">
                  <c:v>23.930374456911672</c:v>
                </c:pt>
                <c:pt idx="24">
                  <c:v>18.98293454972729</c:v>
                </c:pt>
                <c:pt idx="25">
                  <c:v>21.642339430272777</c:v>
                </c:pt>
                <c:pt idx="28">
                  <c:v>37.478256877670944</c:v>
                </c:pt>
                <c:pt idx="29">
                  <c:v>22.582589300568301</c:v>
                </c:pt>
                <c:pt idx="30">
                  <c:v>14.819594696685151</c:v>
                </c:pt>
                <c:pt idx="31">
                  <c:v>19.604121996008832</c:v>
                </c:pt>
                <c:pt idx="32">
                  <c:v>17.281018457378782</c:v>
                </c:pt>
                <c:pt idx="35">
                  <c:v>24.003579658374452</c:v>
                </c:pt>
                <c:pt idx="37">
                  <c:v>30.60601886950041</c:v>
                </c:pt>
                <c:pt idx="38">
                  <c:v>29.863092030474146</c:v>
                </c:pt>
                <c:pt idx="39">
                  <c:v>15.565151921496765</c:v>
                </c:pt>
                <c:pt idx="42">
                  <c:v>7.3040574638276645</c:v>
                </c:pt>
                <c:pt idx="43">
                  <c:v>11.509096846621262</c:v>
                </c:pt>
                <c:pt idx="44">
                  <c:v>12.348786936510329</c:v>
                </c:pt>
                <c:pt idx="45">
                  <c:v>43.674691845870917</c:v>
                </c:pt>
                <c:pt idx="46">
                  <c:v>19.918174411939539</c:v>
                </c:pt>
              </c:numCache>
            </c:numRef>
          </c:yVal>
        </c:ser>
        <c:ser>
          <c:idx val="20"/>
          <c:order val="20"/>
          <c:tx>
            <c:strRef>
              <c:f>all!$AQ$1</c:f>
              <c:strCache>
                <c:ptCount val="1"/>
                <c:pt idx="0">
                  <c:v>DEARS EMA5b</c:v>
                </c:pt>
              </c:strCache>
            </c:strRef>
          </c:tx>
          <c:marker>
            <c:symbol val="none"/>
          </c:marker>
          <c:xVal>
            <c:numRef>
              <c:f>all!$A$194:$A$240</c:f>
              <c:numCache>
                <c:formatCode>m/d/yyyy</c:formatCode>
                <c:ptCount val="47"/>
                <c:pt idx="0">
                  <c:v>38545</c:v>
                </c:pt>
                <c:pt idx="1">
                  <c:v>38546</c:v>
                </c:pt>
                <c:pt idx="2">
                  <c:v>38547</c:v>
                </c:pt>
                <c:pt idx="3">
                  <c:v>38548</c:v>
                </c:pt>
                <c:pt idx="4">
                  <c:v>38549</c:v>
                </c:pt>
                <c:pt idx="5">
                  <c:v>38550</c:v>
                </c:pt>
                <c:pt idx="6">
                  <c:v>38551</c:v>
                </c:pt>
                <c:pt idx="7">
                  <c:v>38552</c:v>
                </c:pt>
                <c:pt idx="8">
                  <c:v>38553</c:v>
                </c:pt>
                <c:pt idx="9">
                  <c:v>38554</c:v>
                </c:pt>
                <c:pt idx="10">
                  <c:v>38555</c:v>
                </c:pt>
                <c:pt idx="11">
                  <c:v>38556</c:v>
                </c:pt>
                <c:pt idx="12">
                  <c:v>38557</c:v>
                </c:pt>
                <c:pt idx="13">
                  <c:v>38558</c:v>
                </c:pt>
                <c:pt idx="14">
                  <c:v>38559</c:v>
                </c:pt>
                <c:pt idx="15">
                  <c:v>38560</c:v>
                </c:pt>
                <c:pt idx="16">
                  <c:v>38561</c:v>
                </c:pt>
                <c:pt idx="17">
                  <c:v>38562</c:v>
                </c:pt>
                <c:pt idx="18">
                  <c:v>38563</c:v>
                </c:pt>
                <c:pt idx="19">
                  <c:v>38564</c:v>
                </c:pt>
                <c:pt idx="20">
                  <c:v>38565</c:v>
                </c:pt>
                <c:pt idx="21">
                  <c:v>38566</c:v>
                </c:pt>
                <c:pt idx="22">
                  <c:v>38567</c:v>
                </c:pt>
                <c:pt idx="23">
                  <c:v>38568</c:v>
                </c:pt>
                <c:pt idx="24">
                  <c:v>38569</c:v>
                </c:pt>
                <c:pt idx="25">
                  <c:v>38570</c:v>
                </c:pt>
                <c:pt idx="26">
                  <c:v>38571</c:v>
                </c:pt>
                <c:pt idx="27">
                  <c:v>38572</c:v>
                </c:pt>
                <c:pt idx="28">
                  <c:v>38573</c:v>
                </c:pt>
                <c:pt idx="29">
                  <c:v>38574</c:v>
                </c:pt>
                <c:pt idx="30">
                  <c:v>38575</c:v>
                </c:pt>
                <c:pt idx="31">
                  <c:v>38576</c:v>
                </c:pt>
                <c:pt idx="32">
                  <c:v>38577</c:v>
                </c:pt>
                <c:pt idx="33">
                  <c:v>38578</c:v>
                </c:pt>
                <c:pt idx="34">
                  <c:v>38579</c:v>
                </c:pt>
                <c:pt idx="35">
                  <c:v>38580</c:v>
                </c:pt>
                <c:pt idx="36">
                  <c:v>38581</c:v>
                </c:pt>
                <c:pt idx="37">
                  <c:v>38582</c:v>
                </c:pt>
                <c:pt idx="38">
                  <c:v>38583</c:v>
                </c:pt>
                <c:pt idx="39">
                  <c:v>38584</c:v>
                </c:pt>
                <c:pt idx="40">
                  <c:v>38585</c:v>
                </c:pt>
                <c:pt idx="41">
                  <c:v>38586</c:v>
                </c:pt>
                <c:pt idx="42">
                  <c:v>38587</c:v>
                </c:pt>
                <c:pt idx="43">
                  <c:v>38588</c:v>
                </c:pt>
                <c:pt idx="44">
                  <c:v>38589</c:v>
                </c:pt>
                <c:pt idx="45">
                  <c:v>38590</c:v>
                </c:pt>
                <c:pt idx="46">
                  <c:v>38591</c:v>
                </c:pt>
              </c:numCache>
            </c:numRef>
          </c:xVal>
          <c:yVal>
            <c:numRef>
              <c:f>all!$AQ$194:$AQ$240</c:f>
              <c:numCache>
                <c:formatCode>General</c:formatCode>
                <c:ptCount val="47"/>
                <c:pt idx="21">
                  <c:v>38.989901224772133</c:v>
                </c:pt>
                <c:pt idx="22">
                  <c:v>38.794298673930918</c:v>
                </c:pt>
                <c:pt idx="23">
                  <c:v>24.798138719369934</c:v>
                </c:pt>
                <c:pt idx="24">
                  <c:v>15.134089684200124</c:v>
                </c:pt>
                <c:pt idx="25">
                  <c:v>25.89933908530298</c:v>
                </c:pt>
                <c:pt idx="42">
                  <c:v>13.968080219469572</c:v>
                </c:pt>
                <c:pt idx="43">
                  <c:v>13.076368135515516</c:v>
                </c:pt>
                <c:pt idx="44">
                  <c:v>16.024971682275563</c:v>
                </c:pt>
                <c:pt idx="45">
                  <c:v>46.74129825469862</c:v>
                </c:pt>
                <c:pt idx="46">
                  <c:v>17.727333361749459</c:v>
                </c:pt>
              </c:numCache>
            </c:numRef>
          </c:yVal>
        </c:ser>
        <c:ser>
          <c:idx val="21"/>
          <c:order val="21"/>
          <c:tx>
            <c:strRef>
              <c:f>all!$AR$1</c:f>
              <c:strCache>
                <c:ptCount val="1"/>
                <c:pt idx="0">
                  <c:v>DEARS EMA6a</c:v>
                </c:pt>
              </c:strCache>
            </c:strRef>
          </c:tx>
          <c:marker>
            <c:symbol val="none"/>
          </c:marker>
          <c:xVal>
            <c:numRef>
              <c:f>all!$A$194:$A$240</c:f>
              <c:numCache>
                <c:formatCode>m/d/yyyy</c:formatCode>
                <c:ptCount val="47"/>
                <c:pt idx="0">
                  <c:v>38545</c:v>
                </c:pt>
                <c:pt idx="1">
                  <c:v>38546</c:v>
                </c:pt>
                <c:pt idx="2">
                  <c:v>38547</c:v>
                </c:pt>
                <c:pt idx="3">
                  <c:v>38548</c:v>
                </c:pt>
                <c:pt idx="4">
                  <c:v>38549</c:v>
                </c:pt>
                <c:pt idx="5">
                  <c:v>38550</c:v>
                </c:pt>
                <c:pt idx="6">
                  <c:v>38551</c:v>
                </c:pt>
                <c:pt idx="7">
                  <c:v>38552</c:v>
                </c:pt>
                <c:pt idx="8">
                  <c:v>38553</c:v>
                </c:pt>
                <c:pt idx="9">
                  <c:v>38554</c:v>
                </c:pt>
                <c:pt idx="10">
                  <c:v>38555</c:v>
                </c:pt>
                <c:pt idx="11">
                  <c:v>38556</c:v>
                </c:pt>
                <c:pt idx="12">
                  <c:v>38557</c:v>
                </c:pt>
                <c:pt idx="13">
                  <c:v>38558</c:v>
                </c:pt>
                <c:pt idx="14">
                  <c:v>38559</c:v>
                </c:pt>
                <c:pt idx="15">
                  <c:v>38560</c:v>
                </c:pt>
                <c:pt idx="16">
                  <c:v>38561</c:v>
                </c:pt>
                <c:pt idx="17">
                  <c:v>38562</c:v>
                </c:pt>
                <c:pt idx="18">
                  <c:v>38563</c:v>
                </c:pt>
                <c:pt idx="19">
                  <c:v>38564</c:v>
                </c:pt>
                <c:pt idx="20">
                  <c:v>38565</c:v>
                </c:pt>
                <c:pt idx="21">
                  <c:v>38566</c:v>
                </c:pt>
                <c:pt idx="22">
                  <c:v>38567</c:v>
                </c:pt>
                <c:pt idx="23">
                  <c:v>38568</c:v>
                </c:pt>
                <c:pt idx="24">
                  <c:v>38569</c:v>
                </c:pt>
                <c:pt idx="25">
                  <c:v>38570</c:v>
                </c:pt>
                <c:pt idx="26">
                  <c:v>38571</c:v>
                </c:pt>
                <c:pt idx="27">
                  <c:v>38572</c:v>
                </c:pt>
                <c:pt idx="28">
                  <c:v>38573</c:v>
                </c:pt>
                <c:pt idx="29">
                  <c:v>38574</c:v>
                </c:pt>
                <c:pt idx="30">
                  <c:v>38575</c:v>
                </c:pt>
                <c:pt idx="31">
                  <c:v>38576</c:v>
                </c:pt>
                <c:pt idx="32">
                  <c:v>38577</c:v>
                </c:pt>
                <c:pt idx="33">
                  <c:v>38578</c:v>
                </c:pt>
                <c:pt idx="34">
                  <c:v>38579</c:v>
                </c:pt>
                <c:pt idx="35">
                  <c:v>38580</c:v>
                </c:pt>
                <c:pt idx="36">
                  <c:v>38581</c:v>
                </c:pt>
                <c:pt idx="37">
                  <c:v>38582</c:v>
                </c:pt>
                <c:pt idx="38">
                  <c:v>38583</c:v>
                </c:pt>
                <c:pt idx="39">
                  <c:v>38584</c:v>
                </c:pt>
                <c:pt idx="40">
                  <c:v>38585</c:v>
                </c:pt>
                <c:pt idx="41">
                  <c:v>38586</c:v>
                </c:pt>
                <c:pt idx="42">
                  <c:v>38587</c:v>
                </c:pt>
                <c:pt idx="43">
                  <c:v>38588</c:v>
                </c:pt>
                <c:pt idx="44">
                  <c:v>38589</c:v>
                </c:pt>
                <c:pt idx="45">
                  <c:v>38590</c:v>
                </c:pt>
                <c:pt idx="46">
                  <c:v>38591</c:v>
                </c:pt>
              </c:numCache>
            </c:numRef>
          </c:xVal>
          <c:yVal>
            <c:numRef>
              <c:f>all!$AR$194:$AR$240</c:f>
              <c:numCache>
                <c:formatCode>General</c:formatCode>
                <c:ptCount val="47"/>
                <c:pt idx="0">
                  <c:v>34.672605487662302</c:v>
                </c:pt>
                <c:pt idx="1">
                  <c:v>25.751264523237182</c:v>
                </c:pt>
                <c:pt idx="2">
                  <c:v>26.162727729423896</c:v>
                </c:pt>
                <c:pt idx="3">
                  <c:v>36.411491527891997</c:v>
                </c:pt>
                <c:pt idx="4">
                  <c:v>19.539303986922555</c:v>
                </c:pt>
                <c:pt idx="7">
                  <c:v>13.192723813264266</c:v>
                </c:pt>
                <c:pt idx="8">
                  <c:v>11.631602800548817</c:v>
                </c:pt>
                <c:pt idx="10">
                  <c:v>9.2628069790926855</c:v>
                </c:pt>
                <c:pt idx="11">
                  <c:v>9.8480603274177092</c:v>
                </c:pt>
                <c:pt idx="14">
                  <c:v>10.35137955023318</c:v>
                </c:pt>
                <c:pt idx="15">
                  <c:v>7.4454107800045533</c:v>
                </c:pt>
                <c:pt idx="16">
                  <c:v>14.536305097622634</c:v>
                </c:pt>
                <c:pt idx="17">
                  <c:v>11.489824301689758</c:v>
                </c:pt>
                <c:pt idx="18">
                  <c:v>9.451972974335078</c:v>
                </c:pt>
                <c:pt idx="21">
                  <c:v>33.907663040802255</c:v>
                </c:pt>
                <c:pt idx="22">
                  <c:v>38.41518043452858</c:v>
                </c:pt>
                <c:pt idx="23">
                  <c:v>18.55112310041461</c:v>
                </c:pt>
                <c:pt idx="25">
                  <c:v>19.488867066746995</c:v>
                </c:pt>
                <c:pt idx="28">
                  <c:v>39.463718071048653</c:v>
                </c:pt>
                <c:pt idx="29">
                  <c:v>22.948555324388586</c:v>
                </c:pt>
                <c:pt idx="30">
                  <c:v>11.746566930856671</c:v>
                </c:pt>
                <c:pt idx="31">
                  <c:v>16.985133632965621</c:v>
                </c:pt>
                <c:pt idx="32">
                  <c:v>13.513145717323249</c:v>
                </c:pt>
                <c:pt idx="36">
                  <c:v>14.561682210695405</c:v>
                </c:pt>
                <c:pt idx="37">
                  <c:v>26.039298593181453</c:v>
                </c:pt>
                <c:pt idx="38">
                  <c:v>20.572297354848068</c:v>
                </c:pt>
                <c:pt idx="39">
                  <c:v>15.628046620173084</c:v>
                </c:pt>
                <c:pt idx="42">
                  <c:v>6.9734222625892759</c:v>
                </c:pt>
                <c:pt idx="43">
                  <c:v>12.339176040097893</c:v>
                </c:pt>
                <c:pt idx="44">
                  <c:v>11.300426639922678</c:v>
                </c:pt>
                <c:pt idx="45">
                  <c:v>41.975557481920397</c:v>
                </c:pt>
                <c:pt idx="46">
                  <c:v>14.788853972347676</c:v>
                </c:pt>
              </c:numCache>
            </c:numRef>
          </c:yVal>
        </c:ser>
        <c:ser>
          <c:idx val="22"/>
          <c:order val="22"/>
          <c:tx>
            <c:strRef>
              <c:f>all!$AS$1</c:f>
              <c:strCache>
                <c:ptCount val="1"/>
                <c:pt idx="0">
                  <c:v>DEARS EMA6b</c:v>
                </c:pt>
              </c:strCache>
            </c:strRef>
          </c:tx>
          <c:marker>
            <c:symbol val="none"/>
          </c:marker>
          <c:xVal>
            <c:numRef>
              <c:f>all!$A$194:$A$240</c:f>
              <c:numCache>
                <c:formatCode>m/d/yyyy</c:formatCode>
                <c:ptCount val="47"/>
                <c:pt idx="0">
                  <c:v>38545</c:v>
                </c:pt>
                <c:pt idx="1">
                  <c:v>38546</c:v>
                </c:pt>
                <c:pt idx="2">
                  <c:v>38547</c:v>
                </c:pt>
                <c:pt idx="3">
                  <c:v>38548</c:v>
                </c:pt>
                <c:pt idx="4">
                  <c:v>38549</c:v>
                </c:pt>
                <c:pt idx="5">
                  <c:v>38550</c:v>
                </c:pt>
                <c:pt idx="6">
                  <c:v>38551</c:v>
                </c:pt>
                <c:pt idx="7">
                  <c:v>38552</c:v>
                </c:pt>
                <c:pt idx="8">
                  <c:v>38553</c:v>
                </c:pt>
                <c:pt idx="9">
                  <c:v>38554</c:v>
                </c:pt>
                <c:pt idx="10">
                  <c:v>38555</c:v>
                </c:pt>
                <c:pt idx="11">
                  <c:v>38556</c:v>
                </c:pt>
                <c:pt idx="12">
                  <c:v>38557</c:v>
                </c:pt>
                <c:pt idx="13">
                  <c:v>38558</c:v>
                </c:pt>
                <c:pt idx="14">
                  <c:v>38559</c:v>
                </c:pt>
                <c:pt idx="15">
                  <c:v>38560</c:v>
                </c:pt>
                <c:pt idx="16">
                  <c:v>38561</c:v>
                </c:pt>
                <c:pt idx="17">
                  <c:v>38562</c:v>
                </c:pt>
                <c:pt idx="18">
                  <c:v>38563</c:v>
                </c:pt>
                <c:pt idx="19">
                  <c:v>38564</c:v>
                </c:pt>
                <c:pt idx="20">
                  <c:v>38565</c:v>
                </c:pt>
                <c:pt idx="21">
                  <c:v>38566</c:v>
                </c:pt>
                <c:pt idx="22">
                  <c:v>38567</c:v>
                </c:pt>
                <c:pt idx="23">
                  <c:v>38568</c:v>
                </c:pt>
                <c:pt idx="24">
                  <c:v>38569</c:v>
                </c:pt>
                <c:pt idx="25">
                  <c:v>38570</c:v>
                </c:pt>
                <c:pt idx="26">
                  <c:v>38571</c:v>
                </c:pt>
                <c:pt idx="27">
                  <c:v>38572</c:v>
                </c:pt>
                <c:pt idx="28">
                  <c:v>38573</c:v>
                </c:pt>
                <c:pt idx="29">
                  <c:v>38574</c:v>
                </c:pt>
                <c:pt idx="30">
                  <c:v>38575</c:v>
                </c:pt>
                <c:pt idx="31">
                  <c:v>38576</c:v>
                </c:pt>
                <c:pt idx="32">
                  <c:v>38577</c:v>
                </c:pt>
                <c:pt idx="33">
                  <c:v>38578</c:v>
                </c:pt>
                <c:pt idx="34">
                  <c:v>38579</c:v>
                </c:pt>
                <c:pt idx="35">
                  <c:v>38580</c:v>
                </c:pt>
                <c:pt idx="36">
                  <c:v>38581</c:v>
                </c:pt>
                <c:pt idx="37">
                  <c:v>38582</c:v>
                </c:pt>
                <c:pt idx="38">
                  <c:v>38583</c:v>
                </c:pt>
                <c:pt idx="39">
                  <c:v>38584</c:v>
                </c:pt>
                <c:pt idx="40">
                  <c:v>38585</c:v>
                </c:pt>
                <c:pt idx="41">
                  <c:v>38586</c:v>
                </c:pt>
                <c:pt idx="42">
                  <c:v>38587</c:v>
                </c:pt>
                <c:pt idx="43">
                  <c:v>38588</c:v>
                </c:pt>
                <c:pt idx="44">
                  <c:v>38589</c:v>
                </c:pt>
                <c:pt idx="45">
                  <c:v>38590</c:v>
                </c:pt>
                <c:pt idx="46">
                  <c:v>38591</c:v>
                </c:pt>
              </c:numCache>
            </c:numRef>
          </c:xVal>
          <c:yVal>
            <c:numRef>
              <c:f>all!$AS$194:$AS$240</c:f>
              <c:numCache>
                <c:formatCode>General</c:formatCode>
                <c:ptCount val="47"/>
                <c:pt idx="14">
                  <c:v>9.9570208582384829</c:v>
                </c:pt>
                <c:pt idx="15">
                  <c:v>6.8026925736114761</c:v>
                </c:pt>
                <c:pt idx="16">
                  <c:v>16.958349863688152</c:v>
                </c:pt>
                <c:pt idx="17">
                  <c:v>6.9878294571586279</c:v>
                </c:pt>
                <c:pt idx="18">
                  <c:v>9.317620209639367</c:v>
                </c:pt>
                <c:pt idx="28">
                  <c:v>40.243639264787944</c:v>
                </c:pt>
                <c:pt idx="29">
                  <c:v>19.692263686866092</c:v>
                </c:pt>
                <c:pt idx="30">
                  <c:v>13.424925795787271</c:v>
                </c:pt>
                <c:pt idx="31">
                  <c:v>15.106905523827457</c:v>
                </c:pt>
                <c:pt idx="32">
                  <c:v>13.695356726851603</c:v>
                </c:pt>
                <c:pt idx="35">
                  <c:v>18.958375417641577</c:v>
                </c:pt>
                <c:pt idx="36">
                  <c:v>13.440753869843064</c:v>
                </c:pt>
                <c:pt idx="37">
                  <c:v>28.728964286938048</c:v>
                </c:pt>
                <c:pt idx="38">
                  <c:v>21.537859732644598</c:v>
                </c:pt>
                <c:pt idx="39">
                  <c:v>13.44128192310602</c:v>
                </c:pt>
              </c:numCache>
            </c:numRef>
          </c:yVal>
        </c:ser>
        <c:ser>
          <c:idx val="23"/>
          <c:order val="23"/>
          <c:tx>
            <c:strRef>
              <c:f>all!$AT$1</c:f>
              <c:strCache>
                <c:ptCount val="1"/>
                <c:pt idx="0">
                  <c:v>DEARS EMA7</c:v>
                </c:pt>
              </c:strCache>
            </c:strRef>
          </c:tx>
          <c:marker>
            <c:symbol val="none"/>
          </c:marker>
          <c:xVal>
            <c:numRef>
              <c:f>all!$A$194:$A$240</c:f>
              <c:numCache>
                <c:formatCode>m/d/yyyy</c:formatCode>
                <c:ptCount val="47"/>
                <c:pt idx="0">
                  <c:v>38545</c:v>
                </c:pt>
                <c:pt idx="1">
                  <c:v>38546</c:v>
                </c:pt>
                <c:pt idx="2">
                  <c:v>38547</c:v>
                </c:pt>
                <c:pt idx="3">
                  <c:v>38548</c:v>
                </c:pt>
                <c:pt idx="4">
                  <c:v>38549</c:v>
                </c:pt>
                <c:pt idx="5">
                  <c:v>38550</c:v>
                </c:pt>
                <c:pt idx="6">
                  <c:v>38551</c:v>
                </c:pt>
                <c:pt idx="7">
                  <c:v>38552</c:v>
                </c:pt>
                <c:pt idx="8">
                  <c:v>38553</c:v>
                </c:pt>
                <c:pt idx="9">
                  <c:v>38554</c:v>
                </c:pt>
                <c:pt idx="10">
                  <c:v>38555</c:v>
                </c:pt>
                <c:pt idx="11">
                  <c:v>38556</c:v>
                </c:pt>
                <c:pt idx="12">
                  <c:v>38557</c:v>
                </c:pt>
                <c:pt idx="13">
                  <c:v>38558</c:v>
                </c:pt>
                <c:pt idx="14">
                  <c:v>38559</c:v>
                </c:pt>
                <c:pt idx="15">
                  <c:v>38560</c:v>
                </c:pt>
                <c:pt idx="16">
                  <c:v>38561</c:v>
                </c:pt>
                <c:pt idx="17">
                  <c:v>38562</c:v>
                </c:pt>
                <c:pt idx="18">
                  <c:v>38563</c:v>
                </c:pt>
                <c:pt idx="19">
                  <c:v>38564</c:v>
                </c:pt>
                <c:pt idx="20">
                  <c:v>38565</c:v>
                </c:pt>
                <c:pt idx="21">
                  <c:v>38566</c:v>
                </c:pt>
                <c:pt idx="22">
                  <c:v>38567</c:v>
                </c:pt>
                <c:pt idx="23">
                  <c:v>38568</c:v>
                </c:pt>
                <c:pt idx="24">
                  <c:v>38569</c:v>
                </c:pt>
                <c:pt idx="25">
                  <c:v>38570</c:v>
                </c:pt>
                <c:pt idx="26">
                  <c:v>38571</c:v>
                </c:pt>
                <c:pt idx="27">
                  <c:v>38572</c:v>
                </c:pt>
                <c:pt idx="28">
                  <c:v>38573</c:v>
                </c:pt>
                <c:pt idx="29">
                  <c:v>38574</c:v>
                </c:pt>
                <c:pt idx="30">
                  <c:v>38575</c:v>
                </c:pt>
                <c:pt idx="31">
                  <c:v>38576</c:v>
                </c:pt>
                <c:pt idx="32">
                  <c:v>38577</c:v>
                </c:pt>
                <c:pt idx="33">
                  <c:v>38578</c:v>
                </c:pt>
                <c:pt idx="34">
                  <c:v>38579</c:v>
                </c:pt>
                <c:pt idx="35">
                  <c:v>38580</c:v>
                </c:pt>
                <c:pt idx="36">
                  <c:v>38581</c:v>
                </c:pt>
                <c:pt idx="37">
                  <c:v>38582</c:v>
                </c:pt>
                <c:pt idx="38">
                  <c:v>38583</c:v>
                </c:pt>
                <c:pt idx="39">
                  <c:v>38584</c:v>
                </c:pt>
                <c:pt idx="40">
                  <c:v>38585</c:v>
                </c:pt>
                <c:pt idx="41">
                  <c:v>38586</c:v>
                </c:pt>
                <c:pt idx="42">
                  <c:v>38587</c:v>
                </c:pt>
                <c:pt idx="43">
                  <c:v>38588</c:v>
                </c:pt>
                <c:pt idx="44">
                  <c:v>38589</c:v>
                </c:pt>
                <c:pt idx="45">
                  <c:v>38590</c:v>
                </c:pt>
                <c:pt idx="46">
                  <c:v>38591</c:v>
                </c:pt>
              </c:numCache>
            </c:numRef>
          </c:xVal>
          <c:yVal>
            <c:numRef>
              <c:f>all!$AT$194:$AT$240</c:f>
              <c:numCache>
                <c:formatCode>General</c:formatCode>
                <c:ptCount val="47"/>
                <c:pt idx="1">
                  <c:v>31.110019235455752</c:v>
                </c:pt>
                <c:pt idx="2">
                  <c:v>21.01931992699118</c:v>
                </c:pt>
                <c:pt idx="3">
                  <c:v>37.08717260467872</c:v>
                </c:pt>
                <c:pt idx="4">
                  <c:v>22.04277564739359</c:v>
                </c:pt>
                <c:pt idx="7">
                  <c:v>11.160870280867467</c:v>
                </c:pt>
                <c:pt idx="8">
                  <c:v>10.848544167520346</c:v>
                </c:pt>
                <c:pt idx="9">
                  <c:v>11.30237403715074</c:v>
                </c:pt>
                <c:pt idx="10">
                  <c:v>8.5520987351456093</c:v>
                </c:pt>
                <c:pt idx="14">
                  <c:v>10.724291836258267</c:v>
                </c:pt>
                <c:pt idx="15">
                  <c:v>8.5897297902150207</c:v>
                </c:pt>
                <c:pt idx="17">
                  <c:v>10.621553183928935</c:v>
                </c:pt>
                <c:pt idx="23">
                  <c:v>17.709719433503992</c:v>
                </c:pt>
                <c:pt idx="24">
                  <c:v>11.00462989469545</c:v>
                </c:pt>
                <c:pt idx="25">
                  <c:v>21.236386339203648</c:v>
                </c:pt>
                <c:pt idx="28">
                  <c:v>37.871503259381683</c:v>
                </c:pt>
                <c:pt idx="29">
                  <c:v>21.982818274780492</c:v>
                </c:pt>
                <c:pt idx="30">
                  <c:v>14.779404757315652</c:v>
                </c:pt>
                <c:pt idx="31">
                  <c:v>16.350800314067321</c:v>
                </c:pt>
                <c:pt idx="32">
                  <c:v>12.570134943181818</c:v>
                </c:pt>
                <c:pt idx="35">
                  <c:v>19.298175863317542</c:v>
                </c:pt>
                <c:pt idx="36">
                  <c:v>15.523880534895596</c:v>
                </c:pt>
                <c:pt idx="37">
                  <c:v>26.707142421177458</c:v>
                </c:pt>
                <c:pt idx="38">
                  <c:v>17.517848843756724</c:v>
                </c:pt>
                <c:pt idx="39">
                  <c:v>10.456610550929931</c:v>
                </c:pt>
                <c:pt idx="42">
                  <c:v>7.2830699906577925</c:v>
                </c:pt>
                <c:pt idx="43">
                  <c:v>11.239397727836996</c:v>
                </c:pt>
                <c:pt idx="44">
                  <c:v>13.73537524942887</c:v>
                </c:pt>
                <c:pt idx="45">
                  <c:v>41.714045875950866</c:v>
                </c:pt>
                <c:pt idx="46">
                  <c:v>13.000120683149857</c:v>
                </c:pt>
              </c:numCache>
            </c:numRef>
          </c:yVal>
        </c:ser>
        <c:axId val="168973824"/>
        <c:axId val="168975360"/>
      </c:scatterChart>
      <c:valAx>
        <c:axId val="168973824"/>
        <c:scaling>
          <c:orientation val="minMax"/>
          <c:min val="38545"/>
        </c:scaling>
        <c:axPos val="b"/>
        <c:numFmt formatCode="m/d/yyyy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68975360"/>
        <c:crosses val="autoZero"/>
        <c:crossBetween val="midCat"/>
        <c:majorUnit val="7"/>
      </c:valAx>
      <c:valAx>
        <c:axId val="168975360"/>
        <c:scaling>
          <c:orientation val="minMax"/>
          <c:max val="70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PM2.5</a:t>
                </a:r>
              </a:p>
            </c:rich>
          </c:tx>
          <c:layout>
            <c:manualLayout>
              <c:xMode val="edge"/>
              <c:yMode val="edge"/>
              <c:x val="1.2208657047724751E-2"/>
              <c:y val="0.51876019575856447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68973824"/>
        <c:crosses val="autoZero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t"/>
      <c:layout>
        <c:manualLayout>
          <c:xMode val="edge"/>
          <c:yMode val="edge"/>
          <c:x val="8.6355842589598789E-2"/>
          <c:y val="6.2653701729371916E-2"/>
          <c:w val="0.88803586566107662"/>
          <c:h val="0.12589964590478384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8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CMAQ 1 km DEARS Census Tracts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7.9325740663664879E-2"/>
          <c:y val="0.17120903686156069"/>
          <c:w val="0.90455883180800101"/>
          <c:h val="0.76323325450119683"/>
        </c:manualLayout>
      </c:layout>
      <c:lineChart>
        <c:grouping val="standard"/>
        <c:ser>
          <c:idx val="0"/>
          <c:order val="0"/>
          <c:tx>
            <c:strRef>
              <c:f>ec!$B$1</c:f>
              <c:strCache>
                <c:ptCount val="1"/>
                <c:pt idx="0">
                  <c:v>km1_26163500300</c:v>
                </c:pt>
              </c:strCache>
            </c:strRef>
          </c:tx>
          <c:spPr>
            <a:ln w="19050">
              <a:prstDash val="sysDash"/>
            </a:ln>
          </c:spPr>
          <c:marker>
            <c:symbol val="none"/>
          </c:marker>
          <c:cat>
            <c:numRef>
              <c:f>ec!$A$33:$A$79</c:f>
              <c:numCache>
                <c:formatCode>m/d/yyyy</c:formatCode>
                <c:ptCount val="47"/>
                <c:pt idx="0">
                  <c:v>38384</c:v>
                </c:pt>
                <c:pt idx="1">
                  <c:v>38385</c:v>
                </c:pt>
                <c:pt idx="2">
                  <c:v>38386</c:v>
                </c:pt>
                <c:pt idx="3">
                  <c:v>38387</c:v>
                </c:pt>
                <c:pt idx="4">
                  <c:v>38388</c:v>
                </c:pt>
                <c:pt idx="5">
                  <c:v>38389</c:v>
                </c:pt>
                <c:pt idx="6">
                  <c:v>38390</c:v>
                </c:pt>
                <c:pt idx="7">
                  <c:v>38391</c:v>
                </c:pt>
                <c:pt idx="8">
                  <c:v>38392</c:v>
                </c:pt>
                <c:pt idx="9">
                  <c:v>38393</c:v>
                </c:pt>
                <c:pt idx="10">
                  <c:v>38394</c:v>
                </c:pt>
                <c:pt idx="11">
                  <c:v>38395</c:v>
                </c:pt>
                <c:pt idx="12">
                  <c:v>38396</c:v>
                </c:pt>
                <c:pt idx="13">
                  <c:v>38397</c:v>
                </c:pt>
                <c:pt idx="14">
                  <c:v>38398</c:v>
                </c:pt>
                <c:pt idx="15">
                  <c:v>38399</c:v>
                </c:pt>
                <c:pt idx="16">
                  <c:v>38400</c:v>
                </c:pt>
                <c:pt idx="17">
                  <c:v>38401</c:v>
                </c:pt>
                <c:pt idx="18">
                  <c:v>38402</c:v>
                </c:pt>
                <c:pt idx="19">
                  <c:v>38403</c:v>
                </c:pt>
                <c:pt idx="20">
                  <c:v>38404</c:v>
                </c:pt>
                <c:pt idx="21">
                  <c:v>38405</c:v>
                </c:pt>
                <c:pt idx="22">
                  <c:v>38406</c:v>
                </c:pt>
                <c:pt idx="23">
                  <c:v>38407</c:v>
                </c:pt>
                <c:pt idx="24">
                  <c:v>38408</c:v>
                </c:pt>
                <c:pt idx="25">
                  <c:v>38409</c:v>
                </c:pt>
                <c:pt idx="26">
                  <c:v>38410</c:v>
                </c:pt>
                <c:pt idx="27">
                  <c:v>38411</c:v>
                </c:pt>
                <c:pt idx="28">
                  <c:v>38412</c:v>
                </c:pt>
                <c:pt idx="29">
                  <c:v>38413</c:v>
                </c:pt>
                <c:pt idx="30">
                  <c:v>38414</c:v>
                </c:pt>
                <c:pt idx="31">
                  <c:v>38415</c:v>
                </c:pt>
                <c:pt idx="32">
                  <c:v>38416</c:v>
                </c:pt>
                <c:pt idx="33">
                  <c:v>38417</c:v>
                </c:pt>
                <c:pt idx="34">
                  <c:v>38418</c:v>
                </c:pt>
                <c:pt idx="35">
                  <c:v>38419</c:v>
                </c:pt>
                <c:pt idx="36">
                  <c:v>38420</c:v>
                </c:pt>
                <c:pt idx="37">
                  <c:v>38421</c:v>
                </c:pt>
                <c:pt idx="38">
                  <c:v>38422</c:v>
                </c:pt>
                <c:pt idx="39">
                  <c:v>38423</c:v>
                </c:pt>
                <c:pt idx="40">
                  <c:v>38424</c:v>
                </c:pt>
                <c:pt idx="41">
                  <c:v>38425</c:v>
                </c:pt>
                <c:pt idx="42">
                  <c:v>38426</c:v>
                </c:pt>
                <c:pt idx="43">
                  <c:v>38427</c:v>
                </c:pt>
                <c:pt idx="44">
                  <c:v>38428</c:v>
                </c:pt>
                <c:pt idx="45">
                  <c:v>38429</c:v>
                </c:pt>
                <c:pt idx="46">
                  <c:v>38430</c:v>
                </c:pt>
              </c:numCache>
            </c:numRef>
          </c:cat>
          <c:val>
            <c:numRef>
              <c:f>ec!$B$33:$B$79</c:f>
              <c:numCache>
                <c:formatCode>General</c:formatCode>
                <c:ptCount val="47"/>
                <c:pt idx="0">
                  <c:v>1.6143735111205995</c:v>
                </c:pt>
                <c:pt idx="1">
                  <c:v>2.6555445288540795</c:v>
                </c:pt>
                <c:pt idx="2">
                  <c:v>3.7886423327727243</c:v>
                </c:pt>
                <c:pt idx="3">
                  <c:v>2.4070488785703978</c:v>
                </c:pt>
                <c:pt idx="4">
                  <c:v>0.66523009345595108</c:v>
                </c:pt>
                <c:pt idx="5">
                  <c:v>1.9582214974798262</c:v>
                </c:pt>
                <c:pt idx="6">
                  <c:v>1.4724480228032917</c:v>
                </c:pt>
                <c:pt idx="7">
                  <c:v>1.5301941607419092</c:v>
                </c:pt>
                <c:pt idx="8">
                  <c:v>1.3073863402435866</c:v>
                </c:pt>
                <c:pt idx="9">
                  <c:v>1.4145298927954475</c:v>
                </c:pt>
                <c:pt idx="10">
                  <c:v>1.4518619562344004</c:v>
                </c:pt>
                <c:pt idx="11">
                  <c:v>0.92505598857921234</c:v>
                </c:pt>
                <c:pt idx="12">
                  <c:v>0.34282543517474551</c:v>
                </c:pt>
                <c:pt idx="13">
                  <c:v>1.3502789296132203</c:v>
                </c:pt>
                <c:pt idx="14">
                  <c:v>2.262942133937031</c:v>
                </c:pt>
                <c:pt idx="15">
                  <c:v>2.1810432654262208</c:v>
                </c:pt>
                <c:pt idx="16">
                  <c:v>1.5116892427710507</c:v>
                </c:pt>
                <c:pt idx="17">
                  <c:v>2.0948670174693689</c:v>
                </c:pt>
                <c:pt idx="18">
                  <c:v>1.1870706760964822</c:v>
                </c:pt>
                <c:pt idx="19">
                  <c:v>0.83088700736213161</c:v>
                </c:pt>
                <c:pt idx="20">
                  <c:v>2.433091296853187</c:v>
                </c:pt>
                <c:pt idx="21">
                  <c:v>2.4191306868645674</c:v>
                </c:pt>
                <c:pt idx="22">
                  <c:v>2.0063741449266672</c:v>
                </c:pt>
                <c:pt idx="23">
                  <c:v>2.0208772700765016</c:v>
                </c:pt>
                <c:pt idx="24">
                  <c:v>1.3708169716507352</c:v>
                </c:pt>
                <c:pt idx="25">
                  <c:v>0.66082865558564663</c:v>
                </c:pt>
                <c:pt idx="26">
                  <c:v>0.71299876179546118</c:v>
                </c:pt>
                <c:pt idx="27">
                  <c:v>1.2432435577890526</c:v>
                </c:pt>
                <c:pt idx="28">
                  <c:v>1.0862809943015843</c:v>
                </c:pt>
                <c:pt idx="29">
                  <c:v>1.4895197943454452</c:v>
                </c:pt>
                <c:pt idx="30">
                  <c:v>1.8797729783109389</c:v>
                </c:pt>
                <c:pt idx="31">
                  <c:v>3.3286879450509637</c:v>
                </c:pt>
                <c:pt idx="32">
                  <c:v>1.2416204653175857</c:v>
                </c:pt>
                <c:pt idx="33">
                  <c:v>1.9097430792365533</c:v>
                </c:pt>
                <c:pt idx="34">
                  <c:v>1.6185684493248118</c:v>
                </c:pt>
                <c:pt idx="35">
                  <c:v>1.5248257346102037</c:v>
                </c:pt>
                <c:pt idx="36">
                  <c:v>1.7437169458329056</c:v>
                </c:pt>
                <c:pt idx="37">
                  <c:v>1.3577191924171832</c:v>
                </c:pt>
                <c:pt idx="38">
                  <c:v>1.7141700866729177</c:v>
                </c:pt>
                <c:pt idx="39">
                  <c:v>0.83436485501200275</c:v>
                </c:pt>
                <c:pt idx="40">
                  <c:v>1.6398179524646064</c:v>
                </c:pt>
                <c:pt idx="41">
                  <c:v>2.2104706119474336</c:v>
                </c:pt>
                <c:pt idx="42">
                  <c:v>2.1165264560452974</c:v>
                </c:pt>
                <c:pt idx="43">
                  <c:v>1.4177096118219197</c:v>
                </c:pt>
                <c:pt idx="44">
                  <c:v>1.0027433102465391</c:v>
                </c:pt>
                <c:pt idx="45">
                  <c:v>1.0771197461290285</c:v>
                </c:pt>
                <c:pt idx="46">
                  <c:v>0.596683231939096</c:v>
                </c:pt>
              </c:numCache>
            </c:numRef>
          </c:val>
        </c:ser>
        <c:ser>
          <c:idx val="1"/>
          <c:order val="1"/>
          <c:tx>
            <c:strRef>
              <c:f>ec!$C$1</c:f>
              <c:strCache>
                <c:ptCount val="1"/>
                <c:pt idx="0">
                  <c:v>km1_26163520900</c:v>
                </c:pt>
              </c:strCache>
            </c:strRef>
          </c:tx>
          <c:spPr>
            <a:ln w="19050">
              <a:prstDash val="sysDash"/>
            </a:ln>
          </c:spPr>
          <c:marker>
            <c:symbol val="none"/>
          </c:marker>
          <c:cat>
            <c:numRef>
              <c:f>ec!$A$33:$A$79</c:f>
              <c:numCache>
                <c:formatCode>m/d/yyyy</c:formatCode>
                <c:ptCount val="47"/>
                <c:pt idx="0">
                  <c:v>38384</c:v>
                </c:pt>
                <c:pt idx="1">
                  <c:v>38385</c:v>
                </c:pt>
                <c:pt idx="2">
                  <c:v>38386</c:v>
                </c:pt>
                <c:pt idx="3">
                  <c:v>38387</c:v>
                </c:pt>
                <c:pt idx="4">
                  <c:v>38388</c:v>
                </c:pt>
                <c:pt idx="5">
                  <c:v>38389</c:v>
                </c:pt>
                <c:pt idx="6">
                  <c:v>38390</c:v>
                </c:pt>
                <c:pt idx="7">
                  <c:v>38391</c:v>
                </c:pt>
                <c:pt idx="8">
                  <c:v>38392</c:v>
                </c:pt>
                <c:pt idx="9">
                  <c:v>38393</c:v>
                </c:pt>
                <c:pt idx="10">
                  <c:v>38394</c:v>
                </c:pt>
                <c:pt idx="11">
                  <c:v>38395</c:v>
                </c:pt>
                <c:pt idx="12">
                  <c:v>38396</c:v>
                </c:pt>
                <c:pt idx="13">
                  <c:v>38397</c:v>
                </c:pt>
                <c:pt idx="14">
                  <c:v>38398</c:v>
                </c:pt>
                <c:pt idx="15">
                  <c:v>38399</c:v>
                </c:pt>
                <c:pt idx="16">
                  <c:v>38400</c:v>
                </c:pt>
                <c:pt idx="17">
                  <c:v>38401</c:v>
                </c:pt>
                <c:pt idx="18">
                  <c:v>38402</c:v>
                </c:pt>
                <c:pt idx="19">
                  <c:v>38403</c:v>
                </c:pt>
                <c:pt idx="20">
                  <c:v>38404</c:v>
                </c:pt>
                <c:pt idx="21">
                  <c:v>38405</c:v>
                </c:pt>
                <c:pt idx="22">
                  <c:v>38406</c:v>
                </c:pt>
                <c:pt idx="23">
                  <c:v>38407</c:v>
                </c:pt>
                <c:pt idx="24">
                  <c:v>38408</c:v>
                </c:pt>
                <c:pt idx="25">
                  <c:v>38409</c:v>
                </c:pt>
                <c:pt idx="26">
                  <c:v>38410</c:v>
                </c:pt>
                <c:pt idx="27">
                  <c:v>38411</c:v>
                </c:pt>
                <c:pt idx="28">
                  <c:v>38412</c:v>
                </c:pt>
                <c:pt idx="29">
                  <c:v>38413</c:v>
                </c:pt>
                <c:pt idx="30">
                  <c:v>38414</c:v>
                </c:pt>
                <c:pt idx="31">
                  <c:v>38415</c:v>
                </c:pt>
                <c:pt idx="32">
                  <c:v>38416</c:v>
                </c:pt>
                <c:pt idx="33">
                  <c:v>38417</c:v>
                </c:pt>
                <c:pt idx="34">
                  <c:v>38418</c:v>
                </c:pt>
                <c:pt idx="35">
                  <c:v>38419</c:v>
                </c:pt>
                <c:pt idx="36">
                  <c:v>38420</c:v>
                </c:pt>
                <c:pt idx="37">
                  <c:v>38421</c:v>
                </c:pt>
                <c:pt idx="38">
                  <c:v>38422</c:v>
                </c:pt>
                <c:pt idx="39">
                  <c:v>38423</c:v>
                </c:pt>
                <c:pt idx="40">
                  <c:v>38424</c:v>
                </c:pt>
                <c:pt idx="41">
                  <c:v>38425</c:v>
                </c:pt>
                <c:pt idx="42">
                  <c:v>38426</c:v>
                </c:pt>
                <c:pt idx="43">
                  <c:v>38427</c:v>
                </c:pt>
                <c:pt idx="44">
                  <c:v>38428</c:v>
                </c:pt>
                <c:pt idx="45">
                  <c:v>38429</c:v>
                </c:pt>
                <c:pt idx="46">
                  <c:v>38430</c:v>
                </c:pt>
              </c:numCache>
            </c:numRef>
          </c:cat>
          <c:val>
            <c:numRef>
              <c:f>ec!$C$33:$C$79</c:f>
              <c:numCache>
                <c:formatCode>General</c:formatCode>
                <c:ptCount val="47"/>
                <c:pt idx="0">
                  <c:v>2.857544332742691</c:v>
                </c:pt>
                <c:pt idx="1">
                  <c:v>4.0818237480319413</c:v>
                </c:pt>
                <c:pt idx="2">
                  <c:v>3.4260880406945944</c:v>
                </c:pt>
                <c:pt idx="3">
                  <c:v>1.8566265708068386</c:v>
                </c:pt>
                <c:pt idx="4">
                  <c:v>0.53089159541802167</c:v>
                </c:pt>
                <c:pt idx="5">
                  <c:v>1.4325132052763365</c:v>
                </c:pt>
                <c:pt idx="6">
                  <c:v>1.1792371782745856</c:v>
                </c:pt>
                <c:pt idx="7">
                  <c:v>2.9452482125877091</c:v>
                </c:pt>
                <c:pt idx="8">
                  <c:v>1.8695545587203621</c:v>
                </c:pt>
                <c:pt idx="9">
                  <c:v>1.6455537527605582</c:v>
                </c:pt>
                <c:pt idx="10">
                  <c:v>1.5975707607382599</c:v>
                </c:pt>
                <c:pt idx="11">
                  <c:v>1.3703290448756889</c:v>
                </c:pt>
                <c:pt idx="12">
                  <c:v>0.47379173799223889</c:v>
                </c:pt>
                <c:pt idx="13">
                  <c:v>1.3428725026606116</c:v>
                </c:pt>
                <c:pt idx="14">
                  <c:v>2.72544906787031</c:v>
                </c:pt>
                <c:pt idx="15">
                  <c:v>2.0353410612636558</c:v>
                </c:pt>
                <c:pt idx="16">
                  <c:v>1.4931073806947097</c:v>
                </c:pt>
                <c:pt idx="17">
                  <c:v>2.0227545146869184</c:v>
                </c:pt>
                <c:pt idx="18">
                  <c:v>1.4980103740041766</c:v>
                </c:pt>
                <c:pt idx="19">
                  <c:v>0.91630960413021967</c:v>
                </c:pt>
                <c:pt idx="20">
                  <c:v>2.5266649316181429</c:v>
                </c:pt>
                <c:pt idx="21">
                  <c:v>2.7901114461322627</c:v>
                </c:pt>
                <c:pt idx="22">
                  <c:v>2.4161256952017234</c:v>
                </c:pt>
                <c:pt idx="23">
                  <c:v>2.4715040586500741</c:v>
                </c:pt>
                <c:pt idx="24">
                  <c:v>1.1354996080432709</c:v>
                </c:pt>
                <c:pt idx="25">
                  <c:v>1.248033060983289</c:v>
                </c:pt>
                <c:pt idx="26">
                  <c:v>1.2757189033048537</c:v>
                </c:pt>
                <c:pt idx="27">
                  <c:v>2.2399534285068512</c:v>
                </c:pt>
                <c:pt idx="28">
                  <c:v>1.1810074325573321</c:v>
                </c:pt>
                <c:pt idx="29">
                  <c:v>1.5504683526814915</c:v>
                </c:pt>
                <c:pt idx="30">
                  <c:v>2.1459497509252592</c:v>
                </c:pt>
                <c:pt idx="31">
                  <c:v>3.380658307035143</c:v>
                </c:pt>
                <c:pt idx="32">
                  <c:v>1.592998188493463</c:v>
                </c:pt>
                <c:pt idx="33">
                  <c:v>1.9867389885087807</c:v>
                </c:pt>
                <c:pt idx="34">
                  <c:v>1.6977607566417039</c:v>
                </c:pt>
                <c:pt idx="35">
                  <c:v>1.6673278526480619</c:v>
                </c:pt>
                <c:pt idx="36">
                  <c:v>1.8548847832522977</c:v>
                </c:pt>
                <c:pt idx="37">
                  <c:v>1.4019156197318807</c:v>
                </c:pt>
                <c:pt idx="38">
                  <c:v>1.5078938062749028</c:v>
                </c:pt>
                <c:pt idx="39">
                  <c:v>0.94978651822505833</c:v>
                </c:pt>
                <c:pt idx="40">
                  <c:v>1.5701769803805898</c:v>
                </c:pt>
                <c:pt idx="41">
                  <c:v>2.8107168033214598</c:v>
                </c:pt>
                <c:pt idx="42">
                  <c:v>2.1197891873501553</c:v>
                </c:pt>
                <c:pt idx="43">
                  <c:v>1.4258671561062026</c:v>
                </c:pt>
                <c:pt idx="44">
                  <c:v>1.4278728753949206</c:v>
                </c:pt>
                <c:pt idx="45">
                  <c:v>1.5902735814258147</c:v>
                </c:pt>
                <c:pt idx="46">
                  <c:v>0.5590933155229626</c:v>
                </c:pt>
              </c:numCache>
            </c:numRef>
          </c:val>
        </c:ser>
        <c:ser>
          <c:idx val="2"/>
          <c:order val="2"/>
          <c:tx>
            <c:strRef>
              <c:f>ec!$D$1</c:f>
              <c:strCache>
                <c:ptCount val="1"/>
                <c:pt idx="0">
                  <c:v>km1_26163521100</c:v>
                </c:pt>
              </c:strCache>
            </c:strRef>
          </c:tx>
          <c:spPr>
            <a:ln w="19050">
              <a:prstDash val="sysDash"/>
            </a:ln>
          </c:spPr>
          <c:marker>
            <c:symbol val="none"/>
          </c:marker>
          <c:cat>
            <c:numRef>
              <c:f>ec!$A$33:$A$79</c:f>
              <c:numCache>
                <c:formatCode>m/d/yyyy</c:formatCode>
                <c:ptCount val="47"/>
                <c:pt idx="0">
                  <c:v>38384</c:v>
                </c:pt>
                <c:pt idx="1">
                  <c:v>38385</c:v>
                </c:pt>
                <c:pt idx="2">
                  <c:v>38386</c:v>
                </c:pt>
                <c:pt idx="3">
                  <c:v>38387</c:v>
                </c:pt>
                <c:pt idx="4">
                  <c:v>38388</c:v>
                </c:pt>
                <c:pt idx="5">
                  <c:v>38389</c:v>
                </c:pt>
                <c:pt idx="6">
                  <c:v>38390</c:v>
                </c:pt>
                <c:pt idx="7">
                  <c:v>38391</c:v>
                </c:pt>
                <c:pt idx="8">
                  <c:v>38392</c:v>
                </c:pt>
                <c:pt idx="9">
                  <c:v>38393</c:v>
                </c:pt>
                <c:pt idx="10">
                  <c:v>38394</c:v>
                </c:pt>
                <c:pt idx="11">
                  <c:v>38395</c:v>
                </c:pt>
                <c:pt idx="12">
                  <c:v>38396</c:v>
                </c:pt>
                <c:pt idx="13">
                  <c:v>38397</c:v>
                </c:pt>
                <c:pt idx="14">
                  <c:v>38398</c:v>
                </c:pt>
                <c:pt idx="15">
                  <c:v>38399</c:v>
                </c:pt>
                <c:pt idx="16">
                  <c:v>38400</c:v>
                </c:pt>
                <c:pt idx="17">
                  <c:v>38401</c:v>
                </c:pt>
                <c:pt idx="18">
                  <c:v>38402</c:v>
                </c:pt>
                <c:pt idx="19">
                  <c:v>38403</c:v>
                </c:pt>
                <c:pt idx="20">
                  <c:v>38404</c:v>
                </c:pt>
                <c:pt idx="21">
                  <c:v>38405</c:v>
                </c:pt>
                <c:pt idx="22">
                  <c:v>38406</c:v>
                </c:pt>
                <c:pt idx="23">
                  <c:v>38407</c:v>
                </c:pt>
                <c:pt idx="24">
                  <c:v>38408</c:v>
                </c:pt>
                <c:pt idx="25">
                  <c:v>38409</c:v>
                </c:pt>
                <c:pt idx="26">
                  <c:v>38410</c:v>
                </c:pt>
                <c:pt idx="27">
                  <c:v>38411</c:v>
                </c:pt>
                <c:pt idx="28">
                  <c:v>38412</c:v>
                </c:pt>
                <c:pt idx="29">
                  <c:v>38413</c:v>
                </c:pt>
                <c:pt idx="30">
                  <c:v>38414</c:v>
                </c:pt>
                <c:pt idx="31">
                  <c:v>38415</c:v>
                </c:pt>
                <c:pt idx="32">
                  <c:v>38416</c:v>
                </c:pt>
                <c:pt idx="33">
                  <c:v>38417</c:v>
                </c:pt>
                <c:pt idx="34">
                  <c:v>38418</c:v>
                </c:pt>
                <c:pt idx="35">
                  <c:v>38419</c:v>
                </c:pt>
                <c:pt idx="36">
                  <c:v>38420</c:v>
                </c:pt>
                <c:pt idx="37">
                  <c:v>38421</c:v>
                </c:pt>
                <c:pt idx="38">
                  <c:v>38422</c:v>
                </c:pt>
                <c:pt idx="39">
                  <c:v>38423</c:v>
                </c:pt>
                <c:pt idx="40">
                  <c:v>38424</c:v>
                </c:pt>
                <c:pt idx="41">
                  <c:v>38425</c:v>
                </c:pt>
                <c:pt idx="42">
                  <c:v>38426</c:v>
                </c:pt>
                <c:pt idx="43">
                  <c:v>38427</c:v>
                </c:pt>
                <c:pt idx="44">
                  <c:v>38428</c:v>
                </c:pt>
                <c:pt idx="45">
                  <c:v>38429</c:v>
                </c:pt>
                <c:pt idx="46">
                  <c:v>38430</c:v>
                </c:pt>
              </c:numCache>
            </c:numRef>
          </c:cat>
          <c:val>
            <c:numRef>
              <c:f>ec!$D$33:$D$79</c:f>
              <c:numCache>
                <c:formatCode>General</c:formatCode>
                <c:ptCount val="47"/>
                <c:pt idx="0">
                  <c:v>2.5252175254863687</c:v>
                </c:pt>
                <c:pt idx="1">
                  <c:v>3.7420214941957965</c:v>
                </c:pt>
                <c:pt idx="2">
                  <c:v>3.3615697934680306</c:v>
                </c:pt>
                <c:pt idx="3">
                  <c:v>2.2459707361801216</c:v>
                </c:pt>
                <c:pt idx="4">
                  <c:v>0.54612506299357244</c:v>
                </c:pt>
                <c:pt idx="5">
                  <c:v>1.4488083337006781</c:v>
                </c:pt>
                <c:pt idx="6">
                  <c:v>1.1446823879571941</c:v>
                </c:pt>
                <c:pt idx="7">
                  <c:v>2.6794614289926053</c:v>
                </c:pt>
                <c:pt idx="8">
                  <c:v>1.7397678478058272</c:v>
                </c:pt>
                <c:pt idx="9">
                  <c:v>1.5981180189410225</c:v>
                </c:pt>
                <c:pt idx="10">
                  <c:v>1.5913280720706098</c:v>
                </c:pt>
                <c:pt idx="11">
                  <c:v>1.2986409471098643</c:v>
                </c:pt>
                <c:pt idx="12">
                  <c:v>0.33217587844895508</c:v>
                </c:pt>
                <c:pt idx="13">
                  <c:v>1.3373384403627522</c:v>
                </c:pt>
                <c:pt idx="14">
                  <c:v>2.5149161660616906</c:v>
                </c:pt>
                <c:pt idx="15">
                  <c:v>1.9006415508920327</c:v>
                </c:pt>
                <c:pt idx="16">
                  <c:v>1.4270361575569648</c:v>
                </c:pt>
                <c:pt idx="17">
                  <c:v>1.9190447873940382</c:v>
                </c:pt>
                <c:pt idx="18">
                  <c:v>1.4195588468573987</c:v>
                </c:pt>
                <c:pt idx="19">
                  <c:v>0.8273936948777797</c:v>
                </c:pt>
                <c:pt idx="20">
                  <c:v>2.4080549126568562</c:v>
                </c:pt>
                <c:pt idx="21">
                  <c:v>2.7079948825994506</c:v>
                </c:pt>
                <c:pt idx="22">
                  <c:v>2.2124369715068801</c:v>
                </c:pt>
                <c:pt idx="23">
                  <c:v>2.2792344862439982</c:v>
                </c:pt>
                <c:pt idx="24">
                  <c:v>1.1227046758285724</c:v>
                </c:pt>
                <c:pt idx="25">
                  <c:v>1.0967311051208526</c:v>
                </c:pt>
                <c:pt idx="26">
                  <c:v>0.97369229436056537</c:v>
                </c:pt>
                <c:pt idx="27">
                  <c:v>1.7925789716731135</c:v>
                </c:pt>
                <c:pt idx="28">
                  <c:v>1.1400400276082412</c:v>
                </c:pt>
                <c:pt idx="29">
                  <c:v>1.544323676120257</c:v>
                </c:pt>
                <c:pt idx="30">
                  <c:v>2.0795163219445385</c:v>
                </c:pt>
                <c:pt idx="31">
                  <c:v>3.2200921081239358</c:v>
                </c:pt>
                <c:pt idx="32">
                  <c:v>1.5966320213046856</c:v>
                </c:pt>
                <c:pt idx="33">
                  <c:v>1.9878910421199787</c:v>
                </c:pt>
                <c:pt idx="34">
                  <c:v>1.6421952068048995</c:v>
                </c:pt>
                <c:pt idx="35">
                  <c:v>1.6405720676896938</c:v>
                </c:pt>
                <c:pt idx="36">
                  <c:v>1.8089953931436564</c:v>
                </c:pt>
                <c:pt idx="37">
                  <c:v>1.3170101326929096</c:v>
                </c:pt>
                <c:pt idx="38">
                  <c:v>1.4746674794490293</c:v>
                </c:pt>
                <c:pt idx="39">
                  <c:v>0.9471186489390675</c:v>
                </c:pt>
                <c:pt idx="40">
                  <c:v>1.4632776277236796</c:v>
                </c:pt>
                <c:pt idx="41">
                  <c:v>2.7217471612190516</c:v>
                </c:pt>
                <c:pt idx="42">
                  <c:v>2.0780469465147084</c:v>
                </c:pt>
                <c:pt idx="43">
                  <c:v>1.3841301883803681</c:v>
                </c:pt>
                <c:pt idx="44">
                  <c:v>1.29084270678383</c:v>
                </c:pt>
                <c:pt idx="45">
                  <c:v>1.288751958112698</c:v>
                </c:pt>
                <c:pt idx="46">
                  <c:v>0.51621098186781944</c:v>
                </c:pt>
              </c:numCache>
            </c:numRef>
          </c:val>
        </c:ser>
        <c:ser>
          <c:idx val="3"/>
          <c:order val="3"/>
          <c:tx>
            <c:strRef>
              <c:f>ec!$E$1</c:f>
              <c:strCache>
                <c:ptCount val="1"/>
                <c:pt idx="0">
                  <c:v>km1_26163523400</c:v>
                </c:pt>
              </c:strCache>
            </c:strRef>
          </c:tx>
          <c:spPr>
            <a:ln w="19050">
              <a:prstDash val="sysDash"/>
            </a:ln>
          </c:spPr>
          <c:marker>
            <c:symbol val="none"/>
          </c:marker>
          <c:cat>
            <c:numRef>
              <c:f>ec!$A$33:$A$79</c:f>
              <c:numCache>
                <c:formatCode>m/d/yyyy</c:formatCode>
                <c:ptCount val="47"/>
                <c:pt idx="0">
                  <c:v>38384</c:v>
                </c:pt>
                <c:pt idx="1">
                  <c:v>38385</c:v>
                </c:pt>
                <c:pt idx="2">
                  <c:v>38386</c:v>
                </c:pt>
                <c:pt idx="3">
                  <c:v>38387</c:v>
                </c:pt>
                <c:pt idx="4">
                  <c:v>38388</c:v>
                </c:pt>
                <c:pt idx="5">
                  <c:v>38389</c:v>
                </c:pt>
                <c:pt idx="6">
                  <c:v>38390</c:v>
                </c:pt>
                <c:pt idx="7">
                  <c:v>38391</c:v>
                </c:pt>
                <c:pt idx="8">
                  <c:v>38392</c:v>
                </c:pt>
                <c:pt idx="9">
                  <c:v>38393</c:v>
                </c:pt>
                <c:pt idx="10">
                  <c:v>38394</c:v>
                </c:pt>
                <c:pt idx="11">
                  <c:v>38395</c:v>
                </c:pt>
                <c:pt idx="12">
                  <c:v>38396</c:v>
                </c:pt>
                <c:pt idx="13">
                  <c:v>38397</c:v>
                </c:pt>
                <c:pt idx="14">
                  <c:v>38398</c:v>
                </c:pt>
                <c:pt idx="15">
                  <c:v>38399</c:v>
                </c:pt>
                <c:pt idx="16">
                  <c:v>38400</c:v>
                </c:pt>
                <c:pt idx="17">
                  <c:v>38401</c:v>
                </c:pt>
                <c:pt idx="18">
                  <c:v>38402</c:v>
                </c:pt>
                <c:pt idx="19">
                  <c:v>38403</c:v>
                </c:pt>
                <c:pt idx="20">
                  <c:v>38404</c:v>
                </c:pt>
                <c:pt idx="21">
                  <c:v>38405</c:v>
                </c:pt>
                <c:pt idx="22">
                  <c:v>38406</c:v>
                </c:pt>
                <c:pt idx="23">
                  <c:v>38407</c:v>
                </c:pt>
                <c:pt idx="24">
                  <c:v>38408</c:v>
                </c:pt>
                <c:pt idx="25">
                  <c:v>38409</c:v>
                </c:pt>
                <c:pt idx="26">
                  <c:v>38410</c:v>
                </c:pt>
                <c:pt idx="27">
                  <c:v>38411</c:v>
                </c:pt>
                <c:pt idx="28">
                  <c:v>38412</c:v>
                </c:pt>
                <c:pt idx="29">
                  <c:v>38413</c:v>
                </c:pt>
                <c:pt idx="30">
                  <c:v>38414</c:v>
                </c:pt>
                <c:pt idx="31">
                  <c:v>38415</c:v>
                </c:pt>
                <c:pt idx="32">
                  <c:v>38416</c:v>
                </c:pt>
                <c:pt idx="33">
                  <c:v>38417</c:v>
                </c:pt>
                <c:pt idx="34">
                  <c:v>38418</c:v>
                </c:pt>
                <c:pt idx="35">
                  <c:v>38419</c:v>
                </c:pt>
                <c:pt idx="36">
                  <c:v>38420</c:v>
                </c:pt>
                <c:pt idx="37">
                  <c:v>38421</c:v>
                </c:pt>
                <c:pt idx="38">
                  <c:v>38422</c:v>
                </c:pt>
                <c:pt idx="39">
                  <c:v>38423</c:v>
                </c:pt>
                <c:pt idx="40">
                  <c:v>38424</c:v>
                </c:pt>
                <c:pt idx="41">
                  <c:v>38425</c:v>
                </c:pt>
                <c:pt idx="42">
                  <c:v>38426</c:v>
                </c:pt>
                <c:pt idx="43">
                  <c:v>38427</c:v>
                </c:pt>
                <c:pt idx="44">
                  <c:v>38428</c:v>
                </c:pt>
                <c:pt idx="45">
                  <c:v>38429</c:v>
                </c:pt>
                <c:pt idx="46">
                  <c:v>38430</c:v>
                </c:pt>
              </c:numCache>
            </c:numRef>
          </c:cat>
          <c:val>
            <c:numRef>
              <c:f>ec!$E$33:$E$79</c:f>
              <c:numCache>
                <c:formatCode>General</c:formatCode>
                <c:ptCount val="47"/>
                <c:pt idx="0">
                  <c:v>2.5590731439297087</c:v>
                </c:pt>
                <c:pt idx="1">
                  <c:v>3.8125253645315147</c:v>
                </c:pt>
                <c:pt idx="2">
                  <c:v>3.4322881823172793</c:v>
                </c:pt>
                <c:pt idx="3">
                  <c:v>2.8676520906155929</c:v>
                </c:pt>
                <c:pt idx="4">
                  <c:v>0.94055558613035828</c:v>
                </c:pt>
                <c:pt idx="5">
                  <c:v>1.7712770220823586</c:v>
                </c:pt>
                <c:pt idx="6">
                  <c:v>1.3253665395701926</c:v>
                </c:pt>
                <c:pt idx="7">
                  <c:v>2.6595017809304409</c:v>
                </c:pt>
                <c:pt idx="8">
                  <c:v>1.7926605951797683</c:v>
                </c:pt>
                <c:pt idx="9">
                  <c:v>1.6225240568358761</c:v>
                </c:pt>
                <c:pt idx="10">
                  <c:v>1.5962371107501288</c:v>
                </c:pt>
                <c:pt idx="11">
                  <c:v>1.297025396915463</c:v>
                </c:pt>
                <c:pt idx="12">
                  <c:v>0.41284059568230685</c:v>
                </c:pt>
                <c:pt idx="13">
                  <c:v>1.337801482276215</c:v>
                </c:pt>
                <c:pt idx="14">
                  <c:v>2.5075330706895329</c:v>
                </c:pt>
                <c:pt idx="15">
                  <c:v>1.9469633142386253</c:v>
                </c:pt>
                <c:pt idx="16">
                  <c:v>1.4572388411227923</c:v>
                </c:pt>
                <c:pt idx="17">
                  <c:v>1.858830613666214</c:v>
                </c:pt>
                <c:pt idx="18">
                  <c:v>1.427026419104853</c:v>
                </c:pt>
                <c:pt idx="19">
                  <c:v>0.87434226286131889</c:v>
                </c:pt>
                <c:pt idx="20">
                  <c:v>2.4900849426242835</c:v>
                </c:pt>
                <c:pt idx="21">
                  <c:v>2.7745609460980631</c:v>
                </c:pt>
                <c:pt idx="22">
                  <c:v>2.3238939372240566</c:v>
                </c:pt>
                <c:pt idx="23">
                  <c:v>2.3646189972059801</c:v>
                </c:pt>
                <c:pt idx="24">
                  <c:v>1.3164343328292791</c:v>
                </c:pt>
                <c:pt idx="25">
                  <c:v>1.091648737579817</c:v>
                </c:pt>
                <c:pt idx="26">
                  <c:v>1.0521077761077322</c:v>
                </c:pt>
                <c:pt idx="27">
                  <c:v>1.9164357603876851</c:v>
                </c:pt>
                <c:pt idx="28">
                  <c:v>1.1751964938205977</c:v>
                </c:pt>
                <c:pt idx="29">
                  <c:v>1.5950049847209204</c:v>
                </c:pt>
                <c:pt idx="30">
                  <c:v>1.953654809796717</c:v>
                </c:pt>
                <c:pt idx="31">
                  <c:v>3.12553897628095</c:v>
                </c:pt>
                <c:pt idx="32">
                  <c:v>1.5234930972995546</c:v>
                </c:pt>
                <c:pt idx="33">
                  <c:v>1.91428043943597</c:v>
                </c:pt>
                <c:pt idx="34">
                  <c:v>1.576410328358179</c:v>
                </c:pt>
                <c:pt idx="35">
                  <c:v>1.6949870339109718</c:v>
                </c:pt>
                <c:pt idx="36">
                  <c:v>1.8271083903964609</c:v>
                </c:pt>
                <c:pt idx="37">
                  <c:v>1.32924315915443</c:v>
                </c:pt>
                <c:pt idx="38">
                  <c:v>1.5404122422914952</c:v>
                </c:pt>
                <c:pt idx="39">
                  <c:v>0.97678327014242916</c:v>
                </c:pt>
                <c:pt idx="40">
                  <c:v>1.6086522496480029</c:v>
                </c:pt>
                <c:pt idx="41">
                  <c:v>2.7298793491402953</c:v>
                </c:pt>
                <c:pt idx="42">
                  <c:v>2.1325782269705087</c:v>
                </c:pt>
                <c:pt idx="43">
                  <c:v>1.5087151263336029</c:v>
                </c:pt>
                <c:pt idx="44">
                  <c:v>1.3214916896540672</c:v>
                </c:pt>
                <c:pt idx="45">
                  <c:v>1.3735167957881156</c:v>
                </c:pt>
                <c:pt idx="46">
                  <c:v>0.59342268825275823</c:v>
                </c:pt>
              </c:numCache>
            </c:numRef>
          </c:val>
        </c:ser>
        <c:ser>
          <c:idx val="4"/>
          <c:order val="4"/>
          <c:tx>
            <c:strRef>
              <c:f>ec!$F$1</c:f>
              <c:strCache>
                <c:ptCount val="1"/>
                <c:pt idx="0">
                  <c:v>km1_26163523800</c:v>
                </c:pt>
              </c:strCache>
            </c:strRef>
          </c:tx>
          <c:spPr>
            <a:ln w="19050">
              <a:prstDash val="sysDash"/>
            </a:ln>
          </c:spPr>
          <c:marker>
            <c:symbol val="none"/>
          </c:marker>
          <c:cat>
            <c:numRef>
              <c:f>ec!$A$33:$A$79</c:f>
              <c:numCache>
                <c:formatCode>m/d/yyyy</c:formatCode>
                <c:ptCount val="47"/>
                <c:pt idx="0">
                  <c:v>38384</c:v>
                </c:pt>
                <c:pt idx="1">
                  <c:v>38385</c:v>
                </c:pt>
                <c:pt idx="2">
                  <c:v>38386</c:v>
                </c:pt>
                <c:pt idx="3">
                  <c:v>38387</c:v>
                </c:pt>
                <c:pt idx="4">
                  <c:v>38388</c:v>
                </c:pt>
                <c:pt idx="5">
                  <c:v>38389</c:v>
                </c:pt>
                <c:pt idx="6">
                  <c:v>38390</c:v>
                </c:pt>
                <c:pt idx="7">
                  <c:v>38391</c:v>
                </c:pt>
                <c:pt idx="8">
                  <c:v>38392</c:v>
                </c:pt>
                <c:pt idx="9">
                  <c:v>38393</c:v>
                </c:pt>
                <c:pt idx="10">
                  <c:v>38394</c:v>
                </c:pt>
                <c:pt idx="11">
                  <c:v>38395</c:v>
                </c:pt>
                <c:pt idx="12">
                  <c:v>38396</c:v>
                </c:pt>
                <c:pt idx="13">
                  <c:v>38397</c:v>
                </c:pt>
                <c:pt idx="14">
                  <c:v>38398</c:v>
                </c:pt>
                <c:pt idx="15">
                  <c:v>38399</c:v>
                </c:pt>
                <c:pt idx="16">
                  <c:v>38400</c:v>
                </c:pt>
                <c:pt idx="17">
                  <c:v>38401</c:v>
                </c:pt>
                <c:pt idx="18">
                  <c:v>38402</c:v>
                </c:pt>
                <c:pt idx="19">
                  <c:v>38403</c:v>
                </c:pt>
                <c:pt idx="20">
                  <c:v>38404</c:v>
                </c:pt>
                <c:pt idx="21">
                  <c:v>38405</c:v>
                </c:pt>
                <c:pt idx="22">
                  <c:v>38406</c:v>
                </c:pt>
                <c:pt idx="23">
                  <c:v>38407</c:v>
                </c:pt>
                <c:pt idx="24">
                  <c:v>38408</c:v>
                </c:pt>
                <c:pt idx="25">
                  <c:v>38409</c:v>
                </c:pt>
                <c:pt idx="26">
                  <c:v>38410</c:v>
                </c:pt>
                <c:pt idx="27">
                  <c:v>38411</c:v>
                </c:pt>
                <c:pt idx="28">
                  <c:v>38412</c:v>
                </c:pt>
                <c:pt idx="29">
                  <c:v>38413</c:v>
                </c:pt>
                <c:pt idx="30">
                  <c:v>38414</c:v>
                </c:pt>
                <c:pt idx="31">
                  <c:v>38415</c:v>
                </c:pt>
                <c:pt idx="32">
                  <c:v>38416</c:v>
                </c:pt>
                <c:pt idx="33">
                  <c:v>38417</c:v>
                </c:pt>
                <c:pt idx="34">
                  <c:v>38418</c:v>
                </c:pt>
                <c:pt idx="35">
                  <c:v>38419</c:v>
                </c:pt>
                <c:pt idx="36">
                  <c:v>38420</c:v>
                </c:pt>
                <c:pt idx="37">
                  <c:v>38421</c:v>
                </c:pt>
                <c:pt idx="38">
                  <c:v>38422</c:v>
                </c:pt>
                <c:pt idx="39">
                  <c:v>38423</c:v>
                </c:pt>
                <c:pt idx="40">
                  <c:v>38424</c:v>
                </c:pt>
                <c:pt idx="41">
                  <c:v>38425</c:v>
                </c:pt>
                <c:pt idx="42">
                  <c:v>38426</c:v>
                </c:pt>
                <c:pt idx="43">
                  <c:v>38427</c:v>
                </c:pt>
                <c:pt idx="44">
                  <c:v>38428</c:v>
                </c:pt>
                <c:pt idx="45">
                  <c:v>38429</c:v>
                </c:pt>
                <c:pt idx="46">
                  <c:v>38430</c:v>
                </c:pt>
              </c:numCache>
            </c:numRef>
          </c:cat>
          <c:val>
            <c:numRef>
              <c:f>ec!$F$33:$F$79</c:f>
              <c:numCache>
                <c:formatCode>General</c:formatCode>
                <c:ptCount val="47"/>
                <c:pt idx="0">
                  <c:v>2.4389374858001247</c:v>
                </c:pt>
                <c:pt idx="1">
                  <c:v>3.6720671822549775</c:v>
                </c:pt>
                <c:pt idx="2">
                  <c:v>3.4134945107701546</c:v>
                </c:pt>
                <c:pt idx="3">
                  <c:v>2.0305471830070019</c:v>
                </c:pt>
                <c:pt idx="4">
                  <c:v>1.4536002974685591</c:v>
                </c:pt>
                <c:pt idx="5">
                  <c:v>2.1270875702612102</c:v>
                </c:pt>
                <c:pt idx="6">
                  <c:v>1.4647862742422149</c:v>
                </c:pt>
                <c:pt idx="7">
                  <c:v>2.6587055724036568</c:v>
                </c:pt>
                <c:pt idx="8">
                  <c:v>1.7642025984435652</c:v>
                </c:pt>
                <c:pt idx="9">
                  <c:v>1.5681079765393708</c:v>
                </c:pt>
                <c:pt idx="10">
                  <c:v>1.6452704486437142</c:v>
                </c:pt>
                <c:pt idx="11">
                  <c:v>1.371967446776883</c:v>
                </c:pt>
                <c:pt idx="12">
                  <c:v>0.54179063782794401</c:v>
                </c:pt>
                <c:pt idx="13">
                  <c:v>1.0827768657084864</c:v>
                </c:pt>
                <c:pt idx="14">
                  <c:v>2.3692604339642762</c:v>
                </c:pt>
                <c:pt idx="15">
                  <c:v>1.9516848331550136</c:v>
                </c:pt>
                <c:pt idx="16">
                  <c:v>1.5073432993182603</c:v>
                </c:pt>
                <c:pt idx="17">
                  <c:v>1.6916592218137037</c:v>
                </c:pt>
                <c:pt idx="18">
                  <c:v>1.4298732427414507</c:v>
                </c:pt>
                <c:pt idx="19">
                  <c:v>0.98391775184427388</c:v>
                </c:pt>
                <c:pt idx="20">
                  <c:v>2.5104547333903611</c:v>
                </c:pt>
                <c:pt idx="21">
                  <c:v>2.7820324173468785</c:v>
                </c:pt>
                <c:pt idx="22">
                  <c:v>2.4384904205605076</c:v>
                </c:pt>
                <c:pt idx="23">
                  <c:v>2.2520309635438025</c:v>
                </c:pt>
                <c:pt idx="24">
                  <c:v>1.3334059504559264</c:v>
                </c:pt>
                <c:pt idx="25">
                  <c:v>1.0955433973576874</c:v>
                </c:pt>
                <c:pt idx="26">
                  <c:v>1.0088419198873453</c:v>
                </c:pt>
                <c:pt idx="27">
                  <c:v>1.8235862549433175</c:v>
                </c:pt>
                <c:pt idx="28">
                  <c:v>1.168817450273006</c:v>
                </c:pt>
                <c:pt idx="29">
                  <c:v>1.6122927901451476</c:v>
                </c:pt>
                <c:pt idx="30">
                  <c:v>1.8261147819575854</c:v>
                </c:pt>
                <c:pt idx="31">
                  <c:v>2.8401103399228305</c:v>
                </c:pt>
                <c:pt idx="32">
                  <c:v>1.6446927429254476</c:v>
                </c:pt>
                <c:pt idx="33">
                  <c:v>1.6380102332138147</c:v>
                </c:pt>
                <c:pt idx="34">
                  <c:v>1.4587907164920277</c:v>
                </c:pt>
                <c:pt idx="35">
                  <c:v>1.6590710550177998</c:v>
                </c:pt>
                <c:pt idx="36">
                  <c:v>1.811618711760578</c:v>
                </c:pt>
                <c:pt idx="37">
                  <c:v>1.4591828351452325</c:v>
                </c:pt>
                <c:pt idx="38">
                  <c:v>1.5318138600171853</c:v>
                </c:pt>
                <c:pt idx="39">
                  <c:v>0.99157048851096385</c:v>
                </c:pt>
                <c:pt idx="40">
                  <c:v>1.5943015539087355</c:v>
                </c:pt>
                <c:pt idx="41">
                  <c:v>2.8151495393055179</c:v>
                </c:pt>
                <c:pt idx="42">
                  <c:v>2.2322443466206701</c:v>
                </c:pt>
                <c:pt idx="43">
                  <c:v>1.6259046964114532</c:v>
                </c:pt>
                <c:pt idx="44">
                  <c:v>1.3620330270884249</c:v>
                </c:pt>
                <c:pt idx="45">
                  <c:v>1.2974262189430494</c:v>
                </c:pt>
                <c:pt idx="46">
                  <c:v>0.76618487285062054</c:v>
                </c:pt>
              </c:numCache>
            </c:numRef>
          </c:val>
        </c:ser>
        <c:ser>
          <c:idx val="5"/>
          <c:order val="5"/>
          <c:tx>
            <c:strRef>
              <c:f>ec!$G$1</c:f>
              <c:strCache>
                <c:ptCount val="1"/>
                <c:pt idx="0">
                  <c:v>km1_26163524100</c:v>
                </c:pt>
              </c:strCache>
            </c:strRef>
          </c:tx>
          <c:spPr>
            <a:ln w="19050">
              <a:prstDash val="sysDash"/>
            </a:ln>
          </c:spPr>
          <c:marker>
            <c:symbol val="none"/>
          </c:marker>
          <c:cat>
            <c:numRef>
              <c:f>ec!$A$33:$A$79</c:f>
              <c:numCache>
                <c:formatCode>m/d/yyyy</c:formatCode>
                <c:ptCount val="47"/>
                <c:pt idx="0">
                  <c:v>38384</c:v>
                </c:pt>
                <c:pt idx="1">
                  <c:v>38385</c:v>
                </c:pt>
                <c:pt idx="2">
                  <c:v>38386</c:v>
                </c:pt>
                <c:pt idx="3">
                  <c:v>38387</c:v>
                </c:pt>
                <c:pt idx="4">
                  <c:v>38388</c:v>
                </c:pt>
                <c:pt idx="5">
                  <c:v>38389</c:v>
                </c:pt>
                <c:pt idx="6">
                  <c:v>38390</c:v>
                </c:pt>
                <c:pt idx="7">
                  <c:v>38391</c:v>
                </c:pt>
                <c:pt idx="8">
                  <c:v>38392</c:v>
                </c:pt>
                <c:pt idx="9">
                  <c:v>38393</c:v>
                </c:pt>
                <c:pt idx="10">
                  <c:v>38394</c:v>
                </c:pt>
                <c:pt idx="11">
                  <c:v>38395</c:v>
                </c:pt>
                <c:pt idx="12">
                  <c:v>38396</c:v>
                </c:pt>
                <c:pt idx="13">
                  <c:v>38397</c:v>
                </c:pt>
                <c:pt idx="14">
                  <c:v>38398</c:v>
                </c:pt>
                <c:pt idx="15">
                  <c:v>38399</c:v>
                </c:pt>
                <c:pt idx="16">
                  <c:v>38400</c:v>
                </c:pt>
                <c:pt idx="17">
                  <c:v>38401</c:v>
                </c:pt>
                <c:pt idx="18">
                  <c:v>38402</c:v>
                </c:pt>
                <c:pt idx="19">
                  <c:v>38403</c:v>
                </c:pt>
                <c:pt idx="20">
                  <c:v>38404</c:v>
                </c:pt>
                <c:pt idx="21">
                  <c:v>38405</c:v>
                </c:pt>
                <c:pt idx="22">
                  <c:v>38406</c:v>
                </c:pt>
                <c:pt idx="23">
                  <c:v>38407</c:v>
                </c:pt>
                <c:pt idx="24">
                  <c:v>38408</c:v>
                </c:pt>
                <c:pt idx="25">
                  <c:v>38409</c:v>
                </c:pt>
                <c:pt idx="26">
                  <c:v>38410</c:v>
                </c:pt>
                <c:pt idx="27">
                  <c:v>38411</c:v>
                </c:pt>
                <c:pt idx="28">
                  <c:v>38412</c:v>
                </c:pt>
                <c:pt idx="29">
                  <c:v>38413</c:v>
                </c:pt>
                <c:pt idx="30">
                  <c:v>38414</c:v>
                </c:pt>
                <c:pt idx="31">
                  <c:v>38415</c:v>
                </c:pt>
                <c:pt idx="32">
                  <c:v>38416</c:v>
                </c:pt>
                <c:pt idx="33">
                  <c:v>38417</c:v>
                </c:pt>
                <c:pt idx="34">
                  <c:v>38418</c:v>
                </c:pt>
                <c:pt idx="35">
                  <c:v>38419</c:v>
                </c:pt>
                <c:pt idx="36">
                  <c:v>38420</c:v>
                </c:pt>
                <c:pt idx="37">
                  <c:v>38421</c:v>
                </c:pt>
                <c:pt idx="38">
                  <c:v>38422</c:v>
                </c:pt>
                <c:pt idx="39">
                  <c:v>38423</c:v>
                </c:pt>
                <c:pt idx="40">
                  <c:v>38424</c:v>
                </c:pt>
                <c:pt idx="41">
                  <c:v>38425</c:v>
                </c:pt>
                <c:pt idx="42">
                  <c:v>38426</c:v>
                </c:pt>
                <c:pt idx="43">
                  <c:v>38427</c:v>
                </c:pt>
                <c:pt idx="44">
                  <c:v>38428</c:v>
                </c:pt>
                <c:pt idx="45">
                  <c:v>38429</c:v>
                </c:pt>
                <c:pt idx="46">
                  <c:v>38430</c:v>
                </c:pt>
              </c:numCache>
            </c:numRef>
          </c:cat>
          <c:val>
            <c:numRef>
              <c:f>ec!$G$33:$G$79</c:f>
              <c:numCache>
                <c:formatCode>General</c:formatCode>
                <c:ptCount val="47"/>
                <c:pt idx="0">
                  <c:v>2.4619482772347205</c:v>
                </c:pt>
                <c:pt idx="1">
                  <c:v>3.8264548951216661</c:v>
                </c:pt>
                <c:pt idx="2">
                  <c:v>3.2864381175798676</c:v>
                </c:pt>
                <c:pt idx="3">
                  <c:v>2.6312111430646232</c:v>
                </c:pt>
                <c:pt idx="4">
                  <c:v>1.3659568554721773</c:v>
                </c:pt>
                <c:pt idx="5">
                  <c:v>2.2530014899869761</c:v>
                </c:pt>
                <c:pt idx="6">
                  <c:v>1.6048045998128753</c:v>
                </c:pt>
                <c:pt idx="7">
                  <c:v>2.6025847209966742</c:v>
                </c:pt>
                <c:pt idx="8">
                  <c:v>1.7110659277435236</c:v>
                </c:pt>
                <c:pt idx="9">
                  <c:v>1.4969479289526741</c:v>
                </c:pt>
                <c:pt idx="10">
                  <c:v>1.3759868168078053</c:v>
                </c:pt>
                <c:pt idx="11">
                  <c:v>1.2193175228118587</c:v>
                </c:pt>
                <c:pt idx="12">
                  <c:v>0.58039226085141615</c:v>
                </c:pt>
                <c:pt idx="13">
                  <c:v>1.19971653665804</c:v>
                </c:pt>
                <c:pt idx="14">
                  <c:v>2.3640281883417629</c:v>
                </c:pt>
                <c:pt idx="15">
                  <c:v>1.7155637149699032</c:v>
                </c:pt>
                <c:pt idx="16">
                  <c:v>1.2935687033071492</c:v>
                </c:pt>
                <c:pt idx="17">
                  <c:v>1.6932992075065461</c:v>
                </c:pt>
                <c:pt idx="18">
                  <c:v>1.4494980655921001</c:v>
                </c:pt>
                <c:pt idx="19">
                  <c:v>1.0197077753061119</c:v>
                </c:pt>
                <c:pt idx="20">
                  <c:v>2.3300510354844541</c:v>
                </c:pt>
                <c:pt idx="21">
                  <c:v>2.5637488441619403</c:v>
                </c:pt>
                <c:pt idx="22">
                  <c:v>2.6163380952202715</c:v>
                </c:pt>
                <c:pt idx="23">
                  <c:v>2.4505899516128316</c:v>
                </c:pt>
                <c:pt idx="24">
                  <c:v>1.3604893883166369</c:v>
                </c:pt>
                <c:pt idx="25">
                  <c:v>1.0821207719369947</c:v>
                </c:pt>
                <c:pt idx="26">
                  <c:v>1.3644758980371989</c:v>
                </c:pt>
                <c:pt idx="27">
                  <c:v>2.3138527752986797</c:v>
                </c:pt>
                <c:pt idx="28">
                  <c:v>1.0663886419691455</c:v>
                </c:pt>
                <c:pt idx="29">
                  <c:v>1.5051345594207912</c:v>
                </c:pt>
                <c:pt idx="30">
                  <c:v>1.8877299797604792</c:v>
                </c:pt>
                <c:pt idx="31">
                  <c:v>3.1478661129949614</c:v>
                </c:pt>
                <c:pt idx="32">
                  <c:v>1.3893537077819929</c:v>
                </c:pt>
                <c:pt idx="33">
                  <c:v>1.6138727118183549</c:v>
                </c:pt>
                <c:pt idx="34">
                  <c:v>1.4302399115695152</c:v>
                </c:pt>
                <c:pt idx="35">
                  <c:v>1.5500322398147546</c:v>
                </c:pt>
                <c:pt idx="36">
                  <c:v>1.7077907098185581</c:v>
                </c:pt>
                <c:pt idx="37">
                  <c:v>1.7116005947270121</c:v>
                </c:pt>
                <c:pt idx="38">
                  <c:v>1.4501707779321198</c:v>
                </c:pt>
                <c:pt idx="39">
                  <c:v>0.88338228366531746</c:v>
                </c:pt>
                <c:pt idx="40">
                  <c:v>1.5553321971092373</c:v>
                </c:pt>
                <c:pt idx="41">
                  <c:v>2.5452267106738873</c:v>
                </c:pt>
                <c:pt idx="42">
                  <c:v>2.0011040132376365</c:v>
                </c:pt>
                <c:pt idx="43">
                  <c:v>1.5969613314761471</c:v>
                </c:pt>
                <c:pt idx="44">
                  <c:v>1.3221190011439223</c:v>
                </c:pt>
                <c:pt idx="45">
                  <c:v>1.6710653616852749</c:v>
                </c:pt>
                <c:pt idx="46">
                  <c:v>0.76211014571405633</c:v>
                </c:pt>
              </c:numCache>
            </c:numRef>
          </c:val>
        </c:ser>
        <c:ser>
          <c:idx val="6"/>
          <c:order val="6"/>
          <c:tx>
            <c:strRef>
              <c:f>ec!$H$1</c:f>
              <c:strCache>
                <c:ptCount val="1"/>
                <c:pt idx="0">
                  <c:v>km1_26163542100</c:v>
                </c:pt>
              </c:strCache>
            </c:strRef>
          </c:tx>
          <c:spPr>
            <a:ln w="19050">
              <a:prstDash val="sysDash"/>
            </a:ln>
          </c:spPr>
          <c:marker>
            <c:symbol val="none"/>
          </c:marker>
          <c:cat>
            <c:numRef>
              <c:f>ec!$A$33:$A$79</c:f>
              <c:numCache>
                <c:formatCode>m/d/yyyy</c:formatCode>
                <c:ptCount val="47"/>
                <c:pt idx="0">
                  <c:v>38384</c:v>
                </c:pt>
                <c:pt idx="1">
                  <c:v>38385</c:v>
                </c:pt>
                <c:pt idx="2">
                  <c:v>38386</c:v>
                </c:pt>
                <c:pt idx="3">
                  <c:v>38387</c:v>
                </c:pt>
                <c:pt idx="4">
                  <c:v>38388</c:v>
                </c:pt>
                <c:pt idx="5">
                  <c:v>38389</c:v>
                </c:pt>
                <c:pt idx="6">
                  <c:v>38390</c:v>
                </c:pt>
                <c:pt idx="7">
                  <c:v>38391</c:v>
                </c:pt>
                <c:pt idx="8">
                  <c:v>38392</c:v>
                </c:pt>
                <c:pt idx="9">
                  <c:v>38393</c:v>
                </c:pt>
                <c:pt idx="10">
                  <c:v>38394</c:v>
                </c:pt>
                <c:pt idx="11">
                  <c:v>38395</c:v>
                </c:pt>
                <c:pt idx="12">
                  <c:v>38396</c:v>
                </c:pt>
                <c:pt idx="13">
                  <c:v>38397</c:v>
                </c:pt>
                <c:pt idx="14">
                  <c:v>38398</c:v>
                </c:pt>
                <c:pt idx="15">
                  <c:v>38399</c:v>
                </c:pt>
                <c:pt idx="16">
                  <c:v>38400</c:v>
                </c:pt>
                <c:pt idx="17">
                  <c:v>38401</c:v>
                </c:pt>
                <c:pt idx="18">
                  <c:v>38402</c:v>
                </c:pt>
                <c:pt idx="19">
                  <c:v>38403</c:v>
                </c:pt>
                <c:pt idx="20">
                  <c:v>38404</c:v>
                </c:pt>
                <c:pt idx="21">
                  <c:v>38405</c:v>
                </c:pt>
                <c:pt idx="22">
                  <c:v>38406</c:v>
                </c:pt>
                <c:pt idx="23">
                  <c:v>38407</c:v>
                </c:pt>
                <c:pt idx="24">
                  <c:v>38408</c:v>
                </c:pt>
                <c:pt idx="25">
                  <c:v>38409</c:v>
                </c:pt>
                <c:pt idx="26">
                  <c:v>38410</c:v>
                </c:pt>
                <c:pt idx="27">
                  <c:v>38411</c:v>
                </c:pt>
                <c:pt idx="28">
                  <c:v>38412</c:v>
                </c:pt>
                <c:pt idx="29">
                  <c:v>38413</c:v>
                </c:pt>
                <c:pt idx="30">
                  <c:v>38414</c:v>
                </c:pt>
                <c:pt idx="31">
                  <c:v>38415</c:v>
                </c:pt>
                <c:pt idx="32">
                  <c:v>38416</c:v>
                </c:pt>
                <c:pt idx="33">
                  <c:v>38417</c:v>
                </c:pt>
                <c:pt idx="34">
                  <c:v>38418</c:v>
                </c:pt>
                <c:pt idx="35">
                  <c:v>38419</c:v>
                </c:pt>
                <c:pt idx="36">
                  <c:v>38420</c:v>
                </c:pt>
                <c:pt idx="37">
                  <c:v>38421</c:v>
                </c:pt>
                <c:pt idx="38">
                  <c:v>38422</c:v>
                </c:pt>
                <c:pt idx="39">
                  <c:v>38423</c:v>
                </c:pt>
                <c:pt idx="40">
                  <c:v>38424</c:v>
                </c:pt>
                <c:pt idx="41">
                  <c:v>38425</c:v>
                </c:pt>
                <c:pt idx="42">
                  <c:v>38426</c:v>
                </c:pt>
                <c:pt idx="43">
                  <c:v>38427</c:v>
                </c:pt>
                <c:pt idx="44">
                  <c:v>38428</c:v>
                </c:pt>
                <c:pt idx="45">
                  <c:v>38429</c:v>
                </c:pt>
                <c:pt idx="46">
                  <c:v>38430</c:v>
                </c:pt>
              </c:numCache>
            </c:numRef>
          </c:cat>
          <c:val>
            <c:numRef>
              <c:f>ec!$H$33:$H$79</c:f>
              <c:numCache>
                <c:formatCode>General</c:formatCode>
                <c:ptCount val="47"/>
                <c:pt idx="0">
                  <c:v>2.2410168970430582</c:v>
                </c:pt>
                <c:pt idx="1">
                  <c:v>3.1433719416769841</c:v>
                </c:pt>
                <c:pt idx="2">
                  <c:v>2.7607777271963037</c:v>
                </c:pt>
                <c:pt idx="3">
                  <c:v>2.0431508017354645</c:v>
                </c:pt>
                <c:pt idx="4">
                  <c:v>1.0424278249265626</c:v>
                </c:pt>
                <c:pt idx="5">
                  <c:v>2.3660560282878578</c:v>
                </c:pt>
                <c:pt idx="6">
                  <c:v>1.5654979625251144</c:v>
                </c:pt>
                <c:pt idx="7">
                  <c:v>2.073622094350867</c:v>
                </c:pt>
                <c:pt idx="8">
                  <c:v>1.1811211062692262</c:v>
                </c:pt>
                <c:pt idx="9">
                  <c:v>1.1375648395624012</c:v>
                </c:pt>
                <c:pt idx="10">
                  <c:v>1.0065813548086833</c:v>
                </c:pt>
                <c:pt idx="11">
                  <c:v>0.9198351944796741</c:v>
                </c:pt>
                <c:pt idx="12">
                  <c:v>0.59144069320367032</c:v>
                </c:pt>
                <c:pt idx="13">
                  <c:v>0.98601521968763939</c:v>
                </c:pt>
                <c:pt idx="14">
                  <c:v>1.6904155048250686</c:v>
                </c:pt>
                <c:pt idx="15">
                  <c:v>1.3664380811775725</c:v>
                </c:pt>
                <c:pt idx="16">
                  <c:v>1.0709640032437164</c:v>
                </c:pt>
                <c:pt idx="17">
                  <c:v>1.5172582155209966</c:v>
                </c:pt>
                <c:pt idx="18">
                  <c:v>1.1086446948853943</c:v>
                </c:pt>
                <c:pt idx="19">
                  <c:v>0.86054191942093894</c:v>
                </c:pt>
                <c:pt idx="20">
                  <c:v>1.7073592157879223</c:v>
                </c:pt>
                <c:pt idx="21">
                  <c:v>1.7498532438476104</c:v>
                </c:pt>
                <c:pt idx="22">
                  <c:v>2.5303868040403663</c:v>
                </c:pt>
                <c:pt idx="23">
                  <c:v>2.2367682796514905</c:v>
                </c:pt>
                <c:pt idx="24">
                  <c:v>1.2396873159838531</c:v>
                </c:pt>
                <c:pt idx="25">
                  <c:v>0.89360113094638416</c:v>
                </c:pt>
                <c:pt idx="26">
                  <c:v>1.4273236605028312</c:v>
                </c:pt>
                <c:pt idx="27">
                  <c:v>2.2336180386676765</c:v>
                </c:pt>
                <c:pt idx="28">
                  <c:v>0.77759003654258174</c:v>
                </c:pt>
                <c:pt idx="29">
                  <c:v>1.0262736531246144</c:v>
                </c:pt>
                <c:pt idx="30">
                  <c:v>1.3513633957869995</c:v>
                </c:pt>
                <c:pt idx="31">
                  <c:v>2.6184959763583415</c:v>
                </c:pt>
                <c:pt idx="32">
                  <c:v>0.9361222258206302</c:v>
                </c:pt>
                <c:pt idx="33">
                  <c:v>1.3673010757581021</c:v>
                </c:pt>
                <c:pt idx="34">
                  <c:v>1.1810641533860082</c:v>
                </c:pt>
                <c:pt idx="35">
                  <c:v>1.1520230066331958</c:v>
                </c:pt>
                <c:pt idx="36">
                  <c:v>1.2688864391626946</c:v>
                </c:pt>
                <c:pt idx="37">
                  <c:v>1.5599767924868502</c:v>
                </c:pt>
                <c:pt idx="38">
                  <c:v>1.200940625780883</c:v>
                </c:pt>
                <c:pt idx="39">
                  <c:v>0.66243677661016898</c:v>
                </c:pt>
                <c:pt idx="40">
                  <c:v>1.2218016720629141</c:v>
                </c:pt>
                <c:pt idx="41">
                  <c:v>1.6322582316255041</c:v>
                </c:pt>
                <c:pt idx="42">
                  <c:v>1.432572662694535</c:v>
                </c:pt>
                <c:pt idx="43">
                  <c:v>1.39503358094953</c:v>
                </c:pt>
                <c:pt idx="44">
                  <c:v>1.0113547696867802</c:v>
                </c:pt>
                <c:pt idx="45">
                  <c:v>1.7560321119963191</c:v>
                </c:pt>
                <c:pt idx="46">
                  <c:v>0.59626198299035116</c:v>
                </c:pt>
              </c:numCache>
            </c:numRef>
          </c:val>
        </c:ser>
        <c:ser>
          <c:idx val="7"/>
          <c:order val="7"/>
          <c:tx>
            <c:strRef>
              <c:f>ec!$I$1</c:f>
              <c:strCache>
                <c:ptCount val="1"/>
                <c:pt idx="0">
                  <c:v>km1_26163542200</c:v>
                </c:pt>
              </c:strCache>
            </c:strRef>
          </c:tx>
          <c:spPr>
            <a:ln w="19050">
              <a:prstDash val="sysDash"/>
            </a:ln>
          </c:spPr>
          <c:marker>
            <c:symbol val="none"/>
          </c:marker>
          <c:cat>
            <c:numRef>
              <c:f>ec!$A$33:$A$79</c:f>
              <c:numCache>
                <c:formatCode>m/d/yyyy</c:formatCode>
                <c:ptCount val="47"/>
                <c:pt idx="0">
                  <c:v>38384</c:v>
                </c:pt>
                <c:pt idx="1">
                  <c:v>38385</c:v>
                </c:pt>
                <c:pt idx="2">
                  <c:v>38386</c:v>
                </c:pt>
                <c:pt idx="3">
                  <c:v>38387</c:v>
                </c:pt>
                <c:pt idx="4">
                  <c:v>38388</c:v>
                </c:pt>
                <c:pt idx="5">
                  <c:v>38389</c:v>
                </c:pt>
                <c:pt idx="6">
                  <c:v>38390</c:v>
                </c:pt>
                <c:pt idx="7">
                  <c:v>38391</c:v>
                </c:pt>
                <c:pt idx="8">
                  <c:v>38392</c:v>
                </c:pt>
                <c:pt idx="9">
                  <c:v>38393</c:v>
                </c:pt>
                <c:pt idx="10">
                  <c:v>38394</c:v>
                </c:pt>
                <c:pt idx="11">
                  <c:v>38395</c:v>
                </c:pt>
                <c:pt idx="12">
                  <c:v>38396</c:v>
                </c:pt>
                <c:pt idx="13">
                  <c:v>38397</c:v>
                </c:pt>
                <c:pt idx="14">
                  <c:v>38398</c:v>
                </c:pt>
                <c:pt idx="15">
                  <c:v>38399</c:v>
                </c:pt>
                <c:pt idx="16">
                  <c:v>38400</c:v>
                </c:pt>
                <c:pt idx="17">
                  <c:v>38401</c:v>
                </c:pt>
                <c:pt idx="18">
                  <c:v>38402</c:v>
                </c:pt>
                <c:pt idx="19">
                  <c:v>38403</c:v>
                </c:pt>
                <c:pt idx="20">
                  <c:v>38404</c:v>
                </c:pt>
                <c:pt idx="21">
                  <c:v>38405</c:v>
                </c:pt>
                <c:pt idx="22">
                  <c:v>38406</c:v>
                </c:pt>
                <c:pt idx="23">
                  <c:v>38407</c:v>
                </c:pt>
                <c:pt idx="24">
                  <c:v>38408</c:v>
                </c:pt>
                <c:pt idx="25">
                  <c:v>38409</c:v>
                </c:pt>
                <c:pt idx="26">
                  <c:v>38410</c:v>
                </c:pt>
                <c:pt idx="27">
                  <c:v>38411</c:v>
                </c:pt>
                <c:pt idx="28">
                  <c:v>38412</c:v>
                </c:pt>
                <c:pt idx="29">
                  <c:v>38413</c:v>
                </c:pt>
                <c:pt idx="30">
                  <c:v>38414</c:v>
                </c:pt>
                <c:pt idx="31">
                  <c:v>38415</c:v>
                </c:pt>
                <c:pt idx="32">
                  <c:v>38416</c:v>
                </c:pt>
                <c:pt idx="33">
                  <c:v>38417</c:v>
                </c:pt>
                <c:pt idx="34">
                  <c:v>38418</c:v>
                </c:pt>
                <c:pt idx="35">
                  <c:v>38419</c:v>
                </c:pt>
                <c:pt idx="36">
                  <c:v>38420</c:v>
                </c:pt>
                <c:pt idx="37">
                  <c:v>38421</c:v>
                </c:pt>
                <c:pt idx="38">
                  <c:v>38422</c:v>
                </c:pt>
                <c:pt idx="39">
                  <c:v>38423</c:v>
                </c:pt>
                <c:pt idx="40">
                  <c:v>38424</c:v>
                </c:pt>
                <c:pt idx="41">
                  <c:v>38425</c:v>
                </c:pt>
                <c:pt idx="42">
                  <c:v>38426</c:v>
                </c:pt>
                <c:pt idx="43">
                  <c:v>38427</c:v>
                </c:pt>
                <c:pt idx="44">
                  <c:v>38428</c:v>
                </c:pt>
                <c:pt idx="45">
                  <c:v>38429</c:v>
                </c:pt>
                <c:pt idx="46">
                  <c:v>38430</c:v>
                </c:pt>
              </c:numCache>
            </c:numRef>
          </c:cat>
          <c:val>
            <c:numRef>
              <c:f>ec!$I$33:$I$79</c:f>
              <c:numCache>
                <c:formatCode>General</c:formatCode>
                <c:ptCount val="47"/>
                <c:pt idx="0">
                  <c:v>2.4044438015165119</c:v>
                </c:pt>
                <c:pt idx="1">
                  <c:v>3.2583244743679338</c:v>
                </c:pt>
                <c:pt idx="2">
                  <c:v>2.7406033971346915</c:v>
                </c:pt>
                <c:pt idx="3">
                  <c:v>2.0285622258670628</c:v>
                </c:pt>
                <c:pt idx="4">
                  <c:v>1.0538486708925727</c:v>
                </c:pt>
                <c:pt idx="5">
                  <c:v>2.3601762966524498</c:v>
                </c:pt>
                <c:pt idx="6">
                  <c:v>1.5756866524655682</c:v>
                </c:pt>
                <c:pt idx="7">
                  <c:v>2.1694694308874509</c:v>
                </c:pt>
                <c:pt idx="8">
                  <c:v>1.2412269488171053</c:v>
                </c:pt>
                <c:pt idx="9">
                  <c:v>1.1672290902885532</c:v>
                </c:pt>
                <c:pt idx="10">
                  <c:v>1.021910786133958</c:v>
                </c:pt>
                <c:pt idx="11">
                  <c:v>0.92956334881212876</c:v>
                </c:pt>
                <c:pt idx="12">
                  <c:v>0.59564583185904973</c:v>
                </c:pt>
                <c:pt idx="13">
                  <c:v>0.99807583554259816</c:v>
                </c:pt>
                <c:pt idx="14">
                  <c:v>1.7477251322125085</c:v>
                </c:pt>
                <c:pt idx="15">
                  <c:v>1.3544189314901207</c:v>
                </c:pt>
                <c:pt idx="16">
                  <c:v>1.0116831711687457</c:v>
                </c:pt>
                <c:pt idx="17">
                  <c:v>1.534653523102558</c:v>
                </c:pt>
                <c:pt idx="18">
                  <c:v>1.1232403047033586</c:v>
                </c:pt>
                <c:pt idx="19">
                  <c:v>0.88812893949216232</c:v>
                </c:pt>
                <c:pt idx="20">
                  <c:v>1.74882260444186</c:v>
                </c:pt>
                <c:pt idx="21">
                  <c:v>1.8190570469984475</c:v>
                </c:pt>
                <c:pt idx="22">
                  <c:v>2.581093960228221</c:v>
                </c:pt>
                <c:pt idx="23">
                  <c:v>2.3191552987166992</c:v>
                </c:pt>
                <c:pt idx="24">
                  <c:v>1.2312069440279931</c:v>
                </c:pt>
                <c:pt idx="25">
                  <c:v>0.92192598987215513</c:v>
                </c:pt>
                <c:pt idx="26">
                  <c:v>1.4838656791253015</c:v>
                </c:pt>
                <c:pt idx="27">
                  <c:v>2.3841443318330371</c:v>
                </c:pt>
                <c:pt idx="28">
                  <c:v>0.78598240514111239</c:v>
                </c:pt>
                <c:pt idx="29">
                  <c:v>1.0696881386199191</c:v>
                </c:pt>
                <c:pt idx="30">
                  <c:v>1.354619765363168</c:v>
                </c:pt>
                <c:pt idx="31">
                  <c:v>2.6598754283428812</c:v>
                </c:pt>
                <c:pt idx="32">
                  <c:v>0.93824374033526203</c:v>
                </c:pt>
                <c:pt idx="33">
                  <c:v>1.3672055749339052</c:v>
                </c:pt>
                <c:pt idx="34">
                  <c:v>1.1952458694577217</c:v>
                </c:pt>
                <c:pt idx="35">
                  <c:v>1.143277587951161</c:v>
                </c:pt>
                <c:pt idx="36">
                  <c:v>1.2936647897198175</c:v>
                </c:pt>
                <c:pt idx="37">
                  <c:v>1.5759217758313753</c:v>
                </c:pt>
                <c:pt idx="38">
                  <c:v>1.1899594088317826</c:v>
                </c:pt>
                <c:pt idx="39">
                  <c:v>0.66560681189973059</c:v>
                </c:pt>
                <c:pt idx="40">
                  <c:v>1.2355872035016848</c:v>
                </c:pt>
                <c:pt idx="41">
                  <c:v>1.6643705146173791</c:v>
                </c:pt>
                <c:pt idx="42">
                  <c:v>1.4218966873207439</c:v>
                </c:pt>
                <c:pt idx="43">
                  <c:v>1.4029959936645657</c:v>
                </c:pt>
                <c:pt idx="44">
                  <c:v>1.0721725868158198</c:v>
                </c:pt>
                <c:pt idx="45">
                  <c:v>1.8268586418707855</c:v>
                </c:pt>
                <c:pt idx="46">
                  <c:v>0.59141714155945613</c:v>
                </c:pt>
              </c:numCache>
            </c:numRef>
          </c:val>
        </c:ser>
        <c:ser>
          <c:idx val="8"/>
          <c:order val="8"/>
          <c:tx>
            <c:strRef>
              <c:f>ec!$J$1</c:f>
              <c:strCache>
                <c:ptCount val="1"/>
                <c:pt idx="0">
                  <c:v>km1_26163542600</c:v>
                </c:pt>
              </c:strCache>
            </c:strRef>
          </c:tx>
          <c:spPr>
            <a:ln w="19050">
              <a:prstDash val="sysDash"/>
            </a:ln>
          </c:spPr>
          <c:marker>
            <c:symbol val="none"/>
          </c:marker>
          <c:cat>
            <c:numRef>
              <c:f>ec!$A$33:$A$79</c:f>
              <c:numCache>
                <c:formatCode>m/d/yyyy</c:formatCode>
                <c:ptCount val="47"/>
                <c:pt idx="0">
                  <c:v>38384</c:v>
                </c:pt>
                <c:pt idx="1">
                  <c:v>38385</c:v>
                </c:pt>
                <c:pt idx="2">
                  <c:v>38386</c:v>
                </c:pt>
                <c:pt idx="3">
                  <c:v>38387</c:v>
                </c:pt>
                <c:pt idx="4">
                  <c:v>38388</c:v>
                </c:pt>
                <c:pt idx="5">
                  <c:v>38389</c:v>
                </c:pt>
                <c:pt idx="6">
                  <c:v>38390</c:v>
                </c:pt>
                <c:pt idx="7">
                  <c:v>38391</c:v>
                </c:pt>
                <c:pt idx="8">
                  <c:v>38392</c:v>
                </c:pt>
                <c:pt idx="9">
                  <c:v>38393</c:v>
                </c:pt>
                <c:pt idx="10">
                  <c:v>38394</c:v>
                </c:pt>
                <c:pt idx="11">
                  <c:v>38395</c:v>
                </c:pt>
                <c:pt idx="12">
                  <c:v>38396</c:v>
                </c:pt>
                <c:pt idx="13">
                  <c:v>38397</c:v>
                </c:pt>
                <c:pt idx="14">
                  <c:v>38398</c:v>
                </c:pt>
                <c:pt idx="15">
                  <c:v>38399</c:v>
                </c:pt>
                <c:pt idx="16">
                  <c:v>38400</c:v>
                </c:pt>
                <c:pt idx="17">
                  <c:v>38401</c:v>
                </c:pt>
                <c:pt idx="18">
                  <c:v>38402</c:v>
                </c:pt>
                <c:pt idx="19">
                  <c:v>38403</c:v>
                </c:pt>
                <c:pt idx="20">
                  <c:v>38404</c:v>
                </c:pt>
                <c:pt idx="21">
                  <c:v>38405</c:v>
                </c:pt>
                <c:pt idx="22">
                  <c:v>38406</c:v>
                </c:pt>
                <c:pt idx="23">
                  <c:v>38407</c:v>
                </c:pt>
                <c:pt idx="24">
                  <c:v>38408</c:v>
                </c:pt>
                <c:pt idx="25">
                  <c:v>38409</c:v>
                </c:pt>
                <c:pt idx="26">
                  <c:v>38410</c:v>
                </c:pt>
                <c:pt idx="27">
                  <c:v>38411</c:v>
                </c:pt>
                <c:pt idx="28">
                  <c:v>38412</c:v>
                </c:pt>
                <c:pt idx="29">
                  <c:v>38413</c:v>
                </c:pt>
                <c:pt idx="30">
                  <c:v>38414</c:v>
                </c:pt>
                <c:pt idx="31">
                  <c:v>38415</c:v>
                </c:pt>
                <c:pt idx="32">
                  <c:v>38416</c:v>
                </c:pt>
                <c:pt idx="33">
                  <c:v>38417</c:v>
                </c:pt>
                <c:pt idx="34">
                  <c:v>38418</c:v>
                </c:pt>
                <c:pt idx="35">
                  <c:v>38419</c:v>
                </c:pt>
                <c:pt idx="36">
                  <c:v>38420</c:v>
                </c:pt>
                <c:pt idx="37">
                  <c:v>38421</c:v>
                </c:pt>
                <c:pt idx="38">
                  <c:v>38422</c:v>
                </c:pt>
                <c:pt idx="39">
                  <c:v>38423</c:v>
                </c:pt>
                <c:pt idx="40">
                  <c:v>38424</c:v>
                </c:pt>
                <c:pt idx="41">
                  <c:v>38425</c:v>
                </c:pt>
                <c:pt idx="42">
                  <c:v>38426</c:v>
                </c:pt>
                <c:pt idx="43">
                  <c:v>38427</c:v>
                </c:pt>
                <c:pt idx="44">
                  <c:v>38428</c:v>
                </c:pt>
                <c:pt idx="45">
                  <c:v>38429</c:v>
                </c:pt>
                <c:pt idx="46">
                  <c:v>38430</c:v>
                </c:pt>
              </c:numCache>
            </c:numRef>
          </c:cat>
          <c:val>
            <c:numRef>
              <c:f>ec!$J$33:$J$79</c:f>
              <c:numCache>
                <c:formatCode>General</c:formatCode>
                <c:ptCount val="47"/>
                <c:pt idx="0">
                  <c:v>2.3089853847826212</c:v>
                </c:pt>
                <c:pt idx="1">
                  <c:v>3.1689297507206597</c:v>
                </c:pt>
                <c:pt idx="2">
                  <c:v>2.7494798511421927</c:v>
                </c:pt>
                <c:pt idx="3">
                  <c:v>2.0068534979169876</c:v>
                </c:pt>
                <c:pt idx="4">
                  <c:v>1.1252116330821689</c:v>
                </c:pt>
                <c:pt idx="5">
                  <c:v>2.3673294472585744</c:v>
                </c:pt>
                <c:pt idx="6">
                  <c:v>1.5661148805714522</c:v>
                </c:pt>
                <c:pt idx="7">
                  <c:v>2.2057842764964639</c:v>
                </c:pt>
                <c:pt idx="8">
                  <c:v>1.2292890664830338</c:v>
                </c:pt>
                <c:pt idx="9">
                  <c:v>1.1587877897642709</c:v>
                </c:pt>
                <c:pt idx="10">
                  <c:v>1.2019373711470205</c:v>
                </c:pt>
                <c:pt idx="11">
                  <c:v>0.92706982049276121</c:v>
                </c:pt>
                <c:pt idx="12">
                  <c:v>0.57167466437870951</c:v>
                </c:pt>
                <c:pt idx="13">
                  <c:v>1.0543727888143621</c:v>
                </c:pt>
                <c:pt idx="14">
                  <c:v>1.7601005360678148</c:v>
                </c:pt>
                <c:pt idx="15">
                  <c:v>1.5284397835494019</c:v>
                </c:pt>
                <c:pt idx="16">
                  <c:v>0.88167808349438326</c:v>
                </c:pt>
                <c:pt idx="17">
                  <c:v>1.5275743994861841</c:v>
                </c:pt>
                <c:pt idx="18">
                  <c:v>1.1392721976153553</c:v>
                </c:pt>
                <c:pt idx="19">
                  <c:v>0.8779700634380182</c:v>
                </c:pt>
                <c:pt idx="20">
                  <c:v>1.7770385064844352</c:v>
                </c:pt>
                <c:pt idx="21">
                  <c:v>1.8296694147866219</c:v>
                </c:pt>
                <c:pt idx="22">
                  <c:v>2.4647206561833932</c:v>
                </c:pt>
                <c:pt idx="23">
                  <c:v>2.3073381781190014</c:v>
                </c:pt>
                <c:pt idx="24">
                  <c:v>1.2074025774685044</c:v>
                </c:pt>
                <c:pt idx="25">
                  <c:v>0.92663950370236614</c:v>
                </c:pt>
                <c:pt idx="26">
                  <c:v>1.4132479342321556</c:v>
                </c:pt>
                <c:pt idx="27">
                  <c:v>2.2639595732325688</c:v>
                </c:pt>
                <c:pt idx="28">
                  <c:v>0.7150881802857233</c:v>
                </c:pt>
                <c:pt idx="29">
                  <c:v>1.0060326158321307</c:v>
                </c:pt>
                <c:pt idx="30">
                  <c:v>1.354696450192326</c:v>
                </c:pt>
                <c:pt idx="31">
                  <c:v>2.6843123653670773</c:v>
                </c:pt>
                <c:pt idx="32">
                  <c:v>1.0200135368989625</c:v>
                </c:pt>
                <c:pt idx="33">
                  <c:v>1.3939404787573342</c:v>
                </c:pt>
                <c:pt idx="34">
                  <c:v>1.1779612538666697</c:v>
                </c:pt>
                <c:pt idx="35">
                  <c:v>1.0662028057995485</c:v>
                </c:pt>
                <c:pt idx="36">
                  <c:v>1.2274720020456396</c:v>
                </c:pt>
                <c:pt idx="37">
                  <c:v>1.6293036824596736</c:v>
                </c:pt>
                <c:pt idx="38">
                  <c:v>1.1871773701083537</c:v>
                </c:pt>
                <c:pt idx="39">
                  <c:v>0.63328847687807865</c:v>
                </c:pt>
                <c:pt idx="40">
                  <c:v>1.3483990459887234</c:v>
                </c:pt>
                <c:pt idx="41">
                  <c:v>1.7181113077676855</c:v>
                </c:pt>
                <c:pt idx="42">
                  <c:v>1.5365207009793569</c:v>
                </c:pt>
                <c:pt idx="43">
                  <c:v>1.3535813200869597</c:v>
                </c:pt>
                <c:pt idx="44">
                  <c:v>1.0398268360295333</c:v>
                </c:pt>
                <c:pt idx="45">
                  <c:v>1.7519404239913758</c:v>
                </c:pt>
                <c:pt idx="46">
                  <c:v>0.59283190599914326</c:v>
                </c:pt>
              </c:numCache>
            </c:numRef>
          </c:val>
        </c:ser>
        <c:ser>
          <c:idx val="9"/>
          <c:order val="9"/>
          <c:tx>
            <c:strRef>
              <c:f>ec!$K$1</c:f>
              <c:strCache>
                <c:ptCount val="1"/>
                <c:pt idx="0">
                  <c:v>km1_26163576600</c:v>
                </c:pt>
              </c:strCache>
            </c:strRef>
          </c:tx>
          <c:spPr>
            <a:ln w="19050">
              <a:prstDash val="sysDash"/>
            </a:ln>
          </c:spPr>
          <c:marker>
            <c:symbol val="none"/>
          </c:marker>
          <c:cat>
            <c:numRef>
              <c:f>ec!$A$33:$A$79</c:f>
              <c:numCache>
                <c:formatCode>m/d/yyyy</c:formatCode>
                <c:ptCount val="47"/>
                <c:pt idx="0">
                  <c:v>38384</c:v>
                </c:pt>
                <c:pt idx="1">
                  <c:v>38385</c:v>
                </c:pt>
                <c:pt idx="2">
                  <c:v>38386</c:v>
                </c:pt>
                <c:pt idx="3">
                  <c:v>38387</c:v>
                </c:pt>
                <c:pt idx="4">
                  <c:v>38388</c:v>
                </c:pt>
                <c:pt idx="5">
                  <c:v>38389</c:v>
                </c:pt>
                <c:pt idx="6">
                  <c:v>38390</c:v>
                </c:pt>
                <c:pt idx="7">
                  <c:v>38391</c:v>
                </c:pt>
                <c:pt idx="8">
                  <c:v>38392</c:v>
                </c:pt>
                <c:pt idx="9">
                  <c:v>38393</c:v>
                </c:pt>
                <c:pt idx="10">
                  <c:v>38394</c:v>
                </c:pt>
                <c:pt idx="11">
                  <c:v>38395</c:v>
                </c:pt>
                <c:pt idx="12">
                  <c:v>38396</c:v>
                </c:pt>
                <c:pt idx="13">
                  <c:v>38397</c:v>
                </c:pt>
                <c:pt idx="14">
                  <c:v>38398</c:v>
                </c:pt>
                <c:pt idx="15">
                  <c:v>38399</c:v>
                </c:pt>
                <c:pt idx="16">
                  <c:v>38400</c:v>
                </c:pt>
                <c:pt idx="17">
                  <c:v>38401</c:v>
                </c:pt>
                <c:pt idx="18">
                  <c:v>38402</c:v>
                </c:pt>
                <c:pt idx="19">
                  <c:v>38403</c:v>
                </c:pt>
                <c:pt idx="20">
                  <c:v>38404</c:v>
                </c:pt>
                <c:pt idx="21">
                  <c:v>38405</c:v>
                </c:pt>
                <c:pt idx="22">
                  <c:v>38406</c:v>
                </c:pt>
                <c:pt idx="23">
                  <c:v>38407</c:v>
                </c:pt>
                <c:pt idx="24">
                  <c:v>38408</c:v>
                </c:pt>
                <c:pt idx="25">
                  <c:v>38409</c:v>
                </c:pt>
                <c:pt idx="26">
                  <c:v>38410</c:v>
                </c:pt>
                <c:pt idx="27">
                  <c:v>38411</c:v>
                </c:pt>
                <c:pt idx="28">
                  <c:v>38412</c:v>
                </c:pt>
                <c:pt idx="29">
                  <c:v>38413</c:v>
                </c:pt>
                <c:pt idx="30">
                  <c:v>38414</c:v>
                </c:pt>
                <c:pt idx="31">
                  <c:v>38415</c:v>
                </c:pt>
                <c:pt idx="32">
                  <c:v>38416</c:v>
                </c:pt>
                <c:pt idx="33">
                  <c:v>38417</c:v>
                </c:pt>
                <c:pt idx="34">
                  <c:v>38418</c:v>
                </c:pt>
                <c:pt idx="35">
                  <c:v>38419</c:v>
                </c:pt>
                <c:pt idx="36">
                  <c:v>38420</c:v>
                </c:pt>
                <c:pt idx="37">
                  <c:v>38421</c:v>
                </c:pt>
                <c:pt idx="38">
                  <c:v>38422</c:v>
                </c:pt>
                <c:pt idx="39">
                  <c:v>38423</c:v>
                </c:pt>
                <c:pt idx="40">
                  <c:v>38424</c:v>
                </c:pt>
                <c:pt idx="41">
                  <c:v>38425</c:v>
                </c:pt>
                <c:pt idx="42">
                  <c:v>38426</c:v>
                </c:pt>
                <c:pt idx="43">
                  <c:v>38427</c:v>
                </c:pt>
                <c:pt idx="44">
                  <c:v>38428</c:v>
                </c:pt>
                <c:pt idx="45">
                  <c:v>38429</c:v>
                </c:pt>
                <c:pt idx="46">
                  <c:v>38430</c:v>
                </c:pt>
              </c:numCache>
            </c:numRef>
          </c:cat>
          <c:val>
            <c:numRef>
              <c:f>ec!$K$33:$K$79</c:f>
              <c:numCache>
                <c:formatCode>General</c:formatCode>
                <c:ptCount val="47"/>
                <c:pt idx="0">
                  <c:v>2.9586499012851468</c:v>
                </c:pt>
                <c:pt idx="1">
                  <c:v>3.5475937365554273</c:v>
                </c:pt>
                <c:pt idx="2">
                  <c:v>2.0714654633387304</c:v>
                </c:pt>
                <c:pt idx="3">
                  <c:v>1.328873613276907</c:v>
                </c:pt>
                <c:pt idx="4">
                  <c:v>0.54642828293920809</c:v>
                </c:pt>
                <c:pt idx="5">
                  <c:v>1.6097573227016255</c:v>
                </c:pt>
                <c:pt idx="6">
                  <c:v>1.1245683690455432</c:v>
                </c:pt>
                <c:pt idx="7">
                  <c:v>3.0883180823099488</c:v>
                </c:pt>
                <c:pt idx="8">
                  <c:v>1.6649488154022645</c:v>
                </c:pt>
                <c:pt idx="9">
                  <c:v>1.0296055053186137</c:v>
                </c:pt>
                <c:pt idx="10">
                  <c:v>1.1980752200858358</c:v>
                </c:pt>
                <c:pt idx="11">
                  <c:v>1.2848835517749346</c:v>
                </c:pt>
                <c:pt idx="12">
                  <c:v>0.35072929325785179</c:v>
                </c:pt>
                <c:pt idx="13">
                  <c:v>0.60528521613256692</c:v>
                </c:pt>
                <c:pt idx="14">
                  <c:v>1.7634612724844676</c:v>
                </c:pt>
                <c:pt idx="15">
                  <c:v>1.3618234203507502</c:v>
                </c:pt>
                <c:pt idx="16">
                  <c:v>0.72665934405328392</c:v>
                </c:pt>
                <c:pt idx="17">
                  <c:v>0.90221818656815833</c:v>
                </c:pt>
                <c:pt idx="18">
                  <c:v>1.1885924418359839</c:v>
                </c:pt>
                <c:pt idx="19">
                  <c:v>0.66728730743246467</c:v>
                </c:pt>
                <c:pt idx="20">
                  <c:v>1.9201106626424007</c:v>
                </c:pt>
                <c:pt idx="21">
                  <c:v>1.6226522028640222</c:v>
                </c:pt>
                <c:pt idx="22">
                  <c:v>1.948885192531937</c:v>
                </c:pt>
                <c:pt idx="23">
                  <c:v>1.9686118660999152</c:v>
                </c:pt>
                <c:pt idx="24">
                  <c:v>1.02224001827805</c:v>
                </c:pt>
                <c:pt idx="25">
                  <c:v>1.2755170144470565</c:v>
                </c:pt>
                <c:pt idx="26">
                  <c:v>0.94515280269357993</c:v>
                </c:pt>
                <c:pt idx="27">
                  <c:v>1.4105884295810636</c:v>
                </c:pt>
                <c:pt idx="28">
                  <c:v>0.72482136396380759</c:v>
                </c:pt>
                <c:pt idx="29">
                  <c:v>1.1092282703417975</c:v>
                </c:pt>
                <c:pt idx="30">
                  <c:v>1.0840436016830306</c:v>
                </c:pt>
                <c:pt idx="31">
                  <c:v>2.3864712071178169</c:v>
                </c:pt>
                <c:pt idx="32">
                  <c:v>1.2916689072735608</c:v>
                </c:pt>
                <c:pt idx="33">
                  <c:v>0.7698745270317886</c:v>
                </c:pt>
                <c:pt idx="34">
                  <c:v>0.95835737751137151</c:v>
                </c:pt>
                <c:pt idx="35">
                  <c:v>1.1885631432814989</c:v>
                </c:pt>
                <c:pt idx="36">
                  <c:v>1.102341297257226</c:v>
                </c:pt>
                <c:pt idx="37">
                  <c:v>1.1089954683654166</c:v>
                </c:pt>
                <c:pt idx="38">
                  <c:v>0.82780162901811616</c:v>
                </c:pt>
                <c:pt idx="39">
                  <c:v>0.65643776127641706</c:v>
                </c:pt>
                <c:pt idx="40">
                  <c:v>1.1555807806338028</c:v>
                </c:pt>
                <c:pt idx="41">
                  <c:v>2.0828215883811936</c:v>
                </c:pt>
                <c:pt idx="42">
                  <c:v>1.5019798317613702</c:v>
                </c:pt>
                <c:pt idx="43">
                  <c:v>1.2114863980095834</c:v>
                </c:pt>
                <c:pt idx="44">
                  <c:v>1.4529782990381743</c:v>
                </c:pt>
                <c:pt idx="45">
                  <c:v>1.2904138280816067</c:v>
                </c:pt>
                <c:pt idx="46">
                  <c:v>0.47107335431307246</c:v>
                </c:pt>
              </c:numCache>
            </c:numRef>
          </c:val>
        </c:ser>
        <c:ser>
          <c:idx val="10"/>
          <c:order val="10"/>
          <c:tx>
            <c:strRef>
              <c:f>ec!$L$1</c:f>
              <c:strCache>
                <c:ptCount val="1"/>
                <c:pt idx="0">
                  <c:v>km1_26163587000</c:v>
                </c:pt>
              </c:strCache>
            </c:strRef>
          </c:tx>
          <c:spPr>
            <a:ln w="19050">
              <a:prstDash val="sysDash"/>
            </a:ln>
          </c:spPr>
          <c:marker>
            <c:symbol val="none"/>
          </c:marker>
          <c:cat>
            <c:numRef>
              <c:f>ec!$A$33:$A$79</c:f>
              <c:numCache>
                <c:formatCode>m/d/yyyy</c:formatCode>
                <c:ptCount val="47"/>
                <c:pt idx="0">
                  <c:v>38384</c:v>
                </c:pt>
                <c:pt idx="1">
                  <c:v>38385</c:v>
                </c:pt>
                <c:pt idx="2">
                  <c:v>38386</c:v>
                </c:pt>
                <c:pt idx="3">
                  <c:v>38387</c:v>
                </c:pt>
                <c:pt idx="4">
                  <c:v>38388</c:v>
                </c:pt>
                <c:pt idx="5">
                  <c:v>38389</c:v>
                </c:pt>
                <c:pt idx="6">
                  <c:v>38390</c:v>
                </c:pt>
                <c:pt idx="7">
                  <c:v>38391</c:v>
                </c:pt>
                <c:pt idx="8">
                  <c:v>38392</c:v>
                </c:pt>
                <c:pt idx="9">
                  <c:v>38393</c:v>
                </c:pt>
                <c:pt idx="10">
                  <c:v>38394</c:v>
                </c:pt>
                <c:pt idx="11">
                  <c:v>38395</c:v>
                </c:pt>
                <c:pt idx="12">
                  <c:v>38396</c:v>
                </c:pt>
                <c:pt idx="13">
                  <c:v>38397</c:v>
                </c:pt>
                <c:pt idx="14">
                  <c:v>38398</c:v>
                </c:pt>
                <c:pt idx="15">
                  <c:v>38399</c:v>
                </c:pt>
                <c:pt idx="16">
                  <c:v>38400</c:v>
                </c:pt>
                <c:pt idx="17">
                  <c:v>38401</c:v>
                </c:pt>
                <c:pt idx="18">
                  <c:v>38402</c:v>
                </c:pt>
                <c:pt idx="19">
                  <c:v>38403</c:v>
                </c:pt>
                <c:pt idx="20">
                  <c:v>38404</c:v>
                </c:pt>
                <c:pt idx="21">
                  <c:v>38405</c:v>
                </c:pt>
                <c:pt idx="22">
                  <c:v>38406</c:v>
                </c:pt>
                <c:pt idx="23">
                  <c:v>38407</c:v>
                </c:pt>
                <c:pt idx="24">
                  <c:v>38408</c:v>
                </c:pt>
                <c:pt idx="25">
                  <c:v>38409</c:v>
                </c:pt>
                <c:pt idx="26">
                  <c:v>38410</c:v>
                </c:pt>
                <c:pt idx="27">
                  <c:v>38411</c:v>
                </c:pt>
                <c:pt idx="28">
                  <c:v>38412</c:v>
                </c:pt>
                <c:pt idx="29">
                  <c:v>38413</c:v>
                </c:pt>
                <c:pt idx="30">
                  <c:v>38414</c:v>
                </c:pt>
                <c:pt idx="31">
                  <c:v>38415</c:v>
                </c:pt>
                <c:pt idx="32">
                  <c:v>38416</c:v>
                </c:pt>
                <c:pt idx="33">
                  <c:v>38417</c:v>
                </c:pt>
                <c:pt idx="34">
                  <c:v>38418</c:v>
                </c:pt>
                <c:pt idx="35">
                  <c:v>38419</c:v>
                </c:pt>
                <c:pt idx="36">
                  <c:v>38420</c:v>
                </c:pt>
                <c:pt idx="37">
                  <c:v>38421</c:v>
                </c:pt>
                <c:pt idx="38">
                  <c:v>38422</c:v>
                </c:pt>
                <c:pt idx="39">
                  <c:v>38423</c:v>
                </c:pt>
                <c:pt idx="40">
                  <c:v>38424</c:v>
                </c:pt>
                <c:pt idx="41">
                  <c:v>38425</c:v>
                </c:pt>
                <c:pt idx="42">
                  <c:v>38426</c:v>
                </c:pt>
                <c:pt idx="43">
                  <c:v>38427</c:v>
                </c:pt>
                <c:pt idx="44">
                  <c:v>38428</c:v>
                </c:pt>
                <c:pt idx="45">
                  <c:v>38429</c:v>
                </c:pt>
                <c:pt idx="46">
                  <c:v>38430</c:v>
                </c:pt>
              </c:numCache>
            </c:numRef>
          </c:cat>
          <c:val>
            <c:numRef>
              <c:f>ec!$L$33:$L$79</c:f>
              <c:numCache>
                <c:formatCode>General</c:formatCode>
                <c:ptCount val="47"/>
                <c:pt idx="0">
                  <c:v>2.4465799342142418</c:v>
                </c:pt>
                <c:pt idx="1">
                  <c:v>3.7716861333465204</c:v>
                </c:pt>
                <c:pt idx="2">
                  <c:v>1.6760827837473091</c:v>
                </c:pt>
                <c:pt idx="3">
                  <c:v>0.79581563427927904</c:v>
                </c:pt>
                <c:pt idx="4">
                  <c:v>0.33928946835415746</c:v>
                </c:pt>
                <c:pt idx="5">
                  <c:v>1.0518701074082248</c:v>
                </c:pt>
                <c:pt idx="6">
                  <c:v>0.5346739303204231</c:v>
                </c:pt>
                <c:pt idx="7">
                  <c:v>2.1217160303106843</c:v>
                </c:pt>
                <c:pt idx="8">
                  <c:v>0.95244854882184882</c:v>
                </c:pt>
                <c:pt idx="9">
                  <c:v>0.62375299911460991</c:v>
                </c:pt>
                <c:pt idx="10">
                  <c:v>0.67131707865822443</c:v>
                </c:pt>
                <c:pt idx="11">
                  <c:v>1.2663922024754963</c:v>
                </c:pt>
                <c:pt idx="12">
                  <c:v>0.52219071267366723</c:v>
                </c:pt>
                <c:pt idx="13">
                  <c:v>0.32278883888890658</c:v>
                </c:pt>
                <c:pt idx="14">
                  <c:v>0.97866098331481532</c:v>
                </c:pt>
                <c:pt idx="15">
                  <c:v>0.77341154727037065</c:v>
                </c:pt>
                <c:pt idx="16">
                  <c:v>0.81460960289890261</c:v>
                </c:pt>
                <c:pt idx="17">
                  <c:v>0.8235473060146129</c:v>
                </c:pt>
                <c:pt idx="18">
                  <c:v>1.6200338162889238</c:v>
                </c:pt>
                <c:pt idx="19">
                  <c:v>0.44985417135952349</c:v>
                </c:pt>
                <c:pt idx="20">
                  <c:v>1.3566549605845164</c:v>
                </c:pt>
                <c:pt idx="21">
                  <c:v>1.004579928034218</c:v>
                </c:pt>
                <c:pt idx="22">
                  <c:v>1.6465311696908127</c:v>
                </c:pt>
                <c:pt idx="23">
                  <c:v>2.0531597539084032</c:v>
                </c:pt>
                <c:pt idx="24">
                  <c:v>0.74914392879387981</c:v>
                </c:pt>
                <c:pt idx="25">
                  <c:v>1.2780488797967944</c:v>
                </c:pt>
                <c:pt idx="26">
                  <c:v>1.9171307602761469</c:v>
                </c:pt>
                <c:pt idx="27">
                  <c:v>1.99909556475662</c:v>
                </c:pt>
                <c:pt idx="28">
                  <c:v>0.58349387180836254</c:v>
                </c:pt>
                <c:pt idx="29">
                  <c:v>0.82963757878557465</c:v>
                </c:pt>
                <c:pt idx="30">
                  <c:v>0.69994428571468836</c:v>
                </c:pt>
                <c:pt idx="31">
                  <c:v>1.8792811927754276</c:v>
                </c:pt>
                <c:pt idx="32">
                  <c:v>0.7851530768772742</c:v>
                </c:pt>
                <c:pt idx="33">
                  <c:v>0.5039073028601706</c:v>
                </c:pt>
                <c:pt idx="34">
                  <c:v>0.4813083208039946</c:v>
                </c:pt>
                <c:pt idx="35">
                  <c:v>0.93920681754631608</c:v>
                </c:pt>
                <c:pt idx="36">
                  <c:v>0.91840127166263608</c:v>
                </c:pt>
                <c:pt idx="37">
                  <c:v>0.76823310146573931</c:v>
                </c:pt>
                <c:pt idx="38">
                  <c:v>0.51597169368566631</c:v>
                </c:pt>
                <c:pt idx="39">
                  <c:v>0.57575217351162189</c:v>
                </c:pt>
                <c:pt idx="40">
                  <c:v>0.76751853129826486</c:v>
                </c:pt>
                <c:pt idx="41">
                  <c:v>1.4622680839577999</c:v>
                </c:pt>
                <c:pt idx="42">
                  <c:v>1.1569467998148564</c:v>
                </c:pt>
                <c:pt idx="43">
                  <c:v>0.74536722121411003</c:v>
                </c:pt>
                <c:pt idx="44">
                  <c:v>0.76657304211403243</c:v>
                </c:pt>
                <c:pt idx="45">
                  <c:v>2.233159368430885</c:v>
                </c:pt>
                <c:pt idx="46">
                  <c:v>0.30584595154020161</c:v>
                </c:pt>
              </c:numCache>
            </c:numRef>
          </c:val>
        </c:ser>
        <c:ser>
          <c:idx val="11"/>
          <c:order val="11"/>
          <c:tx>
            <c:strRef>
              <c:f>ec!$AE$1</c:f>
              <c:strCache>
                <c:ptCount val="1"/>
                <c:pt idx="0">
                  <c:v>DEARS Allen Park</c:v>
                </c:pt>
              </c:strCache>
            </c:strRef>
          </c:tx>
          <c:marker>
            <c:symbol val="none"/>
          </c:marker>
          <c:cat>
            <c:numRef>
              <c:f>ec!$A$33:$A$79</c:f>
              <c:numCache>
                <c:formatCode>m/d/yyyy</c:formatCode>
                <c:ptCount val="47"/>
                <c:pt idx="0">
                  <c:v>38384</c:v>
                </c:pt>
                <c:pt idx="1">
                  <c:v>38385</c:v>
                </c:pt>
                <c:pt idx="2">
                  <c:v>38386</c:v>
                </c:pt>
                <c:pt idx="3">
                  <c:v>38387</c:v>
                </c:pt>
                <c:pt idx="4">
                  <c:v>38388</c:v>
                </c:pt>
                <c:pt idx="5">
                  <c:v>38389</c:v>
                </c:pt>
                <c:pt idx="6">
                  <c:v>38390</c:v>
                </c:pt>
                <c:pt idx="7">
                  <c:v>38391</c:v>
                </c:pt>
                <c:pt idx="8">
                  <c:v>38392</c:v>
                </c:pt>
                <c:pt idx="9">
                  <c:v>38393</c:v>
                </c:pt>
                <c:pt idx="10">
                  <c:v>38394</c:v>
                </c:pt>
                <c:pt idx="11">
                  <c:v>38395</c:v>
                </c:pt>
                <c:pt idx="12">
                  <c:v>38396</c:v>
                </c:pt>
                <c:pt idx="13">
                  <c:v>38397</c:v>
                </c:pt>
                <c:pt idx="14">
                  <c:v>38398</c:v>
                </c:pt>
                <c:pt idx="15">
                  <c:v>38399</c:v>
                </c:pt>
                <c:pt idx="16">
                  <c:v>38400</c:v>
                </c:pt>
                <c:pt idx="17">
                  <c:v>38401</c:v>
                </c:pt>
                <c:pt idx="18">
                  <c:v>38402</c:v>
                </c:pt>
                <c:pt idx="19">
                  <c:v>38403</c:v>
                </c:pt>
                <c:pt idx="20">
                  <c:v>38404</c:v>
                </c:pt>
                <c:pt idx="21">
                  <c:v>38405</c:v>
                </c:pt>
                <c:pt idx="22">
                  <c:v>38406</c:v>
                </c:pt>
                <c:pt idx="23">
                  <c:v>38407</c:v>
                </c:pt>
                <c:pt idx="24">
                  <c:v>38408</c:v>
                </c:pt>
                <c:pt idx="25">
                  <c:v>38409</c:v>
                </c:pt>
                <c:pt idx="26">
                  <c:v>38410</c:v>
                </c:pt>
                <c:pt idx="27">
                  <c:v>38411</c:v>
                </c:pt>
                <c:pt idx="28">
                  <c:v>38412</c:v>
                </c:pt>
                <c:pt idx="29">
                  <c:v>38413</c:v>
                </c:pt>
                <c:pt idx="30">
                  <c:v>38414</c:v>
                </c:pt>
                <c:pt idx="31">
                  <c:v>38415</c:v>
                </c:pt>
                <c:pt idx="32">
                  <c:v>38416</c:v>
                </c:pt>
                <c:pt idx="33">
                  <c:v>38417</c:v>
                </c:pt>
                <c:pt idx="34">
                  <c:v>38418</c:v>
                </c:pt>
                <c:pt idx="35">
                  <c:v>38419</c:v>
                </c:pt>
                <c:pt idx="36">
                  <c:v>38420</c:v>
                </c:pt>
                <c:pt idx="37">
                  <c:v>38421</c:v>
                </c:pt>
                <c:pt idx="38">
                  <c:v>38422</c:v>
                </c:pt>
                <c:pt idx="39">
                  <c:v>38423</c:v>
                </c:pt>
                <c:pt idx="40">
                  <c:v>38424</c:v>
                </c:pt>
                <c:pt idx="41">
                  <c:v>38425</c:v>
                </c:pt>
                <c:pt idx="42">
                  <c:v>38426</c:v>
                </c:pt>
                <c:pt idx="43">
                  <c:v>38427</c:v>
                </c:pt>
                <c:pt idx="44">
                  <c:v>38428</c:v>
                </c:pt>
                <c:pt idx="45">
                  <c:v>38429</c:v>
                </c:pt>
                <c:pt idx="46">
                  <c:v>38430</c:v>
                </c:pt>
              </c:numCache>
            </c:numRef>
          </c:cat>
          <c:val>
            <c:numRef>
              <c:f>ec!$AE$33:$AE$79</c:f>
              <c:numCache>
                <c:formatCode>General</c:formatCode>
                <c:ptCount val="47"/>
                <c:pt idx="0">
                  <c:v>0.62995888162560454</c:v>
                </c:pt>
                <c:pt idx="1">
                  <c:v>0.84844824801540664</c:v>
                </c:pt>
                <c:pt idx="2">
                  <c:v>1.6675695247445634</c:v>
                </c:pt>
                <c:pt idx="3">
                  <c:v>1.0301723814844503</c:v>
                </c:pt>
                <c:pt idx="4">
                  <c:v>1.0415322233673801</c:v>
                </c:pt>
                <c:pt idx="7">
                  <c:v>0.81502278325470034</c:v>
                </c:pt>
                <c:pt idx="8">
                  <c:v>0.55224652149395526</c:v>
                </c:pt>
                <c:pt idx="9">
                  <c:v>0.9423336204603211</c:v>
                </c:pt>
                <c:pt idx="10">
                  <c:v>0.42247354721845648</c:v>
                </c:pt>
                <c:pt idx="11">
                  <c:v>0.81892461768554936</c:v>
                </c:pt>
                <c:pt idx="14">
                  <c:v>0.94206141059937809</c:v>
                </c:pt>
                <c:pt idx="15">
                  <c:v>0.6689933319356568</c:v>
                </c:pt>
                <c:pt idx="16">
                  <c:v>0.55802120454157089</c:v>
                </c:pt>
                <c:pt idx="17">
                  <c:v>0.43380744988947728</c:v>
                </c:pt>
                <c:pt idx="18">
                  <c:v>0.65565801994693051</c:v>
                </c:pt>
                <c:pt idx="21">
                  <c:v>0.72617043416500759</c:v>
                </c:pt>
                <c:pt idx="22">
                  <c:v>0.4486471775771137</c:v>
                </c:pt>
                <c:pt idx="23">
                  <c:v>0.52808523941280616</c:v>
                </c:pt>
                <c:pt idx="24">
                  <c:v>0.43906420567708243</c:v>
                </c:pt>
                <c:pt idx="25">
                  <c:v>0.39483467138616574</c:v>
                </c:pt>
                <c:pt idx="28">
                  <c:v>0.47692099169205426</c:v>
                </c:pt>
                <c:pt idx="29">
                  <c:v>0.86848852620603589</c:v>
                </c:pt>
                <c:pt idx="30">
                  <c:v>0.83477448817912225</c:v>
                </c:pt>
                <c:pt idx="31">
                  <c:v>0.73889663267630379</c:v>
                </c:pt>
                <c:pt idx="32">
                  <c:v>0.52712827549259755</c:v>
                </c:pt>
                <c:pt idx="35">
                  <c:v>0.56868895877590087</c:v>
                </c:pt>
                <c:pt idx="36">
                  <c:v>0.50373918624376546</c:v>
                </c:pt>
                <c:pt idx="37">
                  <c:v>0.54326828428400509</c:v>
                </c:pt>
                <c:pt idx="38">
                  <c:v>0.64233072320756412</c:v>
                </c:pt>
                <c:pt idx="39">
                  <c:v>0.49399163367129639</c:v>
                </c:pt>
                <c:pt idx="42">
                  <c:v>0.85808293531012869</c:v>
                </c:pt>
                <c:pt idx="43">
                  <c:v>0.69552438220497281</c:v>
                </c:pt>
                <c:pt idx="44">
                  <c:v>0.45709464641035669</c:v>
                </c:pt>
                <c:pt idx="45">
                  <c:v>0.44998724714561161</c:v>
                </c:pt>
                <c:pt idx="46">
                  <c:v>0.57147541222147513</c:v>
                </c:pt>
              </c:numCache>
            </c:numRef>
          </c:val>
        </c:ser>
        <c:ser>
          <c:idx val="12"/>
          <c:order val="12"/>
          <c:tx>
            <c:strRef>
              <c:f>ec!$AF$1</c:f>
              <c:strCache>
                <c:ptCount val="1"/>
                <c:pt idx="0">
                  <c:v>DEARS EMA1a</c:v>
                </c:pt>
              </c:strCache>
            </c:strRef>
          </c:tx>
          <c:marker>
            <c:symbol val="none"/>
          </c:marker>
          <c:cat>
            <c:numRef>
              <c:f>ec!$A$33:$A$79</c:f>
              <c:numCache>
                <c:formatCode>m/d/yyyy</c:formatCode>
                <c:ptCount val="47"/>
                <c:pt idx="0">
                  <c:v>38384</c:v>
                </c:pt>
                <c:pt idx="1">
                  <c:v>38385</c:v>
                </c:pt>
                <c:pt idx="2">
                  <c:v>38386</c:v>
                </c:pt>
                <c:pt idx="3">
                  <c:v>38387</c:v>
                </c:pt>
                <c:pt idx="4">
                  <c:v>38388</c:v>
                </c:pt>
                <c:pt idx="5">
                  <c:v>38389</c:v>
                </c:pt>
                <c:pt idx="6">
                  <c:v>38390</c:v>
                </c:pt>
                <c:pt idx="7">
                  <c:v>38391</c:v>
                </c:pt>
                <c:pt idx="8">
                  <c:v>38392</c:v>
                </c:pt>
                <c:pt idx="9">
                  <c:v>38393</c:v>
                </c:pt>
                <c:pt idx="10">
                  <c:v>38394</c:v>
                </c:pt>
                <c:pt idx="11">
                  <c:v>38395</c:v>
                </c:pt>
                <c:pt idx="12">
                  <c:v>38396</c:v>
                </c:pt>
                <c:pt idx="13">
                  <c:v>38397</c:v>
                </c:pt>
                <c:pt idx="14">
                  <c:v>38398</c:v>
                </c:pt>
                <c:pt idx="15">
                  <c:v>38399</c:v>
                </c:pt>
                <c:pt idx="16">
                  <c:v>38400</c:v>
                </c:pt>
                <c:pt idx="17">
                  <c:v>38401</c:v>
                </c:pt>
                <c:pt idx="18">
                  <c:v>38402</c:v>
                </c:pt>
                <c:pt idx="19">
                  <c:v>38403</c:v>
                </c:pt>
                <c:pt idx="20">
                  <c:v>38404</c:v>
                </c:pt>
                <c:pt idx="21">
                  <c:v>38405</c:v>
                </c:pt>
                <c:pt idx="22">
                  <c:v>38406</c:v>
                </c:pt>
                <c:pt idx="23">
                  <c:v>38407</c:v>
                </c:pt>
                <c:pt idx="24">
                  <c:v>38408</c:v>
                </c:pt>
                <c:pt idx="25">
                  <c:v>38409</c:v>
                </c:pt>
                <c:pt idx="26">
                  <c:v>38410</c:v>
                </c:pt>
                <c:pt idx="27">
                  <c:v>38411</c:v>
                </c:pt>
                <c:pt idx="28">
                  <c:v>38412</c:v>
                </c:pt>
                <c:pt idx="29">
                  <c:v>38413</c:v>
                </c:pt>
                <c:pt idx="30">
                  <c:v>38414</c:v>
                </c:pt>
                <c:pt idx="31">
                  <c:v>38415</c:v>
                </c:pt>
                <c:pt idx="32">
                  <c:v>38416</c:v>
                </c:pt>
                <c:pt idx="33">
                  <c:v>38417</c:v>
                </c:pt>
                <c:pt idx="34">
                  <c:v>38418</c:v>
                </c:pt>
                <c:pt idx="35">
                  <c:v>38419</c:v>
                </c:pt>
                <c:pt idx="36">
                  <c:v>38420</c:v>
                </c:pt>
                <c:pt idx="37">
                  <c:v>38421</c:v>
                </c:pt>
                <c:pt idx="38">
                  <c:v>38422</c:v>
                </c:pt>
                <c:pt idx="39">
                  <c:v>38423</c:v>
                </c:pt>
                <c:pt idx="40">
                  <c:v>38424</c:v>
                </c:pt>
                <c:pt idx="41">
                  <c:v>38425</c:v>
                </c:pt>
                <c:pt idx="42">
                  <c:v>38426</c:v>
                </c:pt>
                <c:pt idx="43">
                  <c:v>38427</c:v>
                </c:pt>
                <c:pt idx="44">
                  <c:v>38428</c:v>
                </c:pt>
                <c:pt idx="45">
                  <c:v>38429</c:v>
                </c:pt>
                <c:pt idx="46">
                  <c:v>38430</c:v>
                </c:pt>
              </c:numCache>
            </c:numRef>
          </c:cat>
          <c:val>
            <c:numRef>
              <c:f>ec!$AF$33:$AF$79</c:f>
              <c:numCache>
                <c:formatCode>General</c:formatCode>
                <c:ptCount val="47"/>
                <c:pt idx="7">
                  <c:v>0.8853687682996102</c:v>
                </c:pt>
                <c:pt idx="8">
                  <c:v>1.097541389952448</c:v>
                </c:pt>
                <c:pt idx="9">
                  <c:v>1.655828382547389</c:v>
                </c:pt>
                <c:pt idx="10">
                  <c:v>0.7174459976222477</c:v>
                </c:pt>
                <c:pt idx="11">
                  <c:v>1.0780326621770948</c:v>
                </c:pt>
                <c:pt idx="21">
                  <c:v>0.78618701413652192</c:v>
                </c:pt>
                <c:pt idx="22">
                  <c:v>0.6184605509473875</c:v>
                </c:pt>
                <c:pt idx="23">
                  <c:v>0.76212807245304315</c:v>
                </c:pt>
                <c:pt idx="24">
                  <c:v>0.60060280180042347</c:v>
                </c:pt>
                <c:pt idx="25">
                  <c:v>0.32593897765617136</c:v>
                </c:pt>
                <c:pt idx="28">
                  <c:v>0.33829677267463154</c:v>
                </c:pt>
                <c:pt idx="29">
                  <c:v>0.63847742472058189</c:v>
                </c:pt>
                <c:pt idx="30">
                  <c:v>0.72078345649474018</c:v>
                </c:pt>
                <c:pt idx="31">
                  <c:v>1.3125278208624238</c:v>
                </c:pt>
                <c:pt idx="32">
                  <c:v>0.66750702632667047</c:v>
                </c:pt>
                <c:pt idx="35">
                  <c:v>0.72079977357154712</c:v>
                </c:pt>
                <c:pt idx="36">
                  <c:v>0.49458743062444316</c:v>
                </c:pt>
                <c:pt idx="37">
                  <c:v>0.564388219774835</c:v>
                </c:pt>
                <c:pt idx="38">
                  <c:v>0.57243613410342431</c:v>
                </c:pt>
                <c:pt idx="39">
                  <c:v>0.35298269681764527</c:v>
                </c:pt>
              </c:numCache>
            </c:numRef>
          </c:val>
        </c:ser>
        <c:ser>
          <c:idx val="13"/>
          <c:order val="13"/>
          <c:tx>
            <c:strRef>
              <c:f>ec!$AG$1</c:f>
              <c:strCache>
                <c:ptCount val="1"/>
                <c:pt idx="0">
                  <c:v>DEARS EMA1b</c:v>
                </c:pt>
              </c:strCache>
            </c:strRef>
          </c:tx>
          <c:marker>
            <c:symbol val="none"/>
          </c:marker>
          <c:cat>
            <c:numRef>
              <c:f>ec!$A$33:$A$79</c:f>
              <c:numCache>
                <c:formatCode>m/d/yyyy</c:formatCode>
                <c:ptCount val="47"/>
                <c:pt idx="0">
                  <c:v>38384</c:v>
                </c:pt>
                <c:pt idx="1">
                  <c:v>38385</c:v>
                </c:pt>
                <c:pt idx="2">
                  <c:v>38386</c:v>
                </c:pt>
                <c:pt idx="3">
                  <c:v>38387</c:v>
                </c:pt>
                <c:pt idx="4">
                  <c:v>38388</c:v>
                </c:pt>
                <c:pt idx="5">
                  <c:v>38389</c:v>
                </c:pt>
                <c:pt idx="6">
                  <c:v>38390</c:v>
                </c:pt>
                <c:pt idx="7">
                  <c:v>38391</c:v>
                </c:pt>
                <c:pt idx="8">
                  <c:v>38392</c:v>
                </c:pt>
                <c:pt idx="9">
                  <c:v>38393</c:v>
                </c:pt>
                <c:pt idx="10">
                  <c:v>38394</c:v>
                </c:pt>
                <c:pt idx="11">
                  <c:v>38395</c:v>
                </c:pt>
                <c:pt idx="12">
                  <c:v>38396</c:v>
                </c:pt>
                <c:pt idx="13">
                  <c:v>38397</c:v>
                </c:pt>
                <c:pt idx="14">
                  <c:v>38398</c:v>
                </c:pt>
                <c:pt idx="15">
                  <c:v>38399</c:v>
                </c:pt>
                <c:pt idx="16">
                  <c:v>38400</c:v>
                </c:pt>
                <c:pt idx="17">
                  <c:v>38401</c:v>
                </c:pt>
                <c:pt idx="18">
                  <c:v>38402</c:v>
                </c:pt>
                <c:pt idx="19">
                  <c:v>38403</c:v>
                </c:pt>
                <c:pt idx="20">
                  <c:v>38404</c:v>
                </c:pt>
                <c:pt idx="21">
                  <c:v>38405</c:v>
                </c:pt>
                <c:pt idx="22">
                  <c:v>38406</c:v>
                </c:pt>
                <c:pt idx="23">
                  <c:v>38407</c:v>
                </c:pt>
                <c:pt idx="24">
                  <c:v>38408</c:v>
                </c:pt>
                <c:pt idx="25">
                  <c:v>38409</c:v>
                </c:pt>
                <c:pt idx="26">
                  <c:v>38410</c:v>
                </c:pt>
                <c:pt idx="27">
                  <c:v>38411</c:v>
                </c:pt>
                <c:pt idx="28">
                  <c:v>38412</c:v>
                </c:pt>
                <c:pt idx="29">
                  <c:v>38413</c:v>
                </c:pt>
                <c:pt idx="30">
                  <c:v>38414</c:v>
                </c:pt>
                <c:pt idx="31">
                  <c:v>38415</c:v>
                </c:pt>
                <c:pt idx="32">
                  <c:v>38416</c:v>
                </c:pt>
                <c:pt idx="33">
                  <c:v>38417</c:v>
                </c:pt>
                <c:pt idx="34">
                  <c:v>38418</c:v>
                </c:pt>
                <c:pt idx="35">
                  <c:v>38419</c:v>
                </c:pt>
                <c:pt idx="36">
                  <c:v>38420</c:v>
                </c:pt>
                <c:pt idx="37">
                  <c:v>38421</c:v>
                </c:pt>
                <c:pt idx="38">
                  <c:v>38422</c:v>
                </c:pt>
                <c:pt idx="39">
                  <c:v>38423</c:v>
                </c:pt>
                <c:pt idx="40">
                  <c:v>38424</c:v>
                </c:pt>
                <c:pt idx="41">
                  <c:v>38425</c:v>
                </c:pt>
                <c:pt idx="42">
                  <c:v>38426</c:v>
                </c:pt>
                <c:pt idx="43">
                  <c:v>38427</c:v>
                </c:pt>
                <c:pt idx="44">
                  <c:v>38428</c:v>
                </c:pt>
                <c:pt idx="45">
                  <c:v>38429</c:v>
                </c:pt>
                <c:pt idx="46">
                  <c:v>38430</c:v>
                </c:pt>
              </c:numCache>
            </c:numRef>
          </c:cat>
          <c:val>
            <c:numRef>
              <c:f>ec!$AG$33:$AG$79</c:f>
              <c:numCache>
                <c:formatCode>General</c:formatCode>
                <c:ptCount val="47"/>
                <c:pt idx="21">
                  <c:v>0.6348217864292468</c:v>
                </c:pt>
                <c:pt idx="22">
                  <c:v>0.92397132916530289</c:v>
                </c:pt>
                <c:pt idx="23">
                  <c:v>0.51526188708093912</c:v>
                </c:pt>
                <c:pt idx="24">
                  <c:v>0.94384546138315606</c:v>
                </c:pt>
                <c:pt idx="25">
                  <c:v>0.28119206477594261</c:v>
                </c:pt>
                <c:pt idx="28">
                  <c:v>0.55887480949078661</c:v>
                </c:pt>
                <c:pt idx="29">
                  <c:v>0.7898228377394626</c:v>
                </c:pt>
                <c:pt idx="30">
                  <c:v>0.7466592414042621</c:v>
                </c:pt>
                <c:pt idx="31">
                  <c:v>1.0425219681893754</c:v>
                </c:pt>
              </c:numCache>
            </c:numRef>
          </c:val>
        </c:ser>
        <c:ser>
          <c:idx val="14"/>
          <c:order val="14"/>
          <c:tx>
            <c:strRef>
              <c:f>ec!$AH$1</c:f>
              <c:strCache>
                <c:ptCount val="1"/>
                <c:pt idx="0">
                  <c:v>DEARS EMA3a</c:v>
                </c:pt>
              </c:strCache>
            </c:strRef>
          </c:tx>
          <c:marker>
            <c:symbol val="none"/>
          </c:marker>
          <c:cat>
            <c:numRef>
              <c:f>ec!$A$33:$A$79</c:f>
              <c:numCache>
                <c:formatCode>m/d/yyyy</c:formatCode>
                <c:ptCount val="47"/>
                <c:pt idx="0">
                  <c:v>38384</c:v>
                </c:pt>
                <c:pt idx="1">
                  <c:v>38385</c:v>
                </c:pt>
                <c:pt idx="2">
                  <c:v>38386</c:v>
                </c:pt>
                <c:pt idx="3">
                  <c:v>38387</c:v>
                </c:pt>
                <c:pt idx="4">
                  <c:v>38388</c:v>
                </c:pt>
                <c:pt idx="5">
                  <c:v>38389</c:v>
                </c:pt>
                <c:pt idx="6">
                  <c:v>38390</c:v>
                </c:pt>
                <c:pt idx="7">
                  <c:v>38391</c:v>
                </c:pt>
                <c:pt idx="8">
                  <c:v>38392</c:v>
                </c:pt>
                <c:pt idx="9">
                  <c:v>38393</c:v>
                </c:pt>
                <c:pt idx="10">
                  <c:v>38394</c:v>
                </c:pt>
                <c:pt idx="11">
                  <c:v>38395</c:v>
                </c:pt>
                <c:pt idx="12">
                  <c:v>38396</c:v>
                </c:pt>
                <c:pt idx="13">
                  <c:v>38397</c:v>
                </c:pt>
                <c:pt idx="14">
                  <c:v>38398</c:v>
                </c:pt>
                <c:pt idx="15">
                  <c:v>38399</c:v>
                </c:pt>
                <c:pt idx="16">
                  <c:v>38400</c:v>
                </c:pt>
                <c:pt idx="17">
                  <c:v>38401</c:v>
                </c:pt>
                <c:pt idx="18">
                  <c:v>38402</c:v>
                </c:pt>
                <c:pt idx="19">
                  <c:v>38403</c:v>
                </c:pt>
                <c:pt idx="20">
                  <c:v>38404</c:v>
                </c:pt>
                <c:pt idx="21">
                  <c:v>38405</c:v>
                </c:pt>
                <c:pt idx="22">
                  <c:v>38406</c:v>
                </c:pt>
                <c:pt idx="23">
                  <c:v>38407</c:v>
                </c:pt>
                <c:pt idx="24">
                  <c:v>38408</c:v>
                </c:pt>
                <c:pt idx="25">
                  <c:v>38409</c:v>
                </c:pt>
                <c:pt idx="26">
                  <c:v>38410</c:v>
                </c:pt>
                <c:pt idx="27">
                  <c:v>38411</c:v>
                </c:pt>
                <c:pt idx="28">
                  <c:v>38412</c:v>
                </c:pt>
                <c:pt idx="29">
                  <c:v>38413</c:v>
                </c:pt>
                <c:pt idx="30">
                  <c:v>38414</c:v>
                </c:pt>
                <c:pt idx="31">
                  <c:v>38415</c:v>
                </c:pt>
                <c:pt idx="32">
                  <c:v>38416</c:v>
                </c:pt>
                <c:pt idx="33">
                  <c:v>38417</c:v>
                </c:pt>
                <c:pt idx="34">
                  <c:v>38418</c:v>
                </c:pt>
                <c:pt idx="35">
                  <c:v>38419</c:v>
                </c:pt>
                <c:pt idx="36">
                  <c:v>38420</c:v>
                </c:pt>
                <c:pt idx="37">
                  <c:v>38421</c:v>
                </c:pt>
                <c:pt idx="38">
                  <c:v>38422</c:v>
                </c:pt>
                <c:pt idx="39">
                  <c:v>38423</c:v>
                </c:pt>
                <c:pt idx="40">
                  <c:v>38424</c:v>
                </c:pt>
                <c:pt idx="41">
                  <c:v>38425</c:v>
                </c:pt>
                <c:pt idx="42">
                  <c:v>38426</c:v>
                </c:pt>
                <c:pt idx="43">
                  <c:v>38427</c:v>
                </c:pt>
                <c:pt idx="44">
                  <c:v>38428</c:v>
                </c:pt>
                <c:pt idx="45">
                  <c:v>38429</c:v>
                </c:pt>
                <c:pt idx="46">
                  <c:v>38430</c:v>
                </c:pt>
              </c:numCache>
            </c:numRef>
          </c:cat>
          <c:val>
            <c:numRef>
              <c:f>ec!$AH$33:$AH$79</c:f>
              <c:numCache>
                <c:formatCode>General</c:formatCode>
                <c:ptCount val="47"/>
                <c:pt idx="0">
                  <c:v>1.3049846209959304</c:v>
                </c:pt>
                <c:pt idx="1">
                  <c:v>0.6688059193667143</c:v>
                </c:pt>
                <c:pt idx="2">
                  <c:v>1.8064537335399697</c:v>
                </c:pt>
                <c:pt idx="3">
                  <c:v>1.2468924310548519</c:v>
                </c:pt>
                <c:pt idx="4">
                  <c:v>1.1154117152229679</c:v>
                </c:pt>
                <c:pt idx="7">
                  <c:v>0.49458140985958071</c:v>
                </c:pt>
                <c:pt idx="8">
                  <c:v>0.51534365208865007</c:v>
                </c:pt>
                <c:pt idx="9">
                  <c:v>0.89607373883680919</c:v>
                </c:pt>
                <c:pt idx="10">
                  <c:v>0.73385022732872851</c:v>
                </c:pt>
                <c:pt idx="11">
                  <c:v>0.7292879073678451</c:v>
                </c:pt>
                <c:pt idx="14">
                  <c:v>0.99954119389391882</c:v>
                </c:pt>
                <c:pt idx="15">
                  <c:v>0.50374360497441162</c:v>
                </c:pt>
                <c:pt idx="16">
                  <c:v>0.49619225291408059</c:v>
                </c:pt>
                <c:pt idx="17">
                  <c:v>0.47041002850009483</c:v>
                </c:pt>
                <c:pt idx="18">
                  <c:v>0.64087460738038948</c:v>
                </c:pt>
                <c:pt idx="21">
                  <c:v>0.7323596897816711</c:v>
                </c:pt>
                <c:pt idx="22">
                  <c:v>0.34090831331733767</c:v>
                </c:pt>
                <c:pt idx="23">
                  <c:v>0.59727083992772678</c:v>
                </c:pt>
                <c:pt idx="24">
                  <c:v>0.54091797691913657</c:v>
                </c:pt>
                <c:pt idx="25">
                  <c:v>0.35339922867002688</c:v>
                </c:pt>
                <c:pt idx="28">
                  <c:v>0.36689180796199033</c:v>
                </c:pt>
                <c:pt idx="29">
                  <c:v>0.48637292211957184</c:v>
                </c:pt>
                <c:pt idx="30">
                  <c:v>0.85209181601100559</c:v>
                </c:pt>
                <c:pt idx="31">
                  <c:v>1.0484261835331479</c:v>
                </c:pt>
                <c:pt idx="32">
                  <c:v>0.63588681077319487</c:v>
                </c:pt>
                <c:pt idx="35">
                  <c:v>0.79987878983034111</c:v>
                </c:pt>
                <c:pt idx="36">
                  <c:v>0.66567463905899937</c:v>
                </c:pt>
                <c:pt idx="37">
                  <c:v>0.99027125254129655</c:v>
                </c:pt>
                <c:pt idx="38">
                  <c:v>0.6582690134099648</c:v>
                </c:pt>
                <c:pt idx="39">
                  <c:v>0.34093424048744037</c:v>
                </c:pt>
                <c:pt idx="42">
                  <c:v>0.69433382981015368</c:v>
                </c:pt>
                <c:pt idx="43">
                  <c:v>0.87891614345823066</c:v>
                </c:pt>
                <c:pt idx="44">
                  <c:v>0.54975328318568295</c:v>
                </c:pt>
                <c:pt idx="45">
                  <c:v>0.50740313014125726</c:v>
                </c:pt>
                <c:pt idx="46">
                  <c:v>0.79734426501083755</c:v>
                </c:pt>
              </c:numCache>
            </c:numRef>
          </c:val>
        </c:ser>
        <c:ser>
          <c:idx val="15"/>
          <c:order val="15"/>
          <c:tx>
            <c:strRef>
              <c:f>ec!$AI$1</c:f>
              <c:strCache>
                <c:ptCount val="1"/>
                <c:pt idx="0">
                  <c:v>DEARS EMA3b</c:v>
                </c:pt>
              </c:strCache>
            </c:strRef>
          </c:tx>
          <c:marker>
            <c:symbol val="none"/>
          </c:marker>
          <c:cat>
            <c:numRef>
              <c:f>ec!$A$33:$A$79</c:f>
              <c:numCache>
                <c:formatCode>m/d/yyyy</c:formatCode>
                <c:ptCount val="47"/>
                <c:pt idx="0">
                  <c:v>38384</c:v>
                </c:pt>
                <c:pt idx="1">
                  <c:v>38385</c:v>
                </c:pt>
                <c:pt idx="2">
                  <c:v>38386</c:v>
                </c:pt>
                <c:pt idx="3">
                  <c:v>38387</c:v>
                </c:pt>
                <c:pt idx="4">
                  <c:v>38388</c:v>
                </c:pt>
                <c:pt idx="5">
                  <c:v>38389</c:v>
                </c:pt>
                <c:pt idx="6">
                  <c:v>38390</c:v>
                </c:pt>
                <c:pt idx="7">
                  <c:v>38391</c:v>
                </c:pt>
                <c:pt idx="8">
                  <c:v>38392</c:v>
                </c:pt>
                <c:pt idx="9">
                  <c:v>38393</c:v>
                </c:pt>
                <c:pt idx="10">
                  <c:v>38394</c:v>
                </c:pt>
                <c:pt idx="11">
                  <c:v>38395</c:v>
                </c:pt>
                <c:pt idx="12">
                  <c:v>38396</c:v>
                </c:pt>
                <c:pt idx="13">
                  <c:v>38397</c:v>
                </c:pt>
                <c:pt idx="14">
                  <c:v>38398</c:v>
                </c:pt>
                <c:pt idx="15">
                  <c:v>38399</c:v>
                </c:pt>
                <c:pt idx="16">
                  <c:v>38400</c:v>
                </c:pt>
                <c:pt idx="17">
                  <c:v>38401</c:v>
                </c:pt>
                <c:pt idx="18">
                  <c:v>38402</c:v>
                </c:pt>
                <c:pt idx="19">
                  <c:v>38403</c:v>
                </c:pt>
                <c:pt idx="20">
                  <c:v>38404</c:v>
                </c:pt>
                <c:pt idx="21">
                  <c:v>38405</c:v>
                </c:pt>
                <c:pt idx="22">
                  <c:v>38406</c:v>
                </c:pt>
                <c:pt idx="23">
                  <c:v>38407</c:v>
                </c:pt>
                <c:pt idx="24">
                  <c:v>38408</c:v>
                </c:pt>
                <c:pt idx="25">
                  <c:v>38409</c:v>
                </c:pt>
                <c:pt idx="26">
                  <c:v>38410</c:v>
                </c:pt>
                <c:pt idx="27">
                  <c:v>38411</c:v>
                </c:pt>
                <c:pt idx="28">
                  <c:v>38412</c:v>
                </c:pt>
                <c:pt idx="29">
                  <c:v>38413</c:v>
                </c:pt>
                <c:pt idx="30">
                  <c:v>38414</c:v>
                </c:pt>
                <c:pt idx="31">
                  <c:v>38415</c:v>
                </c:pt>
                <c:pt idx="32">
                  <c:v>38416</c:v>
                </c:pt>
                <c:pt idx="33">
                  <c:v>38417</c:v>
                </c:pt>
                <c:pt idx="34">
                  <c:v>38418</c:v>
                </c:pt>
                <c:pt idx="35">
                  <c:v>38419</c:v>
                </c:pt>
                <c:pt idx="36">
                  <c:v>38420</c:v>
                </c:pt>
                <c:pt idx="37">
                  <c:v>38421</c:v>
                </c:pt>
                <c:pt idx="38">
                  <c:v>38422</c:v>
                </c:pt>
                <c:pt idx="39">
                  <c:v>38423</c:v>
                </c:pt>
                <c:pt idx="40">
                  <c:v>38424</c:v>
                </c:pt>
                <c:pt idx="41">
                  <c:v>38425</c:v>
                </c:pt>
                <c:pt idx="42">
                  <c:v>38426</c:v>
                </c:pt>
                <c:pt idx="43">
                  <c:v>38427</c:v>
                </c:pt>
                <c:pt idx="44">
                  <c:v>38428</c:v>
                </c:pt>
                <c:pt idx="45">
                  <c:v>38429</c:v>
                </c:pt>
                <c:pt idx="46">
                  <c:v>38430</c:v>
                </c:pt>
              </c:numCache>
            </c:numRef>
          </c:cat>
          <c:val>
            <c:numRef>
              <c:f>ec!$AI$33:$AI$79</c:f>
              <c:numCache>
                <c:formatCode>General</c:formatCode>
                <c:ptCount val="47"/>
                <c:pt idx="1">
                  <c:v>0.87415950630856754</c:v>
                </c:pt>
                <c:pt idx="2">
                  <c:v>1.725428202463708</c:v>
                </c:pt>
                <c:pt idx="3">
                  <c:v>1.1878383890377855</c:v>
                </c:pt>
                <c:pt idx="4">
                  <c:v>1.0967434638001321</c:v>
                </c:pt>
                <c:pt idx="21">
                  <c:v>0.70341654466877113</c:v>
                </c:pt>
                <c:pt idx="22">
                  <c:v>0.4438090085009474</c:v>
                </c:pt>
                <c:pt idx="23">
                  <c:v>0.48703150308368293</c:v>
                </c:pt>
                <c:pt idx="24">
                  <c:v>0.59736133070560848</c:v>
                </c:pt>
                <c:pt idx="25">
                  <c:v>0.30070011846444844</c:v>
                </c:pt>
                <c:pt idx="28">
                  <c:v>0.48455565003878798</c:v>
                </c:pt>
                <c:pt idx="29">
                  <c:v>0.66829009319699217</c:v>
                </c:pt>
                <c:pt idx="30">
                  <c:v>1.1758582262369721</c:v>
                </c:pt>
                <c:pt idx="31">
                  <c:v>0.99730532482114331</c:v>
                </c:pt>
                <c:pt idx="32">
                  <c:v>1.1340108669813018</c:v>
                </c:pt>
              </c:numCache>
            </c:numRef>
          </c:val>
        </c:ser>
        <c:ser>
          <c:idx val="16"/>
          <c:order val="16"/>
          <c:tx>
            <c:strRef>
              <c:f>ec!$AJ$1</c:f>
              <c:strCache>
                <c:ptCount val="1"/>
                <c:pt idx="0">
                  <c:v>DEARS EMA3c</c:v>
                </c:pt>
              </c:strCache>
            </c:strRef>
          </c:tx>
          <c:marker>
            <c:symbol val="none"/>
          </c:marker>
          <c:cat>
            <c:numRef>
              <c:f>ec!$A$33:$A$79</c:f>
              <c:numCache>
                <c:formatCode>m/d/yyyy</c:formatCode>
                <c:ptCount val="47"/>
                <c:pt idx="0">
                  <c:v>38384</c:v>
                </c:pt>
                <c:pt idx="1">
                  <c:v>38385</c:v>
                </c:pt>
                <c:pt idx="2">
                  <c:v>38386</c:v>
                </c:pt>
                <c:pt idx="3">
                  <c:v>38387</c:v>
                </c:pt>
                <c:pt idx="4">
                  <c:v>38388</c:v>
                </c:pt>
                <c:pt idx="5">
                  <c:v>38389</c:v>
                </c:pt>
                <c:pt idx="6">
                  <c:v>38390</c:v>
                </c:pt>
                <c:pt idx="7">
                  <c:v>38391</c:v>
                </c:pt>
                <c:pt idx="8">
                  <c:v>38392</c:v>
                </c:pt>
                <c:pt idx="9">
                  <c:v>38393</c:v>
                </c:pt>
                <c:pt idx="10">
                  <c:v>38394</c:v>
                </c:pt>
                <c:pt idx="11">
                  <c:v>38395</c:v>
                </c:pt>
                <c:pt idx="12">
                  <c:v>38396</c:v>
                </c:pt>
                <c:pt idx="13">
                  <c:v>38397</c:v>
                </c:pt>
                <c:pt idx="14">
                  <c:v>38398</c:v>
                </c:pt>
                <c:pt idx="15">
                  <c:v>38399</c:v>
                </c:pt>
                <c:pt idx="16">
                  <c:v>38400</c:v>
                </c:pt>
                <c:pt idx="17">
                  <c:v>38401</c:v>
                </c:pt>
                <c:pt idx="18">
                  <c:v>38402</c:v>
                </c:pt>
                <c:pt idx="19">
                  <c:v>38403</c:v>
                </c:pt>
                <c:pt idx="20">
                  <c:v>38404</c:v>
                </c:pt>
                <c:pt idx="21">
                  <c:v>38405</c:v>
                </c:pt>
                <c:pt idx="22">
                  <c:v>38406</c:v>
                </c:pt>
                <c:pt idx="23">
                  <c:v>38407</c:v>
                </c:pt>
                <c:pt idx="24">
                  <c:v>38408</c:v>
                </c:pt>
                <c:pt idx="25">
                  <c:v>38409</c:v>
                </c:pt>
                <c:pt idx="26">
                  <c:v>38410</c:v>
                </c:pt>
                <c:pt idx="27">
                  <c:v>38411</c:v>
                </c:pt>
                <c:pt idx="28">
                  <c:v>38412</c:v>
                </c:pt>
                <c:pt idx="29">
                  <c:v>38413</c:v>
                </c:pt>
                <c:pt idx="30">
                  <c:v>38414</c:v>
                </c:pt>
                <c:pt idx="31">
                  <c:v>38415</c:v>
                </c:pt>
                <c:pt idx="32">
                  <c:v>38416</c:v>
                </c:pt>
                <c:pt idx="33">
                  <c:v>38417</c:v>
                </c:pt>
                <c:pt idx="34">
                  <c:v>38418</c:v>
                </c:pt>
                <c:pt idx="35">
                  <c:v>38419</c:v>
                </c:pt>
                <c:pt idx="36">
                  <c:v>38420</c:v>
                </c:pt>
                <c:pt idx="37">
                  <c:v>38421</c:v>
                </c:pt>
                <c:pt idx="38">
                  <c:v>38422</c:v>
                </c:pt>
                <c:pt idx="39">
                  <c:v>38423</c:v>
                </c:pt>
                <c:pt idx="40">
                  <c:v>38424</c:v>
                </c:pt>
                <c:pt idx="41">
                  <c:v>38425</c:v>
                </c:pt>
                <c:pt idx="42">
                  <c:v>38426</c:v>
                </c:pt>
                <c:pt idx="43">
                  <c:v>38427</c:v>
                </c:pt>
                <c:pt idx="44">
                  <c:v>38428</c:v>
                </c:pt>
                <c:pt idx="45">
                  <c:v>38429</c:v>
                </c:pt>
                <c:pt idx="46">
                  <c:v>38430</c:v>
                </c:pt>
              </c:numCache>
            </c:numRef>
          </c:cat>
          <c:val>
            <c:numRef>
              <c:f>ec!$AJ$33:$AJ$79</c:f>
              <c:numCache>
                <c:formatCode>General</c:formatCode>
                <c:ptCount val="47"/>
                <c:pt idx="29">
                  <c:v>0.7237997943112302</c:v>
                </c:pt>
                <c:pt idx="30">
                  <c:v>1.4055204254898481</c:v>
                </c:pt>
                <c:pt idx="31">
                  <c:v>1.2203471441514648</c:v>
                </c:pt>
                <c:pt idx="32">
                  <c:v>0.82649004236044454</c:v>
                </c:pt>
              </c:numCache>
            </c:numRef>
          </c:val>
        </c:ser>
        <c:ser>
          <c:idx val="17"/>
          <c:order val="17"/>
          <c:tx>
            <c:strRef>
              <c:f>ec!$AK$1</c:f>
              <c:strCache>
                <c:ptCount val="1"/>
                <c:pt idx="0">
                  <c:v>DEARS EMA4a</c:v>
                </c:pt>
              </c:strCache>
            </c:strRef>
          </c:tx>
          <c:marker>
            <c:symbol val="none"/>
          </c:marker>
          <c:cat>
            <c:numRef>
              <c:f>ec!$A$33:$A$79</c:f>
              <c:numCache>
                <c:formatCode>m/d/yyyy</c:formatCode>
                <c:ptCount val="47"/>
                <c:pt idx="0">
                  <c:v>38384</c:v>
                </c:pt>
                <c:pt idx="1">
                  <c:v>38385</c:v>
                </c:pt>
                <c:pt idx="2">
                  <c:v>38386</c:v>
                </c:pt>
                <c:pt idx="3">
                  <c:v>38387</c:v>
                </c:pt>
                <c:pt idx="4">
                  <c:v>38388</c:v>
                </c:pt>
                <c:pt idx="5">
                  <c:v>38389</c:v>
                </c:pt>
                <c:pt idx="6">
                  <c:v>38390</c:v>
                </c:pt>
                <c:pt idx="7">
                  <c:v>38391</c:v>
                </c:pt>
                <c:pt idx="8">
                  <c:v>38392</c:v>
                </c:pt>
                <c:pt idx="9">
                  <c:v>38393</c:v>
                </c:pt>
                <c:pt idx="10">
                  <c:v>38394</c:v>
                </c:pt>
                <c:pt idx="11">
                  <c:v>38395</c:v>
                </c:pt>
                <c:pt idx="12">
                  <c:v>38396</c:v>
                </c:pt>
                <c:pt idx="13">
                  <c:v>38397</c:v>
                </c:pt>
                <c:pt idx="14">
                  <c:v>38398</c:v>
                </c:pt>
                <c:pt idx="15">
                  <c:v>38399</c:v>
                </c:pt>
                <c:pt idx="16">
                  <c:v>38400</c:v>
                </c:pt>
                <c:pt idx="17">
                  <c:v>38401</c:v>
                </c:pt>
                <c:pt idx="18">
                  <c:v>38402</c:v>
                </c:pt>
                <c:pt idx="19">
                  <c:v>38403</c:v>
                </c:pt>
                <c:pt idx="20">
                  <c:v>38404</c:v>
                </c:pt>
                <c:pt idx="21">
                  <c:v>38405</c:v>
                </c:pt>
                <c:pt idx="22">
                  <c:v>38406</c:v>
                </c:pt>
                <c:pt idx="23">
                  <c:v>38407</c:v>
                </c:pt>
                <c:pt idx="24">
                  <c:v>38408</c:v>
                </c:pt>
                <c:pt idx="25">
                  <c:v>38409</c:v>
                </c:pt>
                <c:pt idx="26">
                  <c:v>38410</c:v>
                </c:pt>
                <c:pt idx="27">
                  <c:v>38411</c:v>
                </c:pt>
                <c:pt idx="28">
                  <c:v>38412</c:v>
                </c:pt>
                <c:pt idx="29">
                  <c:v>38413</c:v>
                </c:pt>
                <c:pt idx="30">
                  <c:v>38414</c:v>
                </c:pt>
                <c:pt idx="31">
                  <c:v>38415</c:v>
                </c:pt>
                <c:pt idx="32">
                  <c:v>38416</c:v>
                </c:pt>
                <c:pt idx="33">
                  <c:v>38417</c:v>
                </c:pt>
                <c:pt idx="34">
                  <c:v>38418</c:v>
                </c:pt>
                <c:pt idx="35">
                  <c:v>38419</c:v>
                </c:pt>
                <c:pt idx="36">
                  <c:v>38420</c:v>
                </c:pt>
                <c:pt idx="37">
                  <c:v>38421</c:v>
                </c:pt>
                <c:pt idx="38">
                  <c:v>38422</c:v>
                </c:pt>
                <c:pt idx="39">
                  <c:v>38423</c:v>
                </c:pt>
                <c:pt idx="40">
                  <c:v>38424</c:v>
                </c:pt>
                <c:pt idx="41">
                  <c:v>38425</c:v>
                </c:pt>
                <c:pt idx="42">
                  <c:v>38426</c:v>
                </c:pt>
                <c:pt idx="43">
                  <c:v>38427</c:v>
                </c:pt>
                <c:pt idx="44">
                  <c:v>38428</c:v>
                </c:pt>
                <c:pt idx="45">
                  <c:v>38429</c:v>
                </c:pt>
                <c:pt idx="46">
                  <c:v>38430</c:v>
                </c:pt>
              </c:numCache>
            </c:numRef>
          </c:cat>
          <c:val>
            <c:numRef>
              <c:f>ec!$AK$33:$AK$79</c:f>
              <c:numCache>
                <c:formatCode>General</c:formatCode>
                <c:ptCount val="47"/>
                <c:pt idx="7">
                  <c:v>0.35069564122303926</c:v>
                </c:pt>
                <c:pt idx="8">
                  <c:v>0.30010445751323384</c:v>
                </c:pt>
                <c:pt idx="9">
                  <c:v>0.54536862515092066</c:v>
                </c:pt>
                <c:pt idx="10">
                  <c:v>0.44817702906491358</c:v>
                </c:pt>
                <c:pt idx="11">
                  <c:v>0.6090834098829867</c:v>
                </c:pt>
                <c:pt idx="14">
                  <c:v>0.92371210216629318</c:v>
                </c:pt>
                <c:pt idx="15">
                  <c:v>0.30428137433013436</c:v>
                </c:pt>
                <c:pt idx="16">
                  <c:v>0.55497860698614732</c:v>
                </c:pt>
                <c:pt idx="17">
                  <c:v>0.23260412623382343</c:v>
                </c:pt>
                <c:pt idx="18">
                  <c:v>0.42474974704841839</c:v>
                </c:pt>
                <c:pt idx="35">
                  <c:v>0.22531101423107441</c:v>
                </c:pt>
                <c:pt idx="36">
                  <c:v>0.40276594892736101</c:v>
                </c:pt>
                <c:pt idx="37">
                  <c:v>0.58757221761656309</c:v>
                </c:pt>
                <c:pt idx="38">
                  <c:v>0.36292654985240774</c:v>
                </c:pt>
                <c:pt idx="39">
                  <c:v>0.29371199240136536</c:v>
                </c:pt>
                <c:pt idx="42">
                  <c:v>0.51476230641845233</c:v>
                </c:pt>
                <c:pt idx="43">
                  <c:v>0.5480250129960258</c:v>
                </c:pt>
                <c:pt idx="44">
                  <c:v>0.35367704688432383</c:v>
                </c:pt>
                <c:pt idx="45">
                  <c:v>0.38682354873524788</c:v>
                </c:pt>
                <c:pt idx="46">
                  <c:v>0.36280436816570977</c:v>
                </c:pt>
              </c:numCache>
            </c:numRef>
          </c:val>
        </c:ser>
        <c:ser>
          <c:idx val="18"/>
          <c:order val="18"/>
          <c:tx>
            <c:strRef>
              <c:f>ec!$AL$1</c:f>
              <c:strCache>
                <c:ptCount val="1"/>
                <c:pt idx="0">
                  <c:v>DEARS EMA4b</c:v>
                </c:pt>
              </c:strCache>
            </c:strRef>
          </c:tx>
          <c:marker>
            <c:symbol val="none"/>
          </c:marker>
          <c:cat>
            <c:numRef>
              <c:f>ec!$A$33:$A$79</c:f>
              <c:numCache>
                <c:formatCode>m/d/yyyy</c:formatCode>
                <c:ptCount val="47"/>
                <c:pt idx="0">
                  <c:v>38384</c:v>
                </c:pt>
                <c:pt idx="1">
                  <c:v>38385</c:v>
                </c:pt>
                <c:pt idx="2">
                  <c:v>38386</c:v>
                </c:pt>
                <c:pt idx="3">
                  <c:v>38387</c:v>
                </c:pt>
                <c:pt idx="4">
                  <c:v>38388</c:v>
                </c:pt>
                <c:pt idx="5">
                  <c:v>38389</c:v>
                </c:pt>
                <c:pt idx="6">
                  <c:v>38390</c:v>
                </c:pt>
                <c:pt idx="7">
                  <c:v>38391</c:v>
                </c:pt>
                <c:pt idx="8">
                  <c:v>38392</c:v>
                </c:pt>
                <c:pt idx="9">
                  <c:v>38393</c:v>
                </c:pt>
                <c:pt idx="10">
                  <c:v>38394</c:v>
                </c:pt>
                <c:pt idx="11">
                  <c:v>38395</c:v>
                </c:pt>
                <c:pt idx="12">
                  <c:v>38396</c:v>
                </c:pt>
                <c:pt idx="13">
                  <c:v>38397</c:v>
                </c:pt>
                <c:pt idx="14">
                  <c:v>38398</c:v>
                </c:pt>
                <c:pt idx="15">
                  <c:v>38399</c:v>
                </c:pt>
                <c:pt idx="16">
                  <c:v>38400</c:v>
                </c:pt>
                <c:pt idx="17">
                  <c:v>38401</c:v>
                </c:pt>
                <c:pt idx="18">
                  <c:v>38402</c:v>
                </c:pt>
                <c:pt idx="19">
                  <c:v>38403</c:v>
                </c:pt>
                <c:pt idx="20">
                  <c:v>38404</c:v>
                </c:pt>
                <c:pt idx="21">
                  <c:v>38405</c:v>
                </c:pt>
                <c:pt idx="22">
                  <c:v>38406</c:v>
                </c:pt>
                <c:pt idx="23">
                  <c:v>38407</c:v>
                </c:pt>
                <c:pt idx="24">
                  <c:v>38408</c:v>
                </c:pt>
                <c:pt idx="25">
                  <c:v>38409</c:v>
                </c:pt>
                <c:pt idx="26">
                  <c:v>38410</c:v>
                </c:pt>
                <c:pt idx="27">
                  <c:v>38411</c:v>
                </c:pt>
                <c:pt idx="28">
                  <c:v>38412</c:v>
                </c:pt>
                <c:pt idx="29">
                  <c:v>38413</c:v>
                </c:pt>
                <c:pt idx="30">
                  <c:v>38414</c:v>
                </c:pt>
                <c:pt idx="31">
                  <c:v>38415</c:v>
                </c:pt>
                <c:pt idx="32">
                  <c:v>38416</c:v>
                </c:pt>
                <c:pt idx="33">
                  <c:v>38417</c:v>
                </c:pt>
                <c:pt idx="34">
                  <c:v>38418</c:v>
                </c:pt>
                <c:pt idx="35">
                  <c:v>38419</c:v>
                </c:pt>
                <c:pt idx="36">
                  <c:v>38420</c:v>
                </c:pt>
                <c:pt idx="37">
                  <c:v>38421</c:v>
                </c:pt>
                <c:pt idx="38">
                  <c:v>38422</c:v>
                </c:pt>
                <c:pt idx="39">
                  <c:v>38423</c:v>
                </c:pt>
                <c:pt idx="40">
                  <c:v>38424</c:v>
                </c:pt>
                <c:pt idx="41">
                  <c:v>38425</c:v>
                </c:pt>
                <c:pt idx="42">
                  <c:v>38426</c:v>
                </c:pt>
                <c:pt idx="43">
                  <c:v>38427</c:v>
                </c:pt>
                <c:pt idx="44">
                  <c:v>38428</c:v>
                </c:pt>
                <c:pt idx="45">
                  <c:v>38429</c:v>
                </c:pt>
                <c:pt idx="46">
                  <c:v>38430</c:v>
                </c:pt>
              </c:numCache>
            </c:numRef>
          </c:cat>
          <c:val>
            <c:numRef>
              <c:f>ec!$AL$33:$AL$79</c:f>
              <c:numCache>
                <c:formatCode>General</c:formatCode>
                <c:ptCount val="47"/>
                <c:pt idx="42">
                  <c:v>0.47210012540216206</c:v>
                </c:pt>
                <c:pt idx="43">
                  <c:v>0.50721475510352376</c:v>
                </c:pt>
                <c:pt idx="44">
                  <c:v>0.31962571801419004</c:v>
                </c:pt>
                <c:pt idx="45">
                  <c:v>0.26878227159875967</c:v>
                </c:pt>
                <c:pt idx="46">
                  <c:v>0.46137378574369708</c:v>
                </c:pt>
              </c:numCache>
            </c:numRef>
          </c:val>
        </c:ser>
        <c:ser>
          <c:idx val="19"/>
          <c:order val="19"/>
          <c:tx>
            <c:strRef>
              <c:f>ec!$AM$1</c:f>
              <c:strCache>
                <c:ptCount val="1"/>
                <c:pt idx="0">
                  <c:v>DEARS EMA5a</c:v>
                </c:pt>
              </c:strCache>
            </c:strRef>
          </c:tx>
          <c:marker>
            <c:symbol val="none"/>
          </c:marker>
          <c:cat>
            <c:numRef>
              <c:f>ec!$A$33:$A$79</c:f>
              <c:numCache>
                <c:formatCode>m/d/yyyy</c:formatCode>
                <c:ptCount val="47"/>
                <c:pt idx="0">
                  <c:v>38384</c:v>
                </c:pt>
                <c:pt idx="1">
                  <c:v>38385</c:v>
                </c:pt>
                <c:pt idx="2">
                  <c:v>38386</c:v>
                </c:pt>
                <c:pt idx="3">
                  <c:v>38387</c:v>
                </c:pt>
                <c:pt idx="4">
                  <c:v>38388</c:v>
                </c:pt>
                <c:pt idx="5">
                  <c:v>38389</c:v>
                </c:pt>
                <c:pt idx="6">
                  <c:v>38390</c:v>
                </c:pt>
                <c:pt idx="7">
                  <c:v>38391</c:v>
                </c:pt>
                <c:pt idx="8">
                  <c:v>38392</c:v>
                </c:pt>
                <c:pt idx="9">
                  <c:v>38393</c:v>
                </c:pt>
                <c:pt idx="10">
                  <c:v>38394</c:v>
                </c:pt>
                <c:pt idx="11">
                  <c:v>38395</c:v>
                </c:pt>
                <c:pt idx="12">
                  <c:v>38396</c:v>
                </c:pt>
                <c:pt idx="13">
                  <c:v>38397</c:v>
                </c:pt>
                <c:pt idx="14">
                  <c:v>38398</c:v>
                </c:pt>
                <c:pt idx="15">
                  <c:v>38399</c:v>
                </c:pt>
                <c:pt idx="16">
                  <c:v>38400</c:v>
                </c:pt>
                <c:pt idx="17">
                  <c:v>38401</c:v>
                </c:pt>
                <c:pt idx="18">
                  <c:v>38402</c:v>
                </c:pt>
                <c:pt idx="19">
                  <c:v>38403</c:v>
                </c:pt>
                <c:pt idx="20">
                  <c:v>38404</c:v>
                </c:pt>
                <c:pt idx="21">
                  <c:v>38405</c:v>
                </c:pt>
                <c:pt idx="22">
                  <c:v>38406</c:v>
                </c:pt>
                <c:pt idx="23">
                  <c:v>38407</c:v>
                </c:pt>
                <c:pt idx="24">
                  <c:v>38408</c:v>
                </c:pt>
                <c:pt idx="25">
                  <c:v>38409</c:v>
                </c:pt>
                <c:pt idx="26">
                  <c:v>38410</c:v>
                </c:pt>
                <c:pt idx="27">
                  <c:v>38411</c:v>
                </c:pt>
                <c:pt idx="28">
                  <c:v>38412</c:v>
                </c:pt>
                <c:pt idx="29">
                  <c:v>38413</c:v>
                </c:pt>
                <c:pt idx="30">
                  <c:v>38414</c:v>
                </c:pt>
                <c:pt idx="31">
                  <c:v>38415</c:v>
                </c:pt>
                <c:pt idx="32">
                  <c:v>38416</c:v>
                </c:pt>
                <c:pt idx="33">
                  <c:v>38417</c:v>
                </c:pt>
                <c:pt idx="34">
                  <c:v>38418</c:v>
                </c:pt>
                <c:pt idx="35">
                  <c:v>38419</c:v>
                </c:pt>
                <c:pt idx="36">
                  <c:v>38420</c:v>
                </c:pt>
                <c:pt idx="37">
                  <c:v>38421</c:v>
                </c:pt>
                <c:pt idx="38">
                  <c:v>38422</c:v>
                </c:pt>
                <c:pt idx="39">
                  <c:v>38423</c:v>
                </c:pt>
                <c:pt idx="40">
                  <c:v>38424</c:v>
                </c:pt>
                <c:pt idx="41">
                  <c:v>38425</c:v>
                </c:pt>
                <c:pt idx="42">
                  <c:v>38426</c:v>
                </c:pt>
                <c:pt idx="43">
                  <c:v>38427</c:v>
                </c:pt>
                <c:pt idx="44">
                  <c:v>38428</c:v>
                </c:pt>
                <c:pt idx="45">
                  <c:v>38429</c:v>
                </c:pt>
                <c:pt idx="46">
                  <c:v>38430</c:v>
                </c:pt>
              </c:numCache>
            </c:numRef>
          </c:cat>
          <c:val>
            <c:numRef>
              <c:f>ec!$AM$33:$AM$79</c:f>
              <c:numCache>
                <c:formatCode>General</c:formatCode>
                <c:ptCount val="47"/>
              </c:numCache>
            </c:numRef>
          </c:val>
        </c:ser>
        <c:ser>
          <c:idx val="20"/>
          <c:order val="20"/>
          <c:tx>
            <c:strRef>
              <c:f>ec!$AN$1</c:f>
              <c:strCache>
                <c:ptCount val="1"/>
                <c:pt idx="0">
                  <c:v>DEARS EMA5b</c:v>
                </c:pt>
              </c:strCache>
            </c:strRef>
          </c:tx>
          <c:marker>
            <c:symbol val="none"/>
          </c:marker>
          <c:cat>
            <c:numRef>
              <c:f>ec!$A$33:$A$79</c:f>
              <c:numCache>
                <c:formatCode>m/d/yyyy</c:formatCode>
                <c:ptCount val="47"/>
                <c:pt idx="0">
                  <c:v>38384</c:v>
                </c:pt>
                <c:pt idx="1">
                  <c:v>38385</c:v>
                </c:pt>
                <c:pt idx="2">
                  <c:v>38386</c:v>
                </c:pt>
                <c:pt idx="3">
                  <c:v>38387</c:v>
                </c:pt>
                <c:pt idx="4">
                  <c:v>38388</c:v>
                </c:pt>
                <c:pt idx="5">
                  <c:v>38389</c:v>
                </c:pt>
                <c:pt idx="6">
                  <c:v>38390</c:v>
                </c:pt>
                <c:pt idx="7">
                  <c:v>38391</c:v>
                </c:pt>
                <c:pt idx="8">
                  <c:v>38392</c:v>
                </c:pt>
                <c:pt idx="9">
                  <c:v>38393</c:v>
                </c:pt>
                <c:pt idx="10">
                  <c:v>38394</c:v>
                </c:pt>
                <c:pt idx="11">
                  <c:v>38395</c:v>
                </c:pt>
                <c:pt idx="12">
                  <c:v>38396</c:v>
                </c:pt>
                <c:pt idx="13">
                  <c:v>38397</c:v>
                </c:pt>
                <c:pt idx="14">
                  <c:v>38398</c:v>
                </c:pt>
                <c:pt idx="15">
                  <c:v>38399</c:v>
                </c:pt>
                <c:pt idx="16">
                  <c:v>38400</c:v>
                </c:pt>
                <c:pt idx="17">
                  <c:v>38401</c:v>
                </c:pt>
                <c:pt idx="18">
                  <c:v>38402</c:v>
                </c:pt>
                <c:pt idx="19">
                  <c:v>38403</c:v>
                </c:pt>
                <c:pt idx="20">
                  <c:v>38404</c:v>
                </c:pt>
                <c:pt idx="21">
                  <c:v>38405</c:v>
                </c:pt>
                <c:pt idx="22">
                  <c:v>38406</c:v>
                </c:pt>
                <c:pt idx="23">
                  <c:v>38407</c:v>
                </c:pt>
                <c:pt idx="24">
                  <c:v>38408</c:v>
                </c:pt>
                <c:pt idx="25">
                  <c:v>38409</c:v>
                </c:pt>
                <c:pt idx="26">
                  <c:v>38410</c:v>
                </c:pt>
                <c:pt idx="27">
                  <c:v>38411</c:v>
                </c:pt>
                <c:pt idx="28">
                  <c:v>38412</c:v>
                </c:pt>
                <c:pt idx="29">
                  <c:v>38413</c:v>
                </c:pt>
                <c:pt idx="30">
                  <c:v>38414</c:v>
                </c:pt>
                <c:pt idx="31">
                  <c:v>38415</c:v>
                </c:pt>
                <c:pt idx="32">
                  <c:v>38416</c:v>
                </c:pt>
                <c:pt idx="33">
                  <c:v>38417</c:v>
                </c:pt>
                <c:pt idx="34">
                  <c:v>38418</c:v>
                </c:pt>
                <c:pt idx="35">
                  <c:v>38419</c:v>
                </c:pt>
                <c:pt idx="36">
                  <c:v>38420</c:v>
                </c:pt>
                <c:pt idx="37">
                  <c:v>38421</c:v>
                </c:pt>
                <c:pt idx="38">
                  <c:v>38422</c:v>
                </c:pt>
                <c:pt idx="39">
                  <c:v>38423</c:v>
                </c:pt>
                <c:pt idx="40">
                  <c:v>38424</c:v>
                </c:pt>
                <c:pt idx="41">
                  <c:v>38425</c:v>
                </c:pt>
                <c:pt idx="42">
                  <c:v>38426</c:v>
                </c:pt>
                <c:pt idx="43">
                  <c:v>38427</c:v>
                </c:pt>
                <c:pt idx="44">
                  <c:v>38428</c:v>
                </c:pt>
                <c:pt idx="45">
                  <c:v>38429</c:v>
                </c:pt>
                <c:pt idx="46">
                  <c:v>38430</c:v>
                </c:pt>
              </c:numCache>
            </c:numRef>
          </c:cat>
          <c:val>
            <c:numRef>
              <c:f>ec!$AN$33:$AN$79</c:f>
              <c:numCache>
                <c:formatCode>General</c:formatCode>
                <c:ptCount val="47"/>
              </c:numCache>
            </c:numRef>
          </c:val>
        </c:ser>
        <c:ser>
          <c:idx val="21"/>
          <c:order val="21"/>
          <c:tx>
            <c:strRef>
              <c:f>ec!$AO$1</c:f>
              <c:strCache>
                <c:ptCount val="1"/>
                <c:pt idx="0">
                  <c:v>DEARS EMA6a</c:v>
                </c:pt>
              </c:strCache>
            </c:strRef>
          </c:tx>
          <c:marker>
            <c:symbol val="none"/>
          </c:marker>
          <c:cat>
            <c:numRef>
              <c:f>ec!$A$33:$A$79</c:f>
              <c:numCache>
                <c:formatCode>m/d/yyyy</c:formatCode>
                <c:ptCount val="47"/>
                <c:pt idx="0">
                  <c:v>38384</c:v>
                </c:pt>
                <c:pt idx="1">
                  <c:v>38385</c:v>
                </c:pt>
                <c:pt idx="2">
                  <c:v>38386</c:v>
                </c:pt>
                <c:pt idx="3">
                  <c:v>38387</c:v>
                </c:pt>
                <c:pt idx="4">
                  <c:v>38388</c:v>
                </c:pt>
                <c:pt idx="5">
                  <c:v>38389</c:v>
                </c:pt>
                <c:pt idx="6">
                  <c:v>38390</c:v>
                </c:pt>
                <c:pt idx="7">
                  <c:v>38391</c:v>
                </c:pt>
                <c:pt idx="8">
                  <c:v>38392</c:v>
                </c:pt>
                <c:pt idx="9">
                  <c:v>38393</c:v>
                </c:pt>
                <c:pt idx="10">
                  <c:v>38394</c:v>
                </c:pt>
                <c:pt idx="11">
                  <c:v>38395</c:v>
                </c:pt>
                <c:pt idx="12">
                  <c:v>38396</c:v>
                </c:pt>
                <c:pt idx="13">
                  <c:v>38397</c:v>
                </c:pt>
                <c:pt idx="14">
                  <c:v>38398</c:v>
                </c:pt>
                <c:pt idx="15">
                  <c:v>38399</c:v>
                </c:pt>
                <c:pt idx="16">
                  <c:v>38400</c:v>
                </c:pt>
                <c:pt idx="17">
                  <c:v>38401</c:v>
                </c:pt>
                <c:pt idx="18">
                  <c:v>38402</c:v>
                </c:pt>
                <c:pt idx="19">
                  <c:v>38403</c:v>
                </c:pt>
                <c:pt idx="20">
                  <c:v>38404</c:v>
                </c:pt>
                <c:pt idx="21">
                  <c:v>38405</c:v>
                </c:pt>
                <c:pt idx="22">
                  <c:v>38406</c:v>
                </c:pt>
                <c:pt idx="23">
                  <c:v>38407</c:v>
                </c:pt>
                <c:pt idx="24">
                  <c:v>38408</c:v>
                </c:pt>
                <c:pt idx="25">
                  <c:v>38409</c:v>
                </c:pt>
                <c:pt idx="26">
                  <c:v>38410</c:v>
                </c:pt>
                <c:pt idx="27">
                  <c:v>38411</c:v>
                </c:pt>
                <c:pt idx="28">
                  <c:v>38412</c:v>
                </c:pt>
                <c:pt idx="29">
                  <c:v>38413</c:v>
                </c:pt>
                <c:pt idx="30">
                  <c:v>38414</c:v>
                </c:pt>
                <c:pt idx="31">
                  <c:v>38415</c:v>
                </c:pt>
                <c:pt idx="32">
                  <c:v>38416</c:v>
                </c:pt>
                <c:pt idx="33">
                  <c:v>38417</c:v>
                </c:pt>
                <c:pt idx="34">
                  <c:v>38418</c:v>
                </c:pt>
                <c:pt idx="35">
                  <c:v>38419</c:v>
                </c:pt>
                <c:pt idx="36">
                  <c:v>38420</c:v>
                </c:pt>
                <c:pt idx="37">
                  <c:v>38421</c:v>
                </c:pt>
                <c:pt idx="38">
                  <c:v>38422</c:v>
                </c:pt>
                <c:pt idx="39">
                  <c:v>38423</c:v>
                </c:pt>
                <c:pt idx="40">
                  <c:v>38424</c:v>
                </c:pt>
                <c:pt idx="41">
                  <c:v>38425</c:v>
                </c:pt>
                <c:pt idx="42">
                  <c:v>38426</c:v>
                </c:pt>
                <c:pt idx="43">
                  <c:v>38427</c:v>
                </c:pt>
                <c:pt idx="44">
                  <c:v>38428</c:v>
                </c:pt>
                <c:pt idx="45">
                  <c:v>38429</c:v>
                </c:pt>
                <c:pt idx="46">
                  <c:v>38430</c:v>
                </c:pt>
              </c:numCache>
            </c:numRef>
          </c:cat>
          <c:val>
            <c:numRef>
              <c:f>ec!$AO$33:$AO$79</c:f>
              <c:numCache>
                <c:formatCode>General</c:formatCode>
                <c:ptCount val="47"/>
                <c:pt idx="0">
                  <c:v>1.5864320497325295</c:v>
                </c:pt>
                <c:pt idx="1">
                  <c:v>1.2293791813895603</c:v>
                </c:pt>
                <c:pt idx="2">
                  <c:v>1.5192895251012908</c:v>
                </c:pt>
                <c:pt idx="3">
                  <c:v>1.2840895939499541</c:v>
                </c:pt>
                <c:pt idx="4">
                  <c:v>1.1363728978192049</c:v>
                </c:pt>
                <c:pt idx="14">
                  <c:v>0.83368202249178558</c:v>
                </c:pt>
                <c:pt idx="15">
                  <c:v>0.39312497373531985</c:v>
                </c:pt>
                <c:pt idx="16">
                  <c:v>0.19267433746358625</c:v>
                </c:pt>
                <c:pt idx="17">
                  <c:v>0.45155251117670453</c:v>
                </c:pt>
                <c:pt idx="18">
                  <c:v>0.32987835788600961</c:v>
                </c:pt>
                <c:pt idx="35">
                  <c:v>0.28397494267889734</c:v>
                </c:pt>
                <c:pt idx="36">
                  <c:v>0.25952866708346684</c:v>
                </c:pt>
                <c:pt idx="37">
                  <c:v>0.50912752285053819</c:v>
                </c:pt>
                <c:pt idx="38">
                  <c:v>0.36912444657493748</c:v>
                </c:pt>
                <c:pt idx="39">
                  <c:v>0.31221446295037325</c:v>
                </c:pt>
                <c:pt idx="42">
                  <c:v>0.51958243958023953</c:v>
                </c:pt>
                <c:pt idx="43">
                  <c:v>0.74305685753483963</c:v>
                </c:pt>
                <c:pt idx="44">
                  <c:v>0.64758309839214434</c:v>
                </c:pt>
                <c:pt idx="45">
                  <c:v>0.44355210938595574</c:v>
                </c:pt>
                <c:pt idx="46">
                  <c:v>0.67557510082421024</c:v>
                </c:pt>
              </c:numCache>
            </c:numRef>
          </c:val>
        </c:ser>
        <c:ser>
          <c:idx val="22"/>
          <c:order val="22"/>
          <c:tx>
            <c:strRef>
              <c:f>ec!$AP$1</c:f>
              <c:strCache>
                <c:ptCount val="1"/>
                <c:pt idx="0">
                  <c:v>DEARS EMA6b</c:v>
                </c:pt>
              </c:strCache>
            </c:strRef>
          </c:tx>
          <c:marker>
            <c:symbol val="none"/>
          </c:marker>
          <c:cat>
            <c:numRef>
              <c:f>ec!$A$33:$A$79</c:f>
              <c:numCache>
                <c:formatCode>m/d/yyyy</c:formatCode>
                <c:ptCount val="47"/>
                <c:pt idx="0">
                  <c:v>38384</c:v>
                </c:pt>
                <c:pt idx="1">
                  <c:v>38385</c:v>
                </c:pt>
                <c:pt idx="2">
                  <c:v>38386</c:v>
                </c:pt>
                <c:pt idx="3">
                  <c:v>38387</c:v>
                </c:pt>
                <c:pt idx="4">
                  <c:v>38388</c:v>
                </c:pt>
                <c:pt idx="5">
                  <c:v>38389</c:v>
                </c:pt>
                <c:pt idx="6">
                  <c:v>38390</c:v>
                </c:pt>
                <c:pt idx="7">
                  <c:v>38391</c:v>
                </c:pt>
                <c:pt idx="8">
                  <c:v>38392</c:v>
                </c:pt>
                <c:pt idx="9">
                  <c:v>38393</c:v>
                </c:pt>
                <c:pt idx="10">
                  <c:v>38394</c:v>
                </c:pt>
                <c:pt idx="11">
                  <c:v>38395</c:v>
                </c:pt>
                <c:pt idx="12">
                  <c:v>38396</c:v>
                </c:pt>
                <c:pt idx="13">
                  <c:v>38397</c:v>
                </c:pt>
                <c:pt idx="14">
                  <c:v>38398</c:v>
                </c:pt>
                <c:pt idx="15">
                  <c:v>38399</c:v>
                </c:pt>
                <c:pt idx="16">
                  <c:v>38400</c:v>
                </c:pt>
                <c:pt idx="17">
                  <c:v>38401</c:v>
                </c:pt>
                <c:pt idx="18">
                  <c:v>38402</c:v>
                </c:pt>
                <c:pt idx="19">
                  <c:v>38403</c:v>
                </c:pt>
                <c:pt idx="20">
                  <c:v>38404</c:v>
                </c:pt>
                <c:pt idx="21">
                  <c:v>38405</c:v>
                </c:pt>
                <c:pt idx="22">
                  <c:v>38406</c:v>
                </c:pt>
                <c:pt idx="23">
                  <c:v>38407</c:v>
                </c:pt>
                <c:pt idx="24">
                  <c:v>38408</c:v>
                </c:pt>
                <c:pt idx="25">
                  <c:v>38409</c:v>
                </c:pt>
                <c:pt idx="26">
                  <c:v>38410</c:v>
                </c:pt>
                <c:pt idx="27">
                  <c:v>38411</c:v>
                </c:pt>
                <c:pt idx="28">
                  <c:v>38412</c:v>
                </c:pt>
                <c:pt idx="29">
                  <c:v>38413</c:v>
                </c:pt>
                <c:pt idx="30">
                  <c:v>38414</c:v>
                </c:pt>
                <c:pt idx="31">
                  <c:v>38415</c:v>
                </c:pt>
                <c:pt idx="32">
                  <c:v>38416</c:v>
                </c:pt>
                <c:pt idx="33">
                  <c:v>38417</c:v>
                </c:pt>
                <c:pt idx="34">
                  <c:v>38418</c:v>
                </c:pt>
                <c:pt idx="35">
                  <c:v>38419</c:v>
                </c:pt>
                <c:pt idx="36">
                  <c:v>38420</c:v>
                </c:pt>
                <c:pt idx="37">
                  <c:v>38421</c:v>
                </c:pt>
                <c:pt idx="38">
                  <c:v>38422</c:v>
                </c:pt>
                <c:pt idx="39">
                  <c:v>38423</c:v>
                </c:pt>
                <c:pt idx="40">
                  <c:v>38424</c:v>
                </c:pt>
                <c:pt idx="41">
                  <c:v>38425</c:v>
                </c:pt>
                <c:pt idx="42">
                  <c:v>38426</c:v>
                </c:pt>
                <c:pt idx="43">
                  <c:v>38427</c:v>
                </c:pt>
                <c:pt idx="44">
                  <c:v>38428</c:v>
                </c:pt>
                <c:pt idx="45">
                  <c:v>38429</c:v>
                </c:pt>
                <c:pt idx="46">
                  <c:v>38430</c:v>
                </c:pt>
              </c:numCache>
            </c:numRef>
          </c:cat>
          <c:val>
            <c:numRef>
              <c:f>ec!$AP$33:$AP$79</c:f>
              <c:numCache>
                <c:formatCode>General</c:formatCode>
                <c:ptCount val="47"/>
                <c:pt idx="14">
                  <c:v>0.65259552325317416</c:v>
                </c:pt>
                <c:pt idx="15">
                  <c:v>0.42224375463471264</c:v>
                </c:pt>
                <c:pt idx="17">
                  <c:v>0.74051752782789704</c:v>
                </c:pt>
                <c:pt idx="18">
                  <c:v>0.39204134462734747</c:v>
                </c:pt>
                <c:pt idx="35">
                  <c:v>0.3651245545090801</c:v>
                </c:pt>
                <c:pt idx="36">
                  <c:v>0.50703306064315667</c:v>
                </c:pt>
                <c:pt idx="37">
                  <c:v>0.63747897959396616</c:v>
                </c:pt>
                <c:pt idx="38">
                  <c:v>0.53755733929775706</c:v>
                </c:pt>
                <c:pt idx="39">
                  <c:v>0.21509492335126446</c:v>
                </c:pt>
                <c:pt idx="42">
                  <c:v>0.70740537985760621</c:v>
                </c:pt>
                <c:pt idx="43">
                  <c:v>0.70719117425565858</c:v>
                </c:pt>
                <c:pt idx="44">
                  <c:v>0.49720439955783136</c:v>
                </c:pt>
                <c:pt idx="45">
                  <c:v>0.35298784147087803</c:v>
                </c:pt>
                <c:pt idx="46">
                  <c:v>0.79923969801176542</c:v>
                </c:pt>
              </c:numCache>
            </c:numRef>
          </c:val>
        </c:ser>
        <c:ser>
          <c:idx val="23"/>
          <c:order val="23"/>
          <c:tx>
            <c:strRef>
              <c:f>ec!$AQ$1</c:f>
              <c:strCache>
                <c:ptCount val="1"/>
                <c:pt idx="0">
                  <c:v>DEARS EMA7</c:v>
                </c:pt>
              </c:strCache>
            </c:strRef>
          </c:tx>
          <c:marker>
            <c:symbol val="none"/>
          </c:marker>
          <c:cat>
            <c:numRef>
              <c:f>ec!$A$33:$A$79</c:f>
              <c:numCache>
                <c:formatCode>m/d/yyyy</c:formatCode>
                <c:ptCount val="47"/>
                <c:pt idx="0">
                  <c:v>38384</c:v>
                </c:pt>
                <c:pt idx="1">
                  <c:v>38385</c:v>
                </c:pt>
                <c:pt idx="2">
                  <c:v>38386</c:v>
                </c:pt>
                <c:pt idx="3">
                  <c:v>38387</c:v>
                </c:pt>
                <c:pt idx="4">
                  <c:v>38388</c:v>
                </c:pt>
                <c:pt idx="5">
                  <c:v>38389</c:v>
                </c:pt>
                <c:pt idx="6">
                  <c:v>38390</c:v>
                </c:pt>
                <c:pt idx="7">
                  <c:v>38391</c:v>
                </c:pt>
                <c:pt idx="8">
                  <c:v>38392</c:v>
                </c:pt>
                <c:pt idx="9">
                  <c:v>38393</c:v>
                </c:pt>
                <c:pt idx="10">
                  <c:v>38394</c:v>
                </c:pt>
                <c:pt idx="11">
                  <c:v>38395</c:v>
                </c:pt>
                <c:pt idx="12">
                  <c:v>38396</c:v>
                </c:pt>
                <c:pt idx="13">
                  <c:v>38397</c:v>
                </c:pt>
                <c:pt idx="14">
                  <c:v>38398</c:v>
                </c:pt>
                <c:pt idx="15">
                  <c:v>38399</c:v>
                </c:pt>
                <c:pt idx="16">
                  <c:v>38400</c:v>
                </c:pt>
                <c:pt idx="17">
                  <c:v>38401</c:v>
                </c:pt>
                <c:pt idx="18">
                  <c:v>38402</c:v>
                </c:pt>
                <c:pt idx="19">
                  <c:v>38403</c:v>
                </c:pt>
                <c:pt idx="20">
                  <c:v>38404</c:v>
                </c:pt>
                <c:pt idx="21">
                  <c:v>38405</c:v>
                </c:pt>
                <c:pt idx="22">
                  <c:v>38406</c:v>
                </c:pt>
                <c:pt idx="23">
                  <c:v>38407</c:v>
                </c:pt>
                <c:pt idx="24">
                  <c:v>38408</c:v>
                </c:pt>
                <c:pt idx="25">
                  <c:v>38409</c:v>
                </c:pt>
                <c:pt idx="26">
                  <c:v>38410</c:v>
                </c:pt>
                <c:pt idx="27">
                  <c:v>38411</c:v>
                </c:pt>
                <c:pt idx="28">
                  <c:v>38412</c:v>
                </c:pt>
                <c:pt idx="29">
                  <c:v>38413</c:v>
                </c:pt>
                <c:pt idx="30">
                  <c:v>38414</c:v>
                </c:pt>
                <c:pt idx="31">
                  <c:v>38415</c:v>
                </c:pt>
                <c:pt idx="32">
                  <c:v>38416</c:v>
                </c:pt>
                <c:pt idx="33">
                  <c:v>38417</c:v>
                </c:pt>
                <c:pt idx="34">
                  <c:v>38418</c:v>
                </c:pt>
                <c:pt idx="35">
                  <c:v>38419</c:v>
                </c:pt>
                <c:pt idx="36">
                  <c:v>38420</c:v>
                </c:pt>
                <c:pt idx="37">
                  <c:v>38421</c:v>
                </c:pt>
                <c:pt idx="38">
                  <c:v>38422</c:v>
                </c:pt>
                <c:pt idx="39">
                  <c:v>38423</c:v>
                </c:pt>
                <c:pt idx="40">
                  <c:v>38424</c:v>
                </c:pt>
                <c:pt idx="41">
                  <c:v>38425</c:v>
                </c:pt>
                <c:pt idx="42">
                  <c:v>38426</c:v>
                </c:pt>
                <c:pt idx="43">
                  <c:v>38427</c:v>
                </c:pt>
                <c:pt idx="44">
                  <c:v>38428</c:v>
                </c:pt>
                <c:pt idx="45">
                  <c:v>38429</c:v>
                </c:pt>
                <c:pt idx="46">
                  <c:v>38430</c:v>
                </c:pt>
              </c:numCache>
            </c:numRef>
          </c:cat>
          <c:val>
            <c:numRef>
              <c:f>ec!$AQ$33:$AQ$79</c:f>
              <c:numCache>
                <c:formatCode>General</c:formatCode>
                <c:ptCount val="47"/>
                <c:pt idx="0">
                  <c:v>0.79468232219664925</c:v>
                </c:pt>
                <c:pt idx="1">
                  <c:v>1.248901688512819</c:v>
                </c:pt>
                <c:pt idx="2">
                  <c:v>1.0625220121023526</c:v>
                </c:pt>
                <c:pt idx="3">
                  <c:v>0.95613239553694451</c:v>
                </c:pt>
                <c:pt idx="4">
                  <c:v>0.95387085369075797</c:v>
                </c:pt>
                <c:pt idx="7">
                  <c:v>0.44375896468066894</c:v>
                </c:pt>
                <c:pt idx="8">
                  <c:v>0.44225001941410058</c:v>
                </c:pt>
                <c:pt idx="9">
                  <c:v>0.29606464142736533</c:v>
                </c:pt>
                <c:pt idx="10">
                  <c:v>0.33202157088038897</c:v>
                </c:pt>
                <c:pt idx="11">
                  <c:v>0.51548537846315279</c:v>
                </c:pt>
                <c:pt idx="14">
                  <c:v>0.46425283581126614</c:v>
                </c:pt>
                <c:pt idx="15">
                  <c:v>0.27230927800786486</c:v>
                </c:pt>
                <c:pt idx="16">
                  <c:v>0.27507877317455454</c:v>
                </c:pt>
                <c:pt idx="17">
                  <c:v>0.32617983557282548</c:v>
                </c:pt>
                <c:pt idx="18">
                  <c:v>0.34295942972933241</c:v>
                </c:pt>
                <c:pt idx="21">
                  <c:v>0.2902704688038209</c:v>
                </c:pt>
                <c:pt idx="22">
                  <c:v>0.32996228676914091</c:v>
                </c:pt>
                <c:pt idx="23">
                  <c:v>0.51590376460139042</c:v>
                </c:pt>
                <c:pt idx="24">
                  <c:v>0.24760762658542076</c:v>
                </c:pt>
                <c:pt idx="25">
                  <c:v>0.52740741512348199</c:v>
                </c:pt>
                <c:pt idx="28">
                  <c:v>0.19204496033041391</c:v>
                </c:pt>
                <c:pt idx="29">
                  <c:v>0.31946088138686063</c:v>
                </c:pt>
                <c:pt idx="30">
                  <c:v>0.41853464781245325</c:v>
                </c:pt>
                <c:pt idx="31">
                  <c:v>0.94664747054788856</c:v>
                </c:pt>
                <c:pt idx="35">
                  <c:v>0.32125995443385447</c:v>
                </c:pt>
                <c:pt idx="36">
                  <c:v>0.23063295002839554</c:v>
                </c:pt>
                <c:pt idx="37">
                  <c:v>0.16934809760140657</c:v>
                </c:pt>
                <c:pt idx="38">
                  <c:v>0.19249029178139671</c:v>
                </c:pt>
                <c:pt idx="39">
                  <c:v>0.2806037305964813</c:v>
                </c:pt>
                <c:pt idx="42">
                  <c:v>0.53028513196268912</c:v>
                </c:pt>
                <c:pt idx="43">
                  <c:v>0.37994127311594766</c:v>
                </c:pt>
                <c:pt idx="44">
                  <c:v>0.43488307099095636</c:v>
                </c:pt>
                <c:pt idx="45">
                  <c:v>0.39397378018133922</c:v>
                </c:pt>
                <c:pt idx="46">
                  <c:v>0.87161787856206496</c:v>
                </c:pt>
              </c:numCache>
            </c:numRef>
          </c:val>
        </c:ser>
        <c:marker val="1"/>
        <c:axId val="191867904"/>
        <c:axId val="191918848"/>
      </c:lineChart>
      <c:dateAx>
        <c:axId val="191867904"/>
        <c:scaling>
          <c:orientation val="minMax"/>
        </c:scaling>
        <c:axPos val="b"/>
        <c:numFmt formatCode="m/d/yyyy" sourceLinked="1"/>
        <c:tickLblPos val="nextTo"/>
        <c:crossAx val="191918848"/>
        <c:crosses val="autoZero"/>
        <c:auto val="1"/>
        <c:lblOffset val="100"/>
        <c:majorUnit val="7"/>
        <c:majorTimeUnit val="days"/>
      </c:dateAx>
      <c:valAx>
        <c:axId val="19191884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EC</a:t>
                </a:r>
              </a:p>
            </c:rich>
          </c:tx>
          <c:layout/>
        </c:title>
        <c:numFmt formatCode="General" sourceLinked="1"/>
        <c:tickLblPos val="nextTo"/>
        <c:crossAx val="19186790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7.5563474712275591E-2"/>
          <c:y val="7.4628516594877556E-2"/>
          <c:w val="0.92443652528772313"/>
          <c:h val="0.17946058602352441"/>
        </c:manualLayout>
      </c:layout>
    </c:legend>
    <c:plotVisOnly val="1"/>
  </c:chart>
  <c:externalData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CMAQ 1 km DEARS Census Tracts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7.9325740663664879E-2"/>
          <c:y val="0.17120903686156069"/>
          <c:w val="0.90455883180800101"/>
          <c:h val="0.76323325450119683"/>
        </c:manualLayout>
      </c:layout>
      <c:lineChart>
        <c:grouping val="standard"/>
        <c:ser>
          <c:idx val="0"/>
          <c:order val="0"/>
          <c:tx>
            <c:strRef>
              <c:f>ec!$B$1</c:f>
              <c:strCache>
                <c:ptCount val="1"/>
                <c:pt idx="0">
                  <c:v>km1_26163500300</c:v>
                </c:pt>
              </c:strCache>
            </c:strRef>
          </c:tx>
          <c:spPr>
            <a:ln w="19050">
              <a:prstDash val="sysDash"/>
            </a:ln>
          </c:spPr>
          <c:marker>
            <c:symbol val="none"/>
          </c:marker>
          <c:cat>
            <c:numRef>
              <c:f>ec!$A$194:$A$240</c:f>
              <c:numCache>
                <c:formatCode>m/d/yyyy</c:formatCode>
                <c:ptCount val="47"/>
                <c:pt idx="0">
                  <c:v>38545</c:v>
                </c:pt>
                <c:pt idx="1">
                  <c:v>38546</c:v>
                </c:pt>
                <c:pt idx="2">
                  <c:v>38547</c:v>
                </c:pt>
                <c:pt idx="3">
                  <c:v>38548</c:v>
                </c:pt>
                <c:pt idx="4">
                  <c:v>38549</c:v>
                </c:pt>
                <c:pt idx="5">
                  <c:v>38550</c:v>
                </c:pt>
                <c:pt idx="6">
                  <c:v>38551</c:v>
                </c:pt>
                <c:pt idx="7">
                  <c:v>38552</c:v>
                </c:pt>
                <c:pt idx="8">
                  <c:v>38553</c:v>
                </c:pt>
                <c:pt idx="9">
                  <c:v>38554</c:v>
                </c:pt>
                <c:pt idx="10">
                  <c:v>38555</c:v>
                </c:pt>
                <c:pt idx="11">
                  <c:v>38556</c:v>
                </c:pt>
                <c:pt idx="12">
                  <c:v>38557</c:v>
                </c:pt>
                <c:pt idx="13">
                  <c:v>38558</c:v>
                </c:pt>
                <c:pt idx="14">
                  <c:v>38559</c:v>
                </c:pt>
                <c:pt idx="15">
                  <c:v>38560</c:v>
                </c:pt>
                <c:pt idx="16">
                  <c:v>38561</c:v>
                </c:pt>
                <c:pt idx="17">
                  <c:v>38562</c:v>
                </c:pt>
                <c:pt idx="18">
                  <c:v>38563</c:v>
                </c:pt>
                <c:pt idx="19">
                  <c:v>38564</c:v>
                </c:pt>
                <c:pt idx="20">
                  <c:v>38565</c:v>
                </c:pt>
                <c:pt idx="21">
                  <c:v>38566</c:v>
                </c:pt>
                <c:pt idx="22">
                  <c:v>38567</c:v>
                </c:pt>
                <c:pt idx="23">
                  <c:v>38568</c:v>
                </c:pt>
                <c:pt idx="24">
                  <c:v>38569</c:v>
                </c:pt>
                <c:pt idx="25">
                  <c:v>38570</c:v>
                </c:pt>
                <c:pt idx="26">
                  <c:v>38571</c:v>
                </c:pt>
                <c:pt idx="27">
                  <c:v>38572</c:v>
                </c:pt>
                <c:pt idx="28">
                  <c:v>38573</c:v>
                </c:pt>
                <c:pt idx="29">
                  <c:v>38574</c:v>
                </c:pt>
                <c:pt idx="30">
                  <c:v>38575</c:v>
                </c:pt>
                <c:pt idx="31">
                  <c:v>38576</c:v>
                </c:pt>
                <c:pt idx="32">
                  <c:v>38577</c:v>
                </c:pt>
                <c:pt idx="33">
                  <c:v>38578</c:v>
                </c:pt>
                <c:pt idx="34">
                  <c:v>38579</c:v>
                </c:pt>
                <c:pt idx="35">
                  <c:v>38580</c:v>
                </c:pt>
                <c:pt idx="36">
                  <c:v>38581</c:v>
                </c:pt>
                <c:pt idx="37">
                  <c:v>38582</c:v>
                </c:pt>
                <c:pt idx="38">
                  <c:v>38583</c:v>
                </c:pt>
                <c:pt idx="39">
                  <c:v>38584</c:v>
                </c:pt>
                <c:pt idx="40">
                  <c:v>38585</c:v>
                </c:pt>
                <c:pt idx="41">
                  <c:v>38586</c:v>
                </c:pt>
                <c:pt idx="42">
                  <c:v>38587</c:v>
                </c:pt>
                <c:pt idx="43">
                  <c:v>38588</c:v>
                </c:pt>
                <c:pt idx="44">
                  <c:v>38589</c:v>
                </c:pt>
                <c:pt idx="45">
                  <c:v>38590</c:v>
                </c:pt>
                <c:pt idx="46">
                  <c:v>38591</c:v>
                </c:pt>
              </c:numCache>
            </c:numRef>
          </c:cat>
          <c:val>
            <c:numRef>
              <c:f>ec!$B$194:$B$240</c:f>
              <c:numCache>
                <c:formatCode>General</c:formatCode>
                <c:ptCount val="47"/>
                <c:pt idx="0">
                  <c:v>0.91864230063705088</c:v>
                </c:pt>
                <c:pt idx="1">
                  <c:v>0.645074273221932</c:v>
                </c:pt>
                <c:pt idx="2">
                  <c:v>0.68500033058808185</c:v>
                </c:pt>
                <c:pt idx="3">
                  <c:v>0.42577726296925295</c:v>
                </c:pt>
                <c:pt idx="4">
                  <c:v>0.44559484831794788</c:v>
                </c:pt>
                <c:pt idx="5">
                  <c:v>1.2150935944713031</c:v>
                </c:pt>
                <c:pt idx="6">
                  <c:v>0.92471267755414976</c:v>
                </c:pt>
                <c:pt idx="7">
                  <c:v>0.82415314303943887</c:v>
                </c:pt>
                <c:pt idx="8">
                  <c:v>0.90303834096024127</c:v>
                </c:pt>
                <c:pt idx="9">
                  <c:v>0.98212649436512345</c:v>
                </c:pt>
                <c:pt idx="10">
                  <c:v>0.64579494775777369</c:v>
                </c:pt>
                <c:pt idx="11">
                  <c:v>0.45938262867275625</c:v>
                </c:pt>
                <c:pt idx="12">
                  <c:v>0.68427202631816419</c:v>
                </c:pt>
                <c:pt idx="13">
                  <c:v>1.0823849618706542</c:v>
                </c:pt>
                <c:pt idx="14">
                  <c:v>0.68894884387069999</c:v>
                </c:pt>
                <c:pt idx="15">
                  <c:v>0.7263691850239411</c:v>
                </c:pt>
                <c:pt idx="16">
                  <c:v>1.4491671352492024</c:v>
                </c:pt>
                <c:pt idx="17">
                  <c:v>0.72657286432028434</c:v>
                </c:pt>
                <c:pt idx="18">
                  <c:v>0.3399321413889993</c:v>
                </c:pt>
                <c:pt idx="19">
                  <c:v>1.0547840985673247</c:v>
                </c:pt>
                <c:pt idx="20">
                  <c:v>1.3167574602121022</c:v>
                </c:pt>
                <c:pt idx="21">
                  <c:v>1.9152758421453957</c:v>
                </c:pt>
                <c:pt idx="22">
                  <c:v>1.9216438972313579</c:v>
                </c:pt>
                <c:pt idx="23">
                  <c:v>0.67150918035379925</c:v>
                </c:pt>
                <c:pt idx="24">
                  <c:v>0.49838187711914844</c:v>
                </c:pt>
                <c:pt idx="25">
                  <c:v>0.5248943331923025</c:v>
                </c:pt>
                <c:pt idx="26">
                  <c:v>0.87235936155775562</c:v>
                </c:pt>
                <c:pt idx="27">
                  <c:v>1.3464019511108443</c:v>
                </c:pt>
                <c:pt idx="28">
                  <c:v>1.7953405155761477</c:v>
                </c:pt>
                <c:pt idx="29">
                  <c:v>1.1820246644298702</c:v>
                </c:pt>
                <c:pt idx="30">
                  <c:v>0.68109326993968955</c:v>
                </c:pt>
                <c:pt idx="31">
                  <c:v>0.91667037673566176</c:v>
                </c:pt>
                <c:pt idx="32">
                  <c:v>0.56533148070351069</c:v>
                </c:pt>
                <c:pt idx="33">
                  <c:v>0.59108159036259167</c:v>
                </c:pt>
                <c:pt idx="34">
                  <c:v>0.87581904027805046</c:v>
                </c:pt>
                <c:pt idx="35">
                  <c:v>1.6159352334216237</c:v>
                </c:pt>
                <c:pt idx="36">
                  <c:v>0.70680882936964429</c:v>
                </c:pt>
                <c:pt idx="37">
                  <c:v>0.77693450324780622</c:v>
                </c:pt>
                <c:pt idx="38">
                  <c:v>0.92638182160832605</c:v>
                </c:pt>
                <c:pt idx="39">
                  <c:v>0.60697803554163932</c:v>
                </c:pt>
                <c:pt idx="40">
                  <c:v>0.61519574259970489</c:v>
                </c:pt>
                <c:pt idx="41">
                  <c:v>0.86907243268797174</c:v>
                </c:pt>
                <c:pt idx="42">
                  <c:v>0.6823313282123612</c:v>
                </c:pt>
                <c:pt idx="43">
                  <c:v>0.80405380144172034</c:v>
                </c:pt>
                <c:pt idx="44">
                  <c:v>0.58653192634422646</c:v>
                </c:pt>
                <c:pt idx="45">
                  <c:v>0.72522648248802091</c:v>
                </c:pt>
                <c:pt idx="46">
                  <c:v>1.0058353478622546</c:v>
                </c:pt>
              </c:numCache>
            </c:numRef>
          </c:val>
        </c:ser>
        <c:ser>
          <c:idx val="1"/>
          <c:order val="1"/>
          <c:tx>
            <c:strRef>
              <c:f>ec!$C$1</c:f>
              <c:strCache>
                <c:ptCount val="1"/>
                <c:pt idx="0">
                  <c:v>km1_26163520900</c:v>
                </c:pt>
              </c:strCache>
            </c:strRef>
          </c:tx>
          <c:spPr>
            <a:ln w="19050">
              <a:prstDash val="sysDash"/>
            </a:ln>
          </c:spPr>
          <c:marker>
            <c:symbol val="none"/>
          </c:marker>
          <c:cat>
            <c:numRef>
              <c:f>ec!$A$194:$A$240</c:f>
              <c:numCache>
                <c:formatCode>m/d/yyyy</c:formatCode>
                <c:ptCount val="47"/>
                <c:pt idx="0">
                  <c:v>38545</c:v>
                </c:pt>
                <c:pt idx="1">
                  <c:v>38546</c:v>
                </c:pt>
                <c:pt idx="2">
                  <c:v>38547</c:v>
                </c:pt>
                <c:pt idx="3">
                  <c:v>38548</c:v>
                </c:pt>
                <c:pt idx="4">
                  <c:v>38549</c:v>
                </c:pt>
                <c:pt idx="5">
                  <c:v>38550</c:v>
                </c:pt>
                <c:pt idx="6">
                  <c:v>38551</c:v>
                </c:pt>
                <c:pt idx="7">
                  <c:v>38552</c:v>
                </c:pt>
                <c:pt idx="8">
                  <c:v>38553</c:v>
                </c:pt>
                <c:pt idx="9">
                  <c:v>38554</c:v>
                </c:pt>
                <c:pt idx="10">
                  <c:v>38555</c:v>
                </c:pt>
                <c:pt idx="11">
                  <c:v>38556</c:v>
                </c:pt>
                <c:pt idx="12">
                  <c:v>38557</c:v>
                </c:pt>
                <c:pt idx="13">
                  <c:v>38558</c:v>
                </c:pt>
                <c:pt idx="14">
                  <c:v>38559</c:v>
                </c:pt>
                <c:pt idx="15">
                  <c:v>38560</c:v>
                </c:pt>
                <c:pt idx="16">
                  <c:v>38561</c:v>
                </c:pt>
                <c:pt idx="17">
                  <c:v>38562</c:v>
                </c:pt>
                <c:pt idx="18">
                  <c:v>38563</c:v>
                </c:pt>
                <c:pt idx="19">
                  <c:v>38564</c:v>
                </c:pt>
                <c:pt idx="20">
                  <c:v>38565</c:v>
                </c:pt>
                <c:pt idx="21">
                  <c:v>38566</c:v>
                </c:pt>
                <c:pt idx="22">
                  <c:v>38567</c:v>
                </c:pt>
                <c:pt idx="23">
                  <c:v>38568</c:v>
                </c:pt>
                <c:pt idx="24">
                  <c:v>38569</c:v>
                </c:pt>
                <c:pt idx="25">
                  <c:v>38570</c:v>
                </c:pt>
                <c:pt idx="26">
                  <c:v>38571</c:v>
                </c:pt>
                <c:pt idx="27">
                  <c:v>38572</c:v>
                </c:pt>
                <c:pt idx="28">
                  <c:v>38573</c:v>
                </c:pt>
                <c:pt idx="29">
                  <c:v>38574</c:v>
                </c:pt>
                <c:pt idx="30">
                  <c:v>38575</c:v>
                </c:pt>
                <c:pt idx="31">
                  <c:v>38576</c:v>
                </c:pt>
                <c:pt idx="32">
                  <c:v>38577</c:v>
                </c:pt>
                <c:pt idx="33">
                  <c:v>38578</c:v>
                </c:pt>
                <c:pt idx="34">
                  <c:v>38579</c:v>
                </c:pt>
                <c:pt idx="35">
                  <c:v>38580</c:v>
                </c:pt>
                <c:pt idx="36">
                  <c:v>38581</c:v>
                </c:pt>
                <c:pt idx="37">
                  <c:v>38582</c:v>
                </c:pt>
                <c:pt idx="38">
                  <c:v>38583</c:v>
                </c:pt>
                <c:pt idx="39">
                  <c:v>38584</c:v>
                </c:pt>
                <c:pt idx="40">
                  <c:v>38585</c:v>
                </c:pt>
                <c:pt idx="41">
                  <c:v>38586</c:v>
                </c:pt>
                <c:pt idx="42">
                  <c:v>38587</c:v>
                </c:pt>
                <c:pt idx="43">
                  <c:v>38588</c:v>
                </c:pt>
                <c:pt idx="44">
                  <c:v>38589</c:v>
                </c:pt>
                <c:pt idx="45">
                  <c:v>38590</c:v>
                </c:pt>
                <c:pt idx="46">
                  <c:v>38591</c:v>
                </c:pt>
              </c:numCache>
            </c:numRef>
          </c:cat>
          <c:val>
            <c:numRef>
              <c:f>ec!$C$194:$C$240</c:f>
              <c:numCache>
                <c:formatCode>General</c:formatCode>
                <c:ptCount val="47"/>
                <c:pt idx="0">
                  <c:v>1.0623230427639403</c:v>
                </c:pt>
                <c:pt idx="1">
                  <c:v>1.0657177826409072</c:v>
                </c:pt>
                <c:pt idx="2">
                  <c:v>1.5704213183004565</c:v>
                </c:pt>
                <c:pt idx="3">
                  <c:v>0.73694957607949618</c:v>
                </c:pt>
                <c:pt idx="4">
                  <c:v>0.45988842222141102</c:v>
                </c:pt>
                <c:pt idx="5">
                  <c:v>1.2112983511275768</c:v>
                </c:pt>
                <c:pt idx="6">
                  <c:v>0.95067937977728434</c:v>
                </c:pt>
                <c:pt idx="7">
                  <c:v>1.2820201523233361</c:v>
                </c:pt>
                <c:pt idx="8">
                  <c:v>0.93163151045640313</c:v>
                </c:pt>
                <c:pt idx="9">
                  <c:v>1.3044058923260309</c:v>
                </c:pt>
                <c:pt idx="10">
                  <c:v>1.5169826665660366</c:v>
                </c:pt>
                <c:pt idx="11">
                  <c:v>0.43226832381818286</c:v>
                </c:pt>
                <c:pt idx="12">
                  <c:v>0.82922664467090124</c:v>
                </c:pt>
                <c:pt idx="13">
                  <c:v>1.018376458727289</c:v>
                </c:pt>
                <c:pt idx="14">
                  <c:v>0.91029343788977712</c:v>
                </c:pt>
                <c:pt idx="15">
                  <c:v>1.3014855914128323</c:v>
                </c:pt>
                <c:pt idx="16">
                  <c:v>1.409434528555721</c:v>
                </c:pt>
                <c:pt idx="17">
                  <c:v>1.2583181871062454</c:v>
                </c:pt>
                <c:pt idx="18">
                  <c:v>0.68650341636384837</c:v>
                </c:pt>
                <c:pt idx="19">
                  <c:v>1.1240303046070039</c:v>
                </c:pt>
                <c:pt idx="20">
                  <c:v>1.3264148495315264</c:v>
                </c:pt>
                <c:pt idx="21">
                  <c:v>1.9576791192230303</c:v>
                </c:pt>
                <c:pt idx="22">
                  <c:v>1.8507230021253538</c:v>
                </c:pt>
                <c:pt idx="23">
                  <c:v>0.76793411214991159</c:v>
                </c:pt>
                <c:pt idx="24">
                  <c:v>1.0386403150526651</c:v>
                </c:pt>
                <c:pt idx="25">
                  <c:v>0.50000054790871218</c:v>
                </c:pt>
                <c:pt idx="26">
                  <c:v>0.85834910124928376</c:v>
                </c:pt>
                <c:pt idx="27">
                  <c:v>1.2578793802725461</c:v>
                </c:pt>
                <c:pt idx="28">
                  <c:v>1.6285834495016995</c:v>
                </c:pt>
                <c:pt idx="29">
                  <c:v>1.5387002524803393</c:v>
                </c:pt>
                <c:pt idx="30">
                  <c:v>0.918085767615897</c:v>
                </c:pt>
                <c:pt idx="31">
                  <c:v>1.2384904856735375</c:v>
                </c:pt>
                <c:pt idx="32">
                  <c:v>0.85377406181457138</c:v>
                </c:pt>
                <c:pt idx="33">
                  <c:v>1.0398870867211372</c:v>
                </c:pt>
                <c:pt idx="34">
                  <c:v>1.6161130717179428</c:v>
                </c:pt>
                <c:pt idx="35">
                  <c:v>1.7026124516269192</c:v>
                </c:pt>
                <c:pt idx="36">
                  <c:v>1.3264295722474344</c:v>
                </c:pt>
                <c:pt idx="37">
                  <c:v>0.71456314130531007</c:v>
                </c:pt>
                <c:pt idx="38">
                  <c:v>0.91242567546820885</c:v>
                </c:pt>
                <c:pt idx="39">
                  <c:v>0.75651821714321466</c:v>
                </c:pt>
                <c:pt idx="40">
                  <c:v>0.7949081667999659</c:v>
                </c:pt>
                <c:pt idx="41">
                  <c:v>1.3011435359949246</c:v>
                </c:pt>
                <c:pt idx="42">
                  <c:v>1.2774152305404034</c:v>
                </c:pt>
                <c:pt idx="43">
                  <c:v>1.341197251342237</c:v>
                </c:pt>
                <c:pt idx="44">
                  <c:v>1.1741629824876629</c:v>
                </c:pt>
                <c:pt idx="45">
                  <c:v>0.81787274991317338</c:v>
                </c:pt>
                <c:pt idx="46">
                  <c:v>1.0216552114337294</c:v>
                </c:pt>
              </c:numCache>
            </c:numRef>
          </c:val>
        </c:ser>
        <c:ser>
          <c:idx val="2"/>
          <c:order val="2"/>
          <c:tx>
            <c:strRef>
              <c:f>ec!$D$1</c:f>
              <c:strCache>
                <c:ptCount val="1"/>
                <c:pt idx="0">
                  <c:v>km1_26163521100</c:v>
                </c:pt>
              </c:strCache>
            </c:strRef>
          </c:tx>
          <c:spPr>
            <a:ln w="19050">
              <a:prstDash val="sysDash"/>
            </a:ln>
          </c:spPr>
          <c:marker>
            <c:symbol val="none"/>
          </c:marker>
          <c:cat>
            <c:numRef>
              <c:f>ec!$A$194:$A$240</c:f>
              <c:numCache>
                <c:formatCode>m/d/yyyy</c:formatCode>
                <c:ptCount val="47"/>
                <c:pt idx="0">
                  <c:v>38545</c:v>
                </c:pt>
                <c:pt idx="1">
                  <c:v>38546</c:v>
                </c:pt>
                <c:pt idx="2">
                  <c:v>38547</c:v>
                </c:pt>
                <c:pt idx="3">
                  <c:v>38548</c:v>
                </c:pt>
                <c:pt idx="4">
                  <c:v>38549</c:v>
                </c:pt>
                <c:pt idx="5">
                  <c:v>38550</c:v>
                </c:pt>
                <c:pt idx="6">
                  <c:v>38551</c:v>
                </c:pt>
                <c:pt idx="7">
                  <c:v>38552</c:v>
                </c:pt>
                <c:pt idx="8">
                  <c:v>38553</c:v>
                </c:pt>
                <c:pt idx="9">
                  <c:v>38554</c:v>
                </c:pt>
                <c:pt idx="10">
                  <c:v>38555</c:v>
                </c:pt>
                <c:pt idx="11">
                  <c:v>38556</c:v>
                </c:pt>
                <c:pt idx="12">
                  <c:v>38557</c:v>
                </c:pt>
                <c:pt idx="13">
                  <c:v>38558</c:v>
                </c:pt>
                <c:pt idx="14">
                  <c:v>38559</c:v>
                </c:pt>
                <c:pt idx="15">
                  <c:v>38560</c:v>
                </c:pt>
                <c:pt idx="16">
                  <c:v>38561</c:v>
                </c:pt>
                <c:pt idx="17">
                  <c:v>38562</c:v>
                </c:pt>
                <c:pt idx="18">
                  <c:v>38563</c:v>
                </c:pt>
                <c:pt idx="19">
                  <c:v>38564</c:v>
                </c:pt>
                <c:pt idx="20">
                  <c:v>38565</c:v>
                </c:pt>
                <c:pt idx="21">
                  <c:v>38566</c:v>
                </c:pt>
                <c:pt idx="22">
                  <c:v>38567</c:v>
                </c:pt>
                <c:pt idx="23">
                  <c:v>38568</c:v>
                </c:pt>
                <c:pt idx="24">
                  <c:v>38569</c:v>
                </c:pt>
                <c:pt idx="25">
                  <c:v>38570</c:v>
                </c:pt>
                <c:pt idx="26">
                  <c:v>38571</c:v>
                </c:pt>
                <c:pt idx="27">
                  <c:v>38572</c:v>
                </c:pt>
                <c:pt idx="28">
                  <c:v>38573</c:v>
                </c:pt>
                <c:pt idx="29">
                  <c:v>38574</c:v>
                </c:pt>
                <c:pt idx="30">
                  <c:v>38575</c:v>
                </c:pt>
                <c:pt idx="31">
                  <c:v>38576</c:v>
                </c:pt>
                <c:pt idx="32">
                  <c:v>38577</c:v>
                </c:pt>
                <c:pt idx="33">
                  <c:v>38578</c:v>
                </c:pt>
                <c:pt idx="34">
                  <c:v>38579</c:v>
                </c:pt>
                <c:pt idx="35">
                  <c:v>38580</c:v>
                </c:pt>
                <c:pt idx="36">
                  <c:v>38581</c:v>
                </c:pt>
                <c:pt idx="37">
                  <c:v>38582</c:v>
                </c:pt>
                <c:pt idx="38">
                  <c:v>38583</c:v>
                </c:pt>
                <c:pt idx="39">
                  <c:v>38584</c:v>
                </c:pt>
                <c:pt idx="40">
                  <c:v>38585</c:v>
                </c:pt>
                <c:pt idx="41">
                  <c:v>38586</c:v>
                </c:pt>
                <c:pt idx="42">
                  <c:v>38587</c:v>
                </c:pt>
                <c:pt idx="43">
                  <c:v>38588</c:v>
                </c:pt>
                <c:pt idx="44">
                  <c:v>38589</c:v>
                </c:pt>
                <c:pt idx="45">
                  <c:v>38590</c:v>
                </c:pt>
                <c:pt idx="46">
                  <c:v>38591</c:v>
                </c:pt>
              </c:numCache>
            </c:numRef>
          </c:cat>
          <c:val>
            <c:numRef>
              <c:f>ec!$D$194:$D$240</c:f>
              <c:numCache>
                <c:formatCode>General</c:formatCode>
                <c:ptCount val="47"/>
                <c:pt idx="0">
                  <c:v>0.90519872105020716</c:v>
                </c:pt>
                <c:pt idx="1">
                  <c:v>0.88871860670042224</c:v>
                </c:pt>
                <c:pt idx="2">
                  <c:v>1.3866616201315385</c:v>
                </c:pt>
                <c:pt idx="3">
                  <c:v>0.53754388028755784</c:v>
                </c:pt>
                <c:pt idx="4">
                  <c:v>0.44348811350452405</c:v>
                </c:pt>
                <c:pt idx="5">
                  <c:v>1.2691543699135461</c:v>
                </c:pt>
                <c:pt idx="6">
                  <c:v>0.96929311425386311</c:v>
                </c:pt>
                <c:pt idx="7">
                  <c:v>1.2069803080618537</c:v>
                </c:pt>
                <c:pt idx="8">
                  <c:v>0.85784902415859199</c:v>
                </c:pt>
                <c:pt idx="9">
                  <c:v>1.128810427209828</c:v>
                </c:pt>
                <c:pt idx="10">
                  <c:v>1.3371252932896216</c:v>
                </c:pt>
                <c:pt idx="11">
                  <c:v>0.3946380537042084</c:v>
                </c:pt>
                <c:pt idx="12">
                  <c:v>0.81176941836990102</c:v>
                </c:pt>
                <c:pt idx="13">
                  <c:v>0.95448427604666597</c:v>
                </c:pt>
                <c:pt idx="14">
                  <c:v>0.84116332224220969</c:v>
                </c:pt>
                <c:pt idx="15">
                  <c:v>1.1576051448161404</c:v>
                </c:pt>
                <c:pt idx="16">
                  <c:v>1.39154586828469</c:v>
                </c:pt>
                <c:pt idx="17">
                  <c:v>1.1509597385690238</c:v>
                </c:pt>
                <c:pt idx="18">
                  <c:v>0.55839692356433568</c:v>
                </c:pt>
                <c:pt idx="19">
                  <c:v>1.1110028478772922</c:v>
                </c:pt>
                <c:pt idx="20">
                  <c:v>1.3091955145937391</c:v>
                </c:pt>
                <c:pt idx="21">
                  <c:v>1.8979741872559923</c:v>
                </c:pt>
                <c:pt idx="22">
                  <c:v>1.666063146374654</c:v>
                </c:pt>
                <c:pt idx="23">
                  <c:v>0.7191967258016424</c:v>
                </c:pt>
                <c:pt idx="24">
                  <c:v>0.83270643034484237</c:v>
                </c:pt>
                <c:pt idx="25">
                  <c:v>0.44981360586340696</c:v>
                </c:pt>
                <c:pt idx="26">
                  <c:v>0.81407818559091538</c:v>
                </c:pt>
                <c:pt idx="27">
                  <c:v>1.3057913986364535</c:v>
                </c:pt>
                <c:pt idx="28">
                  <c:v>1.654009850404691</c:v>
                </c:pt>
                <c:pt idx="29">
                  <c:v>1.3835610213961143</c:v>
                </c:pt>
                <c:pt idx="30">
                  <c:v>0.77237637292516104</c:v>
                </c:pt>
                <c:pt idx="31">
                  <c:v>1.2005644532619044</c:v>
                </c:pt>
                <c:pt idx="32">
                  <c:v>0.8153803478441356</c:v>
                </c:pt>
                <c:pt idx="33">
                  <c:v>0.90937033541073709</c:v>
                </c:pt>
                <c:pt idx="34">
                  <c:v>1.3501415772285934</c:v>
                </c:pt>
                <c:pt idx="35">
                  <c:v>1.6657740166410804</c:v>
                </c:pt>
                <c:pt idx="36">
                  <c:v>1.0626957234344445</c:v>
                </c:pt>
                <c:pt idx="37">
                  <c:v>0.67363479220269562</c:v>
                </c:pt>
                <c:pt idx="38">
                  <c:v>0.91200751017701498</c:v>
                </c:pt>
                <c:pt idx="39">
                  <c:v>0.79852843040134758</c:v>
                </c:pt>
                <c:pt idx="40">
                  <c:v>0.77371768416681641</c:v>
                </c:pt>
                <c:pt idx="41">
                  <c:v>1.1587243884957086</c:v>
                </c:pt>
                <c:pt idx="42">
                  <c:v>1.1198430899239611</c:v>
                </c:pt>
                <c:pt idx="43">
                  <c:v>1.1325388494393944</c:v>
                </c:pt>
                <c:pt idx="44">
                  <c:v>0.97150749654004664</c:v>
                </c:pt>
                <c:pt idx="45">
                  <c:v>0.66306524248405674</c:v>
                </c:pt>
                <c:pt idx="46">
                  <c:v>1.0357051551982295</c:v>
                </c:pt>
              </c:numCache>
            </c:numRef>
          </c:val>
        </c:ser>
        <c:ser>
          <c:idx val="3"/>
          <c:order val="3"/>
          <c:tx>
            <c:strRef>
              <c:f>ec!$E$1</c:f>
              <c:strCache>
                <c:ptCount val="1"/>
                <c:pt idx="0">
                  <c:v>km1_26163523400</c:v>
                </c:pt>
              </c:strCache>
            </c:strRef>
          </c:tx>
          <c:spPr>
            <a:ln w="19050">
              <a:prstDash val="sysDash"/>
            </a:ln>
          </c:spPr>
          <c:marker>
            <c:symbol val="none"/>
          </c:marker>
          <c:cat>
            <c:numRef>
              <c:f>ec!$A$194:$A$240</c:f>
              <c:numCache>
                <c:formatCode>m/d/yyyy</c:formatCode>
                <c:ptCount val="47"/>
                <c:pt idx="0">
                  <c:v>38545</c:v>
                </c:pt>
                <c:pt idx="1">
                  <c:v>38546</c:v>
                </c:pt>
                <c:pt idx="2">
                  <c:v>38547</c:v>
                </c:pt>
                <c:pt idx="3">
                  <c:v>38548</c:v>
                </c:pt>
                <c:pt idx="4">
                  <c:v>38549</c:v>
                </c:pt>
                <c:pt idx="5">
                  <c:v>38550</c:v>
                </c:pt>
                <c:pt idx="6">
                  <c:v>38551</c:v>
                </c:pt>
                <c:pt idx="7">
                  <c:v>38552</c:v>
                </c:pt>
                <c:pt idx="8">
                  <c:v>38553</c:v>
                </c:pt>
                <c:pt idx="9">
                  <c:v>38554</c:v>
                </c:pt>
                <c:pt idx="10">
                  <c:v>38555</c:v>
                </c:pt>
                <c:pt idx="11">
                  <c:v>38556</c:v>
                </c:pt>
                <c:pt idx="12">
                  <c:v>38557</c:v>
                </c:pt>
                <c:pt idx="13">
                  <c:v>38558</c:v>
                </c:pt>
                <c:pt idx="14">
                  <c:v>38559</c:v>
                </c:pt>
                <c:pt idx="15">
                  <c:v>38560</c:v>
                </c:pt>
                <c:pt idx="16">
                  <c:v>38561</c:v>
                </c:pt>
                <c:pt idx="17">
                  <c:v>38562</c:v>
                </c:pt>
                <c:pt idx="18">
                  <c:v>38563</c:v>
                </c:pt>
                <c:pt idx="19">
                  <c:v>38564</c:v>
                </c:pt>
                <c:pt idx="20">
                  <c:v>38565</c:v>
                </c:pt>
                <c:pt idx="21">
                  <c:v>38566</c:v>
                </c:pt>
                <c:pt idx="22">
                  <c:v>38567</c:v>
                </c:pt>
                <c:pt idx="23">
                  <c:v>38568</c:v>
                </c:pt>
                <c:pt idx="24">
                  <c:v>38569</c:v>
                </c:pt>
                <c:pt idx="25">
                  <c:v>38570</c:v>
                </c:pt>
                <c:pt idx="26">
                  <c:v>38571</c:v>
                </c:pt>
                <c:pt idx="27">
                  <c:v>38572</c:v>
                </c:pt>
                <c:pt idx="28">
                  <c:v>38573</c:v>
                </c:pt>
                <c:pt idx="29">
                  <c:v>38574</c:v>
                </c:pt>
                <c:pt idx="30">
                  <c:v>38575</c:v>
                </c:pt>
                <c:pt idx="31">
                  <c:v>38576</c:v>
                </c:pt>
                <c:pt idx="32">
                  <c:v>38577</c:v>
                </c:pt>
                <c:pt idx="33">
                  <c:v>38578</c:v>
                </c:pt>
                <c:pt idx="34">
                  <c:v>38579</c:v>
                </c:pt>
                <c:pt idx="35">
                  <c:v>38580</c:v>
                </c:pt>
                <c:pt idx="36">
                  <c:v>38581</c:v>
                </c:pt>
                <c:pt idx="37">
                  <c:v>38582</c:v>
                </c:pt>
                <c:pt idx="38">
                  <c:v>38583</c:v>
                </c:pt>
                <c:pt idx="39">
                  <c:v>38584</c:v>
                </c:pt>
                <c:pt idx="40">
                  <c:v>38585</c:v>
                </c:pt>
                <c:pt idx="41">
                  <c:v>38586</c:v>
                </c:pt>
                <c:pt idx="42">
                  <c:v>38587</c:v>
                </c:pt>
                <c:pt idx="43">
                  <c:v>38588</c:v>
                </c:pt>
                <c:pt idx="44">
                  <c:v>38589</c:v>
                </c:pt>
                <c:pt idx="45">
                  <c:v>38590</c:v>
                </c:pt>
                <c:pt idx="46">
                  <c:v>38591</c:v>
                </c:pt>
              </c:numCache>
            </c:numRef>
          </c:cat>
          <c:val>
            <c:numRef>
              <c:f>ec!$E$194:$E$240</c:f>
              <c:numCache>
                <c:formatCode>General</c:formatCode>
                <c:ptCount val="47"/>
                <c:pt idx="0">
                  <c:v>0.96434878987687023</c:v>
                </c:pt>
                <c:pt idx="1">
                  <c:v>0.90326917335914914</c:v>
                </c:pt>
                <c:pt idx="2">
                  <c:v>1.439627696730895</c:v>
                </c:pt>
                <c:pt idx="3">
                  <c:v>0.57576043214066885</c:v>
                </c:pt>
                <c:pt idx="4">
                  <c:v>0.53799567858125863</c:v>
                </c:pt>
                <c:pt idx="5">
                  <c:v>1.3276214052748401</c:v>
                </c:pt>
                <c:pt idx="6">
                  <c:v>0.97481861009146087</c:v>
                </c:pt>
                <c:pt idx="7">
                  <c:v>1.2404957497977496</c:v>
                </c:pt>
                <c:pt idx="8">
                  <c:v>0.95205092814285308</c:v>
                </c:pt>
                <c:pt idx="9">
                  <c:v>1.2325772536957327</c:v>
                </c:pt>
                <c:pt idx="10">
                  <c:v>1.3467047964998831</c:v>
                </c:pt>
                <c:pt idx="11">
                  <c:v>0.53844100192266831</c:v>
                </c:pt>
                <c:pt idx="12">
                  <c:v>0.86370066099334508</c:v>
                </c:pt>
                <c:pt idx="13">
                  <c:v>1.0132557829880777</c:v>
                </c:pt>
                <c:pt idx="14">
                  <c:v>0.87524150473958195</c:v>
                </c:pt>
                <c:pt idx="15">
                  <c:v>1.208583608250289</c:v>
                </c:pt>
                <c:pt idx="16">
                  <c:v>1.3576094538827117</c:v>
                </c:pt>
                <c:pt idx="17">
                  <c:v>1.141145652179451</c:v>
                </c:pt>
                <c:pt idx="18">
                  <c:v>0.58385531290453707</c:v>
                </c:pt>
                <c:pt idx="19">
                  <c:v>1.2133191107568564</c:v>
                </c:pt>
                <c:pt idx="20">
                  <c:v>1.3457678121922072</c:v>
                </c:pt>
                <c:pt idx="21">
                  <c:v>1.8858172978022292</c:v>
                </c:pt>
                <c:pt idx="22">
                  <c:v>1.6911638184489373</c:v>
                </c:pt>
                <c:pt idx="23">
                  <c:v>0.75060032324593828</c:v>
                </c:pt>
                <c:pt idx="24">
                  <c:v>0.89351552701555192</c:v>
                </c:pt>
                <c:pt idx="25">
                  <c:v>0.60985560463935451</c:v>
                </c:pt>
                <c:pt idx="26">
                  <c:v>1.0571390204907705</c:v>
                </c:pt>
                <c:pt idx="27">
                  <c:v>1.5550838414831862</c:v>
                </c:pt>
                <c:pt idx="28">
                  <c:v>1.6935801295136723</c:v>
                </c:pt>
                <c:pt idx="29">
                  <c:v>1.4041444639054437</c:v>
                </c:pt>
                <c:pt idx="30">
                  <c:v>0.8769819917894589</c:v>
                </c:pt>
                <c:pt idx="31">
                  <c:v>1.2314336261867236</c:v>
                </c:pt>
                <c:pt idx="32">
                  <c:v>0.94722444791113958</c:v>
                </c:pt>
                <c:pt idx="33">
                  <c:v>0.91059685186094919</c:v>
                </c:pt>
                <c:pt idx="34">
                  <c:v>1.3827811848411027</c:v>
                </c:pt>
                <c:pt idx="35">
                  <c:v>1.7237100319665235</c:v>
                </c:pt>
                <c:pt idx="36">
                  <c:v>1.150284093261386</c:v>
                </c:pt>
                <c:pt idx="37">
                  <c:v>0.84265314977771288</c:v>
                </c:pt>
                <c:pt idx="38">
                  <c:v>0.96888100825405366</c:v>
                </c:pt>
                <c:pt idx="39">
                  <c:v>0.91171954403398558</c:v>
                </c:pt>
                <c:pt idx="40">
                  <c:v>0.80179989224416204</c:v>
                </c:pt>
                <c:pt idx="41">
                  <c:v>1.2136195126513485</c:v>
                </c:pt>
                <c:pt idx="42">
                  <c:v>1.1369893874022334</c:v>
                </c:pt>
                <c:pt idx="43">
                  <c:v>1.1739040034396264</c:v>
                </c:pt>
                <c:pt idx="44">
                  <c:v>1.0098556646844372</c:v>
                </c:pt>
                <c:pt idx="45">
                  <c:v>0.699620113906955</c:v>
                </c:pt>
                <c:pt idx="46">
                  <c:v>1.0404285547216812</c:v>
                </c:pt>
              </c:numCache>
            </c:numRef>
          </c:val>
        </c:ser>
        <c:ser>
          <c:idx val="4"/>
          <c:order val="4"/>
          <c:tx>
            <c:strRef>
              <c:f>ec!$F$1</c:f>
              <c:strCache>
                <c:ptCount val="1"/>
                <c:pt idx="0">
                  <c:v>km1_26163523800</c:v>
                </c:pt>
              </c:strCache>
            </c:strRef>
          </c:tx>
          <c:spPr>
            <a:ln w="19050">
              <a:prstDash val="sysDash"/>
            </a:ln>
          </c:spPr>
          <c:marker>
            <c:symbol val="none"/>
          </c:marker>
          <c:cat>
            <c:numRef>
              <c:f>ec!$A$194:$A$240</c:f>
              <c:numCache>
                <c:formatCode>m/d/yyyy</c:formatCode>
                <c:ptCount val="47"/>
                <c:pt idx="0">
                  <c:v>38545</c:v>
                </c:pt>
                <c:pt idx="1">
                  <c:v>38546</c:v>
                </c:pt>
                <c:pt idx="2">
                  <c:v>38547</c:v>
                </c:pt>
                <c:pt idx="3">
                  <c:v>38548</c:v>
                </c:pt>
                <c:pt idx="4">
                  <c:v>38549</c:v>
                </c:pt>
                <c:pt idx="5">
                  <c:v>38550</c:v>
                </c:pt>
                <c:pt idx="6">
                  <c:v>38551</c:v>
                </c:pt>
                <c:pt idx="7">
                  <c:v>38552</c:v>
                </c:pt>
                <c:pt idx="8">
                  <c:v>38553</c:v>
                </c:pt>
                <c:pt idx="9">
                  <c:v>38554</c:v>
                </c:pt>
                <c:pt idx="10">
                  <c:v>38555</c:v>
                </c:pt>
                <c:pt idx="11">
                  <c:v>38556</c:v>
                </c:pt>
                <c:pt idx="12">
                  <c:v>38557</c:v>
                </c:pt>
                <c:pt idx="13">
                  <c:v>38558</c:v>
                </c:pt>
                <c:pt idx="14">
                  <c:v>38559</c:v>
                </c:pt>
                <c:pt idx="15">
                  <c:v>38560</c:v>
                </c:pt>
                <c:pt idx="16">
                  <c:v>38561</c:v>
                </c:pt>
                <c:pt idx="17">
                  <c:v>38562</c:v>
                </c:pt>
                <c:pt idx="18">
                  <c:v>38563</c:v>
                </c:pt>
                <c:pt idx="19">
                  <c:v>38564</c:v>
                </c:pt>
                <c:pt idx="20">
                  <c:v>38565</c:v>
                </c:pt>
                <c:pt idx="21">
                  <c:v>38566</c:v>
                </c:pt>
                <c:pt idx="22">
                  <c:v>38567</c:v>
                </c:pt>
                <c:pt idx="23">
                  <c:v>38568</c:v>
                </c:pt>
                <c:pt idx="24">
                  <c:v>38569</c:v>
                </c:pt>
                <c:pt idx="25">
                  <c:v>38570</c:v>
                </c:pt>
                <c:pt idx="26">
                  <c:v>38571</c:v>
                </c:pt>
                <c:pt idx="27">
                  <c:v>38572</c:v>
                </c:pt>
                <c:pt idx="28">
                  <c:v>38573</c:v>
                </c:pt>
                <c:pt idx="29">
                  <c:v>38574</c:v>
                </c:pt>
                <c:pt idx="30">
                  <c:v>38575</c:v>
                </c:pt>
                <c:pt idx="31">
                  <c:v>38576</c:v>
                </c:pt>
                <c:pt idx="32">
                  <c:v>38577</c:v>
                </c:pt>
                <c:pt idx="33">
                  <c:v>38578</c:v>
                </c:pt>
                <c:pt idx="34">
                  <c:v>38579</c:v>
                </c:pt>
                <c:pt idx="35">
                  <c:v>38580</c:v>
                </c:pt>
                <c:pt idx="36">
                  <c:v>38581</c:v>
                </c:pt>
                <c:pt idx="37">
                  <c:v>38582</c:v>
                </c:pt>
                <c:pt idx="38">
                  <c:v>38583</c:v>
                </c:pt>
                <c:pt idx="39">
                  <c:v>38584</c:v>
                </c:pt>
                <c:pt idx="40">
                  <c:v>38585</c:v>
                </c:pt>
                <c:pt idx="41">
                  <c:v>38586</c:v>
                </c:pt>
                <c:pt idx="42">
                  <c:v>38587</c:v>
                </c:pt>
                <c:pt idx="43">
                  <c:v>38588</c:v>
                </c:pt>
                <c:pt idx="44">
                  <c:v>38589</c:v>
                </c:pt>
                <c:pt idx="45">
                  <c:v>38590</c:v>
                </c:pt>
                <c:pt idx="46">
                  <c:v>38591</c:v>
                </c:pt>
              </c:numCache>
            </c:numRef>
          </c:cat>
          <c:val>
            <c:numRef>
              <c:f>ec!$F$194:$F$240</c:f>
              <c:numCache>
                <c:formatCode>General</c:formatCode>
                <c:ptCount val="47"/>
                <c:pt idx="0">
                  <c:v>1.1034382735185015</c:v>
                </c:pt>
                <c:pt idx="1">
                  <c:v>0.97388643778200878</c:v>
                </c:pt>
                <c:pt idx="2">
                  <c:v>1.4547920469679714</c:v>
                </c:pt>
                <c:pt idx="3">
                  <c:v>0.70400708118298405</c:v>
                </c:pt>
                <c:pt idx="4">
                  <c:v>0.85456935673331225</c:v>
                </c:pt>
                <c:pt idx="5">
                  <c:v>0.99212848299066536</c:v>
                </c:pt>
                <c:pt idx="6">
                  <c:v>0.90474912003264762</c:v>
                </c:pt>
                <c:pt idx="7">
                  <c:v>1.4686793680884875</c:v>
                </c:pt>
                <c:pt idx="8">
                  <c:v>1.2287464029213879</c:v>
                </c:pt>
                <c:pt idx="9">
                  <c:v>1.3783634472444344</c:v>
                </c:pt>
                <c:pt idx="10">
                  <c:v>1.280599207423317</c:v>
                </c:pt>
                <c:pt idx="11">
                  <c:v>0.93463308297214098</c:v>
                </c:pt>
                <c:pt idx="12">
                  <c:v>0.83942772075533867</c:v>
                </c:pt>
                <c:pt idx="13">
                  <c:v>1.2677766500661771</c:v>
                </c:pt>
                <c:pt idx="14">
                  <c:v>0.85370883778280893</c:v>
                </c:pt>
                <c:pt idx="15">
                  <c:v>1.1176153267539728</c:v>
                </c:pt>
                <c:pt idx="16">
                  <c:v>1.2319778146532674</c:v>
                </c:pt>
                <c:pt idx="17">
                  <c:v>1.1309768560652931</c:v>
                </c:pt>
                <c:pt idx="18">
                  <c:v>0.62909327941209392</c:v>
                </c:pt>
                <c:pt idx="19">
                  <c:v>1.1067931534392603</c:v>
                </c:pt>
                <c:pt idx="20">
                  <c:v>1.5242585896630771</c:v>
                </c:pt>
                <c:pt idx="21">
                  <c:v>1.9570031915597308</c:v>
                </c:pt>
                <c:pt idx="22">
                  <c:v>1.5161909822685022</c:v>
                </c:pt>
                <c:pt idx="23">
                  <c:v>0.75822766927497776</c:v>
                </c:pt>
                <c:pt idx="24">
                  <c:v>1.0130765540622331</c:v>
                </c:pt>
                <c:pt idx="25">
                  <c:v>1.0878198204639677</c:v>
                </c:pt>
                <c:pt idx="26">
                  <c:v>1.5009328222173888</c:v>
                </c:pt>
                <c:pt idx="27">
                  <c:v>1.2779883746018943</c:v>
                </c:pt>
                <c:pt idx="28">
                  <c:v>1.4655387282643157</c:v>
                </c:pt>
                <c:pt idx="29">
                  <c:v>1.3110533154103905</c:v>
                </c:pt>
                <c:pt idx="30">
                  <c:v>1.1063909012203414</c:v>
                </c:pt>
                <c:pt idx="31">
                  <c:v>1.242269384218768</c:v>
                </c:pt>
                <c:pt idx="32">
                  <c:v>0.98626379900573136</c:v>
                </c:pt>
                <c:pt idx="33">
                  <c:v>0.88591995591802208</c:v>
                </c:pt>
                <c:pt idx="34">
                  <c:v>1.4238597104946773</c:v>
                </c:pt>
                <c:pt idx="35">
                  <c:v>1.5925988040204782</c:v>
                </c:pt>
                <c:pt idx="36">
                  <c:v>1.2132699425565079</c:v>
                </c:pt>
                <c:pt idx="37">
                  <c:v>1.0332795151237708</c:v>
                </c:pt>
                <c:pt idx="38">
                  <c:v>1.1453956904782292</c:v>
                </c:pt>
                <c:pt idx="39">
                  <c:v>0.96129474180634134</c:v>
                </c:pt>
                <c:pt idx="40">
                  <c:v>0.91132023352353519</c:v>
                </c:pt>
                <c:pt idx="41">
                  <c:v>1.1972143351934694</c:v>
                </c:pt>
                <c:pt idx="42">
                  <c:v>1.0873663728222407</c:v>
                </c:pt>
                <c:pt idx="43">
                  <c:v>1.2141135193814989</c:v>
                </c:pt>
                <c:pt idx="44">
                  <c:v>1.0361913982584763</c:v>
                </c:pt>
                <c:pt idx="45">
                  <c:v>1.1373580491635948</c:v>
                </c:pt>
                <c:pt idx="46">
                  <c:v>0.9700718856183812</c:v>
                </c:pt>
              </c:numCache>
            </c:numRef>
          </c:val>
        </c:ser>
        <c:ser>
          <c:idx val="5"/>
          <c:order val="5"/>
          <c:tx>
            <c:strRef>
              <c:f>ec!$G$1</c:f>
              <c:strCache>
                <c:ptCount val="1"/>
                <c:pt idx="0">
                  <c:v>km1_26163524100</c:v>
                </c:pt>
              </c:strCache>
            </c:strRef>
          </c:tx>
          <c:spPr>
            <a:ln w="19050">
              <a:prstDash val="sysDash"/>
            </a:ln>
          </c:spPr>
          <c:marker>
            <c:symbol val="none"/>
          </c:marker>
          <c:cat>
            <c:numRef>
              <c:f>ec!$A$194:$A$240</c:f>
              <c:numCache>
                <c:formatCode>m/d/yyyy</c:formatCode>
                <c:ptCount val="47"/>
                <c:pt idx="0">
                  <c:v>38545</c:v>
                </c:pt>
                <c:pt idx="1">
                  <c:v>38546</c:v>
                </c:pt>
                <c:pt idx="2">
                  <c:v>38547</c:v>
                </c:pt>
                <c:pt idx="3">
                  <c:v>38548</c:v>
                </c:pt>
                <c:pt idx="4">
                  <c:v>38549</c:v>
                </c:pt>
                <c:pt idx="5">
                  <c:v>38550</c:v>
                </c:pt>
                <c:pt idx="6">
                  <c:v>38551</c:v>
                </c:pt>
                <c:pt idx="7">
                  <c:v>38552</c:v>
                </c:pt>
                <c:pt idx="8">
                  <c:v>38553</c:v>
                </c:pt>
                <c:pt idx="9">
                  <c:v>38554</c:v>
                </c:pt>
                <c:pt idx="10">
                  <c:v>38555</c:v>
                </c:pt>
                <c:pt idx="11">
                  <c:v>38556</c:v>
                </c:pt>
                <c:pt idx="12">
                  <c:v>38557</c:v>
                </c:pt>
                <c:pt idx="13">
                  <c:v>38558</c:v>
                </c:pt>
                <c:pt idx="14">
                  <c:v>38559</c:v>
                </c:pt>
                <c:pt idx="15">
                  <c:v>38560</c:v>
                </c:pt>
                <c:pt idx="16">
                  <c:v>38561</c:v>
                </c:pt>
                <c:pt idx="17">
                  <c:v>38562</c:v>
                </c:pt>
                <c:pt idx="18">
                  <c:v>38563</c:v>
                </c:pt>
                <c:pt idx="19">
                  <c:v>38564</c:v>
                </c:pt>
                <c:pt idx="20">
                  <c:v>38565</c:v>
                </c:pt>
                <c:pt idx="21">
                  <c:v>38566</c:v>
                </c:pt>
                <c:pt idx="22">
                  <c:v>38567</c:v>
                </c:pt>
                <c:pt idx="23">
                  <c:v>38568</c:v>
                </c:pt>
                <c:pt idx="24">
                  <c:v>38569</c:v>
                </c:pt>
                <c:pt idx="25">
                  <c:v>38570</c:v>
                </c:pt>
                <c:pt idx="26">
                  <c:v>38571</c:v>
                </c:pt>
                <c:pt idx="27">
                  <c:v>38572</c:v>
                </c:pt>
                <c:pt idx="28">
                  <c:v>38573</c:v>
                </c:pt>
                <c:pt idx="29">
                  <c:v>38574</c:v>
                </c:pt>
                <c:pt idx="30">
                  <c:v>38575</c:v>
                </c:pt>
                <c:pt idx="31">
                  <c:v>38576</c:v>
                </c:pt>
                <c:pt idx="32">
                  <c:v>38577</c:v>
                </c:pt>
                <c:pt idx="33">
                  <c:v>38578</c:v>
                </c:pt>
                <c:pt idx="34">
                  <c:v>38579</c:v>
                </c:pt>
                <c:pt idx="35">
                  <c:v>38580</c:v>
                </c:pt>
                <c:pt idx="36">
                  <c:v>38581</c:v>
                </c:pt>
                <c:pt idx="37">
                  <c:v>38582</c:v>
                </c:pt>
                <c:pt idx="38">
                  <c:v>38583</c:v>
                </c:pt>
                <c:pt idx="39">
                  <c:v>38584</c:v>
                </c:pt>
                <c:pt idx="40">
                  <c:v>38585</c:v>
                </c:pt>
                <c:pt idx="41">
                  <c:v>38586</c:v>
                </c:pt>
                <c:pt idx="42">
                  <c:v>38587</c:v>
                </c:pt>
                <c:pt idx="43">
                  <c:v>38588</c:v>
                </c:pt>
                <c:pt idx="44">
                  <c:v>38589</c:v>
                </c:pt>
                <c:pt idx="45">
                  <c:v>38590</c:v>
                </c:pt>
                <c:pt idx="46">
                  <c:v>38591</c:v>
                </c:pt>
              </c:numCache>
            </c:numRef>
          </c:cat>
          <c:val>
            <c:numRef>
              <c:f>ec!$G$194:$G$240</c:f>
              <c:numCache>
                <c:formatCode>General</c:formatCode>
                <c:ptCount val="47"/>
                <c:pt idx="0">
                  <c:v>1.1344570931784499</c:v>
                </c:pt>
                <c:pt idx="1">
                  <c:v>1.0482748023059685</c:v>
                </c:pt>
                <c:pt idx="2">
                  <c:v>1.4368321727282212</c:v>
                </c:pt>
                <c:pt idx="3">
                  <c:v>0.80381307051478268</c:v>
                </c:pt>
                <c:pt idx="4">
                  <c:v>0.7188717722407697</c:v>
                </c:pt>
                <c:pt idx="5">
                  <c:v>1.0727214081853162</c:v>
                </c:pt>
                <c:pt idx="6">
                  <c:v>1.0792614158902627</c:v>
                </c:pt>
                <c:pt idx="7">
                  <c:v>1.2363995209064644</c:v>
                </c:pt>
                <c:pt idx="8">
                  <c:v>1.1519721242560383</c:v>
                </c:pt>
                <c:pt idx="9">
                  <c:v>1.4054019029329841</c:v>
                </c:pt>
                <c:pt idx="10">
                  <c:v>1.3143192906669963</c:v>
                </c:pt>
                <c:pt idx="11">
                  <c:v>0.71353735929975903</c:v>
                </c:pt>
                <c:pt idx="12">
                  <c:v>0.84051066708343569</c:v>
                </c:pt>
                <c:pt idx="13">
                  <c:v>1.2618409791612066</c:v>
                </c:pt>
                <c:pt idx="14">
                  <c:v>0.91610615918762051</c:v>
                </c:pt>
                <c:pt idx="15">
                  <c:v>1.049838228461643</c:v>
                </c:pt>
                <c:pt idx="16">
                  <c:v>1.3245074804096173</c:v>
                </c:pt>
                <c:pt idx="17">
                  <c:v>1.026826352152663</c:v>
                </c:pt>
                <c:pt idx="18">
                  <c:v>0.65317676601504593</c:v>
                </c:pt>
                <c:pt idx="19">
                  <c:v>1.1979746563204874</c:v>
                </c:pt>
                <c:pt idx="20">
                  <c:v>1.2388119234528858</c:v>
                </c:pt>
                <c:pt idx="21">
                  <c:v>1.6964212284171178</c:v>
                </c:pt>
                <c:pt idx="22">
                  <c:v>1.7756584148737602</c:v>
                </c:pt>
                <c:pt idx="23">
                  <c:v>0.92728100240249967</c:v>
                </c:pt>
                <c:pt idx="24">
                  <c:v>1.0831678057826746</c:v>
                </c:pt>
                <c:pt idx="25">
                  <c:v>1.0790382072057885</c:v>
                </c:pt>
                <c:pt idx="26">
                  <c:v>1.3398172002246913</c:v>
                </c:pt>
                <c:pt idx="27">
                  <c:v>1.492797316420668</c:v>
                </c:pt>
                <c:pt idx="28">
                  <c:v>1.8526038798348357</c:v>
                </c:pt>
                <c:pt idx="29">
                  <c:v>1.3358065949675317</c:v>
                </c:pt>
                <c:pt idx="30">
                  <c:v>1.1857484444626607</c:v>
                </c:pt>
                <c:pt idx="31">
                  <c:v>1.2713481479052764</c:v>
                </c:pt>
                <c:pt idx="32">
                  <c:v>1.0625007565055664</c:v>
                </c:pt>
                <c:pt idx="33">
                  <c:v>0.82419370642552769</c:v>
                </c:pt>
                <c:pt idx="34">
                  <c:v>1.4998701269505545</c:v>
                </c:pt>
                <c:pt idx="35">
                  <c:v>1.6816645023063757</c:v>
                </c:pt>
                <c:pt idx="36">
                  <c:v>1.4019520984923777</c:v>
                </c:pt>
                <c:pt idx="37">
                  <c:v>1.0317625247407705</c:v>
                </c:pt>
                <c:pt idx="38">
                  <c:v>1.0012747557872597</c:v>
                </c:pt>
                <c:pt idx="39">
                  <c:v>0.80669304495677352</c:v>
                </c:pt>
                <c:pt idx="40">
                  <c:v>0.76498897653073072</c:v>
                </c:pt>
                <c:pt idx="41">
                  <c:v>1.1562695178921178</c:v>
                </c:pt>
                <c:pt idx="42">
                  <c:v>1.0332863179307121</c:v>
                </c:pt>
                <c:pt idx="43">
                  <c:v>1.3794046699185856</c:v>
                </c:pt>
                <c:pt idx="44">
                  <c:v>1.1332943539212768</c:v>
                </c:pt>
                <c:pt idx="45">
                  <c:v>1.2478979065975484</c:v>
                </c:pt>
                <c:pt idx="46">
                  <c:v>0.87923481885809451</c:v>
                </c:pt>
              </c:numCache>
            </c:numRef>
          </c:val>
        </c:ser>
        <c:ser>
          <c:idx val="6"/>
          <c:order val="6"/>
          <c:tx>
            <c:strRef>
              <c:f>ec!$H$1</c:f>
              <c:strCache>
                <c:ptCount val="1"/>
                <c:pt idx="0">
                  <c:v>km1_26163542100</c:v>
                </c:pt>
              </c:strCache>
            </c:strRef>
          </c:tx>
          <c:spPr>
            <a:ln w="19050">
              <a:prstDash val="sysDash"/>
            </a:ln>
          </c:spPr>
          <c:marker>
            <c:symbol val="none"/>
          </c:marker>
          <c:cat>
            <c:numRef>
              <c:f>ec!$A$194:$A$240</c:f>
              <c:numCache>
                <c:formatCode>m/d/yyyy</c:formatCode>
                <c:ptCount val="47"/>
                <c:pt idx="0">
                  <c:v>38545</c:v>
                </c:pt>
                <c:pt idx="1">
                  <c:v>38546</c:v>
                </c:pt>
                <c:pt idx="2">
                  <c:v>38547</c:v>
                </c:pt>
                <c:pt idx="3">
                  <c:v>38548</c:v>
                </c:pt>
                <c:pt idx="4">
                  <c:v>38549</c:v>
                </c:pt>
                <c:pt idx="5">
                  <c:v>38550</c:v>
                </c:pt>
                <c:pt idx="6">
                  <c:v>38551</c:v>
                </c:pt>
                <c:pt idx="7">
                  <c:v>38552</c:v>
                </c:pt>
                <c:pt idx="8">
                  <c:v>38553</c:v>
                </c:pt>
                <c:pt idx="9">
                  <c:v>38554</c:v>
                </c:pt>
                <c:pt idx="10">
                  <c:v>38555</c:v>
                </c:pt>
                <c:pt idx="11">
                  <c:v>38556</c:v>
                </c:pt>
                <c:pt idx="12">
                  <c:v>38557</c:v>
                </c:pt>
                <c:pt idx="13">
                  <c:v>38558</c:v>
                </c:pt>
                <c:pt idx="14">
                  <c:v>38559</c:v>
                </c:pt>
                <c:pt idx="15">
                  <c:v>38560</c:v>
                </c:pt>
                <c:pt idx="16">
                  <c:v>38561</c:v>
                </c:pt>
                <c:pt idx="17">
                  <c:v>38562</c:v>
                </c:pt>
                <c:pt idx="18">
                  <c:v>38563</c:v>
                </c:pt>
                <c:pt idx="19">
                  <c:v>38564</c:v>
                </c:pt>
                <c:pt idx="20">
                  <c:v>38565</c:v>
                </c:pt>
                <c:pt idx="21">
                  <c:v>38566</c:v>
                </c:pt>
                <c:pt idx="22">
                  <c:v>38567</c:v>
                </c:pt>
                <c:pt idx="23">
                  <c:v>38568</c:v>
                </c:pt>
                <c:pt idx="24">
                  <c:v>38569</c:v>
                </c:pt>
                <c:pt idx="25">
                  <c:v>38570</c:v>
                </c:pt>
                <c:pt idx="26">
                  <c:v>38571</c:v>
                </c:pt>
                <c:pt idx="27">
                  <c:v>38572</c:v>
                </c:pt>
                <c:pt idx="28">
                  <c:v>38573</c:v>
                </c:pt>
                <c:pt idx="29">
                  <c:v>38574</c:v>
                </c:pt>
                <c:pt idx="30">
                  <c:v>38575</c:v>
                </c:pt>
                <c:pt idx="31">
                  <c:v>38576</c:v>
                </c:pt>
                <c:pt idx="32">
                  <c:v>38577</c:v>
                </c:pt>
                <c:pt idx="33">
                  <c:v>38578</c:v>
                </c:pt>
                <c:pt idx="34">
                  <c:v>38579</c:v>
                </c:pt>
                <c:pt idx="35">
                  <c:v>38580</c:v>
                </c:pt>
                <c:pt idx="36">
                  <c:v>38581</c:v>
                </c:pt>
                <c:pt idx="37">
                  <c:v>38582</c:v>
                </c:pt>
                <c:pt idx="38">
                  <c:v>38583</c:v>
                </c:pt>
                <c:pt idx="39">
                  <c:v>38584</c:v>
                </c:pt>
                <c:pt idx="40">
                  <c:v>38585</c:v>
                </c:pt>
                <c:pt idx="41">
                  <c:v>38586</c:v>
                </c:pt>
                <c:pt idx="42">
                  <c:v>38587</c:v>
                </c:pt>
                <c:pt idx="43">
                  <c:v>38588</c:v>
                </c:pt>
                <c:pt idx="44">
                  <c:v>38589</c:v>
                </c:pt>
                <c:pt idx="45">
                  <c:v>38590</c:v>
                </c:pt>
                <c:pt idx="46">
                  <c:v>38591</c:v>
                </c:pt>
              </c:numCache>
            </c:numRef>
          </c:cat>
          <c:val>
            <c:numRef>
              <c:f>ec!$H$194:$H$240</c:f>
              <c:numCache>
                <c:formatCode>General</c:formatCode>
                <c:ptCount val="47"/>
                <c:pt idx="0">
                  <c:v>1.1048817370319739</c:v>
                </c:pt>
                <c:pt idx="1">
                  <c:v>1.0970050648999556</c:v>
                </c:pt>
                <c:pt idx="2">
                  <c:v>1.2283605457535789</c:v>
                </c:pt>
                <c:pt idx="3">
                  <c:v>0.83453539566835389</c:v>
                </c:pt>
                <c:pt idx="4">
                  <c:v>0.66416032217481791</c:v>
                </c:pt>
                <c:pt idx="5">
                  <c:v>0.79444576083915308</c:v>
                </c:pt>
                <c:pt idx="6">
                  <c:v>0.66820729522927047</c:v>
                </c:pt>
                <c:pt idx="7">
                  <c:v>0.99626084308450424</c:v>
                </c:pt>
                <c:pt idx="8">
                  <c:v>0.76080628364191705</c:v>
                </c:pt>
                <c:pt idx="9">
                  <c:v>1.2210002237698063</c:v>
                </c:pt>
                <c:pt idx="10">
                  <c:v>0.82287091155497671</c:v>
                </c:pt>
                <c:pt idx="11">
                  <c:v>0.73472187906736508</c:v>
                </c:pt>
                <c:pt idx="12">
                  <c:v>0.54624656110536307</c:v>
                </c:pt>
                <c:pt idx="13">
                  <c:v>1.0930611949103575</c:v>
                </c:pt>
                <c:pt idx="14">
                  <c:v>0.57959128535003401</c:v>
                </c:pt>
                <c:pt idx="15">
                  <c:v>0.83303588278552831</c:v>
                </c:pt>
                <c:pt idx="16">
                  <c:v>0.9456907469430007</c:v>
                </c:pt>
                <c:pt idx="17">
                  <c:v>0.722294216636025</c:v>
                </c:pt>
                <c:pt idx="18">
                  <c:v>0.57801941916113719</c:v>
                </c:pt>
                <c:pt idx="19">
                  <c:v>0.88529563359528163</c:v>
                </c:pt>
                <c:pt idx="20">
                  <c:v>1.0580302149561855</c:v>
                </c:pt>
                <c:pt idx="21">
                  <c:v>1.2156261971589022</c:v>
                </c:pt>
                <c:pt idx="22">
                  <c:v>1.8477926765044685</c:v>
                </c:pt>
                <c:pt idx="23">
                  <c:v>0.52478576786719111</c:v>
                </c:pt>
                <c:pt idx="24">
                  <c:v>0.77809902103035711</c:v>
                </c:pt>
                <c:pt idx="25">
                  <c:v>0.94376458350840642</c:v>
                </c:pt>
                <c:pt idx="26">
                  <c:v>1.2328412722660385</c:v>
                </c:pt>
                <c:pt idx="27">
                  <c:v>1.1910619052553859</c:v>
                </c:pt>
                <c:pt idx="28">
                  <c:v>1.170600416274586</c:v>
                </c:pt>
                <c:pt idx="29">
                  <c:v>0.98823921145716065</c:v>
                </c:pt>
                <c:pt idx="30">
                  <c:v>1.3505169859854504</c:v>
                </c:pt>
                <c:pt idx="31">
                  <c:v>0.76605287215594819</c:v>
                </c:pt>
                <c:pt idx="32">
                  <c:v>0.78249675686432363</c:v>
                </c:pt>
                <c:pt idx="33">
                  <c:v>0.7162227054068353</c:v>
                </c:pt>
                <c:pt idx="34">
                  <c:v>1.2216213767339166</c:v>
                </c:pt>
                <c:pt idx="35">
                  <c:v>1.3615689089541168</c:v>
                </c:pt>
                <c:pt idx="36">
                  <c:v>1.3394090681298014</c:v>
                </c:pt>
                <c:pt idx="37">
                  <c:v>0.98505545970207697</c:v>
                </c:pt>
                <c:pt idx="38">
                  <c:v>0.6615684807572203</c:v>
                </c:pt>
                <c:pt idx="39">
                  <c:v>0.57735157125474268</c:v>
                </c:pt>
                <c:pt idx="40">
                  <c:v>0.50373987660471664</c:v>
                </c:pt>
                <c:pt idx="41">
                  <c:v>0.81895250980354228</c:v>
                </c:pt>
                <c:pt idx="42">
                  <c:v>0.86340518130843213</c:v>
                </c:pt>
                <c:pt idx="43">
                  <c:v>1.349234144106352</c:v>
                </c:pt>
                <c:pt idx="44">
                  <c:v>1.2089322373115767</c:v>
                </c:pt>
                <c:pt idx="45">
                  <c:v>1.3576253160426859</c:v>
                </c:pt>
                <c:pt idx="46">
                  <c:v>0.6950918678970387</c:v>
                </c:pt>
              </c:numCache>
            </c:numRef>
          </c:val>
        </c:ser>
        <c:ser>
          <c:idx val="7"/>
          <c:order val="7"/>
          <c:tx>
            <c:strRef>
              <c:f>ec!$I$1</c:f>
              <c:strCache>
                <c:ptCount val="1"/>
                <c:pt idx="0">
                  <c:v>km1_26163542200</c:v>
                </c:pt>
              </c:strCache>
            </c:strRef>
          </c:tx>
          <c:spPr>
            <a:ln w="19050">
              <a:prstDash val="sysDash"/>
            </a:ln>
          </c:spPr>
          <c:marker>
            <c:symbol val="none"/>
          </c:marker>
          <c:cat>
            <c:numRef>
              <c:f>ec!$A$194:$A$240</c:f>
              <c:numCache>
                <c:formatCode>m/d/yyyy</c:formatCode>
                <c:ptCount val="47"/>
                <c:pt idx="0">
                  <c:v>38545</c:v>
                </c:pt>
                <c:pt idx="1">
                  <c:v>38546</c:v>
                </c:pt>
                <c:pt idx="2">
                  <c:v>38547</c:v>
                </c:pt>
                <c:pt idx="3">
                  <c:v>38548</c:v>
                </c:pt>
                <c:pt idx="4">
                  <c:v>38549</c:v>
                </c:pt>
                <c:pt idx="5">
                  <c:v>38550</c:v>
                </c:pt>
                <c:pt idx="6">
                  <c:v>38551</c:v>
                </c:pt>
                <c:pt idx="7">
                  <c:v>38552</c:v>
                </c:pt>
                <c:pt idx="8">
                  <c:v>38553</c:v>
                </c:pt>
                <c:pt idx="9">
                  <c:v>38554</c:v>
                </c:pt>
                <c:pt idx="10">
                  <c:v>38555</c:v>
                </c:pt>
                <c:pt idx="11">
                  <c:v>38556</c:v>
                </c:pt>
                <c:pt idx="12">
                  <c:v>38557</c:v>
                </c:pt>
                <c:pt idx="13">
                  <c:v>38558</c:v>
                </c:pt>
                <c:pt idx="14">
                  <c:v>38559</c:v>
                </c:pt>
                <c:pt idx="15">
                  <c:v>38560</c:v>
                </c:pt>
                <c:pt idx="16">
                  <c:v>38561</c:v>
                </c:pt>
                <c:pt idx="17">
                  <c:v>38562</c:v>
                </c:pt>
                <c:pt idx="18">
                  <c:v>38563</c:v>
                </c:pt>
                <c:pt idx="19">
                  <c:v>38564</c:v>
                </c:pt>
                <c:pt idx="20">
                  <c:v>38565</c:v>
                </c:pt>
                <c:pt idx="21">
                  <c:v>38566</c:v>
                </c:pt>
                <c:pt idx="22">
                  <c:v>38567</c:v>
                </c:pt>
                <c:pt idx="23">
                  <c:v>38568</c:v>
                </c:pt>
                <c:pt idx="24">
                  <c:v>38569</c:v>
                </c:pt>
                <c:pt idx="25">
                  <c:v>38570</c:v>
                </c:pt>
                <c:pt idx="26">
                  <c:v>38571</c:v>
                </c:pt>
                <c:pt idx="27">
                  <c:v>38572</c:v>
                </c:pt>
                <c:pt idx="28">
                  <c:v>38573</c:v>
                </c:pt>
                <c:pt idx="29">
                  <c:v>38574</c:v>
                </c:pt>
                <c:pt idx="30">
                  <c:v>38575</c:v>
                </c:pt>
                <c:pt idx="31">
                  <c:v>38576</c:v>
                </c:pt>
                <c:pt idx="32">
                  <c:v>38577</c:v>
                </c:pt>
                <c:pt idx="33">
                  <c:v>38578</c:v>
                </c:pt>
                <c:pt idx="34">
                  <c:v>38579</c:v>
                </c:pt>
                <c:pt idx="35">
                  <c:v>38580</c:v>
                </c:pt>
                <c:pt idx="36">
                  <c:v>38581</c:v>
                </c:pt>
                <c:pt idx="37">
                  <c:v>38582</c:v>
                </c:pt>
                <c:pt idx="38">
                  <c:v>38583</c:v>
                </c:pt>
                <c:pt idx="39">
                  <c:v>38584</c:v>
                </c:pt>
                <c:pt idx="40">
                  <c:v>38585</c:v>
                </c:pt>
                <c:pt idx="41">
                  <c:v>38586</c:v>
                </c:pt>
                <c:pt idx="42">
                  <c:v>38587</c:v>
                </c:pt>
                <c:pt idx="43">
                  <c:v>38588</c:v>
                </c:pt>
                <c:pt idx="44">
                  <c:v>38589</c:v>
                </c:pt>
                <c:pt idx="45">
                  <c:v>38590</c:v>
                </c:pt>
                <c:pt idx="46">
                  <c:v>38591</c:v>
                </c:pt>
              </c:numCache>
            </c:numRef>
          </c:cat>
          <c:val>
            <c:numRef>
              <c:f>ec!$I$194:$I$240</c:f>
              <c:numCache>
                <c:formatCode>General</c:formatCode>
                <c:ptCount val="47"/>
                <c:pt idx="0">
                  <c:v>1.1314193255578477</c:v>
                </c:pt>
                <c:pt idx="1">
                  <c:v>1.1423840077089455</c:v>
                </c:pt>
                <c:pt idx="2">
                  <c:v>1.3360864453328152</c:v>
                </c:pt>
                <c:pt idx="3">
                  <c:v>0.87124757864512503</c:v>
                </c:pt>
                <c:pt idx="4">
                  <c:v>0.65809244527675526</c:v>
                </c:pt>
                <c:pt idx="5">
                  <c:v>0.80528189096852054</c:v>
                </c:pt>
                <c:pt idx="6">
                  <c:v>0.67798280876983574</c:v>
                </c:pt>
                <c:pt idx="7">
                  <c:v>1.0206058402933802</c:v>
                </c:pt>
                <c:pt idx="8">
                  <c:v>0.7594112707010936</c:v>
                </c:pt>
                <c:pt idx="9">
                  <c:v>1.2276988221274223</c:v>
                </c:pt>
                <c:pt idx="10">
                  <c:v>0.8650442194290614</c:v>
                </c:pt>
                <c:pt idx="11">
                  <c:v>0.72069795107624179</c:v>
                </c:pt>
                <c:pt idx="12">
                  <c:v>0.56088241011699813</c:v>
                </c:pt>
                <c:pt idx="13">
                  <c:v>1.1176647104439326</c:v>
                </c:pt>
                <c:pt idx="14">
                  <c:v>0.59368836310265272</c:v>
                </c:pt>
                <c:pt idx="15">
                  <c:v>0.87613912042191566</c:v>
                </c:pt>
                <c:pt idx="16">
                  <c:v>0.96219356317305937</c:v>
                </c:pt>
                <c:pt idx="17">
                  <c:v>0.74992765688026941</c:v>
                </c:pt>
                <c:pt idx="18">
                  <c:v>0.59539616282563657</c:v>
                </c:pt>
                <c:pt idx="19">
                  <c:v>0.89713330937471858</c:v>
                </c:pt>
                <c:pt idx="20">
                  <c:v>1.0082518568863936</c:v>
                </c:pt>
                <c:pt idx="21">
                  <c:v>1.216314321985313</c:v>
                </c:pt>
                <c:pt idx="22">
                  <c:v>1.8428282221235956</c:v>
                </c:pt>
                <c:pt idx="23">
                  <c:v>0.54242279136087745</c:v>
                </c:pt>
                <c:pt idx="24">
                  <c:v>0.83154245959788875</c:v>
                </c:pt>
                <c:pt idx="25">
                  <c:v>0.95589135404831416</c:v>
                </c:pt>
                <c:pt idx="26">
                  <c:v>1.2261368365628489</c:v>
                </c:pt>
                <c:pt idx="27">
                  <c:v>1.192261148612791</c:v>
                </c:pt>
                <c:pt idx="28">
                  <c:v>1.1693013535502057</c:v>
                </c:pt>
                <c:pt idx="29">
                  <c:v>1.0079205110281084</c:v>
                </c:pt>
                <c:pt idx="30">
                  <c:v>1.3710181498706031</c:v>
                </c:pt>
                <c:pt idx="31">
                  <c:v>0.76665488130917459</c:v>
                </c:pt>
                <c:pt idx="32">
                  <c:v>0.80390329398020788</c:v>
                </c:pt>
                <c:pt idx="33">
                  <c:v>0.75500068931917974</c:v>
                </c:pt>
                <c:pt idx="34">
                  <c:v>1.3102338907774538</c:v>
                </c:pt>
                <c:pt idx="35">
                  <c:v>1.3753171073137007</c:v>
                </c:pt>
                <c:pt idx="36">
                  <c:v>1.4778094923240133</c:v>
                </c:pt>
                <c:pt idx="37">
                  <c:v>0.9856055899290368</c:v>
                </c:pt>
                <c:pt idx="38">
                  <c:v>0.6450408321688883</c:v>
                </c:pt>
                <c:pt idx="39">
                  <c:v>0.57648448261898011</c:v>
                </c:pt>
                <c:pt idx="40">
                  <c:v>0.52249566989000107</c:v>
                </c:pt>
                <c:pt idx="41">
                  <c:v>0.85810074491503963</c:v>
                </c:pt>
                <c:pt idx="42">
                  <c:v>0.924329266466278</c:v>
                </c:pt>
                <c:pt idx="43">
                  <c:v>1.4114391492718521</c:v>
                </c:pt>
                <c:pt idx="44">
                  <c:v>1.2820844081967759</c:v>
                </c:pt>
                <c:pt idx="45">
                  <c:v>1.3808961986505892</c:v>
                </c:pt>
                <c:pt idx="46">
                  <c:v>0.67794407041704596</c:v>
                </c:pt>
              </c:numCache>
            </c:numRef>
          </c:val>
        </c:ser>
        <c:ser>
          <c:idx val="8"/>
          <c:order val="8"/>
          <c:tx>
            <c:strRef>
              <c:f>ec!$J$1</c:f>
              <c:strCache>
                <c:ptCount val="1"/>
                <c:pt idx="0">
                  <c:v>km1_26163542600</c:v>
                </c:pt>
              </c:strCache>
            </c:strRef>
          </c:tx>
          <c:spPr>
            <a:ln w="19050">
              <a:prstDash val="sysDash"/>
            </a:ln>
          </c:spPr>
          <c:marker>
            <c:symbol val="none"/>
          </c:marker>
          <c:cat>
            <c:numRef>
              <c:f>ec!$A$194:$A$240</c:f>
              <c:numCache>
                <c:formatCode>m/d/yyyy</c:formatCode>
                <c:ptCount val="47"/>
                <c:pt idx="0">
                  <c:v>38545</c:v>
                </c:pt>
                <c:pt idx="1">
                  <c:v>38546</c:v>
                </c:pt>
                <c:pt idx="2">
                  <c:v>38547</c:v>
                </c:pt>
                <c:pt idx="3">
                  <c:v>38548</c:v>
                </c:pt>
                <c:pt idx="4">
                  <c:v>38549</c:v>
                </c:pt>
                <c:pt idx="5">
                  <c:v>38550</c:v>
                </c:pt>
                <c:pt idx="6">
                  <c:v>38551</c:v>
                </c:pt>
                <c:pt idx="7">
                  <c:v>38552</c:v>
                </c:pt>
                <c:pt idx="8">
                  <c:v>38553</c:v>
                </c:pt>
                <c:pt idx="9">
                  <c:v>38554</c:v>
                </c:pt>
                <c:pt idx="10">
                  <c:v>38555</c:v>
                </c:pt>
                <c:pt idx="11">
                  <c:v>38556</c:v>
                </c:pt>
                <c:pt idx="12">
                  <c:v>38557</c:v>
                </c:pt>
                <c:pt idx="13">
                  <c:v>38558</c:v>
                </c:pt>
                <c:pt idx="14">
                  <c:v>38559</c:v>
                </c:pt>
                <c:pt idx="15">
                  <c:v>38560</c:v>
                </c:pt>
                <c:pt idx="16">
                  <c:v>38561</c:v>
                </c:pt>
                <c:pt idx="17">
                  <c:v>38562</c:v>
                </c:pt>
                <c:pt idx="18">
                  <c:v>38563</c:v>
                </c:pt>
                <c:pt idx="19">
                  <c:v>38564</c:v>
                </c:pt>
                <c:pt idx="20">
                  <c:v>38565</c:v>
                </c:pt>
                <c:pt idx="21">
                  <c:v>38566</c:v>
                </c:pt>
                <c:pt idx="22">
                  <c:v>38567</c:v>
                </c:pt>
                <c:pt idx="23">
                  <c:v>38568</c:v>
                </c:pt>
                <c:pt idx="24">
                  <c:v>38569</c:v>
                </c:pt>
                <c:pt idx="25">
                  <c:v>38570</c:v>
                </c:pt>
                <c:pt idx="26">
                  <c:v>38571</c:v>
                </c:pt>
                <c:pt idx="27">
                  <c:v>38572</c:v>
                </c:pt>
                <c:pt idx="28">
                  <c:v>38573</c:v>
                </c:pt>
                <c:pt idx="29">
                  <c:v>38574</c:v>
                </c:pt>
                <c:pt idx="30">
                  <c:v>38575</c:v>
                </c:pt>
                <c:pt idx="31">
                  <c:v>38576</c:v>
                </c:pt>
                <c:pt idx="32">
                  <c:v>38577</c:v>
                </c:pt>
                <c:pt idx="33">
                  <c:v>38578</c:v>
                </c:pt>
                <c:pt idx="34">
                  <c:v>38579</c:v>
                </c:pt>
                <c:pt idx="35">
                  <c:v>38580</c:v>
                </c:pt>
                <c:pt idx="36">
                  <c:v>38581</c:v>
                </c:pt>
                <c:pt idx="37">
                  <c:v>38582</c:v>
                </c:pt>
                <c:pt idx="38">
                  <c:v>38583</c:v>
                </c:pt>
                <c:pt idx="39">
                  <c:v>38584</c:v>
                </c:pt>
                <c:pt idx="40">
                  <c:v>38585</c:v>
                </c:pt>
                <c:pt idx="41">
                  <c:v>38586</c:v>
                </c:pt>
                <c:pt idx="42">
                  <c:v>38587</c:v>
                </c:pt>
                <c:pt idx="43">
                  <c:v>38588</c:v>
                </c:pt>
                <c:pt idx="44">
                  <c:v>38589</c:v>
                </c:pt>
                <c:pt idx="45">
                  <c:v>38590</c:v>
                </c:pt>
                <c:pt idx="46">
                  <c:v>38591</c:v>
                </c:pt>
              </c:numCache>
            </c:numRef>
          </c:cat>
          <c:val>
            <c:numRef>
              <c:f>ec!$J$194:$J$240</c:f>
              <c:numCache>
                <c:formatCode>General</c:formatCode>
                <c:ptCount val="47"/>
                <c:pt idx="0">
                  <c:v>1.0936287941973812</c:v>
                </c:pt>
                <c:pt idx="1">
                  <c:v>1.1033389812024932</c:v>
                </c:pt>
                <c:pt idx="2">
                  <c:v>1.2951129865541589</c:v>
                </c:pt>
                <c:pt idx="3">
                  <c:v>0.83205169210365659</c:v>
                </c:pt>
                <c:pt idx="4">
                  <c:v>0.651225486935194</c:v>
                </c:pt>
                <c:pt idx="5">
                  <c:v>0.82764655818755273</c:v>
                </c:pt>
                <c:pt idx="6">
                  <c:v>0.75049453863175586</c:v>
                </c:pt>
                <c:pt idx="7">
                  <c:v>1.0041587139227584</c:v>
                </c:pt>
                <c:pt idx="8">
                  <c:v>0.79278730311974266</c:v>
                </c:pt>
                <c:pt idx="9">
                  <c:v>1.1677091583648387</c:v>
                </c:pt>
                <c:pt idx="10">
                  <c:v>0.87537318269217701</c:v>
                </c:pt>
                <c:pt idx="11">
                  <c:v>0.69953467535863945</c:v>
                </c:pt>
                <c:pt idx="12">
                  <c:v>0.59223821735940874</c:v>
                </c:pt>
                <c:pt idx="13">
                  <c:v>1.1086399623018224</c:v>
                </c:pt>
                <c:pt idx="14">
                  <c:v>0.61311075375609414</c:v>
                </c:pt>
                <c:pt idx="15">
                  <c:v>0.86575388412650989</c:v>
                </c:pt>
                <c:pt idx="16">
                  <c:v>1.0577060013602022</c:v>
                </c:pt>
                <c:pt idx="17">
                  <c:v>0.74795286071215139</c:v>
                </c:pt>
                <c:pt idx="18">
                  <c:v>0.59902482542869018</c:v>
                </c:pt>
                <c:pt idx="19">
                  <c:v>0.93537048102007248</c:v>
                </c:pt>
                <c:pt idx="20">
                  <c:v>0.92083690146682784</c:v>
                </c:pt>
                <c:pt idx="21">
                  <c:v>1.294457745476393</c:v>
                </c:pt>
                <c:pt idx="22">
                  <c:v>1.7993978787465796</c:v>
                </c:pt>
                <c:pt idx="23">
                  <c:v>0.58943624428745045</c:v>
                </c:pt>
                <c:pt idx="24">
                  <c:v>0.84580237117673585</c:v>
                </c:pt>
                <c:pt idx="25">
                  <c:v>0.9909137622162234</c:v>
                </c:pt>
                <c:pt idx="26">
                  <c:v>1.1847673090135988</c:v>
                </c:pt>
                <c:pt idx="27">
                  <c:v>1.2018704159224096</c:v>
                </c:pt>
                <c:pt idx="28">
                  <c:v>1.1994270785556485</c:v>
                </c:pt>
                <c:pt idx="29">
                  <c:v>1.0652827295707539</c:v>
                </c:pt>
                <c:pt idx="30">
                  <c:v>1.3224373707780614</c:v>
                </c:pt>
                <c:pt idx="31">
                  <c:v>0.7765667441611489</c:v>
                </c:pt>
                <c:pt idx="32">
                  <c:v>0.82293266347066185</c:v>
                </c:pt>
                <c:pt idx="33">
                  <c:v>0.76601201787707396</c:v>
                </c:pt>
                <c:pt idx="34">
                  <c:v>1.3286283059472528</c:v>
                </c:pt>
                <c:pt idx="35">
                  <c:v>1.3785747886383131</c:v>
                </c:pt>
                <c:pt idx="36">
                  <c:v>1.4758552658604458</c:v>
                </c:pt>
                <c:pt idx="37">
                  <c:v>0.98076840899496653</c:v>
                </c:pt>
                <c:pt idx="38">
                  <c:v>0.67173580879655981</c:v>
                </c:pt>
                <c:pt idx="39">
                  <c:v>0.60048446165455971</c:v>
                </c:pt>
                <c:pt idx="40">
                  <c:v>0.52208851896769681</c:v>
                </c:pt>
                <c:pt idx="41">
                  <c:v>0.84427493424542865</c:v>
                </c:pt>
                <c:pt idx="42">
                  <c:v>0.95406086711833871</c:v>
                </c:pt>
                <c:pt idx="43">
                  <c:v>1.3928786975836072</c:v>
                </c:pt>
                <c:pt idx="44">
                  <c:v>1.2426376096555032</c:v>
                </c:pt>
                <c:pt idx="45">
                  <c:v>1.3966419692345273</c:v>
                </c:pt>
                <c:pt idx="46">
                  <c:v>0.6729361915592259</c:v>
                </c:pt>
              </c:numCache>
            </c:numRef>
          </c:val>
        </c:ser>
        <c:ser>
          <c:idx val="9"/>
          <c:order val="9"/>
          <c:tx>
            <c:strRef>
              <c:f>ec!$K$1</c:f>
              <c:strCache>
                <c:ptCount val="1"/>
                <c:pt idx="0">
                  <c:v>km1_26163576600</c:v>
                </c:pt>
              </c:strCache>
            </c:strRef>
          </c:tx>
          <c:spPr>
            <a:ln w="19050">
              <a:prstDash val="sysDash"/>
            </a:ln>
          </c:spPr>
          <c:marker>
            <c:symbol val="none"/>
          </c:marker>
          <c:cat>
            <c:numRef>
              <c:f>ec!$A$194:$A$240</c:f>
              <c:numCache>
                <c:formatCode>m/d/yyyy</c:formatCode>
                <c:ptCount val="47"/>
                <c:pt idx="0">
                  <c:v>38545</c:v>
                </c:pt>
                <c:pt idx="1">
                  <c:v>38546</c:v>
                </c:pt>
                <c:pt idx="2">
                  <c:v>38547</c:v>
                </c:pt>
                <c:pt idx="3">
                  <c:v>38548</c:v>
                </c:pt>
                <c:pt idx="4">
                  <c:v>38549</c:v>
                </c:pt>
                <c:pt idx="5">
                  <c:v>38550</c:v>
                </c:pt>
                <c:pt idx="6">
                  <c:v>38551</c:v>
                </c:pt>
                <c:pt idx="7">
                  <c:v>38552</c:v>
                </c:pt>
                <c:pt idx="8">
                  <c:v>38553</c:v>
                </c:pt>
                <c:pt idx="9">
                  <c:v>38554</c:v>
                </c:pt>
                <c:pt idx="10">
                  <c:v>38555</c:v>
                </c:pt>
                <c:pt idx="11">
                  <c:v>38556</c:v>
                </c:pt>
                <c:pt idx="12">
                  <c:v>38557</c:v>
                </c:pt>
                <c:pt idx="13">
                  <c:v>38558</c:v>
                </c:pt>
                <c:pt idx="14">
                  <c:v>38559</c:v>
                </c:pt>
                <c:pt idx="15">
                  <c:v>38560</c:v>
                </c:pt>
                <c:pt idx="16">
                  <c:v>38561</c:v>
                </c:pt>
                <c:pt idx="17">
                  <c:v>38562</c:v>
                </c:pt>
                <c:pt idx="18">
                  <c:v>38563</c:v>
                </c:pt>
                <c:pt idx="19">
                  <c:v>38564</c:v>
                </c:pt>
                <c:pt idx="20">
                  <c:v>38565</c:v>
                </c:pt>
                <c:pt idx="21">
                  <c:v>38566</c:v>
                </c:pt>
                <c:pt idx="22">
                  <c:v>38567</c:v>
                </c:pt>
                <c:pt idx="23">
                  <c:v>38568</c:v>
                </c:pt>
                <c:pt idx="24">
                  <c:v>38569</c:v>
                </c:pt>
                <c:pt idx="25">
                  <c:v>38570</c:v>
                </c:pt>
                <c:pt idx="26">
                  <c:v>38571</c:v>
                </c:pt>
                <c:pt idx="27">
                  <c:v>38572</c:v>
                </c:pt>
                <c:pt idx="28">
                  <c:v>38573</c:v>
                </c:pt>
                <c:pt idx="29">
                  <c:v>38574</c:v>
                </c:pt>
                <c:pt idx="30">
                  <c:v>38575</c:v>
                </c:pt>
                <c:pt idx="31">
                  <c:v>38576</c:v>
                </c:pt>
                <c:pt idx="32">
                  <c:v>38577</c:v>
                </c:pt>
                <c:pt idx="33">
                  <c:v>38578</c:v>
                </c:pt>
                <c:pt idx="34">
                  <c:v>38579</c:v>
                </c:pt>
                <c:pt idx="35">
                  <c:v>38580</c:v>
                </c:pt>
                <c:pt idx="36">
                  <c:v>38581</c:v>
                </c:pt>
                <c:pt idx="37">
                  <c:v>38582</c:v>
                </c:pt>
                <c:pt idx="38">
                  <c:v>38583</c:v>
                </c:pt>
                <c:pt idx="39">
                  <c:v>38584</c:v>
                </c:pt>
                <c:pt idx="40">
                  <c:v>38585</c:v>
                </c:pt>
                <c:pt idx="41">
                  <c:v>38586</c:v>
                </c:pt>
                <c:pt idx="42">
                  <c:v>38587</c:v>
                </c:pt>
                <c:pt idx="43">
                  <c:v>38588</c:v>
                </c:pt>
                <c:pt idx="44">
                  <c:v>38589</c:v>
                </c:pt>
                <c:pt idx="45">
                  <c:v>38590</c:v>
                </c:pt>
                <c:pt idx="46">
                  <c:v>38591</c:v>
                </c:pt>
              </c:numCache>
            </c:numRef>
          </c:cat>
          <c:val>
            <c:numRef>
              <c:f>ec!$K$194:$K$240</c:f>
              <c:numCache>
                <c:formatCode>General</c:formatCode>
                <c:ptCount val="47"/>
                <c:pt idx="0">
                  <c:v>0.76425343342513463</c:v>
                </c:pt>
                <c:pt idx="1">
                  <c:v>1.023078059690306</c:v>
                </c:pt>
                <c:pt idx="2">
                  <c:v>1.6515150370930012</c:v>
                </c:pt>
                <c:pt idx="3">
                  <c:v>0.5077907059700616</c:v>
                </c:pt>
                <c:pt idx="4">
                  <c:v>0.33030092990763177</c:v>
                </c:pt>
                <c:pt idx="5">
                  <c:v>0.59004089086859801</c:v>
                </c:pt>
                <c:pt idx="6">
                  <c:v>0.49672891813194536</c:v>
                </c:pt>
                <c:pt idx="7">
                  <c:v>1.2412329799117288</c:v>
                </c:pt>
                <c:pt idx="8">
                  <c:v>0.62841814406177343</c:v>
                </c:pt>
                <c:pt idx="9">
                  <c:v>1.1136546602647286</c:v>
                </c:pt>
                <c:pt idx="10">
                  <c:v>2.0375445029543093</c:v>
                </c:pt>
                <c:pt idx="11">
                  <c:v>0.48486546719990048</c:v>
                </c:pt>
                <c:pt idx="12">
                  <c:v>0.60309052224814275</c:v>
                </c:pt>
                <c:pt idx="13">
                  <c:v>0.7379219354091523</c:v>
                </c:pt>
                <c:pt idx="14">
                  <c:v>0.62624736759365385</c:v>
                </c:pt>
                <c:pt idx="15">
                  <c:v>1.281137283348168</c:v>
                </c:pt>
                <c:pt idx="16">
                  <c:v>0.90614403851213865</c:v>
                </c:pt>
                <c:pt idx="17">
                  <c:v>1.2195303511204354</c:v>
                </c:pt>
                <c:pt idx="18">
                  <c:v>0.6206793817691505</c:v>
                </c:pt>
                <c:pt idx="19">
                  <c:v>0.63294897372058279</c:v>
                </c:pt>
                <c:pt idx="20">
                  <c:v>0.85970016544645966</c:v>
                </c:pt>
                <c:pt idx="21">
                  <c:v>1.2498589667472213</c:v>
                </c:pt>
                <c:pt idx="22">
                  <c:v>0.99926296089446021</c:v>
                </c:pt>
                <c:pt idx="23">
                  <c:v>0.62506489842780866</c:v>
                </c:pt>
                <c:pt idx="24">
                  <c:v>0.77103987907563953</c:v>
                </c:pt>
                <c:pt idx="25">
                  <c:v>0.47596986226077814</c:v>
                </c:pt>
                <c:pt idx="26">
                  <c:v>0.79681828349324257</c:v>
                </c:pt>
                <c:pt idx="27">
                  <c:v>0.8144342422407741</c:v>
                </c:pt>
                <c:pt idx="28">
                  <c:v>0.93782916710673214</c:v>
                </c:pt>
                <c:pt idx="29">
                  <c:v>1.1016232128458796</c:v>
                </c:pt>
                <c:pt idx="30">
                  <c:v>0.79463897974346764</c:v>
                </c:pt>
                <c:pt idx="31">
                  <c:v>0.71497734558458126</c:v>
                </c:pt>
                <c:pt idx="32">
                  <c:v>0.76026227459078655</c:v>
                </c:pt>
                <c:pt idx="33">
                  <c:v>1.2086890738573857</c:v>
                </c:pt>
                <c:pt idx="34">
                  <c:v>1.4193183354024466</c:v>
                </c:pt>
                <c:pt idx="35">
                  <c:v>1.142000442603603</c:v>
                </c:pt>
                <c:pt idx="36">
                  <c:v>0.96641588828060776</c:v>
                </c:pt>
                <c:pt idx="37">
                  <c:v>0.64197618023414782</c:v>
                </c:pt>
                <c:pt idx="38">
                  <c:v>0.60182645215536468</c:v>
                </c:pt>
                <c:pt idx="39">
                  <c:v>0.55978005711707135</c:v>
                </c:pt>
                <c:pt idx="40">
                  <c:v>0.64527531775335467</c:v>
                </c:pt>
                <c:pt idx="41">
                  <c:v>1.1461008705179363</c:v>
                </c:pt>
                <c:pt idx="42">
                  <c:v>1.3953691724649009</c:v>
                </c:pt>
                <c:pt idx="43">
                  <c:v>1.3569135882911116</c:v>
                </c:pt>
                <c:pt idx="44">
                  <c:v>1.2431900102819782</c:v>
                </c:pt>
                <c:pt idx="45">
                  <c:v>0.72234394880554953</c:v>
                </c:pt>
                <c:pt idx="46">
                  <c:v>0.48945722791540902</c:v>
                </c:pt>
              </c:numCache>
            </c:numRef>
          </c:val>
        </c:ser>
        <c:ser>
          <c:idx val="10"/>
          <c:order val="10"/>
          <c:tx>
            <c:strRef>
              <c:f>ec!$L$1</c:f>
              <c:strCache>
                <c:ptCount val="1"/>
                <c:pt idx="0">
                  <c:v>km1_26163587000</c:v>
                </c:pt>
              </c:strCache>
            </c:strRef>
          </c:tx>
          <c:spPr>
            <a:ln w="19050">
              <a:prstDash val="sysDash"/>
            </a:ln>
          </c:spPr>
          <c:marker>
            <c:symbol val="none"/>
          </c:marker>
          <c:cat>
            <c:numRef>
              <c:f>ec!$A$194:$A$240</c:f>
              <c:numCache>
                <c:formatCode>m/d/yyyy</c:formatCode>
                <c:ptCount val="47"/>
                <c:pt idx="0">
                  <c:v>38545</c:v>
                </c:pt>
                <c:pt idx="1">
                  <c:v>38546</c:v>
                </c:pt>
                <c:pt idx="2">
                  <c:v>38547</c:v>
                </c:pt>
                <c:pt idx="3">
                  <c:v>38548</c:v>
                </c:pt>
                <c:pt idx="4">
                  <c:v>38549</c:v>
                </c:pt>
                <c:pt idx="5">
                  <c:v>38550</c:v>
                </c:pt>
                <c:pt idx="6">
                  <c:v>38551</c:v>
                </c:pt>
                <c:pt idx="7">
                  <c:v>38552</c:v>
                </c:pt>
                <c:pt idx="8">
                  <c:v>38553</c:v>
                </c:pt>
                <c:pt idx="9">
                  <c:v>38554</c:v>
                </c:pt>
                <c:pt idx="10">
                  <c:v>38555</c:v>
                </c:pt>
                <c:pt idx="11">
                  <c:v>38556</c:v>
                </c:pt>
                <c:pt idx="12">
                  <c:v>38557</c:v>
                </c:pt>
                <c:pt idx="13">
                  <c:v>38558</c:v>
                </c:pt>
                <c:pt idx="14">
                  <c:v>38559</c:v>
                </c:pt>
                <c:pt idx="15">
                  <c:v>38560</c:v>
                </c:pt>
                <c:pt idx="16">
                  <c:v>38561</c:v>
                </c:pt>
                <c:pt idx="17">
                  <c:v>38562</c:v>
                </c:pt>
                <c:pt idx="18">
                  <c:v>38563</c:v>
                </c:pt>
                <c:pt idx="19">
                  <c:v>38564</c:v>
                </c:pt>
                <c:pt idx="20">
                  <c:v>38565</c:v>
                </c:pt>
                <c:pt idx="21">
                  <c:v>38566</c:v>
                </c:pt>
                <c:pt idx="22">
                  <c:v>38567</c:v>
                </c:pt>
                <c:pt idx="23">
                  <c:v>38568</c:v>
                </c:pt>
                <c:pt idx="24">
                  <c:v>38569</c:v>
                </c:pt>
                <c:pt idx="25">
                  <c:v>38570</c:v>
                </c:pt>
                <c:pt idx="26">
                  <c:v>38571</c:v>
                </c:pt>
                <c:pt idx="27">
                  <c:v>38572</c:v>
                </c:pt>
                <c:pt idx="28">
                  <c:v>38573</c:v>
                </c:pt>
                <c:pt idx="29">
                  <c:v>38574</c:v>
                </c:pt>
                <c:pt idx="30">
                  <c:v>38575</c:v>
                </c:pt>
                <c:pt idx="31">
                  <c:v>38576</c:v>
                </c:pt>
                <c:pt idx="32">
                  <c:v>38577</c:v>
                </c:pt>
                <c:pt idx="33">
                  <c:v>38578</c:v>
                </c:pt>
                <c:pt idx="34">
                  <c:v>38579</c:v>
                </c:pt>
                <c:pt idx="35">
                  <c:v>38580</c:v>
                </c:pt>
                <c:pt idx="36">
                  <c:v>38581</c:v>
                </c:pt>
                <c:pt idx="37">
                  <c:v>38582</c:v>
                </c:pt>
                <c:pt idx="38">
                  <c:v>38583</c:v>
                </c:pt>
                <c:pt idx="39">
                  <c:v>38584</c:v>
                </c:pt>
                <c:pt idx="40">
                  <c:v>38585</c:v>
                </c:pt>
                <c:pt idx="41">
                  <c:v>38586</c:v>
                </c:pt>
                <c:pt idx="42">
                  <c:v>38587</c:v>
                </c:pt>
                <c:pt idx="43">
                  <c:v>38588</c:v>
                </c:pt>
                <c:pt idx="44">
                  <c:v>38589</c:v>
                </c:pt>
                <c:pt idx="45">
                  <c:v>38590</c:v>
                </c:pt>
                <c:pt idx="46">
                  <c:v>38591</c:v>
                </c:pt>
              </c:numCache>
            </c:numRef>
          </c:cat>
          <c:val>
            <c:numRef>
              <c:f>ec!$L$194:$L$240</c:f>
              <c:numCache>
                <c:formatCode>General</c:formatCode>
                <c:ptCount val="47"/>
                <c:pt idx="0">
                  <c:v>0.68589478520637692</c:v>
                </c:pt>
                <c:pt idx="1">
                  <c:v>0.95369947117675713</c:v>
                </c:pt>
                <c:pt idx="2">
                  <c:v>1.3414593075746477</c:v>
                </c:pt>
                <c:pt idx="3">
                  <c:v>1.0716409682208905</c:v>
                </c:pt>
                <c:pt idx="4">
                  <c:v>0.28775004895578604</c:v>
                </c:pt>
                <c:pt idx="5">
                  <c:v>0.33074594247348915</c:v>
                </c:pt>
                <c:pt idx="6">
                  <c:v>0.3874903842564284</c:v>
                </c:pt>
                <c:pt idx="7">
                  <c:v>1.4002474290900864</c:v>
                </c:pt>
                <c:pt idx="8">
                  <c:v>0.74239918699216412</c:v>
                </c:pt>
                <c:pt idx="9">
                  <c:v>0.71600101937656291</c:v>
                </c:pt>
                <c:pt idx="10">
                  <c:v>1.0416883524643101</c:v>
                </c:pt>
                <c:pt idx="11">
                  <c:v>0.33144325417136616</c:v>
                </c:pt>
                <c:pt idx="12">
                  <c:v>0.44721199496901437</c:v>
                </c:pt>
                <c:pt idx="13">
                  <c:v>0.52109241600555833</c:v>
                </c:pt>
                <c:pt idx="14">
                  <c:v>0.3191392575633169</c:v>
                </c:pt>
                <c:pt idx="15">
                  <c:v>1.1664722300871897</c:v>
                </c:pt>
                <c:pt idx="16">
                  <c:v>0.62033280031755567</c:v>
                </c:pt>
                <c:pt idx="17">
                  <c:v>0.92827286539250053</c:v>
                </c:pt>
                <c:pt idx="18">
                  <c:v>0.89144866196632699</c:v>
                </c:pt>
                <c:pt idx="19">
                  <c:v>0.49787200975212426</c:v>
                </c:pt>
                <c:pt idx="20">
                  <c:v>1.1018212981386266</c:v>
                </c:pt>
                <c:pt idx="21">
                  <c:v>0.90093269005107379</c:v>
                </c:pt>
                <c:pt idx="22">
                  <c:v>0.57739639388940611</c:v>
                </c:pt>
                <c:pt idx="23">
                  <c:v>0.49814146157101885</c:v>
                </c:pt>
                <c:pt idx="24">
                  <c:v>1.497317331590845</c:v>
                </c:pt>
                <c:pt idx="25">
                  <c:v>0.41989815106596023</c:v>
                </c:pt>
                <c:pt idx="26">
                  <c:v>0.68395486774776748</c:v>
                </c:pt>
                <c:pt idx="27">
                  <c:v>0.61056221941059141</c:v>
                </c:pt>
                <c:pt idx="28">
                  <c:v>0.67462575712124817</c:v>
                </c:pt>
                <c:pt idx="29">
                  <c:v>0.7936649039378002</c:v>
                </c:pt>
                <c:pt idx="30">
                  <c:v>0.62926871593420708</c:v>
                </c:pt>
                <c:pt idx="31">
                  <c:v>0.55817656598325505</c:v>
                </c:pt>
                <c:pt idx="32">
                  <c:v>0.71597512570830679</c:v>
                </c:pt>
                <c:pt idx="33">
                  <c:v>0.92285620038940885</c:v>
                </c:pt>
                <c:pt idx="34">
                  <c:v>1.1899176222505048</c:v>
                </c:pt>
                <c:pt idx="35">
                  <c:v>0.84479581653916591</c:v>
                </c:pt>
                <c:pt idx="36">
                  <c:v>1.4362902080174536</c:v>
                </c:pt>
                <c:pt idx="37">
                  <c:v>0.56780658974700293</c:v>
                </c:pt>
                <c:pt idx="38">
                  <c:v>0.55565046654858941</c:v>
                </c:pt>
                <c:pt idx="39">
                  <c:v>0.38291415696827852</c:v>
                </c:pt>
                <c:pt idx="40">
                  <c:v>0.4566170438580836</c:v>
                </c:pt>
                <c:pt idx="41">
                  <c:v>0.83966851582711877</c:v>
                </c:pt>
                <c:pt idx="42">
                  <c:v>1.0685316284458775</c:v>
                </c:pt>
                <c:pt idx="43">
                  <c:v>1.276334246940678</c:v>
                </c:pt>
                <c:pt idx="44">
                  <c:v>1.2553651382719788</c:v>
                </c:pt>
                <c:pt idx="45">
                  <c:v>0.76077063587824034</c:v>
                </c:pt>
                <c:pt idx="46">
                  <c:v>0.43505233507554902</c:v>
                </c:pt>
              </c:numCache>
            </c:numRef>
          </c:val>
        </c:ser>
        <c:ser>
          <c:idx val="11"/>
          <c:order val="11"/>
          <c:tx>
            <c:strRef>
              <c:f>ec!$AE$1</c:f>
              <c:strCache>
                <c:ptCount val="1"/>
                <c:pt idx="0">
                  <c:v>DEARS Allen Park</c:v>
                </c:pt>
              </c:strCache>
            </c:strRef>
          </c:tx>
          <c:marker>
            <c:symbol val="none"/>
          </c:marker>
          <c:cat>
            <c:numRef>
              <c:f>ec!$A$194:$A$240</c:f>
              <c:numCache>
                <c:formatCode>m/d/yyyy</c:formatCode>
                <c:ptCount val="47"/>
                <c:pt idx="0">
                  <c:v>38545</c:v>
                </c:pt>
                <c:pt idx="1">
                  <c:v>38546</c:v>
                </c:pt>
                <c:pt idx="2">
                  <c:v>38547</c:v>
                </c:pt>
                <c:pt idx="3">
                  <c:v>38548</c:v>
                </c:pt>
                <c:pt idx="4">
                  <c:v>38549</c:v>
                </c:pt>
                <c:pt idx="5">
                  <c:v>38550</c:v>
                </c:pt>
                <c:pt idx="6">
                  <c:v>38551</c:v>
                </c:pt>
                <c:pt idx="7">
                  <c:v>38552</c:v>
                </c:pt>
                <c:pt idx="8">
                  <c:v>38553</c:v>
                </c:pt>
                <c:pt idx="9">
                  <c:v>38554</c:v>
                </c:pt>
                <c:pt idx="10">
                  <c:v>38555</c:v>
                </c:pt>
                <c:pt idx="11">
                  <c:v>38556</c:v>
                </c:pt>
                <c:pt idx="12">
                  <c:v>38557</c:v>
                </c:pt>
                <c:pt idx="13">
                  <c:v>38558</c:v>
                </c:pt>
                <c:pt idx="14">
                  <c:v>38559</c:v>
                </c:pt>
                <c:pt idx="15">
                  <c:v>38560</c:v>
                </c:pt>
                <c:pt idx="16">
                  <c:v>38561</c:v>
                </c:pt>
                <c:pt idx="17">
                  <c:v>38562</c:v>
                </c:pt>
                <c:pt idx="18">
                  <c:v>38563</c:v>
                </c:pt>
                <c:pt idx="19">
                  <c:v>38564</c:v>
                </c:pt>
                <c:pt idx="20">
                  <c:v>38565</c:v>
                </c:pt>
                <c:pt idx="21">
                  <c:v>38566</c:v>
                </c:pt>
                <c:pt idx="22">
                  <c:v>38567</c:v>
                </c:pt>
                <c:pt idx="23">
                  <c:v>38568</c:v>
                </c:pt>
                <c:pt idx="24">
                  <c:v>38569</c:v>
                </c:pt>
                <c:pt idx="25">
                  <c:v>38570</c:v>
                </c:pt>
                <c:pt idx="26">
                  <c:v>38571</c:v>
                </c:pt>
                <c:pt idx="27">
                  <c:v>38572</c:v>
                </c:pt>
                <c:pt idx="28">
                  <c:v>38573</c:v>
                </c:pt>
                <c:pt idx="29">
                  <c:v>38574</c:v>
                </c:pt>
                <c:pt idx="30">
                  <c:v>38575</c:v>
                </c:pt>
                <c:pt idx="31">
                  <c:v>38576</c:v>
                </c:pt>
                <c:pt idx="32">
                  <c:v>38577</c:v>
                </c:pt>
                <c:pt idx="33">
                  <c:v>38578</c:v>
                </c:pt>
                <c:pt idx="34">
                  <c:v>38579</c:v>
                </c:pt>
                <c:pt idx="35">
                  <c:v>38580</c:v>
                </c:pt>
                <c:pt idx="36">
                  <c:v>38581</c:v>
                </c:pt>
                <c:pt idx="37">
                  <c:v>38582</c:v>
                </c:pt>
                <c:pt idx="38">
                  <c:v>38583</c:v>
                </c:pt>
                <c:pt idx="39">
                  <c:v>38584</c:v>
                </c:pt>
                <c:pt idx="40">
                  <c:v>38585</c:v>
                </c:pt>
                <c:pt idx="41">
                  <c:v>38586</c:v>
                </c:pt>
                <c:pt idx="42">
                  <c:v>38587</c:v>
                </c:pt>
                <c:pt idx="43">
                  <c:v>38588</c:v>
                </c:pt>
                <c:pt idx="44">
                  <c:v>38589</c:v>
                </c:pt>
                <c:pt idx="45">
                  <c:v>38590</c:v>
                </c:pt>
                <c:pt idx="46">
                  <c:v>38591</c:v>
                </c:pt>
              </c:numCache>
            </c:numRef>
          </c:cat>
          <c:val>
            <c:numRef>
              <c:f>ec!$AE$194:$AE$240</c:f>
              <c:numCache>
                <c:formatCode>General</c:formatCode>
                <c:ptCount val="47"/>
                <c:pt idx="0">
                  <c:v>0.98326387731831011</c:v>
                </c:pt>
                <c:pt idx="1">
                  <c:v>0.50176394781964173</c:v>
                </c:pt>
                <c:pt idx="2">
                  <c:v>0.92148612810142394</c:v>
                </c:pt>
                <c:pt idx="3">
                  <c:v>0.52585075011372184</c:v>
                </c:pt>
                <c:pt idx="4">
                  <c:v>0.5759992280987436</c:v>
                </c:pt>
                <c:pt idx="7">
                  <c:v>1.6089739985208782</c:v>
                </c:pt>
                <c:pt idx="8">
                  <c:v>0.95829556288443096</c:v>
                </c:pt>
                <c:pt idx="9">
                  <c:v>0.97890798990857719</c:v>
                </c:pt>
                <c:pt idx="10">
                  <c:v>1.0179931260630437</c:v>
                </c:pt>
                <c:pt idx="11">
                  <c:v>0.37973824343483153</c:v>
                </c:pt>
                <c:pt idx="14">
                  <c:v>0.83050557651435442</c:v>
                </c:pt>
                <c:pt idx="15">
                  <c:v>1.0769934732734963</c:v>
                </c:pt>
                <c:pt idx="16">
                  <c:v>1.1123300250651849</c:v>
                </c:pt>
                <c:pt idx="17">
                  <c:v>0.73912097439319857</c:v>
                </c:pt>
                <c:pt idx="18">
                  <c:v>0.86024644929027827</c:v>
                </c:pt>
                <c:pt idx="21">
                  <c:v>1.2968072534933692</c:v>
                </c:pt>
                <c:pt idx="22">
                  <c:v>0.93400987672825186</c:v>
                </c:pt>
                <c:pt idx="23">
                  <c:v>0.89988536125810614</c:v>
                </c:pt>
                <c:pt idx="24">
                  <c:v>0.65054294514882671</c:v>
                </c:pt>
                <c:pt idx="25">
                  <c:v>0.65984649153962804</c:v>
                </c:pt>
                <c:pt idx="28">
                  <c:v>0.88865096872064053</c:v>
                </c:pt>
                <c:pt idx="29">
                  <c:v>1.2333227485145011</c:v>
                </c:pt>
                <c:pt idx="30">
                  <c:v>0.56378761851363701</c:v>
                </c:pt>
                <c:pt idx="31">
                  <c:v>0.84509591666764383</c:v>
                </c:pt>
                <c:pt idx="32">
                  <c:v>0.77655990936934505</c:v>
                </c:pt>
                <c:pt idx="35">
                  <c:v>1.7236445023747802</c:v>
                </c:pt>
                <c:pt idx="36">
                  <c:v>0.58524770903633616</c:v>
                </c:pt>
                <c:pt idx="37">
                  <c:v>0.61413967095200195</c:v>
                </c:pt>
                <c:pt idx="38">
                  <c:v>0.97495317072119547</c:v>
                </c:pt>
                <c:pt idx="39">
                  <c:v>0.70469434223660721</c:v>
                </c:pt>
                <c:pt idx="42">
                  <c:v>1.1362781502959665</c:v>
                </c:pt>
                <c:pt idx="43">
                  <c:v>1.3652394347427645</c:v>
                </c:pt>
                <c:pt idx="44">
                  <c:v>0.81772003707851371</c:v>
                </c:pt>
                <c:pt idx="45">
                  <c:v>0.89056328238648841</c:v>
                </c:pt>
                <c:pt idx="46">
                  <c:v>0.78706267118016515</c:v>
                </c:pt>
              </c:numCache>
            </c:numRef>
          </c:val>
        </c:ser>
        <c:ser>
          <c:idx val="12"/>
          <c:order val="12"/>
          <c:tx>
            <c:strRef>
              <c:f>ec!$AF$1</c:f>
              <c:strCache>
                <c:ptCount val="1"/>
                <c:pt idx="0">
                  <c:v>DEARS EMA1a</c:v>
                </c:pt>
              </c:strCache>
            </c:strRef>
          </c:tx>
          <c:marker>
            <c:symbol val="none"/>
          </c:marker>
          <c:cat>
            <c:numRef>
              <c:f>ec!$A$194:$A$240</c:f>
              <c:numCache>
                <c:formatCode>m/d/yyyy</c:formatCode>
                <c:ptCount val="47"/>
                <c:pt idx="0">
                  <c:v>38545</c:v>
                </c:pt>
                <c:pt idx="1">
                  <c:v>38546</c:v>
                </c:pt>
                <c:pt idx="2">
                  <c:v>38547</c:v>
                </c:pt>
                <c:pt idx="3">
                  <c:v>38548</c:v>
                </c:pt>
                <c:pt idx="4">
                  <c:v>38549</c:v>
                </c:pt>
                <c:pt idx="5">
                  <c:v>38550</c:v>
                </c:pt>
                <c:pt idx="6">
                  <c:v>38551</c:v>
                </c:pt>
                <c:pt idx="7">
                  <c:v>38552</c:v>
                </c:pt>
                <c:pt idx="8">
                  <c:v>38553</c:v>
                </c:pt>
                <c:pt idx="9">
                  <c:v>38554</c:v>
                </c:pt>
                <c:pt idx="10">
                  <c:v>38555</c:v>
                </c:pt>
                <c:pt idx="11">
                  <c:v>38556</c:v>
                </c:pt>
                <c:pt idx="12">
                  <c:v>38557</c:v>
                </c:pt>
                <c:pt idx="13">
                  <c:v>38558</c:v>
                </c:pt>
                <c:pt idx="14">
                  <c:v>38559</c:v>
                </c:pt>
                <c:pt idx="15">
                  <c:v>38560</c:v>
                </c:pt>
                <c:pt idx="16">
                  <c:v>38561</c:v>
                </c:pt>
                <c:pt idx="17">
                  <c:v>38562</c:v>
                </c:pt>
                <c:pt idx="18">
                  <c:v>38563</c:v>
                </c:pt>
                <c:pt idx="19">
                  <c:v>38564</c:v>
                </c:pt>
                <c:pt idx="20">
                  <c:v>38565</c:v>
                </c:pt>
                <c:pt idx="21">
                  <c:v>38566</c:v>
                </c:pt>
                <c:pt idx="22">
                  <c:v>38567</c:v>
                </c:pt>
                <c:pt idx="23">
                  <c:v>38568</c:v>
                </c:pt>
                <c:pt idx="24">
                  <c:v>38569</c:v>
                </c:pt>
                <c:pt idx="25">
                  <c:v>38570</c:v>
                </c:pt>
                <c:pt idx="26">
                  <c:v>38571</c:v>
                </c:pt>
                <c:pt idx="27">
                  <c:v>38572</c:v>
                </c:pt>
                <c:pt idx="28">
                  <c:v>38573</c:v>
                </c:pt>
                <c:pt idx="29">
                  <c:v>38574</c:v>
                </c:pt>
                <c:pt idx="30">
                  <c:v>38575</c:v>
                </c:pt>
                <c:pt idx="31">
                  <c:v>38576</c:v>
                </c:pt>
                <c:pt idx="32">
                  <c:v>38577</c:v>
                </c:pt>
                <c:pt idx="33">
                  <c:v>38578</c:v>
                </c:pt>
                <c:pt idx="34">
                  <c:v>38579</c:v>
                </c:pt>
                <c:pt idx="35">
                  <c:v>38580</c:v>
                </c:pt>
                <c:pt idx="36">
                  <c:v>38581</c:v>
                </c:pt>
                <c:pt idx="37">
                  <c:v>38582</c:v>
                </c:pt>
                <c:pt idx="38">
                  <c:v>38583</c:v>
                </c:pt>
                <c:pt idx="39">
                  <c:v>38584</c:v>
                </c:pt>
                <c:pt idx="40">
                  <c:v>38585</c:v>
                </c:pt>
                <c:pt idx="41">
                  <c:v>38586</c:v>
                </c:pt>
                <c:pt idx="42">
                  <c:v>38587</c:v>
                </c:pt>
                <c:pt idx="43">
                  <c:v>38588</c:v>
                </c:pt>
                <c:pt idx="44">
                  <c:v>38589</c:v>
                </c:pt>
                <c:pt idx="45">
                  <c:v>38590</c:v>
                </c:pt>
                <c:pt idx="46">
                  <c:v>38591</c:v>
                </c:pt>
              </c:numCache>
            </c:numRef>
          </c:cat>
          <c:val>
            <c:numRef>
              <c:f>ec!$AF$194:$AF$240</c:f>
              <c:numCache>
                <c:formatCode>General</c:formatCode>
                <c:ptCount val="47"/>
                <c:pt idx="0">
                  <c:v>0.92488443825770639</c:v>
                </c:pt>
                <c:pt idx="1">
                  <c:v>0.75654540704077577</c:v>
                </c:pt>
                <c:pt idx="2">
                  <c:v>0.57870129480791521</c:v>
                </c:pt>
                <c:pt idx="3">
                  <c:v>0.78987355437765272</c:v>
                </c:pt>
                <c:pt idx="4">
                  <c:v>0.52284904191727344</c:v>
                </c:pt>
                <c:pt idx="7">
                  <c:v>1.0065954416211798</c:v>
                </c:pt>
                <c:pt idx="8">
                  <c:v>0.93432739390101505</c:v>
                </c:pt>
                <c:pt idx="9">
                  <c:v>0.68020331644473142</c:v>
                </c:pt>
                <c:pt idx="10">
                  <c:v>0.52428761191893913</c:v>
                </c:pt>
                <c:pt idx="11">
                  <c:v>0.50186192015632514</c:v>
                </c:pt>
                <c:pt idx="14">
                  <c:v>0.81129013845083831</c:v>
                </c:pt>
                <c:pt idx="15">
                  <c:v>1.4153674992629022</c:v>
                </c:pt>
                <c:pt idx="16">
                  <c:v>0.86768569253564087</c:v>
                </c:pt>
                <c:pt idx="17">
                  <c:v>0.83786674153927876</c:v>
                </c:pt>
                <c:pt idx="18">
                  <c:v>0.52959491191397989</c:v>
                </c:pt>
                <c:pt idx="21">
                  <c:v>1.5264424417766058</c:v>
                </c:pt>
                <c:pt idx="22">
                  <c:v>1.5287302532517297</c:v>
                </c:pt>
                <c:pt idx="23">
                  <c:v>0.75580279049977195</c:v>
                </c:pt>
                <c:pt idx="24">
                  <c:v>0.86486108429240804</c:v>
                </c:pt>
                <c:pt idx="25">
                  <c:v>0.6779860516326931</c:v>
                </c:pt>
                <c:pt idx="28">
                  <c:v>1.6205999245552132</c:v>
                </c:pt>
                <c:pt idx="29">
                  <c:v>0.91942351808224065</c:v>
                </c:pt>
                <c:pt idx="30">
                  <c:v>1.0885729390982393</c:v>
                </c:pt>
                <c:pt idx="31">
                  <c:v>0.94185081956147809</c:v>
                </c:pt>
                <c:pt idx="32">
                  <c:v>1.0209628931790291</c:v>
                </c:pt>
                <c:pt idx="42">
                  <c:v>0.75252873207211179</c:v>
                </c:pt>
                <c:pt idx="43">
                  <c:v>1.260281072385284</c:v>
                </c:pt>
                <c:pt idx="44">
                  <c:v>0.84015272133951135</c:v>
                </c:pt>
                <c:pt idx="45">
                  <c:v>1.289505616956067</c:v>
                </c:pt>
                <c:pt idx="46">
                  <c:v>0.62479631565712668</c:v>
                </c:pt>
              </c:numCache>
            </c:numRef>
          </c:val>
        </c:ser>
        <c:ser>
          <c:idx val="13"/>
          <c:order val="13"/>
          <c:tx>
            <c:strRef>
              <c:f>ec!$AG$1</c:f>
              <c:strCache>
                <c:ptCount val="1"/>
                <c:pt idx="0">
                  <c:v>DEARS EMA1b</c:v>
                </c:pt>
              </c:strCache>
            </c:strRef>
          </c:tx>
          <c:marker>
            <c:symbol val="none"/>
          </c:marker>
          <c:cat>
            <c:numRef>
              <c:f>ec!$A$194:$A$240</c:f>
              <c:numCache>
                <c:formatCode>m/d/yyyy</c:formatCode>
                <c:ptCount val="47"/>
                <c:pt idx="0">
                  <c:v>38545</c:v>
                </c:pt>
                <c:pt idx="1">
                  <c:v>38546</c:v>
                </c:pt>
                <c:pt idx="2">
                  <c:v>38547</c:v>
                </c:pt>
                <c:pt idx="3">
                  <c:v>38548</c:v>
                </c:pt>
                <c:pt idx="4">
                  <c:v>38549</c:v>
                </c:pt>
                <c:pt idx="5">
                  <c:v>38550</c:v>
                </c:pt>
                <c:pt idx="6">
                  <c:v>38551</c:v>
                </c:pt>
                <c:pt idx="7">
                  <c:v>38552</c:v>
                </c:pt>
                <c:pt idx="8">
                  <c:v>38553</c:v>
                </c:pt>
                <c:pt idx="9">
                  <c:v>38554</c:v>
                </c:pt>
                <c:pt idx="10">
                  <c:v>38555</c:v>
                </c:pt>
                <c:pt idx="11">
                  <c:v>38556</c:v>
                </c:pt>
                <c:pt idx="12">
                  <c:v>38557</c:v>
                </c:pt>
                <c:pt idx="13">
                  <c:v>38558</c:v>
                </c:pt>
                <c:pt idx="14">
                  <c:v>38559</c:v>
                </c:pt>
                <c:pt idx="15">
                  <c:v>38560</c:v>
                </c:pt>
                <c:pt idx="16">
                  <c:v>38561</c:v>
                </c:pt>
                <c:pt idx="17">
                  <c:v>38562</c:v>
                </c:pt>
                <c:pt idx="18">
                  <c:v>38563</c:v>
                </c:pt>
                <c:pt idx="19">
                  <c:v>38564</c:v>
                </c:pt>
                <c:pt idx="20">
                  <c:v>38565</c:v>
                </c:pt>
                <c:pt idx="21">
                  <c:v>38566</c:v>
                </c:pt>
                <c:pt idx="22">
                  <c:v>38567</c:v>
                </c:pt>
                <c:pt idx="23">
                  <c:v>38568</c:v>
                </c:pt>
                <c:pt idx="24">
                  <c:v>38569</c:v>
                </c:pt>
                <c:pt idx="25">
                  <c:v>38570</c:v>
                </c:pt>
                <c:pt idx="26">
                  <c:v>38571</c:v>
                </c:pt>
                <c:pt idx="27">
                  <c:v>38572</c:v>
                </c:pt>
                <c:pt idx="28">
                  <c:v>38573</c:v>
                </c:pt>
                <c:pt idx="29">
                  <c:v>38574</c:v>
                </c:pt>
                <c:pt idx="30">
                  <c:v>38575</c:v>
                </c:pt>
                <c:pt idx="31">
                  <c:v>38576</c:v>
                </c:pt>
                <c:pt idx="32">
                  <c:v>38577</c:v>
                </c:pt>
                <c:pt idx="33">
                  <c:v>38578</c:v>
                </c:pt>
                <c:pt idx="34">
                  <c:v>38579</c:v>
                </c:pt>
                <c:pt idx="35">
                  <c:v>38580</c:v>
                </c:pt>
                <c:pt idx="36">
                  <c:v>38581</c:v>
                </c:pt>
                <c:pt idx="37">
                  <c:v>38582</c:v>
                </c:pt>
                <c:pt idx="38">
                  <c:v>38583</c:v>
                </c:pt>
                <c:pt idx="39">
                  <c:v>38584</c:v>
                </c:pt>
                <c:pt idx="40">
                  <c:v>38585</c:v>
                </c:pt>
                <c:pt idx="41">
                  <c:v>38586</c:v>
                </c:pt>
                <c:pt idx="42">
                  <c:v>38587</c:v>
                </c:pt>
                <c:pt idx="43">
                  <c:v>38588</c:v>
                </c:pt>
                <c:pt idx="44">
                  <c:v>38589</c:v>
                </c:pt>
                <c:pt idx="45">
                  <c:v>38590</c:v>
                </c:pt>
                <c:pt idx="46">
                  <c:v>38591</c:v>
                </c:pt>
              </c:numCache>
            </c:numRef>
          </c:cat>
          <c:val>
            <c:numRef>
              <c:f>ec!$AG$194:$AG$240</c:f>
              <c:numCache>
                <c:formatCode>General</c:formatCode>
                <c:ptCount val="47"/>
                <c:pt idx="7">
                  <c:v>0.70191038167774278</c:v>
                </c:pt>
                <c:pt idx="8">
                  <c:v>0.9581053381238992</c:v>
                </c:pt>
                <c:pt idx="9">
                  <c:v>0.69605368514524379</c:v>
                </c:pt>
                <c:pt idx="10">
                  <c:v>0.72876139964643238</c:v>
                </c:pt>
                <c:pt idx="11">
                  <c:v>0.30624649126676906</c:v>
                </c:pt>
                <c:pt idx="15">
                  <c:v>0.89822430228668471</c:v>
                </c:pt>
                <c:pt idx="16">
                  <c:v>0.94961114522649959</c:v>
                </c:pt>
                <c:pt idx="17">
                  <c:v>0.71957158562399304</c:v>
                </c:pt>
                <c:pt idx="18">
                  <c:v>0.63666022836197145</c:v>
                </c:pt>
                <c:pt idx="44">
                  <c:v>0.7369996896796277</c:v>
                </c:pt>
                <c:pt idx="45">
                  <c:v>0.88896825519516942</c:v>
                </c:pt>
                <c:pt idx="46">
                  <c:v>0.74482131070495727</c:v>
                </c:pt>
              </c:numCache>
            </c:numRef>
          </c:val>
        </c:ser>
        <c:ser>
          <c:idx val="14"/>
          <c:order val="14"/>
          <c:tx>
            <c:strRef>
              <c:f>ec!$AH$1</c:f>
              <c:strCache>
                <c:ptCount val="1"/>
                <c:pt idx="0">
                  <c:v>DEARS EMA3a</c:v>
                </c:pt>
              </c:strCache>
            </c:strRef>
          </c:tx>
          <c:marker>
            <c:symbol val="none"/>
          </c:marker>
          <c:cat>
            <c:numRef>
              <c:f>ec!$A$194:$A$240</c:f>
              <c:numCache>
                <c:formatCode>m/d/yyyy</c:formatCode>
                <c:ptCount val="47"/>
                <c:pt idx="0">
                  <c:v>38545</c:v>
                </c:pt>
                <c:pt idx="1">
                  <c:v>38546</c:v>
                </c:pt>
                <c:pt idx="2">
                  <c:v>38547</c:v>
                </c:pt>
                <c:pt idx="3">
                  <c:v>38548</c:v>
                </c:pt>
                <c:pt idx="4">
                  <c:v>38549</c:v>
                </c:pt>
                <c:pt idx="5">
                  <c:v>38550</c:v>
                </c:pt>
                <c:pt idx="6">
                  <c:v>38551</c:v>
                </c:pt>
                <c:pt idx="7">
                  <c:v>38552</c:v>
                </c:pt>
                <c:pt idx="8">
                  <c:v>38553</c:v>
                </c:pt>
                <c:pt idx="9">
                  <c:v>38554</c:v>
                </c:pt>
                <c:pt idx="10">
                  <c:v>38555</c:v>
                </c:pt>
                <c:pt idx="11">
                  <c:v>38556</c:v>
                </c:pt>
                <c:pt idx="12">
                  <c:v>38557</c:v>
                </c:pt>
                <c:pt idx="13">
                  <c:v>38558</c:v>
                </c:pt>
                <c:pt idx="14">
                  <c:v>38559</c:v>
                </c:pt>
                <c:pt idx="15">
                  <c:v>38560</c:v>
                </c:pt>
                <c:pt idx="16">
                  <c:v>38561</c:v>
                </c:pt>
                <c:pt idx="17">
                  <c:v>38562</c:v>
                </c:pt>
                <c:pt idx="18">
                  <c:v>38563</c:v>
                </c:pt>
                <c:pt idx="19">
                  <c:v>38564</c:v>
                </c:pt>
                <c:pt idx="20">
                  <c:v>38565</c:v>
                </c:pt>
                <c:pt idx="21">
                  <c:v>38566</c:v>
                </c:pt>
                <c:pt idx="22">
                  <c:v>38567</c:v>
                </c:pt>
                <c:pt idx="23">
                  <c:v>38568</c:v>
                </c:pt>
                <c:pt idx="24">
                  <c:v>38569</c:v>
                </c:pt>
                <c:pt idx="25">
                  <c:v>38570</c:v>
                </c:pt>
                <c:pt idx="26">
                  <c:v>38571</c:v>
                </c:pt>
                <c:pt idx="27">
                  <c:v>38572</c:v>
                </c:pt>
                <c:pt idx="28">
                  <c:v>38573</c:v>
                </c:pt>
                <c:pt idx="29">
                  <c:v>38574</c:v>
                </c:pt>
                <c:pt idx="30">
                  <c:v>38575</c:v>
                </c:pt>
                <c:pt idx="31">
                  <c:v>38576</c:v>
                </c:pt>
                <c:pt idx="32">
                  <c:v>38577</c:v>
                </c:pt>
                <c:pt idx="33">
                  <c:v>38578</c:v>
                </c:pt>
                <c:pt idx="34">
                  <c:v>38579</c:v>
                </c:pt>
                <c:pt idx="35">
                  <c:v>38580</c:v>
                </c:pt>
                <c:pt idx="36">
                  <c:v>38581</c:v>
                </c:pt>
                <c:pt idx="37">
                  <c:v>38582</c:v>
                </c:pt>
                <c:pt idx="38">
                  <c:v>38583</c:v>
                </c:pt>
                <c:pt idx="39">
                  <c:v>38584</c:v>
                </c:pt>
                <c:pt idx="40">
                  <c:v>38585</c:v>
                </c:pt>
                <c:pt idx="41">
                  <c:v>38586</c:v>
                </c:pt>
                <c:pt idx="42">
                  <c:v>38587</c:v>
                </c:pt>
                <c:pt idx="43">
                  <c:v>38588</c:v>
                </c:pt>
                <c:pt idx="44">
                  <c:v>38589</c:v>
                </c:pt>
                <c:pt idx="45">
                  <c:v>38590</c:v>
                </c:pt>
                <c:pt idx="46">
                  <c:v>38591</c:v>
                </c:pt>
              </c:numCache>
            </c:numRef>
          </c:cat>
          <c:val>
            <c:numRef>
              <c:f>ec!$AH$194:$AH$240</c:f>
              <c:numCache>
                <c:formatCode>General</c:formatCode>
                <c:ptCount val="47"/>
                <c:pt idx="7">
                  <c:v>1.5972384441791971</c:v>
                </c:pt>
                <c:pt idx="8">
                  <c:v>1.5732861517067811</c:v>
                </c:pt>
                <c:pt idx="9">
                  <c:v>0.80154230768680346</c:v>
                </c:pt>
                <c:pt idx="10">
                  <c:v>0.74091990017667275</c:v>
                </c:pt>
                <c:pt idx="11">
                  <c:v>0.53785820854237676</c:v>
                </c:pt>
                <c:pt idx="14">
                  <c:v>0.93248236877936208</c:v>
                </c:pt>
                <c:pt idx="15">
                  <c:v>0.91508916900287762</c:v>
                </c:pt>
                <c:pt idx="16">
                  <c:v>1.1875728706866879</c:v>
                </c:pt>
                <c:pt idx="17">
                  <c:v>0.86373967746677738</c:v>
                </c:pt>
                <c:pt idx="18">
                  <c:v>0.53730760775599928</c:v>
                </c:pt>
                <c:pt idx="21">
                  <c:v>1.1809337574255747</c:v>
                </c:pt>
                <c:pt idx="22">
                  <c:v>1.5394660946391929</c:v>
                </c:pt>
                <c:pt idx="23">
                  <c:v>1.0089325242134983</c:v>
                </c:pt>
                <c:pt idx="24">
                  <c:v>0.97243572916566212</c:v>
                </c:pt>
                <c:pt idx="25">
                  <c:v>0.83292387317688055</c:v>
                </c:pt>
                <c:pt idx="28">
                  <c:v>0.9482177860527794</c:v>
                </c:pt>
                <c:pt idx="29">
                  <c:v>0.83686663809205386</c:v>
                </c:pt>
                <c:pt idx="30">
                  <c:v>0.66606815169255873</c:v>
                </c:pt>
                <c:pt idx="31">
                  <c:v>0.62045981482338974</c:v>
                </c:pt>
                <c:pt idx="32">
                  <c:v>0.57751900051172478</c:v>
                </c:pt>
                <c:pt idx="35">
                  <c:v>1.5044726435896834</c:v>
                </c:pt>
                <c:pt idx="36">
                  <c:v>0.59199420428000837</c:v>
                </c:pt>
                <c:pt idx="37">
                  <c:v>0.71854723701209267</c:v>
                </c:pt>
                <c:pt idx="38">
                  <c:v>0.7747302809276928</c:v>
                </c:pt>
                <c:pt idx="39">
                  <c:v>0.74493829246812138</c:v>
                </c:pt>
              </c:numCache>
            </c:numRef>
          </c:val>
        </c:ser>
        <c:ser>
          <c:idx val="15"/>
          <c:order val="15"/>
          <c:tx>
            <c:strRef>
              <c:f>ec!$AI$1</c:f>
              <c:strCache>
                <c:ptCount val="1"/>
                <c:pt idx="0">
                  <c:v>DEARS EMA3b</c:v>
                </c:pt>
              </c:strCache>
            </c:strRef>
          </c:tx>
          <c:marker>
            <c:symbol val="none"/>
          </c:marker>
          <c:cat>
            <c:numRef>
              <c:f>ec!$A$194:$A$240</c:f>
              <c:numCache>
                <c:formatCode>m/d/yyyy</c:formatCode>
                <c:ptCount val="47"/>
                <c:pt idx="0">
                  <c:v>38545</c:v>
                </c:pt>
                <c:pt idx="1">
                  <c:v>38546</c:v>
                </c:pt>
                <c:pt idx="2">
                  <c:v>38547</c:v>
                </c:pt>
                <c:pt idx="3">
                  <c:v>38548</c:v>
                </c:pt>
                <c:pt idx="4">
                  <c:v>38549</c:v>
                </c:pt>
                <c:pt idx="5">
                  <c:v>38550</c:v>
                </c:pt>
                <c:pt idx="6">
                  <c:v>38551</c:v>
                </c:pt>
                <c:pt idx="7">
                  <c:v>38552</c:v>
                </c:pt>
                <c:pt idx="8">
                  <c:v>38553</c:v>
                </c:pt>
                <c:pt idx="9">
                  <c:v>38554</c:v>
                </c:pt>
                <c:pt idx="10">
                  <c:v>38555</c:v>
                </c:pt>
                <c:pt idx="11">
                  <c:v>38556</c:v>
                </c:pt>
                <c:pt idx="12">
                  <c:v>38557</c:v>
                </c:pt>
                <c:pt idx="13">
                  <c:v>38558</c:v>
                </c:pt>
                <c:pt idx="14">
                  <c:v>38559</c:v>
                </c:pt>
                <c:pt idx="15">
                  <c:v>38560</c:v>
                </c:pt>
                <c:pt idx="16">
                  <c:v>38561</c:v>
                </c:pt>
                <c:pt idx="17">
                  <c:v>38562</c:v>
                </c:pt>
                <c:pt idx="18">
                  <c:v>38563</c:v>
                </c:pt>
                <c:pt idx="19">
                  <c:v>38564</c:v>
                </c:pt>
                <c:pt idx="20">
                  <c:v>38565</c:v>
                </c:pt>
                <c:pt idx="21">
                  <c:v>38566</c:v>
                </c:pt>
                <c:pt idx="22">
                  <c:v>38567</c:v>
                </c:pt>
                <c:pt idx="23">
                  <c:v>38568</c:v>
                </c:pt>
                <c:pt idx="24">
                  <c:v>38569</c:v>
                </c:pt>
                <c:pt idx="25">
                  <c:v>38570</c:v>
                </c:pt>
                <c:pt idx="26">
                  <c:v>38571</c:v>
                </c:pt>
                <c:pt idx="27">
                  <c:v>38572</c:v>
                </c:pt>
                <c:pt idx="28">
                  <c:v>38573</c:v>
                </c:pt>
                <c:pt idx="29">
                  <c:v>38574</c:v>
                </c:pt>
                <c:pt idx="30">
                  <c:v>38575</c:v>
                </c:pt>
                <c:pt idx="31">
                  <c:v>38576</c:v>
                </c:pt>
                <c:pt idx="32">
                  <c:v>38577</c:v>
                </c:pt>
                <c:pt idx="33">
                  <c:v>38578</c:v>
                </c:pt>
                <c:pt idx="34">
                  <c:v>38579</c:v>
                </c:pt>
                <c:pt idx="35">
                  <c:v>38580</c:v>
                </c:pt>
                <c:pt idx="36">
                  <c:v>38581</c:v>
                </c:pt>
                <c:pt idx="37">
                  <c:v>38582</c:v>
                </c:pt>
                <c:pt idx="38">
                  <c:v>38583</c:v>
                </c:pt>
                <c:pt idx="39">
                  <c:v>38584</c:v>
                </c:pt>
                <c:pt idx="40">
                  <c:v>38585</c:v>
                </c:pt>
                <c:pt idx="41">
                  <c:v>38586</c:v>
                </c:pt>
                <c:pt idx="42">
                  <c:v>38587</c:v>
                </c:pt>
                <c:pt idx="43">
                  <c:v>38588</c:v>
                </c:pt>
                <c:pt idx="44">
                  <c:v>38589</c:v>
                </c:pt>
                <c:pt idx="45">
                  <c:v>38590</c:v>
                </c:pt>
                <c:pt idx="46">
                  <c:v>38591</c:v>
                </c:pt>
              </c:numCache>
            </c:numRef>
          </c:cat>
          <c:val>
            <c:numRef>
              <c:f>ec!$AI$194:$AI$240</c:f>
              <c:numCache>
                <c:formatCode>General</c:formatCode>
                <c:ptCount val="47"/>
              </c:numCache>
            </c:numRef>
          </c:val>
        </c:ser>
        <c:ser>
          <c:idx val="16"/>
          <c:order val="16"/>
          <c:tx>
            <c:strRef>
              <c:f>ec!$AJ$1</c:f>
              <c:strCache>
                <c:ptCount val="1"/>
                <c:pt idx="0">
                  <c:v>DEARS EMA3c</c:v>
                </c:pt>
              </c:strCache>
            </c:strRef>
          </c:tx>
          <c:marker>
            <c:symbol val="none"/>
          </c:marker>
          <c:cat>
            <c:numRef>
              <c:f>ec!$A$194:$A$240</c:f>
              <c:numCache>
                <c:formatCode>m/d/yyyy</c:formatCode>
                <c:ptCount val="47"/>
                <c:pt idx="0">
                  <c:v>38545</c:v>
                </c:pt>
                <c:pt idx="1">
                  <c:v>38546</c:v>
                </c:pt>
                <c:pt idx="2">
                  <c:v>38547</c:v>
                </c:pt>
                <c:pt idx="3">
                  <c:v>38548</c:v>
                </c:pt>
                <c:pt idx="4">
                  <c:v>38549</c:v>
                </c:pt>
                <c:pt idx="5">
                  <c:v>38550</c:v>
                </c:pt>
                <c:pt idx="6">
                  <c:v>38551</c:v>
                </c:pt>
                <c:pt idx="7">
                  <c:v>38552</c:v>
                </c:pt>
                <c:pt idx="8">
                  <c:v>38553</c:v>
                </c:pt>
                <c:pt idx="9">
                  <c:v>38554</c:v>
                </c:pt>
                <c:pt idx="10">
                  <c:v>38555</c:v>
                </c:pt>
                <c:pt idx="11">
                  <c:v>38556</c:v>
                </c:pt>
                <c:pt idx="12">
                  <c:v>38557</c:v>
                </c:pt>
                <c:pt idx="13">
                  <c:v>38558</c:v>
                </c:pt>
                <c:pt idx="14">
                  <c:v>38559</c:v>
                </c:pt>
                <c:pt idx="15">
                  <c:v>38560</c:v>
                </c:pt>
                <c:pt idx="16">
                  <c:v>38561</c:v>
                </c:pt>
                <c:pt idx="17">
                  <c:v>38562</c:v>
                </c:pt>
                <c:pt idx="18">
                  <c:v>38563</c:v>
                </c:pt>
                <c:pt idx="19">
                  <c:v>38564</c:v>
                </c:pt>
                <c:pt idx="20">
                  <c:v>38565</c:v>
                </c:pt>
                <c:pt idx="21">
                  <c:v>38566</c:v>
                </c:pt>
                <c:pt idx="22">
                  <c:v>38567</c:v>
                </c:pt>
                <c:pt idx="23">
                  <c:v>38568</c:v>
                </c:pt>
                <c:pt idx="24">
                  <c:v>38569</c:v>
                </c:pt>
                <c:pt idx="25">
                  <c:v>38570</c:v>
                </c:pt>
                <c:pt idx="26">
                  <c:v>38571</c:v>
                </c:pt>
                <c:pt idx="27">
                  <c:v>38572</c:v>
                </c:pt>
                <c:pt idx="28">
                  <c:v>38573</c:v>
                </c:pt>
                <c:pt idx="29">
                  <c:v>38574</c:v>
                </c:pt>
                <c:pt idx="30">
                  <c:v>38575</c:v>
                </c:pt>
                <c:pt idx="31">
                  <c:v>38576</c:v>
                </c:pt>
                <c:pt idx="32">
                  <c:v>38577</c:v>
                </c:pt>
                <c:pt idx="33">
                  <c:v>38578</c:v>
                </c:pt>
                <c:pt idx="34">
                  <c:v>38579</c:v>
                </c:pt>
                <c:pt idx="35">
                  <c:v>38580</c:v>
                </c:pt>
                <c:pt idx="36">
                  <c:v>38581</c:v>
                </c:pt>
                <c:pt idx="37">
                  <c:v>38582</c:v>
                </c:pt>
                <c:pt idx="38">
                  <c:v>38583</c:v>
                </c:pt>
                <c:pt idx="39">
                  <c:v>38584</c:v>
                </c:pt>
                <c:pt idx="40">
                  <c:v>38585</c:v>
                </c:pt>
                <c:pt idx="41">
                  <c:v>38586</c:v>
                </c:pt>
                <c:pt idx="42">
                  <c:v>38587</c:v>
                </c:pt>
                <c:pt idx="43">
                  <c:v>38588</c:v>
                </c:pt>
                <c:pt idx="44">
                  <c:v>38589</c:v>
                </c:pt>
                <c:pt idx="45">
                  <c:v>38590</c:v>
                </c:pt>
                <c:pt idx="46">
                  <c:v>38591</c:v>
                </c:pt>
              </c:numCache>
            </c:numRef>
          </c:cat>
          <c:val>
            <c:numRef>
              <c:f>ec!$AJ$194:$AJ$240</c:f>
              <c:numCache>
                <c:formatCode>General</c:formatCode>
                <c:ptCount val="47"/>
              </c:numCache>
            </c:numRef>
          </c:val>
        </c:ser>
        <c:ser>
          <c:idx val="17"/>
          <c:order val="17"/>
          <c:tx>
            <c:strRef>
              <c:f>ec!$AK$1</c:f>
              <c:strCache>
                <c:ptCount val="1"/>
                <c:pt idx="0">
                  <c:v>DEARS EMA4a</c:v>
                </c:pt>
              </c:strCache>
            </c:strRef>
          </c:tx>
          <c:marker>
            <c:symbol val="none"/>
          </c:marker>
          <c:cat>
            <c:numRef>
              <c:f>ec!$A$194:$A$240</c:f>
              <c:numCache>
                <c:formatCode>m/d/yyyy</c:formatCode>
                <c:ptCount val="47"/>
                <c:pt idx="0">
                  <c:v>38545</c:v>
                </c:pt>
                <c:pt idx="1">
                  <c:v>38546</c:v>
                </c:pt>
                <c:pt idx="2">
                  <c:v>38547</c:v>
                </c:pt>
                <c:pt idx="3">
                  <c:v>38548</c:v>
                </c:pt>
                <c:pt idx="4">
                  <c:v>38549</c:v>
                </c:pt>
                <c:pt idx="5">
                  <c:v>38550</c:v>
                </c:pt>
                <c:pt idx="6">
                  <c:v>38551</c:v>
                </c:pt>
                <c:pt idx="7">
                  <c:v>38552</c:v>
                </c:pt>
                <c:pt idx="8">
                  <c:v>38553</c:v>
                </c:pt>
                <c:pt idx="9">
                  <c:v>38554</c:v>
                </c:pt>
                <c:pt idx="10">
                  <c:v>38555</c:v>
                </c:pt>
                <c:pt idx="11">
                  <c:v>38556</c:v>
                </c:pt>
                <c:pt idx="12">
                  <c:v>38557</c:v>
                </c:pt>
                <c:pt idx="13">
                  <c:v>38558</c:v>
                </c:pt>
                <c:pt idx="14">
                  <c:v>38559</c:v>
                </c:pt>
                <c:pt idx="15">
                  <c:v>38560</c:v>
                </c:pt>
                <c:pt idx="16">
                  <c:v>38561</c:v>
                </c:pt>
                <c:pt idx="17">
                  <c:v>38562</c:v>
                </c:pt>
                <c:pt idx="18">
                  <c:v>38563</c:v>
                </c:pt>
                <c:pt idx="19">
                  <c:v>38564</c:v>
                </c:pt>
                <c:pt idx="20">
                  <c:v>38565</c:v>
                </c:pt>
                <c:pt idx="21">
                  <c:v>38566</c:v>
                </c:pt>
                <c:pt idx="22">
                  <c:v>38567</c:v>
                </c:pt>
                <c:pt idx="23">
                  <c:v>38568</c:v>
                </c:pt>
                <c:pt idx="24">
                  <c:v>38569</c:v>
                </c:pt>
                <c:pt idx="25">
                  <c:v>38570</c:v>
                </c:pt>
                <c:pt idx="26">
                  <c:v>38571</c:v>
                </c:pt>
                <c:pt idx="27">
                  <c:v>38572</c:v>
                </c:pt>
                <c:pt idx="28">
                  <c:v>38573</c:v>
                </c:pt>
                <c:pt idx="29">
                  <c:v>38574</c:v>
                </c:pt>
                <c:pt idx="30">
                  <c:v>38575</c:v>
                </c:pt>
                <c:pt idx="31">
                  <c:v>38576</c:v>
                </c:pt>
                <c:pt idx="32">
                  <c:v>38577</c:v>
                </c:pt>
                <c:pt idx="33">
                  <c:v>38578</c:v>
                </c:pt>
                <c:pt idx="34">
                  <c:v>38579</c:v>
                </c:pt>
                <c:pt idx="35">
                  <c:v>38580</c:v>
                </c:pt>
                <c:pt idx="36">
                  <c:v>38581</c:v>
                </c:pt>
                <c:pt idx="37">
                  <c:v>38582</c:v>
                </c:pt>
                <c:pt idx="38">
                  <c:v>38583</c:v>
                </c:pt>
                <c:pt idx="39">
                  <c:v>38584</c:v>
                </c:pt>
                <c:pt idx="40">
                  <c:v>38585</c:v>
                </c:pt>
                <c:pt idx="41">
                  <c:v>38586</c:v>
                </c:pt>
                <c:pt idx="42">
                  <c:v>38587</c:v>
                </c:pt>
                <c:pt idx="43">
                  <c:v>38588</c:v>
                </c:pt>
                <c:pt idx="44">
                  <c:v>38589</c:v>
                </c:pt>
                <c:pt idx="45">
                  <c:v>38590</c:v>
                </c:pt>
                <c:pt idx="46">
                  <c:v>38591</c:v>
                </c:pt>
              </c:numCache>
            </c:numRef>
          </c:cat>
          <c:val>
            <c:numRef>
              <c:f>ec!$AK$194:$AK$240</c:f>
              <c:numCache>
                <c:formatCode>General</c:formatCode>
                <c:ptCount val="47"/>
                <c:pt idx="0">
                  <c:v>0.42627563751308362</c:v>
                </c:pt>
                <c:pt idx="1">
                  <c:v>0.35191649676962611</c:v>
                </c:pt>
                <c:pt idx="2">
                  <c:v>0.32827710275748845</c:v>
                </c:pt>
                <c:pt idx="3">
                  <c:v>0.48650540635699524</c:v>
                </c:pt>
                <c:pt idx="4">
                  <c:v>0.32912495107403106</c:v>
                </c:pt>
                <c:pt idx="7">
                  <c:v>0.93938482987640615</c:v>
                </c:pt>
                <c:pt idx="8">
                  <c:v>0.70032006474649222</c:v>
                </c:pt>
                <c:pt idx="9">
                  <c:v>0.53794010259253833</c:v>
                </c:pt>
                <c:pt idx="10">
                  <c:v>0.42481095296842575</c:v>
                </c:pt>
                <c:pt idx="11">
                  <c:v>0.56877402727340398</c:v>
                </c:pt>
                <c:pt idx="21">
                  <c:v>0.97338605722044347</c:v>
                </c:pt>
                <c:pt idx="22">
                  <c:v>0.79670518985853678</c:v>
                </c:pt>
                <c:pt idx="23">
                  <c:v>0.41985720450141173</c:v>
                </c:pt>
                <c:pt idx="24">
                  <c:v>0.61816638673092239</c:v>
                </c:pt>
                <c:pt idx="25">
                  <c:v>0.58047026462623286</c:v>
                </c:pt>
                <c:pt idx="28">
                  <c:v>0.79135140307350704</c:v>
                </c:pt>
                <c:pt idx="29">
                  <c:v>0.60881458912007858</c:v>
                </c:pt>
                <c:pt idx="30">
                  <c:v>0.49474820259992613</c:v>
                </c:pt>
                <c:pt idx="31">
                  <c:v>0.57315842070902001</c:v>
                </c:pt>
                <c:pt idx="32">
                  <c:v>0.49022144138059343</c:v>
                </c:pt>
                <c:pt idx="35">
                  <c:v>0.86600699848184914</c:v>
                </c:pt>
                <c:pt idx="36">
                  <c:v>0.2982885278171622</c:v>
                </c:pt>
                <c:pt idx="37">
                  <c:v>0.4788966157343828</c:v>
                </c:pt>
                <c:pt idx="38">
                  <c:v>0.42116822385544583</c:v>
                </c:pt>
                <c:pt idx="39">
                  <c:v>0.59688514861295849</c:v>
                </c:pt>
                <c:pt idx="42">
                  <c:v>0.41677442427693556</c:v>
                </c:pt>
                <c:pt idx="43">
                  <c:v>0.38523581358750547</c:v>
                </c:pt>
                <c:pt idx="44">
                  <c:v>0.47345067870642443</c:v>
                </c:pt>
                <c:pt idx="45">
                  <c:v>0.53821094135153402</c:v>
                </c:pt>
                <c:pt idx="46">
                  <c:v>0.64896466783514406</c:v>
                </c:pt>
              </c:numCache>
            </c:numRef>
          </c:val>
        </c:ser>
        <c:ser>
          <c:idx val="18"/>
          <c:order val="18"/>
          <c:tx>
            <c:strRef>
              <c:f>ec!$AL$1</c:f>
              <c:strCache>
                <c:ptCount val="1"/>
                <c:pt idx="0">
                  <c:v>DEARS EMA4b</c:v>
                </c:pt>
              </c:strCache>
            </c:strRef>
          </c:tx>
          <c:marker>
            <c:symbol val="none"/>
          </c:marker>
          <c:cat>
            <c:numRef>
              <c:f>ec!$A$194:$A$240</c:f>
              <c:numCache>
                <c:formatCode>m/d/yyyy</c:formatCode>
                <c:ptCount val="47"/>
                <c:pt idx="0">
                  <c:v>38545</c:v>
                </c:pt>
                <c:pt idx="1">
                  <c:v>38546</c:v>
                </c:pt>
                <c:pt idx="2">
                  <c:v>38547</c:v>
                </c:pt>
                <c:pt idx="3">
                  <c:v>38548</c:v>
                </c:pt>
                <c:pt idx="4">
                  <c:v>38549</c:v>
                </c:pt>
                <c:pt idx="5">
                  <c:v>38550</c:v>
                </c:pt>
                <c:pt idx="6">
                  <c:v>38551</c:v>
                </c:pt>
                <c:pt idx="7">
                  <c:v>38552</c:v>
                </c:pt>
                <c:pt idx="8">
                  <c:v>38553</c:v>
                </c:pt>
                <c:pt idx="9">
                  <c:v>38554</c:v>
                </c:pt>
                <c:pt idx="10">
                  <c:v>38555</c:v>
                </c:pt>
                <c:pt idx="11">
                  <c:v>38556</c:v>
                </c:pt>
                <c:pt idx="12">
                  <c:v>38557</c:v>
                </c:pt>
                <c:pt idx="13">
                  <c:v>38558</c:v>
                </c:pt>
                <c:pt idx="14">
                  <c:v>38559</c:v>
                </c:pt>
                <c:pt idx="15">
                  <c:v>38560</c:v>
                </c:pt>
                <c:pt idx="16">
                  <c:v>38561</c:v>
                </c:pt>
                <c:pt idx="17">
                  <c:v>38562</c:v>
                </c:pt>
                <c:pt idx="18">
                  <c:v>38563</c:v>
                </c:pt>
                <c:pt idx="19">
                  <c:v>38564</c:v>
                </c:pt>
                <c:pt idx="20">
                  <c:v>38565</c:v>
                </c:pt>
                <c:pt idx="21">
                  <c:v>38566</c:v>
                </c:pt>
                <c:pt idx="22">
                  <c:v>38567</c:v>
                </c:pt>
                <c:pt idx="23">
                  <c:v>38568</c:v>
                </c:pt>
                <c:pt idx="24">
                  <c:v>38569</c:v>
                </c:pt>
                <c:pt idx="25">
                  <c:v>38570</c:v>
                </c:pt>
                <c:pt idx="26">
                  <c:v>38571</c:v>
                </c:pt>
                <c:pt idx="27">
                  <c:v>38572</c:v>
                </c:pt>
                <c:pt idx="28">
                  <c:v>38573</c:v>
                </c:pt>
                <c:pt idx="29">
                  <c:v>38574</c:v>
                </c:pt>
                <c:pt idx="30">
                  <c:v>38575</c:v>
                </c:pt>
                <c:pt idx="31">
                  <c:v>38576</c:v>
                </c:pt>
                <c:pt idx="32">
                  <c:v>38577</c:v>
                </c:pt>
                <c:pt idx="33">
                  <c:v>38578</c:v>
                </c:pt>
                <c:pt idx="34">
                  <c:v>38579</c:v>
                </c:pt>
                <c:pt idx="35">
                  <c:v>38580</c:v>
                </c:pt>
                <c:pt idx="36">
                  <c:v>38581</c:v>
                </c:pt>
                <c:pt idx="37">
                  <c:v>38582</c:v>
                </c:pt>
                <c:pt idx="38">
                  <c:v>38583</c:v>
                </c:pt>
                <c:pt idx="39">
                  <c:v>38584</c:v>
                </c:pt>
                <c:pt idx="40">
                  <c:v>38585</c:v>
                </c:pt>
                <c:pt idx="41">
                  <c:v>38586</c:v>
                </c:pt>
                <c:pt idx="42">
                  <c:v>38587</c:v>
                </c:pt>
                <c:pt idx="43">
                  <c:v>38588</c:v>
                </c:pt>
                <c:pt idx="44">
                  <c:v>38589</c:v>
                </c:pt>
                <c:pt idx="45">
                  <c:v>38590</c:v>
                </c:pt>
                <c:pt idx="46">
                  <c:v>38591</c:v>
                </c:pt>
              </c:numCache>
            </c:numRef>
          </c:cat>
          <c:val>
            <c:numRef>
              <c:f>ec!$AL$194:$AL$240</c:f>
              <c:numCache>
                <c:formatCode>General</c:formatCode>
                <c:ptCount val="47"/>
                <c:pt idx="0">
                  <c:v>0.46049559624219849</c:v>
                </c:pt>
                <c:pt idx="1">
                  <c:v>0.42092543186160691</c:v>
                </c:pt>
                <c:pt idx="2">
                  <c:v>0.38140557638363459</c:v>
                </c:pt>
                <c:pt idx="3">
                  <c:v>0.45166073832448095</c:v>
                </c:pt>
                <c:pt idx="4">
                  <c:v>0.40750520489440245</c:v>
                </c:pt>
                <c:pt idx="35">
                  <c:v>0.66612067548409315</c:v>
                </c:pt>
                <c:pt idx="36">
                  <c:v>0.47732742690617491</c:v>
                </c:pt>
                <c:pt idx="37">
                  <c:v>0.47301299872206948</c:v>
                </c:pt>
                <c:pt idx="38">
                  <c:v>0.47082516676540831</c:v>
                </c:pt>
                <c:pt idx="39">
                  <c:v>0.48488579932214315</c:v>
                </c:pt>
              </c:numCache>
            </c:numRef>
          </c:val>
        </c:ser>
        <c:ser>
          <c:idx val="19"/>
          <c:order val="19"/>
          <c:tx>
            <c:strRef>
              <c:f>ec!$AM$1</c:f>
              <c:strCache>
                <c:ptCount val="1"/>
                <c:pt idx="0">
                  <c:v>DEARS EMA5a</c:v>
                </c:pt>
              </c:strCache>
            </c:strRef>
          </c:tx>
          <c:marker>
            <c:symbol val="none"/>
          </c:marker>
          <c:cat>
            <c:numRef>
              <c:f>ec!$A$194:$A$240</c:f>
              <c:numCache>
                <c:formatCode>m/d/yyyy</c:formatCode>
                <c:ptCount val="47"/>
                <c:pt idx="0">
                  <c:v>38545</c:v>
                </c:pt>
                <c:pt idx="1">
                  <c:v>38546</c:v>
                </c:pt>
                <c:pt idx="2">
                  <c:v>38547</c:v>
                </c:pt>
                <c:pt idx="3">
                  <c:v>38548</c:v>
                </c:pt>
                <c:pt idx="4">
                  <c:v>38549</c:v>
                </c:pt>
                <c:pt idx="5">
                  <c:v>38550</c:v>
                </c:pt>
                <c:pt idx="6">
                  <c:v>38551</c:v>
                </c:pt>
                <c:pt idx="7">
                  <c:v>38552</c:v>
                </c:pt>
                <c:pt idx="8">
                  <c:v>38553</c:v>
                </c:pt>
                <c:pt idx="9">
                  <c:v>38554</c:v>
                </c:pt>
                <c:pt idx="10">
                  <c:v>38555</c:v>
                </c:pt>
                <c:pt idx="11">
                  <c:v>38556</c:v>
                </c:pt>
                <c:pt idx="12">
                  <c:v>38557</c:v>
                </c:pt>
                <c:pt idx="13">
                  <c:v>38558</c:v>
                </c:pt>
                <c:pt idx="14">
                  <c:v>38559</c:v>
                </c:pt>
                <c:pt idx="15">
                  <c:v>38560</c:v>
                </c:pt>
                <c:pt idx="16">
                  <c:v>38561</c:v>
                </c:pt>
                <c:pt idx="17">
                  <c:v>38562</c:v>
                </c:pt>
                <c:pt idx="18">
                  <c:v>38563</c:v>
                </c:pt>
                <c:pt idx="19">
                  <c:v>38564</c:v>
                </c:pt>
                <c:pt idx="20">
                  <c:v>38565</c:v>
                </c:pt>
                <c:pt idx="21">
                  <c:v>38566</c:v>
                </c:pt>
                <c:pt idx="22">
                  <c:v>38567</c:v>
                </c:pt>
                <c:pt idx="23">
                  <c:v>38568</c:v>
                </c:pt>
                <c:pt idx="24">
                  <c:v>38569</c:v>
                </c:pt>
                <c:pt idx="25">
                  <c:v>38570</c:v>
                </c:pt>
                <c:pt idx="26">
                  <c:v>38571</c:v>
                </c:pt>
                <c:pt idx="27">
                  <c:v>38572</c:v>
                </c:pt>
                <c:pt idx="28">
                  <c:v>38573</c:v>
                </c:pt>
                <c:pt idx="29">
                  <c:v>38574</c:v>
                </c:pt>
                <c:pt idx="30">
                  <c:v>38575</c:v>
                </c:pt>
                <c:pt idx="31">
                  <c:v>38576</c:v>
                </c:pt>
                <c:pt idx="32">
                  <c:v>38577</c:v>
                </c:pt>
                <c:pt idx="33">
                  <c:v>38578</c:v>
                </c:pt>
                <c:pt idx="34">
                  <c:v>38579</c:v>
                </c:pt>
                <c:pt idx="35">
                  <c:v>38580</c:v>
                </c:pt>
                <c:pt idx="36">
                  <c:v>38581</c:v>
                </c:pt>
                <c:pt idx="37">
                  <c:v>38582</c:v>
                </c:pt>
                <c:pt idx="38">
                  <c:v>38583</c:v>
                </c:pt>
                <c:pt idx="39">
                  <c:v>38584</c:v>
                </c:pt>
                <c:pt idx="40">
                  <c:v>38585</c:v>
                </c:pt>
                <c:pt idx="41">
                  <c:v>38586</c:v>
                </c:pt>
                <c:pt idx="42">
                  <c:v>38587</c:v>
                </c:pt>
                <c:pt idx="43">
                  <c:v>38588</c:v>
                </c:pt>
                <c:pt idx="44">
                  <c:v>38589</c:v>
                </c:pt>
                <c:pt idx="45">
                  <c:v>38590</c:v>
                </c:pt>
                <c:pt idx="46">
                  <c:v>38591</c:v>
                </c:pt>
              </c:numCache>
            </c:numRef>
          </c:cat>
          <c:val>
            <c:numRef>
              <c:f>ec!$AM$194:$AM$240</c:f>
              <c:numCache>
                <c:formatCode>General</c:formatCode>
                <c:ptCount val="47"/>
                <c:pt idx="7">
                  <c:v>1.4083320843666884</c:v>
                </c:pt>
                <c:pt idx="8">
                  <c:v>0.89083978336995007</c:v>
                </c:pt>
                <c:pt idx="9">
                  <c:v>0.7671257328063773</c:v>
                </c:pt>
                <c:pt idx="10">
                  <c:v>0.85520077851687271</c:v>
                </c:pt>
                <c:pt idx="11">
                  <c:v>0.79135768264262063</c:v>
                </c:pt>
                <c:pt idx="15">
                  <c:v>1.1281902717829346</c:v>
                </c:pt>
                <c:pt idx="16">
                  <c:v>0.84150796065736466</c:v>
                </c:pt>
                <c:pt idx="17">
                  <c:v>0.70180435677887365</c:v>
                </c:pt>
                <c:pt idx="18">
                  <c:v>0.70288167478680497</c:v>
                </c:pt>
                <c:pt idx="21">
                  <c:v>0.98216341362671977</c:v>
                </c:pt>
                <c:pt idx="22">
                  <c:v>0.91636111990447422</c:v>
                </c:pt>
                <c:pt idx="23">
                  <c:v>0.66598560907325233</c:v>
                </c:pt>
                <c:pt idx="24">
                  <c:v>0.86587588024237361</c:v>
                </c:pt>
                <c:pt idx="25">
                  <c:v>0.72488272949177868</c:v>
                </c:pt>
                <c:pt idx="28">
                  <c:v>0.7337504207009129</c:v>
                </c:pt>
                <c:pt idx="29">
                  <c:v>0.71565373615238081</c:v>
                </c:pt>
                <c:pt idx="30">
                  <c:v>0.88649877276895517</c:v>
                </c:pt>
                <c:pt idx="31">
                  <c:v>0.73409198056104497</c:v>
                </c:pt>
                <c:pt idx="32">
                  <c:v>0.68490503700992678</c:v>
                </c:pt>
                <c:pt idx="35">
                  <c:v>1.2520835172561136</c:v>
                </c:pt>
                <c:pt idx="36">
                  <c:v>0.96583151454010208</c:v>
                </c:pt>
                <c:pt idx="37">
                  <c:v>0.83240936611986216</c:v>
                </c:pt>
                <c:pt idx="38">
                  <c:v>0.54529266497224715</c:v>
                </c:pt>
                <c:pt idx="39">
                  <c:v>0.79874336848067373</c:v>
                </c:pt>
                <c:pt idx="42">
                  <c:v>0.65880195977394751</c:v>
                </c:pt>
                <c:pt idx="43">
                  <c:v>1.2208633477328426</c:v>
                </c:pt>
                <c:pt idx="44">
                  <c:v>0.8192854836335639</c:v>
                </c:pt>
                <c:pt idx="45">
                  <c:v>1.1866933630013006</c:v>
                </c:pt>
                <c:pt idx="46">
                  <c:v>0.5602381156347287</c:v>
                </c:pt>
              </c:numCache>
            </c:numRef>
          </c:val>
        </c:ser>
        <c:ser>
          <c:idx val="20"/>
          <c:order val="20"/>
          <c:tx>
            <c:strRef>
              <c:f>ec!$AN$1</c:f>
              <c:strCache>
                <c:ptCount val="1"/>
                <c:pt idx="0">
                  <c:v>DEARS EMA5b</c:v>
                </c:pt>
              </c:strCache>
            </c:strRef>
          </c:tx>
          <c:marker>
            <c:symbol val="none"/>
          </c:marker>
          <c:cat>
            <c:numRef>
              <c:f>ec!$A$194:$A$240</c:f>
              <c:numCache>
                <c:formatCode>m/d/yyyy</c:formatCode>
                <c:ptCount val="47"/>
                <c:pt idx="0">
                  <c:v>38545</c:v>
                </c:pt>
                <c:pt idx="1">
                  <c:v>38546</c:v>
                </c:pt>
                <c:pt idx="2">
                  <c:v>38547</c:v>
                </c:pt>
                <c:pt idx="3">
                  <c:v>38548</c:v>
                </c:pt>
                <c:pt idx="4">
                  <c:v>38549</c:v>
                </c:pt>
                <c:pt idx="5">
                  <c:v>38550</c:v>
                </c:pt>
                <c:pt idx="6">
                  <c:v>38551</c:v>
                </c:pt>
                <c:pt idx="7">
                  <c:v>38552</c:v>
                </c:pt>
                <c:pt idx="8">
                  <c:v>38553</c:v>
                </c:pt>
                <c:pt idx="9">
                  <c:v>38554</c:v>
                </c:pt>
                <c:pt idx="10">
                  <c:v>38555</c:v>
                </c:pt>
                <c:pt idx="11">
                  <c:v>38556</c:v>
                </c:pt>
                <c:pt idx="12">
                  <c:v>38557</c:v>
                </c:pt>
                <c:pt idx="13">
                  <c:v>38558</c:v>
                </c:pt>
                <c:pt idx="14">
                  <c:v>38559</c:v>
                </c:pt>
                <c:pt idx="15">
                  <c:v>38560</c:v>
                </c:pt>
                <c:pt idx="16">
                  <c:v>38561</c:v>
                </c:pt>
                <c:pt idx="17">
                  <c:v>38562</c:v>
                </c:pt>
                <c:pt idx="18">
                  <c:v>38563</c:v>
                </c:pt>
                <c:pt idx="19">
                  <c:v>38564</c:v>
                </c:pt>
                <c:pt idx="20">
                  <c:v>38565</c:v>
                </c:pt>
                <c:pt idx="21">
                  <c:v>38566</c:v>
                </c:pt>
                <c:pt idx="22">
                  <c:v>38567</c:v>
                </c:pt>
                <c:pt idx="23">
                  <c:v>38568</c:v>
                </c:pt>
                <c:pt idx="24">
                  <c:v>38569</c:v>
                </c:pt>
                <c:pt idx="25">
                  <c:v>38570</c:v>
                </c:pt>
                <c:pt idx="26">
                  <c:v>38571</c:v>
                </c:pt>
                <c:pt idx="27">
                  <c:v>38572</c:v>
                </c:pt>
                <c:pt idx="28">
                  <c:v>38573</c:v>
                </c:pt>
                <c:pt idx="29">
                  <c:v>38574</c:v>
                </c:pt>
                <c:pt idx="30">
                  <c:v>38575</c:v>
                </c:pt>
                <c:pt idx="31">
                  <c:v>38576</c:v>
                </c:pt>
                <c:pt idx="32">
                  <c:v>38577</c:v>
                </c:pt>
                <c:pt idx="33">
                  <c:v>38578</c:v>
                </c:pt>
                <c:pt idx="34">
                  <c:v>38579</c:v>
                </c:pt>
                <c:pt idx="35">
                  <c:v>38580</c:v>
                </c:pt>
                <c:pt idx="36">
                  <c:v>38581</c:v>
                </c:pt>
                <c:pt idx="37">
                  <c:v>38582</c:v>
                </c:pt>
                <c:pt idx="38">
                  <c:v>38583</c:v>
                </c:pt>
                <c:pt idx="39">
                  <c:v>38584</c:v>
                </c:pt>
                <c:pt idx="40">
                  <c:v>38585</c:v>
                </c:pt>
                <c:pt idx="41">
                  <c:v>38586</c:v>
                </c:pt>
                <c:pt idx="42">
                  <c:v>38587</c:v>
                </c:pt>
                <c:pt idx="43">
                  <c:v>38588</c:v>
                </c:pt>
                <c:pt idx="44">
                  <c:v>38589</c:v>
                </c:pt>
                <c:pt idx="45">
                  <c:v>38590</c:v>
                </c:pt>
                <c:pt idx="46">
                  <c:v>38591</c:v>
                </c:pt>
              </c:numCache>
            </c:numRef>
          </c:cat>
          <c:val>
            <c:numRef>
              <c:f>ec!$AN$194:$AN$240</c:f>
              <c:numCache>
                <c:formatCode>General</c:formatCode>
                <c:ptCount val="47"/>
                <c:pt idx="21">
                  <c:v>1.2829602993847877</c:v>
                </c:pt>
                <c:pt idx="22">
                  <c:v>0.63078305575928784</c:v>
                </c:pt>
                <c:pt idx="23">
                  <c:v>0.74416022047600583</c:v>
                </c:pt>
                <c:pt idx="24">
                  <c:v>0.69104950954390076</c:v>
                </c:pt>
                <c:pt idx="25">
                  <c:v>0.72238821948357279</c:v>
                </c:pt>
                <c:pt idx="42">
                  <c:v>0.900788204208534</c:v>
                </c:pt>
                <c:pt idx="43">
                  <c:v>1.1663375039526134</c:v>
                </c:pt>
                <c:pt idx="44">
                  <c:v>0.85445974243956946</c:v>
                </c:pt>
                <c:pt idx="45">
                  <c:v>0.99856736705152394</c:v>
                </c:pt>
                <c:pt idx="46">
                  <c:v>0.6183244097130941</c:v>
                </c:pt>
              </c:numCache>
            </c:numRef>
          </c:val>
        </c:ser>
        <c:ser>
          <c:idx val="21"/>
          <c:order val="21"/>
          <c:tx>
            <c:strRef>
              <c:f>ec!$AO$1</c:f>
              <c:strCache>
                <c:ptCount val="1"/>
                <c:pt idx="0">
                  <c:v>DEARS EMA6a</c:v>
                </c:pt>
              </c:strCache>
            </c:strRef>
          </c:tx>
          <c:marker>
            <c:symbol val="none"/>
          </c:marker>
          <c:cat>
            <c:numRef>
              <c:f>ec!$A$194:$A$240</c:f>
              <c:numCache>
                <c:formatCode>m/d/yyyy</c:formatCode>
                <c:ptCount val="47"/>
                <c:pt idx="0">
                  <c:v>38545</c:v>
                </c:pt>
                <c:pt idx="1">
                  <c:v>38546</c:v>
                </c:pt>
                <c:pt idx="2">
                  <c:v>38547</c:v>
                </c:pt>
                <c:pt idx="3">
                  <c:v>38548</c:v>
                </c:pt>
                <c:pt idx="4">
                  <c:v>38549</c:v>
                </c:pt>
                <c:pt idx="5">
                  <c:v>38550</c:v>
                </c:pt>
                <c:pt idx="6">
                  <c:v>38551</c:v>
                </c:pt>
                <c:pt idx="7">
                  <c:v>38552</c:v>
                </c:pt>
                <c:pt idx="8">
                  <c:v>38553</c:v>
                </c:pt>
                <c:pt idx="9">
                  <c:v>38554</c:v>
                </c:pt>
                <c:pt idx="10">
                  <c:v>38555</c:v>
                </c:pt>
                <c:pt idx="11">
                  <c:v>38556</c:v>
                </c:pt>
                <c:pt idx="12">
                  <c:v>38557</c:v>
                </c:pt>
                <c:pt idx="13">
                  <c:v>38558</c:v>
                </c:pt>
                <c:pt idx="14">
                  <c:v>38559</c:v>
                </c:pt>
                <c:pt idx="15">
                  <c:v>38560</c:v>
                </c:pt>
                <c:pt idx="16">
                  <c:v>38561</c:v>
                </c:pt>
                <c:pt idx="17">
                  <c:v>38562</c:v>
                </c:pt>
                <c:pt idx="18">
                  <c:v>38563</c:v>
                </c:pt>
                <c:pt idx="19">
                  <c:v>38564</c:v>
                </c:pt>
                <c:pt idx="20">
                  <c:v>38565</c:v>
                </c:pt>
                <c:pt idx="21">
                  <c:v>38566</c:v>
                </c:pt>
                <c:pt idx="22">
                  <c:v>38567</c:v>
                </c:pt>
                <c:pt idx="23">
                  <c:v>38568</c:v>
                </c:pt>
                <c:pt idx="24">
                  <c:v>38569</c:v>
                </c:pt>
                <c:pt idx="25">
                  <c:v>38570</c:v>
                </c:pt>
                <c:pt idx="26">
                  <c:v>38571</c:v>
                </c:pt>
                <c:pt idx="27">
                  <c:v>38572</c:v>
                </c:pt>
                <c:pt idx="28">
                  <c:v>38573</c:v>
                </c:pt>
                <c:pt idx="29">
                  <c:v>38574</c:v>
                </c:pt>
                <c:pt idx="30">
                  <c:v>38575</c:v>
                </c:pt>
                <c:pt idx="31">
                  <c:v>38576</c:v>
                </c:pt>
                <c:pt idx="32">
                  <c:v>38577</c:v>
                </c:pt>
                <c:pt idx="33">
                  <c:v>38578</c:v>
                </c:pt>
                <c:pt idx="34">
                  <c:v>38579</c:v>
                </c:pt>
                <c:pt idx="35">
                  <c:v>38580</c:v>
                </c:pt>
                <c:pt idx="36">
                  <c:v>38581</c:v>
                </c:pt>
                <c:pt idx="37">
                  <c:v>38582</c:v>
                </c:pt>
                <c:pt idx="38">
                  <c:v>38583</c:v>
                </c:pt>
                <c:pt idx="39">
                  <c:v>38584</c:v>
                </c:pt>
                <c:pt idx="40">
                  <c:v>38585</c:v>
                </c:pt>
                <c:pt idx="41">
                  <c:v>38586</c:v>
                </c:pt>
                <c:pt idx="42">
                  <c:v>38587</c:v>
                </c:pt>
                <c:pt idx="43">
                  <c:v>38588</c:v>
                </c:pt>
                <c:pt idx="44">
                  <c:v>38589</c:v>
                </c:pt>
                <c:pt idx="45">
                  <c:v>38590</c:v>
                </c:pt>
                <c:pt idx="46">
                  <c:v>38591</c:v>
                </c:pt>
              </c:numCache>
            </c:numRef>
          </c:cat>
          <c:val>
            <c:numRef>
              <c:f>ec!$AO$194:$AO$240</c:f>
              <c:numCache>
                <c:formatCode>General</c:formatCode>
                <c:ptCount val="47"/>
                <c:pt idx="0">
                  <c:v>0.58197388430291486</c:v>
                </c:pt>
                <c:pt idx="1">
                  <c:v>0.54716326077299615</c:v>
                </c:pt>
                <c:pt idx="2">
                  <c:v>0.3516670962136127</c:v>
                </c:pt>
                <c:pt idx="3">
                  <c:v>0.49810701893100229</c:v>
                </c:pt>
                <c:pt idx="4">
                  <c:v>0.58343387389739243</c:v>
                </c:pt>
                <c:pt idx="7">
                  <c:v>0.90875076154342727</c:v>
                </c:pt>
                <c:pt idx="8">
                  <c:v>0.62104352169939403</c:v>
                </c:pt>
                <c:pt idx="9">
                  <c:v>0.51450301833076595</c:v>
                </c:pt>
                <c:pt idx="10">
                  <c:v>0.37729212417534075</c:v>
                </c:pt>
                <c:pt idx="11">
                  <c:v>0.47015535795471242</c:v>
                </c:pt>
                <c:pt idx="14">
                  <c:v>0.72894833397853986</c:v>
                </c:pt>
                <c:pt idx="15">
                  <c:v>0.75097833402207859</c:v>
                </c:pt>
                <c:pt idx="16">
                  <c:v>1.1395766900724709</c:v>
                </c:pt>
                <c:pt idx="17">
                  <c:v>0.57711031472110874</c:v>
                </c:pt>
                <c:pt idx="18">
                  <c:v>0.94195704774459366</c:v>
                </c:pt>
                <c:pt idx="21">
                  <c:v>1.0260480560160599</c:v>
                </c:pt>
                <c:pt idx="22">
                  <c:v>0.83745748575758716</c:v>
                </c:pt>
                <c:pt idx="23">
                  <c:v>0.65329535507969227</c:v>
                </c:pt>
                <c:pt idx="24">
                  <c:v>0.66932570732088637</c:v>
                </c:pt>
                <c:pt idx="25">
                  <c:v>0.72513369336190592</c:v>
                </c:pt>
                <c:pt idx="28">
                  <c:v>1.4862028869212798</c:v>
                </c:pt>
                <c:pt idx="29">
                  <c:v>0.73520911870160177</c:v>
                </c:pt>
                <c:pt idx="30">
                  <c:v>0.63251905101150474</c:v>
                </c:pt>
                <c:pt idx="31">
                  <c:v>0.79871939755063714</c:v>
                </c:pt>
                <c:pt idx="32">
                  <c:v>0.44590345088060024</c:v>
                </c:pt>
                <c:pt idx="35">
                  <c:v>0.85193898781904454</c:v>
                </c:pt>
                <c:pt idx="36">
                  <c:v>0.69026732711204786</c:v>
                </c:pt>
                <c:pt idx="37">
                  <c:v>0.69869964725440425</c:v>
                </c:pt>
                <c:pt idx="38">
                  <c:v>0.64848118424552625</c:v>
                </c:pt>
                <c:pt idx="39">
                  <c:v>0.58816538358134274</c:v>
                </c:pt>
                <c:pt idx="42">
                  <c:v>0.54648748262488023</c:v>
                </c:pt>
                <c:pt idx="43">
                  <c:v>0.49813945525509951</c:v>
                </c:pt>
                <c:pt idx="44">
                  <c:v>0.59418429397362538</c:v>
                </c:pt>
                <c:pt idx="45">
                  <c:v>0.85922816546762248</c:v>
                </c:pt>
                <c:pt idx="46">
                  <c:v>0.7607183994448069</c:v>
                </c:pt>
              </c:numCache>
            </c:numRef>
          </c:val>
        </c:ser>
        <c:ser>
          <c:idx val="22"/>
          <c:order val="22"/>
          <c:tx>
            <c:strRef>
              <c:f>ec!$AP$1</c:f>
              <c:strCache>
                <c:ptCount val="1"/>
                <c:pt idx="0">
                  <c:v>DEARS EMA6b</c:v>
                </c:pt>
              </c:strCache>
            </c:strRef>
          </c:tx>
          <c:marker>
            <c:symbol val="none"/>
          </c:marker>
          <c:cat>
            <c:numRef>
              <c:f>ec!$A$194:$A$240</c:f>
              <c:numCache>
                <c:formatCode>m/d/yyyy</c:formatCode>
                <c:ptCount val="47"/>
                <c:pt idx="0">
                  <c:v>38545</c:v>
                </c:pt>
                <c:pt idx="1">
                  <c:v>38546</c:v>
                </c:pt>
                <c:pt idx="2">
                  <c:v>38547</c:v>
                </c:pt>
                <c:pt idx="3">
                  <c:v>38548</c:v>
                </c:pt>
                <c:pt idx="4">
                  <c:v>38549</c:v>
                </c:pt>
                <c:pt idx="5">
                  <c:v>38550</c:v>
                </c:pt>
                <c:pt idx="6">
                  <c:v>38551</c:v>
                </c:pt>
                <c:pt idx="7">
                  <c:v>38552</c:v>
                </c:pt>
                <c:pt idx="8">
                  <c:v>38553</c:v>
                </c:pt>
                <c:pt idx="9">
                  <c:v>38554</c:v>
                </c:pt>
                <c:pt idx="10">
                  <c:v>38555</c:v>
                </c:pt>
                <c:pt idx="11">
                  <c:v>38556</c:v>
                </c:pt>
                <c:pt idx="12">
                  <c:v>38557</c:v>
                </c:pt>
                <c:pt idx="13">
                  <c:v>38558</c:v>
                </c:pt>
                <c:pt idx="14">
                  <c:v>38559</c:v>
                </c:pt>
                <c:pt idx="15">
                  <c:v>38560</c:v>
                </c:pt>
                <c:pt idx="16">
                  <c:v>38561</c:v>
                </c:pt>
                <c:pt idx="17">
                  <c:v>38562</c:v>
                </c:pt>
                <c:pt idx="18">
                  <c:v>38563</c:v>
                </c:pt>
                <c:pt idx="19">
                  <c:v>38564</c:v>
                </c:pt>
                <c:pt idx="20">
                  <c:v>38565</c:v>
                </c:pt>
                <c:pt idx="21">
                  <c:v>38566</c:v>
                </c:pt>
                <c:pt idx="22">
                  <c:v>38567</c:v>
                </c:pt>
                <c:pt idx="23">
                  <c:v>38568</c:v>
                </c:pt>
                <c:pt idx="24">
                  <c:v>38569</c:v>
                </c:pt>
                <c:pt idx="25">
                  <c:v>38570</c:v>
                </c:pt>
                <c:pt idx="26">
                  <c:v>38571</c:v>
                </c:pt>
                <c:pt idx="27">
                  <c:v>38572</c:v>
                </c:pt>
                <c:pt idx="28">
                  <c:v>38573</c:v>
                </c:pt>
                <c:pt idx="29">
                  <c:v>38574</c:v>
                </c:pt>
                <c:pt idx="30">
                  <c:v>38575</c:v>
                </c:pt>
                <c:pt idx="31">
                  <c:v>38576</c:v>
                </c:pt>
                <c:pt idx="32">
                  <c:v>38577</c:v>
                </c:pt>
                <c:pt idx="33">
                  <c:v>38578</c:v>
                </c:pt>
                <c:pt idx="34">
                  <c:v>38579</c:v>
                </c:pt>
                <c:pt idx="35">
                  <c:v>38580</c:v>
                </c:pt>
                <c:pt idx="36">
                  <c:v>38581</c:v>
                </c:pt>
                <c:pt idx="37">
                  <c:v>38582</c:v>
                </c:pt>
                <c:pt idx="38">
                  <c:v>38583</c:v>
                </c:pt>
                <c:pt idx="39">
                  <c:v>38584</c:v>
                </c:pt>
                <c:pt idx="40">
                  <c:v>38585</c:v>
                </c:pt>
                <c:pt idx="41">
                  <c:v>38586</c:v>
                </c:pt>
                <c:pt idx="42">
                  <c:v>38587</c:v>
                </c:pt>
                <c:pt idx="43">
                  <c:v>38588</c:v>
                </c:pt>
                <c:pt idx="44">
                  <c:v>38589</c:v>
                </c:pt>
                <c:pt idx="45">
                  <c:v>38590</c:v>
                </c:pt>
                <c:pt idx="46">
                  <c:v>38591</c:v>
                </c:pt>
              </c:numCache>
            </c:numRef>
          </c:cat>
          <c:val>
            <c:numRef>
              <c:f>ec!$AP$194:$AP$240</c:f>
              <c:numCache>
                <c:formatCode>General</c:formatCode>
                <c:ptCount val="47"/>
                <c:pt idx="14">
                  <c:v>0.78352250703369331</c:v>
                </c:pt>
                <c:pt idx="15">
                  <c:v>0.57674155711858555</c:v>
                </c:pt>
                <c:pt idx="16">
                  <c:v>1.2839517157996196</c:v>
                </c:pt>
                <c:pt idx="17">
                  <c:v>0.44888455687749218</c:v>
                </c:pt>
                <c:pt idx="18">
                  <c:v>0.80929455680444318</c:v>
                </c:pt>
                <c:pt idx="28">
                  <c:v>1.9249514539299108</c:v>
                </c:pt>
                <c:pt idx="29">
                  <c:v>0.76254415649189267</c:v>
                </c:pt>
                <c:pt idx="30">
                  <c:v>0.92838705329448445</c:v>
                </c:pt>
                <c:pt idx="31">
                  <c:v>0.77186901601703928</c:v>
                </c:pt>
                <c:pt idx="32">
                  <c:v>0.53022813298270721</c:v>
                </c:pt>
                <c:pt idx="35">
                  <c:v>0.84538564621954859</c:v>
                </c:pt>
                <c:pt idx="36">
                  <c:v>0.73826286160322774</c:v>
                </c:pt>
                <c:pt idx="37">
                  <c:v>0.68430646209602131</c:v>
                </c:pt>
                <c:pt idx="38">
                  <c:v>0.60597064677191625</c:v>
                </c:pt>
                <c:pt idx="39">
                  <c:v>0.59541088944127885</c:v>
                </c:pt>
              </c:numCache>
            </c:numRef>
          </c:val>
        </c:ser>
        <c:ser>
          <c:idx val="23"/>
          <c:order val="23"/>
          <c:tx>
            <c:strRef>
              <c:f>ec!$AQ$1</c:f>
              <c:strCache>
                <c:ptCount val="1"/>
                <c:pt idx="0">
                  <c:v>DEARS EMA7</c:v>
                </c:pt>
              </c:strCache>
            </c:strRef>
          </c:tx>
          <c:marker>
            <c:symbol val="none"/>
          </c:marker>
          <c:cat>
            <c:numRef>
              <c:f>ec!$A$194:$A$240</c:f>
              <c:numCache>
                <c:formatCode>m/d/yyyy</c:formatCode>
                <c:ptCount val="47"/>
                <c:pt idx="0">
                  <c:v>38545</c:v>
                </c:pt>
                <c:pt idx="1">
                  <c:v>38546</c:v>
                </c:pt>
                <c:pt idx="2">
                  <c:v>38547</c:v>
                </c:pt>
                <c:pt idx="3">
                  <c:v>38548</c:v>
                </c:pt>
                <c:pt idx="4">
                  <c:v>38549</c:v>
                </c:pt>
                <c:pt idx="5">
                  <c:v>38550</c:v>
                </c:pt>
                <c:pt idx="6">
                  <c:v>38551</c:v>
                </c:pt>
                <c:pt idx="7">
                  <c:v>38552</c:v>
                </c:pt>
                <c:pt idx="8">
                  <c:v>38553</c:v>
                </c:pt>
                <c:pt idx="9">
                  <c:v>38554</c:v>
                </c:pt>
                <c:pt idx="10">
                  <c:v>38555</c:v>
                </c:pt>
                <c:pt idx="11">
                  <c:v>38556</c:v>
                </c:pt>
                <c:pt idx="12">
                  <c:v>38557</c:v>
                </c:pt>
                <c:pt idx="13">
                  <c:v>38558</c:v>
                </c:pt>
                <c:pt idx="14">
                  <c:v>38559</c:v>
                </c:pt>
                <c:pt idx="15">
                  <c:v>38560</c:v>
                </c:pt>
                <c:pt idx="16">
                  <c:v>38561</c:v>
                </c:pt>
                <c:pt idx="17">
                  <c:v>38562</c:v>
                </c:pt>
                <c:pt idx="18">
                  <c:v>38563</c:v>
                </c:pt>
                <c:pt idx="19">
                  <c:v>38564</c:v>
                </c:pt>
                <c:pt idx="20">
                  <c:v>38565</c:v>
                </c:pt>
                <c:pt idx="21">
                  <c:v>38566</c:v>
                </c:pt>
                <c:pt idx="22">
                  <c:v>38567</c:v>
                </c:pt>
                <c:pt idx="23">
                  <c:v>38568</c:v>
                </c:pt>
                <c:pt idx="24">
                  <c:v>38569</c:v>
                </c:pt>
                <c:pt idx="25">
                  <c:v>38570</c:v>
                </c:pt>
                <c:pt idx="26">
                  <c:v>38571</c:v>
                </c:pt>
                <c:pt idx="27">
                  <c:v>38572</c:v>
                </c:pt>
                <c:pt idx="28">
                  <c:v>38573</c:v>
                </c:pt>
                <c:pt idx="29">
                  <c:v>38574</c:v>
                </c:pt>
                <c:pt idx="30">
                  <c:v>38575</c:v>
                </c:pt>
                <c:pt idx="31">
                  <c:v>38576</c:v>
                </c:pt>
                <c:pt idx="32">
                  <c:v>38577</c:v>
                </c:pt>
                <c:pt idx="33">
                  <c:v>38578</c:v>
                </c:pt>
                <c:pt idx="34">
                  <c:v>38579</c:v>
                </c:pt>
                <c:pt idx="35">
                  <c:v>38580</c:v>
                </c:pt>
                <c:pt idx="36">
                  <c:v>38581</c:v>
                </c:pt>
                <c:pt idx="37">
                  <c:v>38582</c:v>
                </c:pt>
                <c:pt idx="38">
                  <c:v>38583</c:v>
                </c:pt>
                <c:pt idx="39">
                  <c:v>38584</c:v>
                </c:pt>
                <c:pt idx="40">
                  <c:v>38585</c:v>
                </c:pt>
                <c:pt idx="41">
                  <c:v>38586</c:v>
                </c:pt>
                <c:pt idx="42">
                  <c:v>38587</c:v>
                </c:pt>
                <c:pt idx="43">
                  <c:v>38588</c:v>
                </c:pt>
                <c:pt idx="44">
                  <c:v>38589</c:v>
                </c:pt>
                <c:pt idx="45">
                  <c:v>38590</c:v>
                </c:pt>
                <c:pt idx="46">
                  <c:v>38591</c:v>
                </c:pt>
              </c:numCache>
            </c:numRef>
          </c:cat>
          <c:val>
            <c:numRef>
              <c:f>ec!$AQ$194:$AQ$240</c:f>
              <c:numCache>
                <c:formatCode>General</c:formatCode>
                <c:ptCount val="47"/>
                <c:pt idx="0">
                  <c:v>0.59838455212205544</c:v>
                </c:pt>
                <c:pt idx="1">
                  <c:v>0.62222681402830171</c:v>
                </c:pt>
                <c:pt idx="3">
                  <c:v>0.75458473088256639</c:v>
                </c:pt>
                <c:pt idx="4">
                  <c:v>0.32209258605214042</c:v>
                </c:pt>
                <c:pt idx="7">
                  <c:v>0.72158360107698893</c:v>
                </c:pt>
                <c:pt idx="8">
                  <c:v>0.48749627269420437</c:v>
                </c:pt>
                <c:pt idx="9">
                  <c:v>0.30332761798091767</c:v>
                </c:pt>
                <c:pt idx="10">
                  <c:v>0.25414173878221402</c:v>
                </c:pt>
                <c:pt idx="11">
                  <c:v>0.44065402577603963</c:v>
                </c:pt>
                <c:pt idx="14">
                  <c:v>0.22875857815241521</c:v>
                </c:pt>
                <c:pt idx="15">
                  <c:v>0.42973613886162076</c:v>
                </c:pt>
                <c:pt idx="16">
                  <c:v>0.45910265573962283</c:v>
                </c:pt>
                <c:pt idx="18">
                  <c:v>0.75294815051152897</c:v>
                </c:pt>
                <c:pt idx="21">
                  <c:v>0.61316655854842084</c:v>
                </c:pt>
                <c:pt idx="22">
                  <c:v>0.49092683041151941</c:v>
                </c:pt>
                <c:pt idx="23">
                  <c:v>0.54431548237671168</c:v>
                </c:pt>
                <c:pt idx="24">
                  <c:v>0.82719628796771105</c:v>
                </c:pt>
                <c:pt idx="25">
                  <c:v>0.73082285312509876</c:v>
                </c:pt>
                <c:pt idx="28">
                  <c:v>0.51480154439261061</c:v>
                </c:pt>
                <c:pt idx="29">
                  <c:v>0.66373522246728978</c:v>
                </c:pt>
                <c:pt idx="30">
                  <c:v>0.60477842967905004</c:v>
                </c:pt>
                <c:pt idx="31">
                  <c:v>0.44165761143974613</c:v>
                </c:pt>
                <c:pt idx="32">
                  <c:v>0.38674271690195283</c:v>
                </c:pt>
                <c:pt idx="35">
                  <c:v>0.56052321383841064</c:v>
                </c:pt>
                <c:pt idx="36">
                  <c:v>0.85440803252693198</c:v>
                </c:pt>
                <c:pt idx="37">
                  <c:v>0.49553138848264411</c:v>
                </c:pt>
                <c:pt idx="38">
                  <c:v>0.41016439646224701</c:v>
                </c:pt>
                <c:pt idx="39">
                  <c:v>0.34025312170156352</c:v>
                </c:pt>
                <c:pt idx="42">
                  <c:v>0.55902819053575004</c:v>
                </c:pt>
                <c:pt idx="43">
                  <c:v>0.67476893266381655</c:v>
                </c:pt>
                <c:pt idx="44">
                  <c:v>0.58891353722919648</c:v>
                </c:pt>
                <c:pt idx="45">
                  <c:v>0.86296343217794413</c:v>
                </c:pt>
                <c:pt idx="46">
                  <c:v>0.40315539205070516</c:v>
                </c:pt>
              </c:numCache>
            </c:numRef>
          </c:val>
        </c:ser>
        <c:marker val="1"/>
        <c:axId val="196438272"/>
        <c:axId val="196468736"/>
      </c:lineChart>
      <c:dateAx>
        <c:axId val="196438272"/>
        <c:scaling>
          <c:orientation val="minMax"/>
        </c:scaling>
        <c:axPos val="b"/>
        <c:numFmt formatCode="m/d/yyyy" sourceLinked="1"/>
        <c:tickLblPos val="nextTo"/>
        <c:crossAx val="196468736"/>
        <c:crosses val="autoZero"/>
        <c:auto val="1"/>
        <c:lblOffset val="100"/>
        <c:majorUnit val="7"/>
        <c:majorTimeUnit val="days"/>
      </c:dateAx>
      <c:valAx>
        <c:axId val="196468736"/>
        <c:scaling>
          <c:orientation val="minMax"/>
          <c:max val="4.5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EC</a:t>
                </a:r>
              </a:p>
            </c:rich>
          </c:tx>
          <c:layout/>
        </c:title>
        <c:numFmt formatCode="General" sourceLinked="1"/>
        <c:tickLblPos val="nextTo"/>
        <c:crossAx val="19643827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7.5563474712275591E-2"/>
          <c:y val="7.4628516594877556E-2"/>
          <c:w val="0.80470951163217896"/>
          <c:h val="0.17946058602352441"/>
        </c:manualLayout>
      </c:layout>
    </c:legend>
    <c:plotVisOnly val="1"/>
  </c:chart>
  <c:externalData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CMAQ 1 km DEARS Census Tracts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7.9325740663664879E-2"/>
          <c:y val="0.17120903686156075"/>
          <c:w val="0.90455883180800101"/>
          <c:h val="0.76323325450119694"/>
        </c:manualLayout>
      </c:layout>
      <c:lineChart>
        <c:grouping val="standard"/>
        <c:ser>
          <c:idx val="0"/>
          <c:order val="0"/>
          <c:tx>
            <c:strRef>
              <c:f>oc!$B$1</c:f>
              <c:strCache>
                <c:ptCount val="1"/>
                <c:pt idx="0">
                  <c:v>km1_26163500300</c:v>
                </c:pt>
              </c:strCache>
            </c:strRef>
          </c:tx>
          <c:spPr>
            <a:ln w="19050">
              <a:prstDash val="sysDash"/>
            </a:ln>
          </c:spPr>
          <c:marker>
            <c:symbol val="none"/>
          </c:marker>
          <c:cat>
            <c:numRef>
              <c:f>oc!$A$33:$A$79</c:f>
              <c:numCache>
                <c:formatCode>m/d/yyyy</c:formatCode>
                <c:ptCount val="47"/>
                <c:pt idx="0">
                  <c:v>38384</c:v>
                </c:pt>
                <c:pt idx="1">
                  <c:v>38385</c:v>
                </c:pt>
                <c:pt idx="2">
                  <c:v>38386</c:v>
                </c:pt>
                <c:pt idx="3">
                  <c:v>38387</c:v>
                </c:pt>
                <c:pt idx="4">
                  <c:v>38388</c:v>
                </c:pt>
                <c:pt idx="5">
                  <c:v>38389</c:v>
                </c:pt>
                <c:pt idx="6">
                  <c:v>38390</c:v>
                </c:pt>
                <c:pt idx="7">
                  <c:v>38391</c:v>
                </c:pt>
                <c:pt idx="8">
                  <c:v>38392</c:v>
                </c:pt>
                <c:pt idx="9">
                  <c:v>38393</c:v>
                </c:pt>
                <c:pt idx="10">
                  <c:v>38394</c:v>
                </c:pt>
                <c:pt idx="11">
                  <c:v>38395</c:v>
                </c:pt>
                <c:pt idx="12">
                  <c:v>38396</c:v>
                </c:pt>
                <c:pt idx="13">
                  <c:v>38397</c:v>
                </c:pt>
                <c:pt idx="14">
                  <c:v>38398</c:v>
                </c:pt>
                <c:pt idx="15">
                  <c:v>38399</c:v>
                </c:pt>
                <c:pt idx="16">
                  <c:v>38400</c:v>
                </c:pt>
                <c:pt idx="17">
                  <c:v>38401</c:v>
                </c:pt>
                <c:pt idx="18">
                  <c:v>38402</c:v>
                </c:pt>
                <c:pt idx="19">
                  <c:v>38403</c:v>
                </c:pt>
                <c:pt idx="20">
                  <c:v>38404</c:v>
                </c:pt>
                <c:pt idx="21">
                  <c:v>38405</c:v>
                </c:pt>
                <c:pt idx="22">
                  <c:v>38406</c:v>
                </c:pt>
                <c:pt idx="23">
                  <c:v>38407</c:v>
                </c:pt>
                <c:pt idx="24">
                  <c:v>38408</c:v>
                </c:pt>
                <c:pt idx="25">
                  <c:v>38409</c:v>
                </c:pt>
                <c:pt idx="26">
                  <c:v>38410</c:v>
                </c:pt>
                <c:pt idx="27">
                  <c:v>38411</c:v>
                </c:pt>
                <c:pt idx="28">
                  <c:v>38412</c:v>
                </c:pt>
                <c:pt idx="29">
                  <c:v>38413</c:v>
                </c:pt>
                <c:pt idx="30">
                  <c:v>38414</c:v>
                </c:pt>
                <c:pt idx="31">
                  <c:v>38415</c:v>
                </c:pt>
                <c:pt idx="32">
                  <c:v>38416</c:v>
                </c:pt>
                <c:pt idx="33">
                  <c:v>38417</c:v>
                </c:pt>
                <c:pt idx="34">
                  <c:v>38418</c:v>
                </c:pt>
                <c:pt idx="35">
                  <c:v>38419</c:v>
                </c:pt>
                <c:pt idx="36">
                  <c:v>38420</c:v>
                </c:pt>
                <c:pt idx="37">
                  <c:v>38421</c:v>
                </c:pt>
                <c:pt idx="38">
                  <c:v>38422</c:v>
                </c:pt>
                <c:pt idx="39">
                  <c:v>38423</c:v>
                </c:pt>
                <c:pt idx="40">
                  <c:v>38424</c:v>
                </c:pt>
                <c:pt idx="41">
                  <c:v>38425</c:v>
                </c:pt>
                <c:pt idx="42">
                  <c:v>38426</c:v>
                </c:pt>
                <c:pt idx="43">
                  <c:v>38427</c:v>
                </c:pt>
                <c:pt idx="44">
                  <c:v>38428</c:v>
                </c:pt>
                <c:pt idx="45">
                  <c:v>38429</c:v>
                </c:pt>
                <c:pt idx="46">
                  <c:v>38430</c:v>
                </c:pt>
              </c:numCache>
            </c:numRef>
          </c:cat>
          <c:val>
            <c:numRef>
              <c:f>oc!$B$33:$B$79</c:f>
              <c:numCache>
                <c:formatCode>General</c:formatCode>
                <c:ptCount val="47"/>
                <c:pt idx="0">
                  <c:v>3.6228543266964457</c:v>
                </c:pt>
                <c:pt idx="1">
                  <c:v>6.5622929815823836</c:v>
                </c:pt>
                <c:pt idx="2">
                  <c:v>7.7537184349882109</c:v>
                </c:pt>
                <c:pt idx="3">
                  <c:v>5.1438227019583183</c:v>
                </c:pt>
                <c:pt idx="4">
                  <c:v>2.0301280754307904</c:v>
                </c:pt>
                <c:pt idx="5">
                  <c:v>6.2723773793938262</c:v>
                </c:pt>
                <c:pt idx="6">
                  <c:v>2.9242606308932104</c:v>
                </c:pt>
                <c:pt idx="7">
                  <c:v>3.3105482331399494</c:v>
                </c:pt>
                <c:pt idx="8">
                  <c:v>3.0480048503183448</c:v>
                </c:pt>
                <c:pt idx="9">
                  <c:v>3.3329250618407968</c:v>
                </c:pt>
                <c:pt idx="10">
                  <c:v>3.4831229595777891</c:v>
                </c:pt>
                <c:pt idx="11">
                  <c:v>3.3440076334712407</c:v>
                </c:pt>
                <c:pt idx="12">
                  <c:v>1.3933293113562588</c:v>
                </c:pt>
                <c:pt idx="13">
                  <c:v>2.6885869853043309</c:v>
                </c:pt>
                <c:pt idx="14">
                  <c:v>4.4830171886521084</c:v>
                </c:pt>
                <c:pt idx="15">
                  <c:v>4.5451413855577512</c:v>
                </c:pt>
                <c:pt idx="16">
                  <c:v>3.3108864281481751</c:v>
                </c:pt>
                <c:pt idx="17">
                  <c:v>4.416293979117957</c:v>
                </c:pt>
                <c:pt idx="18">
                  <c:v>4.064437200703348</c:v>
                </c:pt>
                <c:pt idx="19">
                  <c:v>2.2621959425935834</c:v>
                </c:pt>
                <c:pt idx="20">
                  <c:v>5.1801930478153126</c:v>
                </c:pt>
                <c:pt idx="21">
                  <c:v>5.472945679910481</c:v>
                </c:pt>
                <c:pt idx="22">
                  <c:v>4.2124774469994009</c:v>
                </c:pt>
                <c:pt idx="23">
                  <c:v>5.7112148349406198</c:v>
                </c:pt>
                <c:pt idx="24">
                  <c:v>3.6696642030340931</c:v>
                </c:pt>
                <c:pt idx="25">
                  <c:v>2.4843529720674269</c:v>
                </c:pt>
                <c:pt idx="26">
                  <c:v>2.5115518917834074</c:v>
                </c:pt>
                <c:pt idx="27">
                  <c:v>2.8653893571269387</c:v>
                </c:pt>
                <c:pt idx="28">
                  <c:v>2.8247872367501259</c:v>
                </c:pt>
                <c:pt idx="29">
                  <c:v>3.568326459673699</c:v>
                </c:pt>
                <c:pt idx="30">
                  <c:v>3.9442988487038142</c:v>
                </c:pt>
                <c:pt idx="31">
                  <c:v>6.5961751692617936</c:v>
                </c:pt>
                <c:pt idx="32">
                  <c:v>3.918003065045923</c:v>
                </c:pt>
                <c:pt idx="33">
                  <c:v>5.0164176807738841</c:v>
                </c:pt>
                <c:pt idx="34">
                  <c:v>3.3175440200332864</c:v>
                </c:pt>
                <c:pt idx="35">
                  <c:v>3.123773671434416</c:v>
                </c:pt>
                <c:pt idx="36">
                  <c:v>3.385378145806802</c:v>
                </c:pt>
                <c:pt idx="37">
                  <c:v>3.1199091502930969</c:v>
                </c:pt>
                <c:pt idx="38">
                  <c:v>3.6937113097713641</c:v>
                </c:pt>
                <c:pt idx="39">
                  <c:v>2.8791918182590357</c:v>
                </c:pt>
                <c:pt idx="40">
                  <c:v>3.9586778450563238</c:v>
                </c:pt>
                <c:pt idx="41">
                  <c:v>4.7271376542436583</c:v>
                </c:pt>
                <c:pt idx="42">
                  <c:v>4.7422240076897042</c:v>
                </c:pt>
                <c:pt idx="43">
                  <c:v>3.2519861266870671</c:v>
                </c:pt>
                <c:pt idx="44">
                  <c:v>2.3110772175714374</c:v>
                </c:pt>
                <c:pt idx="45">
                  <c:v>3.3417287094828985</c:v>
                </c:pt>
                <c:pt idx="46">
                  <c:v>1.7603595329759021</c:v>
                </c:pt>
              </c:numCache>
            </c:numRef>
          </c:val>
        </c:ser>
        <c:ser>
          <c:idx val="1"/>
          <c:order val="1"/>
          <c:tx>
            <c:strRef>
              <c:f>oc!$C$1</c:f>
              <c:strCache>
                <c:ptCount val="1"/>
                <c:pt idx="0">
                  <c:v>km1_26163520900</c:v>
                </c:pt>
              </c:strCache>
            </c:strRef>
          </c:tx>
          <c:spPr>
            <a:ln w="19050">
              <a:prstDash val="sysDash"/>
            </a:ln>
          </c:spPr>
          <c:marker>
            <c:symbol val="none"/>
          </c:marker>
          <c:cat>
            <c:numRef>
              <c:f>oc!$A$33:$A$79</c:f>
              <c:numCache>
                <c:formatCode>m/d/yyyy</c:formatCode>
                <c:ptCount val="47"/>
                <c:pt idx="0">
                  <c:v>38384</c:v>
                </c:pt>
                <c:pt idx="1">
                  <c:v>38385</c:v>
                </c:pt>
                <c:pt idx="2">
                  <c:v>38386</c:v>
                </c:pt>
                <c:pt idx="3">
                  <c:v>38387</c:v>
                </c:pt>
                <c:pt idx="4">
                  <c:v>38388</c:v>
                </c:pt>
                <c:pt idx="5">
                  <c:v>38389</c:v>
                </c:pt>
                <c:pt idx="6">
                  <c:v>38390</c:v>
                </c:pt>
                <c:pt idx="7">
                  <c:v>38391</c:v>
                </c:pt>
                <c:pt idx="8">
                  <c:v>38392</c:v>
                </c:pt>
                <c:pt idx="9">
                  <c:v>38393</c:v>
                </c:pt>
                <c:pt idx="10">
                  <c:v>38394</c:v>
                </c:pt>
                <c:pt idx="11">
                  <c:v>38395</c:v>
                </c:pt>
                <c:pt idx="12">
                  <c:v>38396</c:v>
                </c:pt>
                <c:pt idx="13">
                  <c:v>38397</c:v>
                </c:pt>
                <c:pt idx="14">
                  <c:v>38398</c:v>
                </c:pt>
                <c:pt idx="15">
                  <c:v>38399</c:v>
                </c:pt>
                <c:pt idx="16">
                  <c:v>38400</c:v>
                </c:pt>
                <c:pt idx="17">
                  <c:v>38401</c:v>
                </c:pt>
                <c:pt idx="18">
                  <c:v>38402</c:v>
                </c:pt>
                <c:pt idx="19">
                  <c:v>38403</c:v>
                </c:pt>
                <c:pt idx="20">
                  <c:v>38404</c:v>
                </c:pt>
                <c:pt idx="21">
                  <c:v>38405</c:v>
                </c:pt>
                <c:pt idx="22">
                  <c:v>38406</c:v>
                </c:pt>
                <c:pt idx="23">
                  <c:v>38407</c:v>
                </c:pt>
                <c:pt idx="24">
                  <c:v>38408</c:v>
                </c:pt>
                <c:pt idx="25">
                  <c:v>38409</c:v>
                </c:pt>
                <c:pt idx="26">
                  <c:v>38410</c:v>
                </c:pt>
                <c:pt idx="27">
                  <c:v>38411</c:v>
                </c:pt>
                <c:pt idx="28">
                  <c:v>38412</c:v>
                </c:pt>
                <c:pt idx="29">
                  <c:v>38413</c:v>
                </c:pt>
                <c:pt idx="30">
                  <c:v>38414</c:v>
                </c:pt>
                <c:pt idx="31">
                  <c:v>38415</c:v>
                </c:pt>
                <c:pt idx="32">
                  <c:v>38416</c:v>
                </c:pt>
                <c:pt idx="33">
                  <c:v>38417</c:v>
                </c:pt>
                <c:pt idx="34">
                  <c:v>38418</c:v>
                </c:pt>
                <c:pt idx="35">
                  <c:v>38419</c:v>
                </c:pt>
                <c:pt idx="36">
                  <c:v>38420</c:v>
                </c:pt>
                <c:pt idx="37">
                  <c:v>38421</c:v>
                </c:pt>
                <c:pt idx="38">
                  <c:v>38422</c:v>
                </c:pt>
                <c:pt idx="39">
                  <c:v>38423</c:v>
                </c:pt>
                <c:pt idx="40">
                  <c:v>38424</c:v>
                </c:pt>
                <c:pt idx="41">
                  <c:v>38425</c:v>
                </c:pt>
                <c:pt idx="42">
                  <c:v>38426</c:v>
                </c:pt>
                <c:pt idx="43">
                  <c:v>38427</c:v>
                </c:pt>
                <c:pt idx="44">
                  <c:v>38428</c:v>
                </c:pt>
                <c:pt idx="45">
                  <c:v>38429</c:v>
                </c:pt>
                <c:pt idx="46">
                  <c:v>38430</c:v>
                </c:pt>
              </c:numCache>
            </c:numRef>
          </c:cat>
          <c:val>
            <c:numRef>
              <c:f>oc!$C$33:$C$79</c:f>
              <c:numCache>
                <c:formatCode>General</c:formatCode>
                <c:ptCount val="47"/>
                <c:pt idx="0">
                  <c:v>6.8619826358432574</c:v>
                </c:pt>
                <c:pt idx="1">
                  <c:v>10.044120380965373</c:v>
                </c:pt>
                <c:pt idx="2">
                  <c:v>8.3769334480166435</c:v>
                </c:pt>
                <c:pt idx="3">
                  <c:v>4.7942715644215541</c:v>
                </c:pt>
                <c:pt idx="4">
                  <c:v>2.0792672368697822</c:v>
                </c:pt>
                <c:pt idx="5">
                  <c:v>5.7433353962066276</c:v>
                </c:pt>
                <c:pt idx="6">
                  <c:v>3.0885246534210942</c:v>
                </c:pt>
                <c:pt idx="7">
                  <c:v>6.7320944761546953</c:v>
                </c:pt>
                <c:pt idx="8">
                  <c:v>4.1927246147533879</c:v>
                </c:pt>
                <c:pt idx="9">
                  <c:v>4.0084438991810503</c:v>
                </c:pt>
                <c:pt idx="10">
                  <c:v>4.2761970295881229</c:v>
                </c:pt>
                <c:pt idx="11">
                  <c:v>5.003840777712564</c:v>
                </c:pt>
                <c:pt idx="12">
                  <c:v>2.1575174311098331</c:v>
                </c:pt>
                <c:pt idx="13">
                  <c:v>3.5723309954628348</c:v>
                </c:pt>
                <c:pt idx="14">
                  <c:v>6.2834091076316936</c:v>
                </c:pt>
                <c:pt idx="15">
                  <c:v>4.8077685309108347</c:v>
                </c:pt>
                <c:pt idx="16">
                  <c:v>3.5288597583615533</c:v>
                </c:pt>
                <c:pt idx="17">
                  <c:v>5.3978630829757703</c:v>
                </c:pt>
                <c:pt idx="18">
                  <c:v>5.3745938857706888</c:v>
                </c:pt>
                <c:pt idx="19">
                  <c:v>2.7336412083823234</c:v>
                </c:pt>
                <c:pt idx="20">
                  <c:v>5.5388643639162183</c:v>
                </c:pt>
                <c:pt idx="21">
                  <c:v>6.3793380747859674</c:v>
                </c:pt>
                <c:pt idx="22">
                  <c:v>5.9437577882781625</c:v>
                </c:pt>
                <c:pt idx="23">
                  <c:v>7.5775521865580231</c:v>
                </c:pt>
                <c:pt idx="24">
                  <c:v>3.5647693814632171</c:v>
                </c:pt>
                <c:pt idx="25">
                  <c:v>4.5645204544222606</c:v>
                </c:pt>
                <c:pt idx="26">
                  <c:v>4.7649273309313385</c:v>
                </c:pt>
                <c:pt idx="27">
                  <c:v>6.0097324581195908</c:v>
                </c:pt>
                <c:pt idx="28">
                  <c:v>2.9323834861473492</c:v>
                </c:pt>
                <c:pt idx="29">
                  <c:v>3.4469036367566637</c:v>
                </c:pt>
                <c:pt idx="30">
                  <c:v>5.1048758655476076</c:v>
                </c:pt>
                <c:pt idx="31">
                  <c:v>8.3820809936150908</c:v>
                </c:pt>
                <c:pt idx="32">
                  <c:v>5.2557136820784462</c:v>
                </c:pt>
                <c:pt idx="33">
                  <c:v>5.8117314911602689</c:v>
                </c:pt>
                <c:pt idx="34">
                  <c:v>3.8682345603204644</c:v>
                </c:pt>
                <c:pt idx="35">
                  <c:v>3.5141438844924173</c:v>
                </c:pt>
                <c:pt idx="36">
                  <c:v>4.074355634472643</c:v>
                </c:pt>
                <c:pt idx="37">
                  <c:v>3.6995236398652196</c:v>
                </c:pt>
                <c:pt idx="38">
                  <c:v>3.8426880633148053</c:v>
                </c:pt>
                <c:pt idx="39">
                  <c:v>3.2378310612790906</c:v>
                </c:pt>
                <c:pt idx="40">
                  <c:v>4.3787022120862575</c:v>
                </c:pt>
                <c:pt idx="41">
                  <c:v>6.7556646387092769</c:v>
                </c:pt>
                <c:pt idx="42">
                  <c:v>4.9226936328535276</c:v>
                </c:pt>
                <c:pt idx="43">
                  <c:v>3.6143688155570999</c:v>
                </c:pt>
                <c:pt idx="44">
                  <c:v>3.5025423833479485</c:v>
                </c:pt>
                <c:pt idx="45">
                  <c:v>5.2672906360433744</c:v>
                </c:pt>
                <c:pt idx="46">
                  <c:v>1.9686636819193761</c:v>
                </c:pt>
              </c:numCache>
            </c:numRef>
          </c:val>
        </c:ser>
        <c:ser>
          <c:idx val="2"/>
          <c:order val="2"/>
          <c:tx>
            <c:strRef>
              <c:f>oc!$D$1</c:f>
              <c:strCache>
                <c:ptCount val="1"/>
                <c:pt idx="0">
                  <c:v>km1_26163521100</c:v>
                </c:pt>
              </c:strCache>
            </c:strRef>
          </c:tx>
          <c:spPr>
            <a:ln w="19050">
              <a:prstDash val="sysDash"/>
            </a:ln>
          </c:spPr>
          <c:marker>
            <c:symbol val="none"/>
          </c:marker>
          <c:cat>
            <c:numRef>
              <c:f>oc!$A$33:$A$79</c:f>
              <c:numCache>
                <c:formatCode>m/d/yyyy</c:formatCode>
                <c:ptCount val="47"/>
                <c:pt idx="0">
                  <c:v>38384</c:v>
                </c:pt>
                <c:pt idx="1">
                  <c:v>38385</c:v>
                </c:pt>
                <c:pt idx="2">
                  <c:v>38386</c:v>
                </c:pt>
                <c:pt idx="3">
                  <c:v>38387</c:v>
                </c:pt>
                <c:pt idx="4">
                  <c:v>38388</c:v>
                </c:pt>
                <c:pt idx="5">
                  <c:v>38389</c:v>
                </c:pt>
                <c:pt idx="6">
                  <c:v>38390</c:v>
                </c:pt>
                <c:pt idx="7">
                  <c:v>38391</c:v>
                </c:pt>
                <c:pt idx="8">
                  <c:v>38392</c:v>
                </c:pt>
                <c:pt idx="9">
                  <c:v>38393</c:v>
                </c:pt>
                <c:pt idx="10">
                  <c:v>38394</c:v>
                </c:pt>
                <c:pt idx="11">
                  <c:v>38395</c:v>
                </c:pt>
                <c:pt idx="12">
                  <c:v>38396</c:v>
                </c:pt>
                <c:pt idx="13">
                  <c:v>38397</c:v>
                </c:pt>
                <c:pt idx="14">
                  <c:v>38398</c:v>
                </c:pt>
                <c:pt idx="15">
                  <c:v>38399</c:v>
                </c:pt>
                <c:pt idx="16">
                  <c:v>38400</c:v>
                </c:pt>
                <c:pt idx="17">
                  <c:v>38401</c:v>
                </c:pt>
                <c:pt idx="18">
                  <c:v>38402</c:v>
                </c:pt>
                <c:pt idx="19">
                  <c:v>38403</c:v>
                </c:pt>
                <c:pt idx="20">
                  <c:v>38404</c:v>
                </c:pt>
                <c:pt idx="21">
                  <c:v>38405</c:v>
                </c:pt>
                <c:pt idx="22">
                  <c:v>38406</c:v>
                </c:pt>
                <c:pt idx="23">
                  <c:v>38407</c:v>
                </c:pt>
                <c:pt idx="24">
                  <c:v>38408</c:v>
                </c:pt>
                <c:pt idx="25">
                  <c:v>38409</c:v>
                </c:pt>
                <c:pt idx="26">
                  <c:v>38410</c:v>
                </c:pt>
                <c:pt idx="27">
                  <c:v>38411</c:v>
                </c:pt>
                <c:pt idx="28">
                  <c:v>38412</c:v>
                </c:pt>
                <c:pt idx="29">
                  <c:v>38413</c:v>
                </c:pt>
                <c:pt idx="30">
                  <c:v>38414</c:v>
                </c:pt>
                <c:pt idx="31">
                  <c:v>38415</c:v>
                </c:pt>
                <c:pt idx="32">
                  <c:v>38416</c:v>
                </c:pt>
                <c:pt idx="33">
                  <c:v>38417</c:v>
                </c:pt>
                <c:pt idx="34">
                  <c:v>38418</c:v>
                </c:pt>
                <c:pt idx="35">
                  <c:v>38419</c:v>
                </c:pt>
                <c:pt idx="36">
                  <c:v>38420</c:v>
                </c:pt>
                <c:pt idx="37">
                  <c:v>38421</c:v>
                </c:pt>
                <c:pt idx="38">
                  <c:v>38422</c:v>
                </c:pt>
                <c:pt idx="39">
                  <c:v>38423</c:v>
                </c:pt>
                <c:pt idx="40">
                  <c:v>38424</c:v>
                </c:pt>
                <c:pt idx="41">
                  <c:v>38425</c:v>
                </c:pt>
                <c:pt idx="42">
                  <c:v>38426</c:v>
                </c:pt>
                <c:pt idx="43">
                  <c:v>38427</c:v>
                </c:pt>
                <c:pt idx="44">
                  <c:v>38428</c:v>
                </c:pt>
                <c:pt idx="45">
                  <c:v>38429</c:v>
                </c:pt>
                <c:pt idx="46">
                  <c:v>38430</c:v>
                </c:pt>
              </c:numCache>
            </c:numRef>
          </c:cat>
          <c:val>
            <c:numRef>
              <c:f>oc!$D$33:$D$79</c:f>
              <c:numCache>
                <c:formatCode>General</c:formatCode>
                <c:ptCount val="47"/>
                <c:pt idx="0">
                  <c:v>5.9037459986284375</c:v>
                </c:pt>
                <c:pt idx="1">
                  <c:v>9.1677490044385195</c:v>
                </c:pt>
                <c:pt idx="2">
                  <c:v>8.2460755372109507</c:v>
                </c:pt>
                <c:pt idx="3">
                  <c:v>5.7227255031466484</c:v>
                </c:pt>
                <c:pt idx="4">
                  <c:v>1.9054591334424913</c:v>
                </c:pt>
                <c:pt idx="5">
                  <c:v>5.7792109578537447</c:v>
                </c:pt>
                <c:pt idx="6">
                  <c:v>2.9676377813642225</c:v>
                </c:pt>
                <c:pt idx="7">
                  <c:v>5.8043657799717039</c:v>
                </c:pt>
                <c:pt idx="8">
                  <c:v>3.727525397009837</c:v>
                </c:pt>
                <c:pt idx="9">
                  <c:v>3.8352065571040534</c:v>
                </c:pt>
                <c:pt idx="10">
                  <c:v>4.2757293035586672</c:v>
                </c:pt>
                <c:pt idx="11">
                  <c:v>4.6159610520116985</c:v>
                </c:pt>
                <c:pt idx="12">
                  <c:v>1.5440937520082418</c:v>
                </c:pt>
                <c:pt idx="13">
                  <c:v>3.6944105306174606</c:v>
                </c:pt>
                <c:pt idx="14">
                  <c:v>5.6703440020792186</c:v>
                </c:pt>
                <c:pt idx="15">
                  <c:v>4.4882902897273498</c:v>
                </c:pt>
                <c:pt idx="16">
                  <c:v>3.3063315565232188</c:v>
                </c:pt>
                <c:pt idx="17">
                  <c:v>5.3263276463452103</c:v>
                </c:pt>
                <c:pt idx="18">
                  <c:v>4.9083003375368817</c:v>
                </c:pt>
                <c:pt idx="19">
                  <c:v>2.3319485128546753</c:v>
                </c:pt>
                <c:pt idx="20">
                  <c:v>5.1521232609326644</c:v>
                </c:pt>
                <c:pt idx="21">
                  <c:v>6.1275660921819508</c:v>
                </c:pt>
                <c:pt idx="22">
                  <c:v>5.299357935941468</c:v>
                </c:pt>
                <c:pt idx="23">
                  <c:v>7.1478316681459546</c:v>
                </c:pt>
                <c:pt idx="24">
                  <c:v>3.4393297780382759</c:v>
                </c:pt>
                <c:pt idx="25">
                  <c:v>3.83278984867502</c:v>
                </c:pt>
                <c:pt idx="26">
                  <c:v>3.6420585765542151</c:v>
                </c:pt>
                <c:pt idx="27">
                  <c:v>4.6964073877704022</c:v>
                </c:pt>
                <c:pt idx="28">
                  <c:v>2.7717128245470426</c:v>
                </c:pt>
                <c:pt idx="29">
                  <c:v>3.3621811313399426</c:v>
                </c:pt>
                <c:pt idx="30">
                  <c:v>4.9305527370500686</c:v>
                </c:pt>
                <c:pt idx="31">
                  <c:v>7.8631512833138304</c:v>
                </c:pt>
                <c:pt idx="32">
                  <c:v>5.1838535643182695</c:v>
                </c:pt>
                <c:pt idx="33">
                  <c:v>5.8880968537026392</c:v>
                </c:pt>
                <c:pt idx="34">
                  <c:v>3.7099254181569754</c:v>
                </c:pt>
                <c:pt idx="35">
                  <c:v>3.3541788121413751</c:v>
                </c:pt>
                <c:pt idx="36">
                  <c:v>3.9288773002723851</c:v>
                </c:pt>
                <c:pt idx="37">
                  <c:v>3.3730209940113127</c:v>
                </c:pt>
                <c:pt idx="38">
                  <c:v>3.78143654911158</c:v>
                </c:pt>
                <c:pt idx="39">
                  <c:v>3.0828819494539252</c:v>
                </c:pt>
                <c:pt idx="40">
                  <c:v>4.0989564710956374</c:v>
                </c:pt>
                <c:pt idx="41">
                  <c:v>6.5860719892273965</c:v>
                </c:pt>
                <c:pt idx="42">
                  <c:v>4.7842680548783392</c:v>
                </c:pt>
                <c:pt idx="43">
                  <c:v>3.4885683491205177</c:v>
                </c:pt>
                <c:pt idx="44">
                  <c:v>3.1021836689518145</c:v>
                </c:pt>
                <c:pt idx="45">
                  <c:v>4.2655617316874368</c:v>
                </c:pt>
                <c:pt idx="46">
                  <c:v>1.6818582067110885</c:v>
                </c:pt>
              </c:numCache>
            </c:numRef>
          </c:val>
        </c:ser>
        <c:ser>
          <c:idx val="3"/>
          <c:order val="3"/>
          <c:tx>
            <c:strRef>
              <c:f>oc!$E$1</c:f>
              <c:strCache>
                <c:ptCount val="1"/>
                <c:pt idx="0">
                  <c:v>km1_26163523400</c:v>
                </c:pt>
              </c:strCache>
            </c:strRef>
          </c:tx>
          <c:spPr>
            <a:ln w="19050">
              <a:prstDash val="sysDash"/>
            </a:ln>
          </c:spPr>
          <c:marker>
            <c:symbol val="none"/>
          </c:marker>
          <c:cat>
            <c:numRef>
              <c:f>oc!$A$33:$A$79</c:f>
              <c:numCache>
                <c:formatCode>m/d/yyyy</c:formatCode>
                <c:ptCount val="47"/>
                <c:pt idx="0">
                  <c:v>38384</c:v>
                </c:pt>
                <c:pt idx="1">
                  <c:v>38385</c:v>
                </c:pt>
                <c:pt idx="2">
                  <c:v>38386</c:v>
                </c:pt>
                <c:pt idx="3">
                  <c:v>38387</c:v>
                </c:pt>
                <c:pt idx="4">
                  <c:v>38388</c:v>
                </c:pt>
                <c:pt idx="5">
                  <c:v>38389</c:v>
                </c:pt>
                <c:pt idx="6">
                  <c:v>38390</c:v>
                </c:pt>
                <c:pt idx="7">
                  <c:v>38391</c:v>
                </c:pt>
                <c:pt idx="8">
                  <c:v>38392</c:v>
                </c:pt>
                <c:pt idx="9">
                  <c:v>38393</c:v>
                </c:pt>
                <c:pt idx="10">
                  <c:v>38394</c:v>
                </c:pt>
                <c:pt idx="11">
                  <c:v>38395</c:v>
                </c:pt>
                <c:pt idx="12">
                  <c:v>38396</c:v>
                </c:pt>
                <c:pt idx="13">
                  <c:v>38397</c:v>
                </c:pt>
                <c:pt idx="14">
                  <c:v>38398</c:v>
                </c:pt>
                <c:pt idx="15">
                  <c:v>38399</c:v>
                </c:pt>
                <c:pt idx="16">
                  <c:v>38400</c:v>
                </c:pt>
                <c:pt idx="17">
                  <c:v>38401</c:v>
                </c:pt>
                <c:pt idx="18">
                  <c:v>38402</c:v>
                </c:pt>
                <c:pt idx="19">
                  <c:v>38403</c:v>
                </c:pt>
                <c:pt idx="20">
                  <c:v>38404</c:v>
                </c:pt>
                <c:pt idx="21">
                  <c:v>38405</c:v>
                </c:pt>
                <c:pt idx="22">
                  <c:v>38406</c:v>
                </c:pt>
                <c:pt idx="23">
                  <c:v>38407</c:v>
                </c:pt>
                <c:pt idx="24">
                  <c:v>38408</c:v>
                </c:pt>
                <c:pt idx="25">
                  <c:v>38409</c:v>
                </c:pt>
                <c:pt idx="26">
                  <c:v>38410</c:v>
                </c:pt>
                <c:pt idx="27">
                  <c:v>38411</c:v>
                </c:pt>
                <c:pt idx="28">
                  <c:v>38412</c:v>
                </c:pt>
                <c:pt idx="29">
                  <c:v>38413</c:v>
                </c:pt>
                <c:pt idx="30">
                  <c:v>38414</c:v>
                </c:pt>
                <c:pt idx="31">
                  <c:v>38415</c:v>
                </c:pt>
                <c:pt idx="32">
                  <c:v>38416</c:v>
                </c:pt>
                <c:pt idx="33">
                  <c:v>38417</c:v>
                </c:pt>
                <c:pt idx="34">
                  <c:v>38418</c:v>
                </c:pt>
                <c:pt idx="35">
                  <c:v>38419</c:v>
                </c:pt>
                <c:pt idx="36">
                  <c:v>38420</c:v>
                </c:pt>
                <c:pt idx="37">
                  <c:v>38421</c:v>
                </c:pt>
                <c:pt idx="38">
                  <c:v>38422</c:v>
                </c:pt>
                <c:pt idx="39">
                  <c:v>38423</c:v>
                </c:pt>
                <c:pt idx="40">
                  <c:v>38424</c:v>
                </c:pt>
                <c:pt idx="41">
                  <c:v>38425</c:v>
                </c:pt>
                <c:pt idx="42">
                  <c:v>38426</c:v>
                </c:pt>
                <c:pt idx="43">
                  <c:v>38427</c:v>
                </c:pt>
                <c:pt idx="44">
                  <c:v>38428</c:v>
                </c:pt>
                <c:pt idx="45">
                  <c:v>38429</c:v>
                </c:pt>
                <c:pt idx="46">
                  <c:v>38430</c:v>
                </c:pt>
              </c:numCache>
            </c:numRef>
          </c:cat>
          <c:val>
            <c:numRef>
              <c:f>oc!$E$33:$E$79</c:f>
              <c:numCache>
                <c:formatCode>General</c:formatCode>
                <c:ptCount val="47"/>
                <c:pt idx="0">
                  <c:v>5.5077752796933055</c:v>
                </c:pt>
                <c:pt idx="1">
                  <c:v>8.9307025618230309</c:v>
                </c:pt>
                <c:pt idx="2">
                  <c:v>8.2268809238448739</c:v>
                </c:pt>
                <c:pt idx="3">
                  <c:v>7.6596556327616172</c:v>
                </c:pt>
                <c:pt idx="4">
                  <c:v>2.5273704042968652</c:v>
                </c:pt>
                <c:pt idx="5">
                  <c:v>6.728580718316759</c:v>
                </c:pt>
                <c:pt idx="6">
                  <c:v>3.3503828716153898</c:v>
                </c:pt>
                <c:pt idx="7">
                  <c:v>5.308178064258148</c:v>
                </c:pt>
                <c:pt idx="8">
                  <c:v>3.6335462789284065</c:v>
                </c:pt>
                <c:pt idx="9">
                  <c:v>3.7448882518607811</c:v>
                </c:pt>
                <c:pt idx="10">
                  <c:v>4.1916125556454062</c:v>
                </c:pt>
                <c:pt idx="11">
                  <c:v>4.4725270469983416</c:v>
                </c:pt>
                <c:pt idx="12">
                  <c:v>1.6362101774041851</c:v>
                </c:pt>
                <c:pt idx="13">
                  <c:v>3.4651446766220033</c:v>
                </c:pt>
                <c:pt idx="14">
                  <c:v>5.2920773777489858</c:v>
                </c:pt>
                <c:pt idx="15">
                  <c:v>4.4747839498644071</c:v>
                </c:pt>
                <c:pt idx="16">
                  <c:v>3.3275505044342331</c:v>
                </c:pt>
                <c:pt idx="17">
                  <c:v>4.68552752409596</c:v>
                </c:pt>
                <c:pt idx="18">
                  <c:v>4.8424786710335566</c:v>
                </c:pt>
                <c:pt idx="19">
                  <c:v>2.4085578612672784</c:v>
                </c:pt>
                <c:pt idx="20">
                  <c:v>5.1288041905499995</c:v>
                </c:pt>
                <c:pt idx="21">
                  <c:v>6.1203582771122456</c:v>
                </c:pt>
                <c:pt idx="22">
                  <c:v>5.3286628019995987</c:v>
                </c:pt>
                <c:pt idx="23">
                  <c:v>7.1967074134542299</c:v>
                </c:pt>
                <c:pt idx="24">
                  <c:v>3.6518678985691317</c:v>
                </c:pt>
                <c:pt idx="25">
                  <c:v>3.6558343057598299</c:v>
                </c:pt>
                <c:pt idx="26">
                  <c:v>3.7541171073486717</c:v>
                </c:pt>
                <c:pt idx="27">
                  <c:v>4.8119050054422887</c:v>
                </c:pt>
                <c:pt idx="28">
                  <c:v>2.8085636865580454</c:v>
                </c:pt>
                <c:pt idx="29">
                  <c:v>3.4516899450294054</c:v>
                </c:pt>
                <c:pt idx="30">
                  <c:v>4.5555251552335294</c:v>
                </c:pt>
                <c:pt idx="31">
                  <c:v>7.502017411403358</c:v>
                </c:pt>
                <c:pt idx="32">
                  <c:v>4.856425574437405</c:v>
                </c:pt>
                <c:pt idx="33">
                  <c:v>5.7365202364356565</c:v>
                </c:pt>
                <c:pt idx="34">
                  <c:v>3.4451039842097089</c:v>
                </c:pt>
                <c:pt idx="35">
                  <c:v>3.4139511453492255</c:v>
                </c:pt>
                <c:pt idx="36">
                  <c:v>3.8197792838327587</c:v>
                </c:pt>
                <c:pt idx="37">
                  <c:v>3.2621288542092466</c:v>
                </c:pt>
                <c:pt idx="38">
                  <c:v>3.9577982871948429</c:v>
                </c:pt>
                <c:pt idx="39">
                  <c:v>3.1215122827949622</c:v>
                </c:pt>
                <c:pt idx="40">
                  <c:v>4.4765478154489147</c:v>
                </c:pt>
                <c:pt idx="41">
                  <c:v>6.3778228190882755</c:v>
                </c:pt>
                <c:pt idx="42">
                  <c:v>4.8296111188828945</c:v>
                </c:pt>
                <c:pt idx="43">
                  <c:v>3.5959910313831642</c:v>
                </c:pt>
                <c:pt idx="44">
                  <c:v>2.9390359580283985</c:v>
                </c:pt>
                <c:pt idx="45">
                  <c:v>4.356171710804726</c:v>
                </c:pt>
                <c:pt idx="46">
                  <c:v>1.8322666524909437</c:v>
                </c:pt>
              </c:numCache>
            </c:numRef>
          </c:val>
        </c:ser>
        <c:ser>
          <c:idx val="4"/>
          <c:order val="4"/>
          <c:tx>
            <c:strRef>
              <c:f>oc!$F$1</c:f>
              <c:strCache>
                <c:ptCount val="1"/>
                <c:pt idx="0">
                  <c:v>km1_26163523800</c:v>
                </c:pt>
              </c:strCache>
            </c:strRef>
          </c:tx>
          <c:spPr>
            <a:ln w="19050">
              <a:prstDash val="sysDash"/>
            </a:ln>
          </c:spPr>
          <c:marker>
            <c:symbol val="none"/>
          </c:marker>
          <c:cat>
            <c:numRef>
              <c:f>oc!$A$33:$A$79</c:f>
              <c:numCache>
                <c:formatCode>m/d/yyyy</c:formatCode>
                <c:ptCount val="47"/>
                <c:pt idx="0">
                  <c:v>38384</c:v>
                </c:pt>
                <c:pt idx="1">
                  <c:v>38385</c:v>
                </c:pt>
                <c:pt idx="2">
                  <c:v>38386</c:v>
                </c:pt>
                <c:pt idx="3">
                  <c:v>38387</c:v>
                </c:pt>
                <c:pt idx="4">
                  <c:v>38388</c:v>
                </c:pt>
                <c:pt idx="5">
                  <c:v>38389</c:v>
                </c:pt>
                <c:pt idx="6">
                  <c:v>38390</c:v>
                </c:pt>
                <c:pt idx="7">
                  <c:v>38391</c:v>
                </c:pt>
                <c:pt idx="8">
                  <c:v>38392</c:v>
                </c:pt>
                <c:pt idx="9">
                  <c:v>38393</c:v>
                </c:pt>
                <c:pt idx="10">
                  <c:v>38394</c:v>
                </c:pt>
                <c:pt idx="11">
                  <c:v>38395</c:v>
                </c:pt>
                <c:pt idx="12">
                  <c:v>38396</c:v>
                </c:pt>
                <c:pt idx="13">
                  <c:v>38397</c:v>
                </c:pt>
                <c:pt idx="14">
                  <c:v>38398</c:v>
                </c:pt>
                <c:pt idx="15">
                  <c:v>38399</c:v>
                </c:pt>
                <c:pt idx="16">
                  <c:v>38400</c:v>
                </c:pt>
                <c:pt idx="17">
                  <c:v>38401</c:v>
                </c:pt>
                <c:pt idx="18">
                  <c:v>38402</c:v>
                </c:pt>
                <c:pt idx="19">
                  <c:v>38403</c:v>
                </c:pt>
                <c:pt idx="20">
                  <c:v>38404</c:v>
                </c:pt>
                <c:pt idx="21">
                  <c:v>38405</c:v>
                </c:pt>
                <c:pt idx="22">
                  <c:v>38406</c:v>
                </c:pt>
                <c:pt idx="23">
                  <c:v>38407</c:v>
                </c:pt>
                <c:pt idx="24">
                  <c:v>38408</c:v>
                </c:pt>
                <c:pt idx="25">
                  <c:v>38409</c:v>
                </c:pt>
                <c:pt idx="26">
                  <c:v>38410</c:v>
                </c:pt>
                <c:pt idx="27">
                  <c:v>38411</c:v>
                </c:pt>
                <c:pt idx="28">
                  <c:v>38412</c:v>
                </c:pt>
                <c:pt idx="29">
                  <c:v>38413</c:v>
                </c:pt>
                <c:pt idx="30">
                  <c:v>38414</c:v>
                </c:pt>
                <c:pt idx="31">
                  <c:v>38415</c:v>
                </c:pt>
                <c:pt idx="32">
                  <c:v>38416</c:v>
                </c:pt>
                <c:pt idx="33">
                  <c:v>38417</c:v>
                </c:pt>
                <c:pt idx="34">
                  <c:v>38418</c:v>
                </c:pt>
                <c:pt idx="35">
                  <c:v>38419</c:v>
                </c:pt>
                <c:pt idx="36">
                  <c:v>38420</c:v>
                </c:pt>
                <c:pt idx="37">
                  <c:v>38421</c:v>
                </c:pt>
                <c:pt idx="38">
                  <c:v>38422</c:v>
                </c:pt>
                <c:pt idx="39">
                  <c:v>38423</c:v>
                </c:pt>
                <c:pt idx="40">
                  <c:v>38424</c:v>
                </c:pt>
                <c:pt idx="41">
                  <c:v>38425</c:v>
                </c:pt>
                <c:pt idx="42">
                  <c:v>38426</c:v>
                </c:pt>
                <c:pt idx="43">
                  <c:v>38427</c:v>
                </c:pt>
                <c:pt idx="44">
                  <c:v>38428</c:v>
                </c:pt>
                <c:pt idx="45">
                  <c:v>38429</c:v>
                </c:pt>
                <c:pt idx="46">
                  <c:v>38430</c:v>
                </c:pt>
              </c:numCache>
            </c:numRef>
          </c:cat>
          <c:val>
            <c:numRef>
              <c:f>oc!$F$33:$F$79</c:f>
              <c:numCache>
                <c:formatCode>General</c:formatCode>
                <c:ptCount val="47"/>
                <c:pt idx="0">
                  <c:v>5.0260398151973886</c:v>
                </c:pt>
                <c:pt idx="1">
                  <c:v>8.3885681548466291</c:v>
                </c:pt>
                <c:pt idx="2">
                  <c:v>8.4397441856563091</c:v>
                </c:pt>
                <c:pt idx="3">
                  <c:v>5.4788168119266629</c:v>
                </c:pt>
                <c:pt idx="4">
                  <c:v>5.2212813065076871</c:v>
                </c:pt>
                <c:pt idx="5">
                  <c:v>9.4582599884209539</c:v>
                </c:pt>
                <c:pt idx="6">
                  <c:v>4.3704119112032158</c:v>
                </c:pt>
                <c:pt idx="7">
                  <c:v>5.0023617434004946</c:v>
                </c:pt>
                <c:pt idx="8">
                  <c:v>3.592235985600079</c:v>
                </c:pt>
                <c:pt idx="9">
                  <c:v>3.6498684811328226</c:v>
                </c:pt>
                <c:pt idx="10">
                  <c:v>4.7381509070595103</c:v>
                </c:pt>
                <c:pt idx="11">
                  <c:v>4.393675021128729</c:v>
                </c:pt>
                <c:pt idx="12">
                  <c:v>1.9220203397174676</c:v>
                </c:pt>
                <c:pt idx="13">
                  <c:v>2.7739379454093673</c:v>
                </c:pt>
                <c:pt idx="14">
                  <c:v>4.7945322478190064</c:v>
                </c:pt>
                <c:pt idx="15">
                  <c:v>4.7126086463686079</c:v>
                </c:pt>
                <c:pt idx="16">
                  <c:v>3.2467826625797898</c:v>
                </c:pt>
                <c:pt idx="17">
                  <c:v>3.8644748977773511</c:v>
                </c:pt>
                <c:pt idx="18">
                  <c:v>4.6917769499123096</c:v>
                </c:pt>
                <c:pt idx="19">
                  <c:v>2.7225224545303113</c:v>
                </c:pt>
                <c:pt idx="20">
                  <c:v>5.4110905604126556</c:v>
                </c:pt>
                <c:pt idx="21">
                  <c:v>6.5309283339108033</c:v>
                </c:pt>
                <c:pt idx="22">
                  <c:v>6.2761822740236921</c:v>
                </c:pt>
                <c:pt idx="23">
                  <c:v>6.9131207459916668</c:v>
                </c:pt>
                <c:pt idx="24">
                  <c:v>4.1788145441872375</c:v>
                </c:pt>
                <c:pt idx="25">
                  <c:v>3.3425156987505034</c:v>
                </c:pt>
                <c:pt idx="26">
                  <c:v>3.2014549523203946</c:v>
                </c:pt>
                <c:pt idx="27">
                  <c:v>4.4371823893549545</c:v>
                </c:pt>
                <c:pt idx="28">
                  <c:v>2.7521182337465384</c:v>
                </c:pt>
                <c:pt idx="29">
                  <c:v>3.3880223719170317</c:v>
                </c:pt>
                <c:pt idx="30">
                  <c:v>4.0611924112696824</c:v>
                </c:pt>
                <c:pt idx="31">
                  <c:v>6.7263891740391655</c:v>
                </c:pt>
                <c:pt idx="32">
                  <c:v>5.3311050951015204</c:v>
                </c:pt>
                <c:pt idx="33">
                  <c:v>4.4955480194961028</c:v>
                </c:pt>
                <c:pt idx="34">
                  <c:v>3.0905069029540755</c:v>
                </c:pt>
                <c:pt idx="35">
                  <c:v>3.3498372962155067</c:v>
                </c:pt>
                <c:pt idx="36">
                  <c:v>3.641416176377485</c:v>
                </c:pt>
                <c:pt idx="37">
                  <c:v>4.0928453943924978</c:v>
                </c:pt>
                <c:pt idx="38">
                  <c:v>4.2940296103867395</c:v>
                </c:pt>
                <c:pt idx="39">
                  <c:v>3.0319987373271338</c:v>
                </c:pt>
                <c:pt idx="40">
                  <c:v>5.2370501607268425</c:v>
                </c:pt>
                <c:pt idx="41">
                  <c:v>6.8300196234292043</c:v>
                </c:pt>
                <c:pt idx="42">
                  <c:v>5.4525856603868306</c:v>
                </c:pt>
                <c:pt idx="43">
                  <c:v>4.6862849277677014</c:v>
                </c:pt>
                <c:pt idx="44">
                  <c:v>2.8281472879073895</c:v>
                </c:pt>
                <c:pt idx="45">
                  <c:v>3.8297853829183928</c:v>
                </c:pt>
                <c:pt idx="46">
                  <c:v>2.4966123554234705</c:v>
                </c:pt>
              </c:numCache>
            </c:numRef>
          </c:val>
        </c:ser>
        <c:ser>
          <c:idx val="5"/>
          <c:order val="5"/>
          <c:tx>
            <c:strRef>
              <c:f>oc!$G$1</c:f>
              <c:strCache>
                <c:ptCount val="1"/>
                <c:pt idx="0">
                  <c:v>km1_26163524100</c:v>
                </c:pt>
              </c:strCache>
            </c:strRef>
          </c:tx>
          <c:spPr>
            <a:ln w="19050">
              <a:prstDash val="sysDash"/>
            </a:ln>
          </c:spPr>
          <c:marker>
            <c:symbol val="none"/>
          </c:marker>
          <c:cat>
            <c:numRef>
              <c:f>oc!$A$33:$A$79</c:f>
              <c:numCache>
                <c:formatCode>m/d/yyyy</c:formatCode>
                <c:ptCount val="47"/>
                <c:pt idx="0">
                  <c:v>38384</c:v>
                </c:pt>
                <c:pt idx="1">
                  <c:v>38385</c:v>
                </c:pt>
                <c:pt idx="2">
                  <c:v>38386</c:v>
                </c:pt>
                <c:pt idx="3">
                  <c:v>38387</c:v>
                </c:pt>
                <c:pt idx="4">
                  <c:v>38388</c:v>
                </c:pt>
                <c:pt idx="5">
                  <c:v>38389</c:v>
                </c:pt>
                <c:pt idx="6">
                  <c:v>38390</c:v>
                </c:pt>
                <c:pt idx="7">
                  <c:v>38391</c:v>
                </c:pt>
                <c:pt idx="8">
                  <c:v>38392</c:v>
                </c:pt>
                <c:pt idx="9">
                  <c:v>38393</c:v>
                </c:pt>
                <c:pt idx="10">
                  <c:v>38394</c:v>
                </c:pt>
                <c:pt idx="11">
                  <c:v>38395</c:v>
                </c:pt>
                <c:pt idx="12">
                  <c:v>38396</c:v>
                </c:pt>
                <c:pt idx="13">
                  <c:v>38397</c:v>
                </c:pt>
                <c:pt idx="14">
                  <c:v>38398</c:v>
                </c:pt>
                <c:pt idx="15">
                  <c:v>38399</c:v>
                </c:pt>
                <c:pt idx="16">
                  <c:v>38400</c:v>
                </c:pt>
                <c:pt idx="17">
                  <c:v>38401</c:v>
                </c:pt>
                <c:pt idx="18">
                  <c:v>38402</c:v>
                </c:pt>
                <c:pt idx="19">
                  <c:v>38403</c:v>
                </c:pt>
                <c:pt idx="20">
                  <c:v>38404</c:v>
                </c:pt>
                <c:pt idx="21">
                  <c:v>38405</c:v>
                </c:pt>
                <c:pt idx="22">
                  <c:v>38406</c:v>
                </c:pt>
                <c:pt idx="23">
                  <c:v>38407</c:v>
                </c:pt>
                <c:pt idx="24">
                  <c:v>38408</c:v>
                </c:pt>
                <c:pt idx="25">
                  <c:v>38409</c:v>
                </c:pt>
                <c:pt idx="26">
                  <c:v>38410</c:v>
                </c:pt>
                <c:pt idx="27">
                  <c:v>38411</c:v>
                </c:pt>
                <c:pt idx="28">
                  <c:v>38412</c:v>
                </c:pt>
                <c:pt idx="29">
                  <c:v>38413</c:v>
                </c:pt>
                <c:pt idx="30">
                  <c:v>38414</c:v>
                </c:pt>
                <c:pt idx="31">
                  <c:v>38415</c:v>
                </c:pt>
                <c:pt idx="32">
                  <c:v>38416</c:v>
                </c:pt>
                <c:pt idx="33">
                  <c:v>38417</c:v>
                </c:pt>
                <c:pt idx="34">
                  <c:v>38418</c:v>
                </c:pt>
                <c:pt idx="35">
                  <c:v>38419</c:v>
                </c:pt>
                <c:pt idx="36">
                  <c:v>38420</c:v>
                </c:pt>
                <c:pt idx="37">
                  <c:v>38421</c:v>
                </c:pt>
                <c:pt idx="38">
                  <c:v>38422</c:v>
                </c:pt>
                <c:pt idx="39">
                  <c:v>38423</c:v>
                </c:pt>
                <c:pt idx="40">
                  <c:v>38424</c:v>
                </c:pt>
                <c:pt idx="41">
                  <c:v>38425</c:v>
                </c:pt>
                <c:pt idx="42">
                  <c:v>38426</c:v>
                </c:pt>
                <c:pt idx="43">
                  <c:v>38427</c:v>
                </c:pt>
                <c:pt idx="44">
                  <c:v>38428</c:v>
                </c:pt>
                <c:pt idx="45">
                  <c:v>38429</c:v>
                </c:pt>
                <c:pt idx="46">
                  <c:v>38430</c:v>
                </c:pt>
              </c:numCache>
            </c:numRef>
          </c:cat>
          <c:val>
            <c:numRef>
              <c:f>oc!$G$33:$G$79</c:f>
              <c:numCache>
                <c:formatCode>General</c:formatCode>
                <c:ptCount val="47"/>
                <c:pt idx="0">
                  <c:v>5.0078007352227969</c:v>
                </c:pt>
                <c:pt idx="1">
                  <c:v>8.5416687720765676</c:v>
                </c:pt>
                <c:pt idx="2">
                  <c:v>7.6672373001153273</c:v>
                </c:pt>
                <c:pt idx="3">
                  <c:v>6.4902082489182549</c:v>
                </c:pt>
                <c:pt idx="4">
                  <c:v>4.411681254704793</c:v>
                </c:pt>
                <c:pt idx="5">
                  <c:v>7.7985125070748227</c:v>
                </c:pt>
                <c:pt idx="6">
                  <c:v>3.828269646347811</c:v>
                </c:pt>
                <c:pt idx="7">
                  <c:v>5.1420103572309017</c:v>
                </c:pt>
                <c:pt idx="8">
                  <c:v>3.7148845991663015</c:v>
                </c:pt>
                <c:pt idx="9">
                  <c:v>3.494439913153959</c:v>
                </c:pt>
                <c:pt idx="10">
                  <c:v>3.7160302808818719</c:v>
                </c:pt>
                <c:pt idx="11">
                  <c:v>4.1321422916371375</c:v>
                </c:pt>
                <c:pt idx="12">
                  <c:v>1.9006050655152649</c:v>
                </c:pt>
                <c:pt idx="13">
                  <c:v>2.9531761684920639</c:v>
                </c:pt>
                <c:pt idx="14">
                  <c:v>5.0877272021025419</c:v>
                </c:pt>
                <c:pt idx="15">
                  <c:v>4.0814616861753166</c:v>
                </c:pt>
                <c:pt idx="16">
                  <c:v>2.9806321754974001</c:v>
                </c:pt>
                <c:pt idx="17">
                  <c:v>4.119139820026855</c:v>
                </c:pt>
                <c:pt idx="18">
                  <c:v>4.8240676637894166</c:v>
                </c:pt>
                <c:pt idx="19">
                  <c:v>2.6247593315395839</c:v>
                </c:pt>
                <c:pt idx="20">
                  <c:v>4.9865021798759699</c:v>
                </c:pt>
                <c:pt idx="21">
                  <c:v>5.8057888334927457</c:v>
                </c:pt>
                <c:pt idx="22">
                  <c:v>5.9285262663227813</c:v>
                </c:pt>
                <c:pt idx="23">
                  <c:v>6.7134694372459007</c:v>
                </c:pt>
                <c:pt idx="24">
                  <c:v>3.9638783171152077</c:v>
                </c:pt>
                <c:pt idx="25">
                  <c:v>3.5442015052928277</c:v>
                </c:pt>
                <c:pt idx="26">
                  <c:v>3.9948652615227425</c:v>
                </c:pt>
                <c:pt idx="27">
                  <c:v>5.2498188116587698</c:v>
                </c:pt>
                <c:pt idx="28">
                  <c:v>2.650611714615176</c:v>
                </c:pt>
                <c:pt idx="29">
                  <c:v>3.3189579518123842</c:v>
                </c:pt>
                <c:pt idx="30">
                  <c:v>4.4637496789218858</c:v>
                </c:pt>
                <c:pt idx="31">
                  <c:v>7.5339454934000969</c:v>
                </c:pt>
                <c:pt idx="32">
                  <c:v>4.5824350038698567</c:v>
                </c:pt>
                <c:pt idx="33">
                  <c:v>4.7548802280022455</c:v>
                </c:pt>
                <c:pt idx="34">
                  <c:v>3.3411952565268925</c:v>
                </c:pt>
                <c:pt idx="35">
                  <c:v>3.1621256948177083</c:v>
                </c:pt>
                <c:pt idx="36">
                  <c:v>3.5537592737625041</c:v>
                </c:pt>
                <c:pt idx="37">
                  <c:v>4.7268382679515826</c:v>
                </c:pt>
                <c:pt idx="38">
                  <c:v>3.7033605084288865</c:v>
                </c:pt>
                <c:pt idx="39">
                  <c:v>2.9564790776930749</c:v>
                </c:pt>
                <c:pt idx="40">
                  <c:v>4.2302637775040539</c:v>
                </c:pt>
                <c:pt idx="41">
                  <c:v>5.8982976930759223</c:v>
                </c:pt>
                <c:pt idx="42">
                  <c:v>4.5843677434604615</c:v>
                </c:pt>
                <c:pt idx="43">
                  <c:v>3.84255392907653</c:v>
                </c:pt>
                <c:pt idx="44">
                  <c:v>2.7635619427310303</c:v>
                </c:pt>
                <c:pt idx="45">
                  <c:v>4.5452499243741231</c:v>
                </c:pt>
                <c:pt idx="46">
                  <c:v>2.3002833021649471</c:v>
                </c:pt>
              </c:numCache>
            </c:numRef>
          </c:val>
        </c:ser>
        <c:ser>
          <c:idx val="6"/>
          <c:order val="6"/>
          <c:tx>
            <c:strRef>
              <c:f>oc!$H$1</c:f>
              <c:strCache>
                <c:ptCount val="1"/>
                <c:pt idx="0">
                  <c:v>km1_26163542100</c:v>
                </c:pt>
              </c:strCache>
            </c:strRef>
          </c:tx>
          <c:spPr>
            <a:ln w="19050">
              <a:prstDash val="sysDash"/>
            </a:ln>
          </c:spPr>
          <c:marker>
            <c:symbol val="none"/>
          </c:marker>
          <c:cat>
            <c:numRef>
              <c:f>oc!$A$33:$A$79</c:f>
              <c:numCache>
                <c:formatCode>m/d/yyyy</c:formatCode>
                <c:ptCount val="47"/>
                <c:pt idx="0">
                  <c:v>38384</c:v>
                </c:pt>
                <c:pt idx="1">
                  <c:v>38385</c:v>
                </c:pt>
                <c:pt idx="2">
                  <c:v>38386</c:v>
                </c:pt>
                <c:pt idx="3">
                  <c:v>38387</c:v>
                </c:pt>
                <c:pt idx="4">
                  <c:v>38388</c:v>
                </c:pt>
                <c:pt idx="5">
                  <c:v>38389</c:v>
                </c:pt>
                <c:pt idx="6">
                  <c:v>38390</c:v>
                </c:pt>
                <c:pt idx="7">
                  <c:v>38391</c:v>
                </c:pt>
                <c:pt idx="8">
                  <c:v>38392</c:v>
                </c:pt>
                <c:pt idx="9">
                  <c:v>38393</c:v>
                </c:pt>
                <c:pt idx="10">
                  <c:v>38394</c:v>
                </c:pt>
                <c:pt idx="11">
                  <c:v>38395</c:v>
                </c:pt>
                <c:pt idx="12">
                  <c:v>38396</c:v>
                </c:pt>
                <c:pt idx="13">
                  <c:v>38397</c:v>
                </c:pt>
                <c:pt idx="14">
                  <c:v>38398</c:v>
                </c:pt>
                <c:pt idx="15">
                  <c:v>38399</c:v>
                </c:pt>
                <c:pt idx="16">
                  <c:v>38400</c:v>
                </c:pt>
                <c:pt idx="17">
                  <c:v>38401</c:v>
                </c:pt>
                <c:pt idx="18">
                  <c:v>38402</c:v>
                </c:pt>
                <c:pt idx="19">
                  <c:v>38403</c:v>
                </c:pt>
                <c:pt idx="20">
                  <c:v>38404</c:v>
                </c:pt>
                <c:pt idx="21">
                  <c:v>38405</c:v>
                </c:pt>
                <c:pt idx="22">
                  <c:v>38406</c:v>
                </c:pt>
                <c:pt idx="23">
                  <c:v>38407</c:v>
                </c:pt>
                <c:pt idx="24">
                  <c:v>38408</c:v>
                </c:pt>
                <c:pt idx="25">
                  <c:v>38409</c:v>
                </c:pt>
                <c:pt idx="26">
                  <c:v>38410</c:v>
                </c:pt>
                <c:pt idx="27">
                  <c:v>38411</c:v>
                </c:pt>
                <c:pt idx="28">
                  <c:v>38412</c:v>
                </c:pt>
                <c:pt idx="29">
                  <c:v>38413</c:v>
                </c:pt>
                <c:pt idx="30">
                  <c:v>38414</c:v>
                </c:pt>
                <c:pt idx="31">
                  <c:v>38415</c:v>
                </c:pt>
                <c:pt idx="32">
                  <c:v>38416</c:v>
                </c:pt>
                <c:pt idx="33">
                  <c:v>38417</c:v>
                </c:pt>
                <c:pt idx="34">
                  <c:v>38418</c:v>
                </c:pt>
                <c:pt idx="35">
                  <c:v>38419</c:v>
                </c:pt>
                <c:pt idx="36">
                  <c:v>38420</c:v>
                </c:pt>
                <c:pt idx="37">
                  <c:v>38421</c:v>
                </c:pt>
                <c:pt idx="38">
                  <c:v>38422</c:v>
                </c:pt>
                <c:pt idx="39">
                  <c:v>38423</c:v>
                </c:pt>
                <c:pt idx="40">
                  <c:v>38424</c:v>
                </c:pt>
                <c:pt idx="41">
                  <c:v>38425</c:v>
                </c:pt>
                <c:pt idx="42">
                  <c:v>38426</c:v>
                </c:pt>
                <c:pt idx="43">
                  <c:v>38427</c:v>
                </c:pt>
                <c:pt idx="44">
                  <c:v>38428</c:v>
                </c:pt>
                <c:pt idx="45">
                  <c:v>38429</c:v>
                </c:pt>
                <c:pt idx="46">
                  <c:v>38430</c:v>
                </c:pt>
              </c:numCache>
            </c:numRef>
          </c:cat>
          <c:val>
            <c:numRef>
              <c:f>oc!$H$33:$H$79</c:f>
              <c:numCache>
                <c:formatCode>General</c:formatCode>
                <c:ptCount val="47"/>
                <c:pt idx="0">
                  <c:v>4.5312661792462068</c:v>
                </c:pt>
                <c:pt idx="1">
                  <c:v>7.1154880818600459</c:v>
                </c:pt>
                <c:pt idx="2">
                  <c:v>6.0979954159508152</c:v>
                </c:pt>
                <c:pt idx="3">
                  <c:v>4.4341127499938011</c:v>
                </c:pt>
                <c:pt idx="4">
                  <c:v>3.0076144595320025</c:v>
                </c:pt>
                <c:pt idx="5">
                  <c:v>7.353713323129341</c:v>
                </c:pt>
                <c:pt idx="6">
                  <c:v>3.0646184234259031</c:v>
                </c:pt>
                <c:pt idx="7">
                  <c:v>4.3301767273029936</c:v>
                </c:pt>
                <c:pt idx="8">
                  <c:v>2.6690007491076053</c:v>
                </c:pt>
                <c:pt idx="9">
                  <c:v>2.7567103831873587</c:v>
                </c:pt>
                <c:pt idx="10">
                  <c:v>2.8067406029440463</c:v>
                </c:pt>
                <c:pt idx="11">
                  <c:v>3.2432933778036386</c:v>
                </c:pt>
                <c:pt idx="12">
                  <c:v>1.8142723817533504</c:v>
                </c:pt>
                <c:pt idx="13">
                  <c:v>1.9453407695206504</c:v>
                </c:pt>
                <c:pt idx="14">
                  <c:v>3.3291310652469597</c:v>
                </c:pt>
                <c:pt idx="15">
                  <c:v>3.2370836737876139</c:v>
                </c:pt>
                <c:pt idx="16">
                  <c:v>2.499976091707746</c:v>
                </c:pt>
                <c:pt idx="17">
                  <c:v>2.9980399709117287</c:v>
                </c:pt>
                <c:pt idx="18">
                  <c:v>3.7164293879177421</c:v>
                </c:pt>
                <c:pt idx="19">
                  <c:v>2.2572672890188792</c:v>
                </c:pt>
                <c:pt idx="20">
                  <c:v>3.6790031311102211</c:v>
                </c:pt>
                <c:pt idx="21">
                  <c:v>4.1084747507702559</c:v>
                </c:pt>
                <c:pt idx="22">
                  <c:v>5.2665530884017544</c:v>
                </c:pt>
                <c:pt idx="23">
                  <c:v>5.6140443418019759</c:v>
                </c:pt>
                <c:pt idx="24">
                  <c:v>3.4055307415934899</c:v>
                </c:pt>
                <c:pt idx="25">
                  <c:v>2.9350922082085162</c:v>
                </c:pt>
                <c:pt idx="26">
                  <c:v>3.8634282350540161</c:v>
                </c:pt>
                <c:pt idx="27">
                  <c:v>4.5560960309424745</c:v>
                </c:pt>
                <c:pt idx="28">
                  <c:v>2.0929900094051845</c:v>
                </c:pt>
                <c:pt idx="29">
                  <c:v>2.4570516113890335</c:v>
                </c:pt>
                <c:pt idx="30">
                  <c:v>3.0247151234652847</c:v>
                </c:pt>
                <c:pt idx="31">
                  <c:v>5.3593052119637532</c:v>
                </c:pt>
                <c:pt idx="32">
                  <c:v>3.2294358064730964</c:v>
                </c:pt>
                <c:pt idx="33">
                  <c:v>3.8164547680644318</c:v>
                </c:pt>
                <c:pt idx="34">
                  <c:v>2.4091437252742858</c:v>
                </c:pt>
                <c:pt idx="35">
                  <c:v>2.3573718806922748</c:v>
                </c:pt>
                <c:pt idx="36">
                  <c:v>2.489074589102529</c:v>
                </c:pt>
                <c:pt idx="37">
                  <c:v>3.5317488677489259</c:v>
                </c:pt>
                <c:pt idx="38">
                  <c:v>2.8212618307055286</c:v>
                </c:pt>
                <c:pt idx="39">
                  <c:v>2.2676827595957243</c:v>
                </c:pt>
                <c:pt idx="40">
                  <c:v>2.880979644386874</c:v>
                </c:pt>
                <c:pt idx="41">
                  <c:v>3.7413520379923284</c:v>
                </c:pt>
                <c:pt idx="42">
                  <c:v>3.5152364208285385</c:v>
                </c:pt>
                <c:pt idx="43">
                  <c:v>3.1506189139327034</c:v>
                </c:pt>
                <c:pt idx="44">
                  <c:v>2.2608589409695319</c:v>
                </c:pt>
                <c:pt idx="45">
                  <c:v>4.3512952475963784</c:v>
                </c:pt>
                <c:pt idx="46">
                  <c:v>1.6039402831035356</c:v>
                </c:pt>
              </c:numCache>
            </c:numRef>
          </c:val>
        </c:ser>
        <c:ser>
          <c:idx val="7"/>
          <c:order val="7"/>
          <c:tx>
            <c:strRef>
              <c:f>oc!$I$1</c:f>
              <c:strCache>
                <c:ptCount val="1"/>
                <c:pt idx="0">
                  <c:v>km1_26163542200</c:v>
                </c:pt>
              </c:strCache>
            </c:strRef>
          </c:tx>
          <c:spPr>
            <a:ln w="19050">
              <a:prstDash val="sysDash"/>
            </a:ln>
          </c:spPr>
          <c:marker>
            <c:symbol val="none"/>
          </c:marker>
          <c:cat>
            <c:numRef>
              <c:f>oc!$A$33:$A$79</c:f>
              <c:numCache>
                <c:formatCode>m/d/yyyy</c:formatCode>
                <c:ptCount val="47"/>
                <c:pt idx="0">
                  <c:v>38384</c:v>
                </c:pt>
                <c:pt idx="1">
                  <c:v>38385</c:v>
                </c:pt>
                <c:pt idx="2">
                  <c:v>38386</c:v>
                </c:pt>
                <c:pt idx="3">
                  <c:v>38387</c:v>
                </c:pt>
                <c:pt idx="4">
                  <c:v>38388</c:v>
                </c:pt>
                <c:pt idx="5">
                  <c:v>38389</c:v>
                </c:pt>
                <c:pt idx="6">
                  <c:v>38390</c:v>
                </c:pt>
                <c:pt idx="7">
                  <c:v>38391</c:v>
                </c:pt>
                <c:pt idx="8">
                  <c:v>38392</c:v>
                </c:pt>
                <c:pt idx="9">
                  <c:v>38393</c:v>
                </c:pt>
                <c:pt idx="10">
                  <c:v>38394</c:v>
                </c:pt>
                <c:pt idx="11">
                  <c:v>38395</c:v>
                </c:pt>
                <c:pt idx="12">
                  <c:v>38396</c:v>
                </c:pt>
                <c:pt idx="13">
                  <c:v>38397</c:v>
                </c:pt>
                <c:pt idx="14">
                  <c:v>38398</c:v>
                </c:pt>
                <c:pt idx="15">
                  <c:v>38399</c:v>
                </c:pt>
                <c:pt idx="16">
                  <c:v>38400</c:v>
                </c:pt>
                <c:pt idx="17">
                  <c:v>38401</c:v>
                </c:pt>
                <c:pt idx="18">
                  <c:v>38402</c:v>
                </c:pt>
                <c:pt idx="19">
                  <c:v>38403</c:v>
                </c:pt>
                <c:pt idx="20">
                  <c:v>38404</c:v>
                </c:pt>
                <c:pt idx="21">
                  <c:v>38405</c:v>
                </c:pt>
                <c:pt idx="22">
                  <c:v>38406</c:v>
                </c:pt>
                <c:pt idx="23">
                  <c:v>38407</c:v>
                </c:pt>
                <c:pt idx="24">
                  <c:v>38408</c:v>
                </c:pt>
                <c:pt idx="25">
                  <c:v>38409</c:v>
                </c:pt>
                <c:pt idx="26">
                  <c:v>38410</c:v>
                </c:pt>
                <c:pt idx="27">
                  <c:v>38411</c:v>
                </c:pt>
                <c:pt idx="28">
                  <c:v>38412</c:v>
                </c:pt>
                <c:pt idx="29">
                  <c:v>38413</c:v>
                </c:pt>
                <c:pt idx="30">
                  <c:v>38414</c:v>
                </c:pt>
                <c:pt idx="31">
                  <c:v>38415</c:v>
                </c:pt>
                <c:pt idx="32">
                  <c:v>38416</c:v>
                </c:pt>
                <c:pt idx="33">
                  <c:v>38417</c:v>
                </c:pt>
                <c:pt idx="34">
                  <c:v>38418</c:v>
                </c:pt>
                <c:pt idx="35">
                  <c:v>38419</c:v>
                </c:pt>
                <c:pt idx="36">
                  <c:v>38420</c:v>
                </c:pt>
                <c:pt idx="37">
                  <c:v>38421</c:v>
                </c:pt>
                <c:pt idx="38">
                  <c:v>38422</c:v>
                </c:pt>
                <c:pt idx="39">
                  <c:v>38423</c:v>
                </c:pt>
                <c:pt idx="40">
                  <c:v>38424</c:v>
                </c:pt>
                <c:pt idx="41">
                  <c:v>38425</c:v>
                </c:pt>
                <c:pt idx="42">
                  <c:v>38426</c:v>
                </c:pt>
                <c:pt idx="43">
                  <c:v>38427</c:v>
                </c:pt>
                <c:pt idx="44">
                  <c:v>38428</c:v>
                </c:pt>
                <c:pt idx="45">
                  <c:v>38429</c:v>
                </c:pt>
                <c:pt idx="46">
                  <c:v>38430</c:v>
                </c:pt>
              </c:numCache>
            </c:numRef>
          </c:cat>
          <c:val>
            <c:numRef>
              <c:f>oc!$I$33:$I$79</c:f>
              <c:numCache>
                <c:formatCode>General</c:formatCode>
                <c:ptCount val="47"/>
                <c:pt idx="0">
                  <c:v>4.6395798086499171</c:v>
                </c:pt>
                <c:pt idx="1">
                  <c:v>7.1860561339805527</c:v>
                </c:pt>
                <c:pt idx="2">
                  <c:v>6.0715252347290516</c:v>
                </c:pt>
                <c:pt idx="3">
                  <c:v>4.4183767138359444</c:v>
                </c:pt>
                <c:pt idx="4">
                  <c:v>3.0698706029603877</c:v>
                </c:pt>
                <c:pt idx="5">
                  <c:v>7.3775303676569211</c:v>
                </c:pt>
                <c:pt idx="6">
                  <c:v>3.0704413397858539</c:v>
                </c:pt>
                <c:pt idx="7">
                  <c:v>4.3800100676404936</c:v>
                </c:pt>
                <c:pt idx="8">
                  <c:v>2.7024323433288373</c:v>
                </c:pt>
                <c:pt idx="9">
                  <c:v>2.7726339622749947</c:v>
                </c:pt>
                <c:pt idx="10">
                  <c:v>2.8423802220107368</c:v>
                </c:pt>
                <c:pt idx="11">
                  <c:v>3.2366604003667212</c:v>
                </c:pt>
                <c:pt idx="12">
                  <c:v>1.8079652592229347</c:v>
                </c:pt>
                <c:pt idx="13">
                  <c:v>1.9720691758363198</c:v>
                </c:pt>
                <c:pt idx="14">
                  <c:v>3.3707669011006751</c:v>
                </c:pt>
                <c:pt idx="15">
                  <c:v>3.2161106531663486</c:v>
                </c:pt>
                <c:pt idx="16">
                  <c:v>2.4084777555738888</c:v>
                </c:pt>
                <c:pt idx="17">
                  <c:v>2.9989096324619218</c:v>
                </c:pt>
                <c:pt idx="18">
                  <c:v>3.7157298076587417</c:v>
                </c:pt>
                <c:pt idx="19">
                  <c:v>2.2862104456871748</c:v>
                </c:pt>
                <c:pt idx="20">
                  <c:v>3.6593653430851796</c:v>
                </c:pt>
                <c:pt idx="21">
                  <c:v>4.1881348967241747</c:v>
                </c:pt>
                <c:pt idx="22">
                  <c:v>5.2775394466395182</c:v>
                </c:pt>
                <c:pt idx="23">
                  <c:v>5.6974016211461276</c:v>
                </c:pt>
                <c:pt idx="24">
                  <c:v>3.3897133234422654</c:v>
                </c:pt>
                <c:pt idx="25">
                  <c:v>2.9418182261676216</c:v>
                </c:pt>
                <c:pt idx="26">
                  <c:v>3.9070330186514184</c:v>
                </c:pt>
                <c:pt idx="27">
                  <c:v>4.6888899928114069</c:v>
                </c:pt>
                <c:pt idx="28">
                  <c:v>2.0908316360437311</c:v>
                </c:pt>
                <c:pt idx="29">
                  <c:v>2.4713617627470135</c:v>
                </c:pt>
                <c:pt idx="30">
                  <c:v>3.0107820633177957</c:v>
                </c:pt>
                <c:pt idx="31">
                  <c:v>5.3874962593739228</c:v>
                </c:pt>
                <c:pt idx="32">
                  <c:v>3.232373702029387</c:v>
                </c:pt>
                <c:pt idx="33">
                  <c:v>3.8256404565569633</c:v>
                </c:pt>
                <c:pt idx="34">
                  <c:v>2.4147872853209265</c:v>
                </c:pt>
                <c:pt idx="35">
                  <c:v>2.3371050251977672</c:v>
                </c:pt>
                <c:pt idx="36">
                  <c:v>2.5284123485131809</c:v>
                </c:pt>
                <c:pt idx="37">
                  <c:v>3.5406870141547793</c:v>
                </c:pt>
                <c:pt idx="38">
                  <c:v>2.795113694931691</c:v>
                </c:pt>
                <c:pt idx="39">
                  <c:v>2.2779143421212211</c:v>
                </c:pt>
                <c:pt idx="40">
                  <c:v>2.9124008694586032</c:v>
                </c:pt>
                <c:pt idx="41">
                  <c:v>3.785595920829413</c:v>
                </c:pt>
                <c:pt idx="42">
                  <c:v>3.4802149548195302</c:v>
                </c:pt>
                <c:pt idx="43">
                  <c:v>3.1310117999091744</c:v>
                </c:pt>
                <c:pt idx="44">
                  <c:v>2.2943922283981615</c:v>
                </c:pt>
                <c:pt idx="45">
                  <c:v>4.3873935129183037</c:v>
                </c:pt>
                <c:pt idx="46">
                  <c:v>1.5912907607077311</c:v>
                </c:pt>
              </c:numCache>
            </c:numRef>
          </c:val>
        </c:ser>
        <c:ser>
          <c:idx val="8"/>
          <c:order val="8"/>
          <c:tx>
            <c:strRef>
              <c:f>oc!$J$1</c:f>
              <c:strCache>
                <c:ptCount val="1"/>
                <c:pt idx="0">
                  <c:v>km1_26163542600</c:v>
                </c:pt>
              </c:strCache>
            </c:strRef>
          </c:tx>
          <c:spPr>
            <a:ln w="19050">
              <a:prstDash val="sysDash"/>
            </a:ln>
          </c:spPr>
          <c:marker>
            <c:symbol val="none"/>
          </c:marker>
          <c:cat>
            <c:numRef>
              <c:f>oc!$A$33:$A$79</c:f>
              <c:numCache>
                <c:formatCode>m/d/yyyy</c:formatCode>
                <c:ptCount val="47"/>
                <c:pt idx="0">
                  <c:v>38384</c:v>
                </c:pt>
                <c:pt idx="1">
                  <c:v>38385</c:v>
                </c:pt>
                <c:pt idx="2">
                  <c:v>38386</c:v>
                </c:pt>
                <c:pt idx="3">
                  <c:v>38387</c:v>
                </c:pt>
                <c:pt idx="4">
                  <c:v>38388</c:v>
                </c:pt>
                <c:pt idx="5">
                  <c:v>38389</c:v>
                </c:pt>
                <c:pt idx="6">
                  <c:v>38390</c:v>
                </c:pt>
                <c:pt idx="7">
                  <c:v>38391</c:v>
                </c:pt>
                <c:pt idx="8">
                  <c:v>38392</c:v>
                </c:pt>
                <c:pt idx="9">
                  <c:v>38393</c:v>
                </c:pt>
                <c:pt idx="10">
                  <c:v>38394</c:v>
                </c:pt>
                <c:pt idx="11">
                  <c:v>38395</c:v>
                </c:pt>
                <c:pt idx="12">
                  <c:v>38396</c:v>
                </c:pt>
                <c:pt idx="13">
                  <c:v>38397</c:v>
                </c:pt>
                <c:pt idx="14">
                  <c:v>38398</c:v>
                </c:pt>
                <c:pt idx="15">
                  <c:v>38399</c:v>
                </c:pt>
                <c:pt idx="16">
                  <c:v>38400</c:v>
                </c:pt>
                <c:pt idx="17">
                  <c:v>38401</c:v>
                </c:pt>
                <c:pt idx="18">
                  <c:v>38402</c:v>
                </c:pt>
                <c:pt idx="19">
                  <c:v>38403</c:v>
                </c:pt>
                <c:pt idx="20">
                  <c:v>38404</c:v>
                </c:pt>
                <c:pt idx="21">
                  <c:v>38405</c:v>
                </c:pt>
                <c:pt idx="22">
                  <c:v>38406</c:v>
                </c:pt>
                <c:pt idx="23">
                  <c:v>38407</c:v>
                </c:pt>
                <c:pt idx="24">
                  <c:v>38408</c:v>
                </c:pt>
                <c:pt idx="25">
                  <c:v>38409</c:v>
                </c:pt>
                <c:pt idx="26">
                  <c:v>38410</c:v>
                </c:pt>
                <c:pt idx="27">
                  <c:v>38411</c:v>
                </c:pt>
                <c:pt idx="28">
                  <c:v>38412</c:v>
                </c:pt>
                <c:pt idx="29">
                  <c:v>38413</c:v>
                </c:pt>
                <c:pt idx="30">
                  <c:v>38414</c:v>
                </c:pt>
                <c:pt idx="31">
                  <c:v>38415</c:v>
                </c:pt>
                <c:pt idx="32">
                  <c:v>38416</c:v>
                </c:pt>
                <c:pt idx="33">
                  <c:v>38417</c:v>
                </c:pt>
                <c:pt idx="34">
                  <c:v>38418</c:v>
                </c:pt>
                <c:pt idx="35">
                  <c:v>38419</c:v>
                </c:pt>
                <c:pt idx="36">
                  <c:v>38420</c:v>
                </c:pt>
                <c:pt idx="37">
                  <c:v>38421</c:v>
                </c:pt>
                <c:pt idx="38">
                  <c:v>38422</c:v>
                </c:pt>
                <c:pt idx="39">
                  <c:v>38423</c:v>
                </c:pt>
                <c:pt idx="40">
                  <c:v>38424</c:v>
                </c:pt>
                <c:pt idx="41">
                  <c:v>38425</c:v>
                </c:pt>
                <c:pt idx="42">
                  <c:v>38426</c:v>
                </c:pt>
                <c:pt idx="43">
                  <c:v>38427</c:v>
                </c:pt>
                <c:pt idx="44">
                  <c:v>38428</c:v>
                </c:pt>
                <c:pt idx="45">
                  <c:v>38429</c:v>
                </c:pt>
                <c:pt idx="46">
                  <c:v>38430</c:v>
                </c:pt>
              </c:numCache>
            </c:numRef>
          </c:cat>
          <c:val>
            <c:numRef>
              <c:f>oc!$J$33:$J$79</c:f>
              <c:numCache>
                <c:formatCode>General</c:formatCode>
                <c:ptCount val="47"/>
                <c:pt idx="0">
                  <c:v>4.5778887011110783</c:v>
                </c:pt>
                <c:pt idx="1">
                  <c:v>7.0893313658113284</c:v>
                </c:pt>
                <c:pt idx="2">
                  <c:v>6.1823512758128345</c:v>
                </c:pt>
                <c:pt idx="3">
                  <c:v>4.4553629454846186</c:v>
                </c:pt>
                <c:pt idx="4">
                  <c:v>3.3522562937190137</c:v>
                </c:pt>
                <c:pt idx="5">
                  <c:v>7.5330051858133329</c:v>
                </c:pt>
                <c:pt idx="6">
                  <c:v>3.0982025073220334</c:v>
                </c:pt>
                <c:pt idx="7">
                  <c:v>4.4289467021978153</c:v>
                </c:pt>
                <c:pt idx="8">
                  <c:v>2.6876410404608273</c:v>
                </c:pt>
                <c:pt idx="9">
                  <c:v>2.7573019909323193</c:v>
                </c:pt>
                <c:pt idx="10">
                  <c:v>3.1946214643151811</c:v>
                </c:pt>
                <c:pt idx="11">
                  <c:v>3.2148282260168344</c:v>
                </c:pt>
                <c:pt idx="12">
                  <c:v>1.8221927801302324</c:v>
                </c:pt>
                <c:pt idx="13">
                  <c:v>2.0788059759264192</c:v>
                </c:pt>
                <c:pt idx="14">
                  <c:v>3.4117462018815181</c:v>
                </c:pt>
                <c:pt idx="15">
                  <c:v>3.5770660551497713</c:v>
                </c:pt>
                <c:pt idx="16">
                  <c:v>2.2053960620736084</c:v>
                </c:pt>
                <c:pt idx="17">
                  <c:v>3.0076264476520009</c:v>
                </c:pt>
                <c:pt idx="18">
                  <c:v>3.7580558270371207</c:v>
                </c:pt>
                <c:pt idx="19">
                  <c:v>2.3303066852192083</c:v>
                </c:pt>
                <c:pt idx="20">
                  <c:v>3.7485170721386871</c:v>
                </c:pt>
                <c:pt idx="21">
                  <c:v>4.2871035590457423</c:v>
                </c:pt>
                <c:pt idx="22">
                  <c:v>5.1393522828196483</c:v>
                </c:pt>
                <c:pt idx="23">
                  <c:v>5.7703401518519968</c:v>
                </c:pt>
                <c:pt idx="24">
                  <c:v>3.3698945210004845</c:v>
                </c:pt>
                <c:pt idx="25">
                  <c:v>2.9378802438344187</c:v>
                </c:pt>
                <c:pt idx="26">
                  <c:v>3.8855568859726191</c:v>
                </c:pt>
                <c:pt idx="27">
                  <c:v>4.6335018031143891</c:v>
                </c:pt>
                <c:pt idx="28">
                  <c:v>1.9833180581723961</c:v>
                </c:pt>
                <c:pt idx="29">
                  <c:v>2.3596307822347931</c:v>
                </c:pt>
                <c:pt idx="30">
                  <c:v>3.0356761637376621</c:v>
                </c:pt>
                <c:pt idx="31">
                  <c:v>5.4919971156244474</c:v>
                </c:pt>
                <c:pt idx="32">
                  <c:v>3.443186046478028</c:v>
                </c:pt>
                <c:pt idx="33">
                  <c:v>3.9210328806657344</c:v>
                </c:pt>
                <c:pt idx="34">
                  <c:v>2.3982108215180538</c:v>
                </c:pt>
                <c:pt idx="35">
                  <c:v>2.2470402293644534</c:v>
                </c:pt>
                <c:pt idx="36">
                  <c:v>2.4893558955906578</c:v>
                </c:pt>
                <c:pt idx="37">
                  <c:v>3.7169681874026232</c:v>
                </c:pt>
                <c:pt idx="38">
                  <c:v>2.8111307891861848</c:v>
                </c:pt>
                <c:pt idx="39">
                  <c:v>2.1779594251032299</c:v>
                </c:pt>
                <c:pt idx="40">
                  <c:v>3.1351201627985574</c:v>
                </c:pt>
                <c:pt idx="41">
                  <c:v>3.9247723070050902</c:v>
                </c:pt>
                <c:pt idx="42">
                  <c:v>3.7105078571476042</c:v>
                </c:pt>
                <c:pt idx="43">
                  <c:v>3.0719247875579945</c:v>
                </c:pt>
                <c:pt idx="44">
                  <c:v>2.2654767310402044</c:v>
                </c:pt>
                <c:pt idx="45">
                  <c:v>4.3798109469935298</c:v>
                </c:pt>
                <c:pt idx="46">
                  <c:v>1.6618041570764035</c:v>
                </c:pt>
              </c:numCache>
            </c:numRef>
          </c:val>
        </c:ser>
        <c:ser>
          <c:idx val="9"/>
          <c:order val="9"/>
          <c:tx>
            <c:strRef>
              <c:f>oc!$K$1</c:f>
              <c:strCache>
                <c:ptCount val="1"/>
                <c:pt idx="0">
                  <c:v>km1_26163576600</c:v>
                </c:pt>
              </c:strCache>
            </c:strRef>
          </c:tx>
          <c:spPr>
            <a:ln w="19050">
              <a:prstDash val="sysDash"/>
            </a:ln>
          </c:spPr>
          <c:marker>
            <c:symbol val="none"/>
          </c:marker>
          <c:cat>
            <c:numRef>
              <c:f>oc!$A$33:$A$79</c:f>
              <c:numCache>
                <c:formatCode>m/d/yyyy</c:formatCode>
                <c:ptCount val="47"/>
                <c:pt idx="0">
                  <c:v>38384</c:v>
                </c:pt>
                <c:pt idx="1">
                  <c:v>38385</c:v>
                </c:pt>
                <c:pt idx="2">
                  <c:v>38386</c:v>
                </c:pt>
                <c:pt idx="3">
                  <c:v>38387</c:v>
                </c:pt>
                <c:pt idx="4">
                  <c:v>38388</c:v>
                </c:pt>
                <c:pt idx="5">
                  <c:v>38389</c:v>
                </c:pt>
                <c:pt idx="6">
                  <c:v>38390</c:v>
                </c:pt>
                <c:pt idx="7">
                  <c:v>38391</c:v>
                </c:pt>
                <c:pt idx="8">
                  <c:v>38392</c:v>
                </c:pt>
                <c:pt idx="9">
                  <c:v>38393</c:v>
                </c:pt>
                <c:pt idx="10">
                  <c:v>38394</c:v>
                </c:pt>
                <c:pt idx="11">
                  <c:v>38395</c:v>
                </c:pt>
                <c:pt idx="12">
                  <c:v>38396</c:v>
                </c:pt>
                <c:pt idx="13">
                  <c:v>38397</c:v>
                </c:pt>
                <c:pt idx="14">
                  <c:v>38398</c:v>
                </c:pt>
                <c:pt idx="15">
                  <c:v>38399</c:v>
                </c:pt>
                <c:pt idx="16">
                  <c:v>38400</c:v>
                </c:pt>
                <c:pt idx="17">
                  <c:v>38401</c:v>
                </c:pt>
                <c:pt idx="18">
                  <c:v>38402</c:v>
                </c:pt>
                <c:pt idx="19">
                  <c:v>38403</c:v>
                </c:pt>
                <c:pt idx="20">
                  <c:v>38404</c:v>
                </c:pt>
                <c:pt idx="21">
                  <c:v>38405</c:v>
                </c:pt>
                <c:pt idx="22">
                  <c:v>38406</c:v>
                </c:pt>
                <c:pt idx="23">
                  <c:v>38407</c:v>
                </c:pt>
                <c:pt idx="24">
                  <c:v>38408</c:v>
                </c:pt>
                <c:pt idx="25">
                  <c:v>38409</c:v>
                </c:pt>
                <c:pt idx="26">
                  <c:v>38410</c:v>
                </c:pt>
                <c:pt idx="27">
                  <c:v>38411</c:v>
                </c:pt>
                <c:pt idx="28">
                  <c:v>38412</c:v>
                </c:pt>
                <c:pt idx="29">
                  <c:v>38413</c:v>
                </c:pt>
                <c:pt idx="30">
                  <c:v>38414</c:v>
                </c:pt>
                <c:pt idx="31">
                  <c:v>38415</c:v>
                </c:pt>
                <c:pt idx="32">
                  <c:v>38416</c:v>
                </c:pt>
                <c:pt idx="33">
                  <c:v>38417</c:v>
                </c:pt>
                <c:pt idx="34">
                  <c:v>38418</c:v>
                </c:pt>
                <c:pt idx="35">
                  <c:v>38419</c:v>
                </c:pt>
                <c:pt idx="36">
                  <c:v>38420</c:v>
                </c:pt>
                <c:pt idx="37">
                  <c:v>38421</c:v>
                </c:pt>
                <c:pt idx="38">
                  <c:v>38422</c:v>
                </c:pt>
                <c:pt idx="39">
                  <c:v>38423</c:v>
                </c:pt>
                <c:pt idx="40">
                  <c:v>38424</c:v>
                </c:pt>
                <c:pt idx="41">
                  <c:v>38425</c:v>
                </c:pt>
                <c:pt idx="42">
                  <c:v>38426</c:v>
                </c:pt>
                <c:pt idx="43">
                  <c:v>38427</c:v>
                </c:pt>
                <c:pt idx="44">
                  <c:v>38428</c:v>
                </c:pt>
                <c:pt idx="45">
                  <c:v>38429</c:v>
                </c:pt>
                <c:pt idx="46">
                  <c:v>38430</c:v>
                </c:pt>
              </c:numCache>
            </c:numRef>
          </c:cat>
          <c:val>
            <c:numRef>
              <c:f>oc!$K$33:$K$79</c:f>
              <c:numCache>
                <c:formatCode>General</c:formatCode>
                <c:ptCount val="47"/>
                <c:pt idx="0">
                  <c:v>6.7388390830407543</c:v>
                </c:pt>
                <c:pt idx="1">
                  <c:v>8.3376211418459807</c:v>
                </c:pt>
                <c:pt idx="2">
                  <c:v>4.8474675905890763</c:v>
                </c:pt>
                <c:pt idx="3">
                  <c:v>3.2904102120858929</c:v>
                </c:pt>
                <c:pt idx="4">
                  <c:v>1.7969819442369044</c:v>
                </c:pt>
                <c:pt idx="5">
                  <c:v>5.7888957523585605</c:v>
                </c:pt>
                <c:pt idx="6">
                  <c:v>2.4498522627012185</c:v>
                </c:pt>
                <c:pt idx="7">
                  <c:v>6.1561666828735424</c:v>
                </c:pt>
                <c:pt idx="8">
                  <c:v>3.4308152833255008</c:v>
                </c:pt>
                <c:pt idx="9">
                  <c:v>2.3691408673572973</c:v>
                </c:pt>
                <c:pt idx="10">
                  <c:v>2.7289544856951884</c:v>
                </c:pt>
                <c:pt idx="11">
                  <c:v>4.240877487851928</c:v>
                </c:pt>
                <c:pt idx="12">
                  <c:v>1.2298461677661787</c:v>
                </c:pt>
                <c:pt idx="13">
                  <c:v>1.2289923183464755</c:v>
                </c:pt>
                <c:pt idx="14">
                  <c:v>3.4726400653210781</c:v>
                </c:pt>
                <c:pt idx="15">
                  <c:v>2.9211221957424036</c:v>
                </c:pt>
                <c:pt idx="16">
                  <c:v>1.7845785488607362</c:v>
                </c:pt>
                <c:pt idx="17">
                  <c:v>1.9573952614446171</c:v>
                </c:pt>
                <c:pt idx="18">
                  <c:v>3.7929928100590282</c:v>
                </c:pt>
                <c:pt idx="19">
                  <c:v>1.754089431099904</c:v>
                </c:pt>
                <c:pt idx="20">
                  <c:v>3.7669316460378468</c:v>
                </c:pt>
                <c:pt idx="21">
                  <c:v>3.648822627030313</c:v>
                </c:pt>
                <c:pt idx="22">
                  <c:v>4.2851331426451607</c:v>
                </c:pt>
                <c:pt idx="23">
                  <c:v>5.4631251503402991</c:v>
                </c:pt>
                <c:pt idx="24">
                  <c:v>3.1181634042877704</c:v>
                </c:pt>
                <c:pt idx="25">
                  <c:v>3.8539371674026675</c:v>
                </c:pt>
                <c:pt idx="26">
                  <c:v>2.8766361606540158</c:v>
                </c:pt>
                <c:pt idx="27">
                  <c:v>3.258561329295238</c:v>
                </c:pt>
                <c:pt idx="28">
                  <c:v>1.9184237279890415</c:v>
                </c:pt>
                <c:pt idx="29">
                  <c:v>2.4248249521673038</c:v>
                </c:pt>
                <c:pt idx="30">
                  <c:v>2.3861521256233877</c:v>
                </c:pt>
                <c:pt idx="31">
                  <c:v>5.2773962340628104</c:v>
                </c:pt>
                <c:pt idx="32">
                  <c:v>3.5158072241271534</c:v>
                </c:pt>
                <c:pt idx="33">
                  <c:v>2.7210446809573718</c:v>
                </c:pt>
                <c:pt idx="34">
                  <c:v>2.13676926959306</c:v>
                </c:pt>
                <c:pt idx="35">
                  <c:v>2.2193512387263277</c:v>
                </c:pt>
                <c:pt idx="36">
                  <c:v>2.1915654806459011</c:v>
                </c:pt>
                <c:pt idx="37">
                  <c:v>2.7235101589467376</c:v>
                </c:pt>
                <c:pt idx="38">
                  <c:v>2.0858404345344752</c:v>
                </c:pt>
                <c:pt idx="39">
                  <c:v>2.0569379572213315</c:v>
                </c:pt>
                <c:pt idx="40">
                  <c:v>2.5485408232198097</c:v>
                </c:pt>
                <c:pt idx="41">
                  <c:v>4.4611008018449256</c:v>
                </c:pt>
                <c:pt idx="42">
                  <c:v>3.3657381238493449</c:v>
                </c:pt>
                <c:pt idx="43">
                  <c:v>2.8134290159214288</c:v>
                </c:pt>
                <c:pt idx="44">
                  <c:v>3.4128186446614563</c:v>
                </c:pt>
                <c:pt idx="45">
                  <c:v>3.6462675357082239</c:v>
                </c:pt>
                <c:pt idx="46">
                  <c:v>1.3645269120267283</c:v>
                </c:pt>
              </c:numCache>
            </c:numRef>
          </c:val>
        </c:ser>
        <c:ser>
          <c:idx val="10"/>
          <c:order val="10"/>
          <c:tx>
            <c:strRef>
              <c:f>oc!$L$1</c:f>
              <c:strCache>
                <c:ptCount val="1"/>
                <c:pt idx="0">
                  <c:v>km1_26163587000</c:v>
                </c:pt>
              </c:strCache>
            </c:strRef>
          </c:tx>
          <c:spPr>
            <a:ln w="19050">
              <a:prstDash val="sysDash"/>
            </a:ln>
          </c:spPr>
          <c:marker>
            <c:symbol val="none"/>
          </c:marker>
          <c:cat>
            <c:numRef>
              <c:f>oc!$A$33:$A$79</c:f>
              <c:numCache>
                <c:formatCode>m/d/yyyy</c:formatCode>
                <c:ptCount val="47"/>
                <c:pt idx="0">
                  <c:v>38384</c:v>
                </c:pt>
                <c:pt idx="1">
                  <c:v>38385</c:v>
                </c:pt>
                <c:pt idx="2">
                  <c:v>38386</c:v>
                </c:pt>
                <c:pt idx="3">
                  <c:v>38387</c:v>
                </c:pt>
                <c:pt idx="4">
                  <c:v>38388</c:v>
                </c:pt>
                <c:pt idx="5">
                  <c:v>38389</c:v>
                </c:pt>
                <c:pt idx="6">
                  <c:v>38390</c:v>
                </c:pt>
                <c:pt idx="7">
                  <c:v>38391</c:v>
                </c:pt>
                <c:pt idx="8">
                  <c:v>38392</c:v>
                </c:pt>
                <c:pt idx="9">
                  <c:v>38393</c:v>
                </c:pt>
                <c:pt idx="10">
                  <c:v>38394</c:v>
                </c:pt>
                <c:pt idx="11">
                  <c:v>38395</c:v>
                </c:pt>
                <c:pt idx="12">
                  <c:v>38396</c:v>
                </c:pt>
                <c:pt idx="13">
                  <c:v>38397</c:v>
                </c:pt>
                <c:pt idx="14">
                  <c:v>38398</c:v>
                </c:pt>
                <c:pt idx="15">
                  <c:v>38399</c:v>
                </c:pt>
                <c:pt idx="16">
                  <c:v>38400</c:v>
                </c:pt>
                <c:pt idx="17">
                  <c:v>38401</c:v>
                </c:pt>
                <c:pt idx="18">
                  <c:v>38402</c:v>
                </c:pt>
                <c:pt idx="19">
                  <c:v>38403</c:v>
                </c:pt>
                <c:pt idx="20">
                  <c:v>38404</c:v>
                </c:pt>
                <c:pt idx="21">
                  <c:v>38405</c:v>
                </c:pt>
                <c:pt idx="22">
                  <c:v>38406</c:v>
                </c:pt>
                <c:pt idx="23">
                  <c:v>38407</c:v>
                </c:pt>
                <c:pt idx="24">
                  <c:v>38408</c:v>
                </c:pt>
                <c:pt idx="25">
                  <c:v>38409</c:v>
                </c:pt>
                <c:pt idx="26">
                  <c:v>38410</c:v>
                </c:pt>
                <c:pt idx="27">
                  <c:v>38411</c:v>
                </c:pt>
                <c:pt idx="28">
                  <c:v>38412</c:v>
                </c:pt>
                <c:pt idx="29">
                  <c:v>38413</c:v>
                </c:pt>
                <c:pt idx="30">
                  <c:v>38414</c:v>
                </c:pt>
                <c:pt idx="31">
                  <c:v>38415</c:v>
                </c:pt>
                <c:pt idx="32">
                  <c:v>38416</c:v>
                </c:pt>
                <c:pt idx="33">
                  <c:v>38417</c:v>
                </c:pt>
                <c:pt idx="34">
                  <c:v>38418</c:v>
                </c:pt>
                <c:pt idx="35">
                  <c:v>38419</c:v>
                </c:pt>
                <c:pt idx="36">
                  <c:v>38420</c:v>
                </c:pt>
                <c:pt idx="37">
                  <c:v>38421</c:v>
                </c:pt>
                <c:pt idx="38">
                  <c:v>38422</c:v>
                </c:pt>
                <c:pt idx="39">
                  <c:v>38423</c:v>
                </c:pt>
                <c:pt idx="40">
                  <c:v>38424</c:v>
                </c:pt>
                <c:pt idx="41">
                  <c:v>38425</c:v>
                </c:pt>
                <c:pt idx="42">
                  <c:v>38426</c:v>
                </c:pt>
                <c:pt idx="43">
                  <c:v>38427</c:v>
                </c:pt>
                <c:pt idx="44">
                  <c:v>38428</c:v>
                </c:pt>
                <c:pt idx="45">
                  <c:v>38429</c:v>
                </c:pt>
                <c:pt idx="46">
                  <c:v>38430</c:v>
                </c:pt>
              </c:numCache>
            </c:numRef>
          </c:cat>
          <c:val>
            <c:numRef>
              <c:f>oc!$L$33:$L$79</c:f>
              <c:numCache>
                <c:formatCode>General</c:formatCode>
                <c:ptCount val="47"/>
                <c:pt idx="0">
                  <c:v>4.3463283094267053</c:v>
                </c:pt>
                <c:pt idx="1">
                  <c:v>7.3478258280083537</c:v>
                </c:pt>
                <c:pt idx="2">
                  <c:v>4.3949141625004513</c:v>
                </c:pt>
                <c:pt idx="3">
                  <c:v>2.4654646314835795</c:v>
                </c:pt>
                <c:pt idx="4">
                  <c:v>1.1436049378632258</c:v>
                </c:pt>
                <c:pt idx="5">
                  <c:v>4.5233969537851708</c:v>
                </c:pt>
                <c:pt idx="6">
                  <c:v>1.3230506279505789</c:v>
                </c:pt>
                <c:pt idx="7">
                  <c:v>3.8581915520286807</c:v>
                </c:pt>
                <c:pt idx="8">
                  <c:v>2.0852061954986616</c:v>
                </c:pt>
                <c:pt idx="9">
                  <c:v>1.7453716835104085</c:v>
                </c:pt>
                <c:pt idx="10">
                  <c:v>2.2370629321473339</c:v>
                </c:pt>
                <c:pt idx="11">
                  <c:v>3.4730411666290215</c:v>
                </c:pt>
                <c:pt idx="12">
                  <c:v>1.1759054160987337</c:v>
                </c:pt>
                <c:pt idx="13">
                  <c:v>0.84730948985088617</c:v>
                </c:pt>
                <c:pt idx="14">
                  <c:v>1.9648218976799399</c:v>
                </c:pt>
                <c:pt idx="15">
                  <c:v>2.204005901624138</c:v>
                </c:pt>
                <c:pt idx="16">
                  <c:v>2.0597627099681026</c:v>
                </c:pt>
                <c:pt idx="17">
                  <c:v>1.7938423915184103</c:v>
                </c:pt>
                <c:pt idx="18">
                  <c:v>3.5578002590918913</c:v>
                </c:pt>
                <c:pt idx="19">
                  <c:v>1.3161571432525914</c:v>
                </c:pt>
                <c:pt idx="20">
                  <c:v>2.8177944309233376</c:v>
                </c:pt>
                <c:pt idx="21">
                  <c:v>2.7433501464935639</c:v>
                </c:pt>
                <c:pt idx="22">
                  <c:v>2.9739456117774048</c:v>
                </c:pt>
                <c:pt idx="23">
                  <c:v>4.8371326082851738</c:v>
                </c:pt>
                <c:pt idx="24">
                  <c:v>2.584093005862087</c:v>
                </c:pt>
                <c:pt idx="25">
                  <c:v>2.988780154924219</c:v>
                </c:pt>
                <c:pt idx="26">
                  <c:v>3.4560799508471973</c:v>
                </c:pt>
                <c:pt idx="27">
                  <c:v>3.4912837632582523</c:v>
                </c:pt>
                <c:pt idx="28">
                  <c:v>1.6347295647137798</c:v>
                </c:pt>
                <c:pt idx="29">
                  <c:v>1.989928996481467</c:v>
                </c:pt>
                <c:pt idx="30">
                  <c:v>2.0003642170534781</c:v>
                </c:pt>
                <c:pt idx="31">
                  <c:v>4.0518139194076257</c:v>
                </c:pt>
                <c:pt idx="32">
                  <c:v>2.8554434938511499</c:v>
                </c:pt>
                <c:pt idx="33">
                  <c:v>2.1287268348969519</c:v>
                </c:pt>
                <c:pt idx="34">
                  <c:v>1.3192310198598232</c:v>
                </c:pt>
                <c:pt idx="35">
                  <c:v>1.9043171285399392</c:v>
                </c:pt>
                <c:pt idx="36">
                  <c:v>1.9497742031041223</c:v>
                </c:pt>
                <c:pt idx="37">
                  <c:v>1.9798581244540401</c:v>
                </c:pt>
                <c:pt idx="38">
                  <c:v>1.7394495330906163</c:v>
                </c:pt>
                <c:pt idx="39">
                  <c:v>1.8985914347382884</c:v>
                </c:pt>
                <c:pt idx="40">
                  <c:v>2.0128062127623707</c:v>
                </c:pt>
                <c:pt idx="41">
                  <c:v>3.0637468878800669</c:v>
                </c:pt>
                <c:pt idx="42">
                  <c:v>3.0036463452270254</c:v>
                </c:pt>
                <c:pt idx="43">
                  <c:v>1.9974754387900855</c:v>
                </c:pt>
                <c:pt idx="44">
                  <c:v>1.7619394393792998</c:v>
                </c:pt>
                <c:pt idx="45">
                  <c:v>4.0969378655621158</c:v>
                </c:pt>
                <c:pt idx="46">
                  <c:v>0.92950524556605763</c:v>
                </c:pt>
              </c:numCache>
            </c:numRef>
          </c:val>
        </c:ser>
        <c:ser>
          <c:idx val="11"/>
          <c:order val="11"/>
          <c:tx>
            <c:strRef>
              <c:f>oc!$AE$1</c:f>
              <c:strCache>
                <c:ptCount val="1"/>
                <c:pt idx="0">
                  <c:v>DEARS Allen Park</c:v>
                </c:pt>
              </c:strCache>
            </c:strRef>
          </c:tx>
          <c:marker>
            <c:symbol val="none"/>
          </c:marker>
          <c:cat>
            <c:numRef>
              <c:f>oc!$A$33:$A$79</c:f>
              <c:numCache>
                <c:formatCode>m/d/yyyy</c:formatCode>
                <c:ptCount val="47"/>
                <c:pt idx="0">
                  <c:v>38384</c:v>
                </c:pt>
                <c:pt idx="1">
                  <c:v>38385</c:v>
                </c:pt>
                <c:pt idx="2">
                  <c:v>38386</c:v>
                </c:pt>
                <c:pt idx="3">
                  <c:v>38387</c:v>
                </c:pt>
                <c:pt idx="4">
                  <c:v>38388</c:v>
                </c:pt>
                <c:pt idx="5">
                  <c:v>38389</c:v>
                </c:pt>
                <c:pt idx="6">
                  <c:v>38390</c:v>
                </c:pt>
                <c:pt idx="7">
                  <c:v>38391</c:v>
                </c:pt>
                <c:pt idx="8">
                  <c:v>38392</c:v>
                </c:pt>
                <c:pt idx="9">
                  <c:v>38393</c:v>
                </c:pt>
                <c:pt idx="10">
                  <c:v>38394</c:v>
                </c:pt>
                <c:pt idx="11">
                  <c:v>38395</c:v>
                </c:pt>
                <c:pt idx="12">
                  <c:v>38396</c:v>
                </c:pt>
                <c:pt idx="13">
                  <c:v>38397</c:v>
                </c:pt>
                <c:pt idx="14">
                  <c:v>38398</c:v>
                </c:pt>
                <c:pt idx="15">
                  <c:v>38399</c:v>
                </c:pt>
                <c:pt idx="16">
                  <c:v>38400</c:v>
                </c:pt>
                <c:pt idx="17">
                  <c:v>38401</c:v>
                </c:pt>
                <c:pt idx="18">
                  <c:v>38402</c:v>
                </c:pt>
                <c:pt idx="19">
                  <c:v>38403</c:v>
                </c:pt>
                <c:pt idx="20">
                  <c:v>38404</c:v>
                </c:pt>
                <c:pt idx="21">
                  <c:v>38405</c:v>
                </c:pt>
                <c:pt idx="22">
                  <c:v>38406</c:v>
                </c:pt>
                <c:pt idx="23">
                  <c:v>38407</c:v>
                </c:pt>
                <c:pt idx="24">
                  <c:v>38408</c:v>
                </c:pt>
                <c:pt idx="25">
                  <c:v>38409</c:v>
                </c:pt>
                <c:pt idx="26">
                  <c:v>38410</c:v>
                </c:pt>
                <c:pt idx="27">
                  <c:v>38411</c:v>
                </c:pt>
                <c:pt idx="28">
                  <c:v>38412</c:v>
                </c:pt>
                <c:pt idx="29">
                  <c:v>38413</c:v>
                </c:pt>
                <c:pt idx="30">
                  <c:v>38414</c:v>
                </c:pt>
                <c:pt idx="31">
                  <c:v>38415</c:v>
                </c:pt>
                <c:pt idx="32">
                  <c:v>38416</c:v>
                </c:pt>
                <c:pt idx="33">
                  <c:v>38417</c:v>
                </c:pt>
                <c:pt idx="34">
                  <c:v>38418</c:v>
                </c:pt>
                <c:pt idx="35">
                  <c:v>38419</c:v>
                </c:pt>
                <c:pt idx="36">
                  <c:v>38420</c:v>
                </c:pt>
                <c:pt idx="37">
                  <c:v>38421</c:v>
                </c:pt>
                <c:pt idx="38">
                  <c:v>38422</c:v>
                </c:pt>
                <c:pt idx="39">
                  <c:v>38423</c:v>
                </c:pt>
                <c:pt idx="40">
                  <c:v>38424</c:v>
                </c:pt>
                <c:pt idx="41">
                  <c:v>38425</c:v>
                </c:pt>
                <c:pt idx="42">
                  <c:v>38426</c:v>
                </c:pt>
                <c:pt idx="43">
                  <c:v>38427</c:v>
                </c:pt>
                <c:pt idx="44">
                  <c:v>38428</c:v>
                </c:pt>
                <c:pt idx="45">
                  <c:v>38429</c:v>
                </c:pt>
                <c:pt idx="46">
                  <c:v>38430</c:v>
                </c:pt>
              </c:numCache>
            </c:numRef>
          </c:cat>
          <c:val>
            <c:numRef>
              <c:f>oc!$AE$33:$AE$79</c:f>
              <c:numCache>
                <c:formatCode>General</c:formatCode>
                <c:ptCount val="47"/>
                <c:pt idx="0">
                  <c:v>9.0462794669135018</c:v>
                </c:pt>
                <c:pt idx="1">
                  <c:v>11.140562144073391</c:v>
                </c:pt>
                <c:pt idx="2">
                  <c:v>14.846606793800087</c:v>
                </c:pt>
                <c:pt idx="3">
                  <c:v>14.616251943282931</c:v>
                </c:pt>
                <c:pt idx="4">
                  <c:v>11.647062670055346</c:v>
                </c:pt>
                <c:pt idx="7">
                  <c:v>6.6139333598467642</c:v>
                </c:pt>
                <c:pt idx="8">
                  <c:v>6.8551695782415125</c:v>
                </c:pt>
                <c:pt idx="9">
                  <c:v>7.5400511922238218</c:v>
                </c:pt>
                <c:pt idx="10">
                  <c:v>5.01117057261105</c:v>
                </c:pt>
                <c:pt idx="11">
                  <c:v>7.7670117602753441</c:v>
                </c:pt>
                <c:pt idx="14">
                  <c:v>8.6259976839276309</c:v>
                </c:pt>
                <c:pt idx="15">
                  <c:v>5.5858445056887973</c:v>
                </c:pt>
                <c:pt idx="16">
                  <c:v>5.0335912584625024</c:v>
                </c:pt>
                <c:pt idx="17">
                  <c:v>4.7714279331364624</c:v>
                </c:pt>
                <c:pt idx="18">
                  <c:v>6.762025448041566</c:v>
                </c:pt>
                <c:pt idx="21">
                  <c:v>6.3564680368119646</c:v>
                </c:pt>
                <c:pt idx="22">
                  <c:v>5.4307273696783103</c:v>
                </c:pt>
                <c:pt idx="23">
                  <c:v>7.4445997024233677</c:v>
                </c:pt>
                <c:pt idx="24">
                  <c:v>7.3381688945054924</c:v>
                </c:pt>
                <c:pt idx="25">
                  <c:v>6.3424192512648574</c:v>
                </c:pt>
                <c:pt idx="28">
                  <c:v>3.9049490296711213</c:v>
                </c:pt>
                <c:pt idx="29">
                  <c:v>6.3663861899776242</c:v>
                </c:pt>
                <c:pt idx="30">
                  <c:v>6.2601259497823927</c:v>
                </c:pt>
                <c:pt idx="31">
                  <c:v>8.459323352368564</c:v>
                </c:pt>
                <c:pt idx="32">
                  <c:v>7.7624636028322289</c:v>
                </c:pt>
                <c:pt idx="35">
                  <c:v>6.6426811748121901</c:v>
                </c:pt>
                <c:pt idx="36">
                  <c:v>3.9806919785076875</c:v>
                </c:pt>
                <c:pt idx="37">
                  <c:v>5.334354350681723</c:v>
                </c:pt>
                <c:pt idx="38">
                  <c:v>5.0160195608732794</c:v>
                </c:pt>
                <c:pt idx="39">
                  <c:v>4.0187859606268166</c:v>
                </c:pt>
                <c:pt idx="42">
                  <c:v>7.1923074551450261</c:v>
                </c:pt>
                <c:pt idx="43">
                  <c:v>6.9253468446912789</c:v>
                </c:pt>
                <c:pt idx="44">
                  <c:v>6.8665555998873709</c:v>
                </c:pt>
                <c:pt idx="45">
                  <c:v>6.1505030715945237</c:v>
                </c:pt>
                <c:pt idx="46">
                  <c:v>6.2907482119868554</c:v>
                </c:pt>
              </c:numCache>
            </c:numRef>
          </c:val>
        </c:ser>
        <c:ser>
          <c:idx val="12"/>
          <c:order val="12"/>
          <c:tx>
            <c:strRef>
              <c:f>oc!$AF$1</c:f>
              <c:strCache>
                <c:ptCount val="1"/>
                <c:pt idx="0">
                  <c:v>DEARS EMA1a</c:v>
                </c:pt>
              </c:strCache>
            </c:strRef>
          </c:tx>
          <c:marker>
            <c:symbol val="none"/>
          </c:marker>
          <c:cat>
            <c:numRef>
              <c:f>oc!$A$33:$A$79</c:f>
              <c:numCache>
                <c:formatCode>m/d/yyyy</c:formatCode>
                <c:ptCount val="47"/>
                <c:pt idx="0">
                  <c:v>38384</c:v>
                </c:pt>
                <c:pt idx="1">
                  <c:v>38385</c:v>
                </c:pt>
                <c:pt idx="2">
                  <c:v>38386</c:v>
                </c:pt>
                <c:pt idx="3">
                  <c:v>38387</c:v>
                </c:pt>
                <c:pt idx="4">
                  <c:v>38388</c:v>
                </c:pt>
                <c:pt idx="5">
                  <c:v>38389</c:v>
                </c:pt>
                <c:pt idx="6">
                  <c:v>38390</c:v>
                </c:pt>
                <c:pt idx="7">
                  <c:v>38391</c:v>
                </c:pt>
                <c:pt idx="8">
                  <c:v>38392</c:v>
                </c:pt>
                <c:pt idx="9">
                  <c:v>38393</c:v>
                </c:pt>
                <c:pt idx="10">
                  <c:v>38394</c:v>
                </c:pt>
                <c:pt idx="11">
                  <c:v>38395</c:v>
                </c:pt>
                <c:pt idx="12">
                  <c:v>38396</c:v>
                </c:pt>
                <c:pt idx="13">
                  <c:v>38397</c:v>
                </c:pt>
                <c:pt idx="14">
                  <c:v>38398</c:v>
                </c:pt>
                <c:pt idx="15">
                  <c:v>38399</c:v>
                </c:pt>
                <c:pt idx="16">
                  <c:v>38400</c:v>
                </c:pt>
                <c:pt idx="17">
                  <c:v>38401</c:v>
                </c:pt>
                <c:pt idx="18">
                  <c:v>38402</c:v>
                </c:pt>
                <c:pt idx="19">
                  <c:v>38403</c:v>
                </c:pt>
                <c:pt idx="20">
                  <c:v>38404</c:v>
                </c:pt>
                <c:pt idx="21">
                  <c:v>38405</c:v>
                </c:pt>
                <c:pt idx="22">
                  <c:v>38406</c:v>
                </c:pt>
                <c:pt idx="23">
                  <c:v>38407</c:v>
                </c:pt>
                <c:pt idx="24">
                  <c:v>38408</c:v>
                </c:pt>
                <c:pt idx="25">
                  <c:v>38409</c:v>
                </c:pt>
                <c:pt idx="26">
                  <c:v>38410</c:v>
                </c:pt>
                <c:pt idx="27">
                  <c:v>38411</c:v>
                </c:pt>
                <c:pt idx="28">
                  <c:v>38412</c:v>
                </c:pt>
                <c:pt idx="29">
                  <c:v>38413</c:v>
                </c:pt>
                <c:pt idx="30">
                  <c:v>38414</c:v>
                </c:pt>
                <c:pt idx="31">
                  <c:v>38415</c:v>
                </c:pt>
                <c:pt idx="32">
                  <c:v>38416</c:v>
                </c:pt>
                <c:pt idx="33">
                  <c:v>38417</c:v>
                </c:pt>
                <c:pt idx="34">
                  <c:v>38418</c:v>
                </c:pt>
                <c:pt idx="35">
                  <c:v>38419</c:v>
                </c:pt>
                <c:pt idx="36">
                  <c:v>38420</c:v>
                </c:pt>
                <c:pt idx="37">
                  <c:v>38421</c:v>
                </c:pt>
                <c:pt idx="38">
                  <c:v>38422</c:v>
                </c:pt>
                <c:pt idx="39">
                  <c:v>38423</c:v>
                </c:pt>
                <c:pt idx="40">
                  <c:v>38424</c:v>
                </c:pt>
                <c:pt idx="41">
                  <c:v>38425</c:v>
                </c:pt>
                <c:pt idx="42">
                  <c:v>38426</c:v>
                </c:pt>
                <c:pt idx="43">
                  <c:v>38427</c:v>
                </c:pt>
                <c:pt idx="44">
                  <c:v>38428</c:v>
                </c:pt>
                <c:pt idx="45">
                  <c:v>38429</c:v>
                </c:pt>
                <c:pt idx="46">
                  <c:v>38430</c:v>
                </c:pt>
              </c:numCache>
            </c:numRef>
          </c:cat>
          <c:val>
            <c:numRef>
              <c:f>oc!$AF$33:$AF$79</c:f>
              <c:numCache>
                <c:formatCode>General</c:formatCode>
                <c:ptCount val="47"/>
                <c:pt idx="7">
                  <c:v>6.9531891302345823</c:v>
                </c:pt>
                <c:pt idx="8">
                  <c:v>5.9259419766475245</c:v>
                </c:pt>
                <c:pt idx="9">
                  <c:v>7.5245155489583597</c:v>
                </c:pt>
                <c:pt idx="10">
                  <c:v>5.6453176639300677</c:v>
                </c:pt>
                <c:pt idx="11">
                  <c:v>8.3177197910569465</c:v>
                </c:pt>
                <c:pt idx="21">
                  <c:v>7.2579287064430069</c:v>
                </c:pt>
                <c:pt idx="22">
                  <c:v>7.4034708565202463</c:v>
                </c:pt>
                <c:pt idx="23">
                  <c:v>7.9079353462072328</c:v>
                </c:pt>
                <c:pt idx="24">
                  <c:v>7.2404041330545494</c:v>
                </c:pt>
                <c:pt idx="25">
                  <c:v>7.3907245616352109</c:v>
                </c:pt>
                <c:pt idx="28">
                  <c:v>5.379249877842156</c:v>
                </c:pt>
                <c:pt idx="29">
                  <c:v>6.1809837100640594</c:v>
                </c:pt>
                <c:pt idx="30">
                  <c:v>9.0122222542080799</c:v>
                </c:pt>
                <c:pt idx="31">
                  <c:v>10.058681071969621</c:v>
                </c:pt>
                <c:pt idx="32">
                  <c:v>14.045623891575385</c:v>
                </c:pt>
                <c:pt idx="35">
                  <c:v>5.1933418835572231</c:v>
                </c:pt>
                <c:pt idx="36">
                  <c:v>6.0685606309904392</c:v>
                </c:pt>
                <c:pt idx="37">
                  <c:v>4.7620413496198513</c:v>
                </c:pt>
                <c:pt idx="38">
                  <c:v>4.2836945530352528</c:v>
                </c:pt>
                <c:pt idx="39">
                  <c:v>5.880046042847181</c:v>
                </c:pt>
              </c:numCache>
            </c:numRef>
          </c:val>
        </c:ser>
        <c:ser>
          <c:idx val="13"/>
          <c:order val="13"/>
          <c:tx>
            <c:strRef>
              <c:f>oc!$AG$1</c:f>
              <c:strCache>
                <c:ptCount val="1"/>
                <c:pt idx="0">
                  <c:v>DEARS EMA1b</c:v>
                </c:pt>
              </c:strCache>
            </c:strRef>
          </c:tx>
          <c:marker>
            <c:symbol val="none"/>
          </c:marker>
          <c:cat>
            <c:numRef>
              <c:f>oc!$A$33:$A$79</c:f>
              <c:numCache>
                <c:formatCode>m/d/yyyy</c:formatCode>
                <c:ptCount val="47"/>
                <c:pt idx="0">
                  <c:v>38384</c:v>
                </c:pt>
                <c:pt idx="1">
                  <c:v>38385</c:v>
                </c:pt>
                <c:pt idx="2">
                  <c:v>38386</c:v>
                </c:pt>
                <c:pt idx="3">
                  <c:v>38387</c:v>
                </c:pt>
                <c:pt idx="4">
                  <c:v>38388</c:v>
                </c:pt>
                <c:pt idx="5">
                  <c:v>38389</c:v>
                </c:pt>
                <c:pt idx="6">
                  <c:v>38390</c:v>
                </c:pt>
                <c:pt idx="7">
                  <c:v>38391</c:v>
                </c:pt>
                <c:pt idx="8">
                  <c:v>38392</c:v>
                </c:pt>
                <c:pt idx="9">
                  <c:v>38393</c:v>
                </c:pt>
                <c:pt idx="10">
                  <c:v>38394</c:v>
                </c:pt>
                <c:pt idx="11">
                  <c:v>38395</c:v>
                </c:pt>
                <c:pt idx="12">
                  <c:v>38396</c:v>
                </c:pt>
                <c:pt idx="13">
                  <c:v>38397</c:v>
                </c:pt>
                <c:pt idx="14">
                  <c:v>38398</c:v>
                </c:pt>
                <c:pt idx="15">
                  <c:v>38399</c:v>
                </c:pt>
                <c:pt idx="16">
                  <c:v>38400</c:v>
                </c:pt>
                <c:pt idx="17">
                  <c:v>38401</c:v>
                </c:pt>
                <c:pt idx="18">
                  <c:v>38402</c:v>
                </c:pt>
                <c:pt idx="19">
                  <c:v>38403</c:v>
                </c:pt>
                <c:pt idx="20">
                  <c:v>38404</c:v>
                </c:pt>
                <c:pt idx="21">
                  <c:v>38405</c:v>
                </c:pt>
                <c:pt idx="22">
                  <c:v>38406</c:v>
                </c:pt>
                <c:pt idx="23">
                  <c:v>38407</c:v>
                </c:pt>
                <c:pt idx="24">
                  <c:v>38408</c:v>
                </c:pt>
                <c:pt idx="25">
                  <c:v>38409</c:v>
                </c:pt>
                <c:pt idx="26">
                  <c:v>38410</c:v>
                </c:pt>
                <c:pt idx="27">
                  <c:v>38411</c:v>
                </c:pt>
                <c:pt idx="28">
                  <c:v>38412</c:v>
                </c:pt>
                <c:pt idx="29">
                  <c:v>38413</c:v>
                </c:pt>
                <c:pt idx="30">
                  <c:v>38414</c:v>
                </c:pt>
                <c:pt idx="31">
                  <c:v>38415</c:v>
                </c:pt>
                <c:pt idx="32">
                  <c:v>38416</c:v>
                </c:pt>
                <c:pt idx="33">
                  <c:v>38417</c:v>
                </c:pt>
                <c:pt idx="34">
                  <c:v>38418</c:v>
                </c:pt>
                <c:pt idx="35">
                  <c:v>38419</c:v>
                </c:pt>
                <c:pt idx="36">
                  <c:v>38420</c:v>
                </c:pt>
                <c:pt idx="37">
                  <c:v>38421</c:v>
                </c:pt>
                <c:pt idx="38">
                  <c:v>38422</c:v>
                </c:pt>
                <c:pt idx="39">
                  <c:v>38423</c:v>
                </c:pt>
                <c:pt idx="40">
                  <c:v>38424</c:v>
                </c:pt>
                <c:pt idx="41">
                  <c:v>38425</c:v>
                </c:pt>
                <c:pt idx="42">
                  <c:v>38426</c:v>
                </c:pt>
                <c:pt idx="43">
                  <c:v>38427</c:v>
                </c:pt>
                <c:pt idx="44">
                  <c:v>38428</c:v>
                </c:pt>
                <c:pt idx="45">
                  <c:v>38429</c:v>
                </c:pt>
                <c:pt idx="46">
                  <c:v>38430</c:v>
                </c:pt>
              </c:numCache>
            </c:numRef>
          </c:cat>
          <c:val>
            <c:numRef>
              <c:f>oc!$AG$33:$AG$79</c:f>
              <c:numCache>
                <c:formatCode>General</c:formatCode>
                <c:ptCount val="47"/>
                <c:pt idx="21">
                  <c:v>7.8086673987288417</c:v>
                </c:pt>
                <c:pt idx="22">
                  <c:v>7.7137086025011641</c:v>
                </c:pt>
                <c:pt idx="23">
                  <c:v>7.640148311540333</c:v>
                </c:pt>
                <c:pt idx="24">
                  <c:v>6.8076819837557929</c:v>
                </c:pt>
                <c:pt idx="25">
                  <c:v>5.6660751030286072</c:v>
                </c:pt>
                <c:pt idx="28">
                  <c:v>4.885764179822055</c:v>
                </c:pt>
                <c:pt idx="29">
                  <c:v>5.7888378827237315</c:v>
                </c:pt>
                <c:pt idx="30">
                  <c:v>7.2036261416518705</c:v>
                </c:pt>
                <c:pt idx="31">
                  <c:v>9.8638238109968892</c:v>
                </c:pt>
              </c:numCache>
            </c:numRef>
          </c:val>
        </c:ser>
        <c:ser>
          <c:idx val="14"/>
          <c:order val="14"/>
          <c:tx>
            <c:strRef>
              <c:f>oc!$AH$1</c:f>
              <c:strCache>
                <c:ptCount val="1"/>
                <c:pt idx="0">
                  <c:v>DEARS EMA3a</c:v>
                </c:pt>
              </c:strCache>
            </c:strRef>
          </c:tx>
          <c:marker>
            <c:symbol val="none"/>
          </c:marker>
          <c:cat>
            <c:numRef>
              <c:f>oc!$A$33:$A$79</c:f>
              <c:numCache>
                <c:formatCode>m/d/yyyy</c:formatCode>
                <c:ptCount val="47"/>
                <c:pt idx="0">
                  <c:v>38384</c:v>
                </c:pt>
                <c:pt idx="1">
                  <c:v>38385</c:v>
                </c:pt>
                <c:pt idx="2">
                  <c:v>38386</c:v>
                </c:pt>
                <c:pt idx="3">
                  <c:v>38387</c:v>
                </c:pt>
                <c:pt idx="4">
                  <c:v>38388</c:v>
                </c:pt>
                <c:pt idx="5">
                  <c:v>38389</c:v>
                </c:pt>
                <c:pt idx="6">
                  <c:v>38390</c:v>
                </c:pt>
                <c:pt idx="7">
                  <c:v>38391</c:v>
                </c:pt>
                <c:pt idx="8">
                  <c:v>38392</c:v>
                </c:pt>
                <c:pt idx="9">
                  <c:v>38393</c:v>
                </c:pt>
                <c:pt idx="10">
                  <c:v>38394</c:v>
                </c:pt>
                <c:pt idx="11">
                  <c:v>38395</c:v>
                </c:pt>
                <c:pt idx="12">
                  <c:v>38396</c:v>
                </c:pt>
                <c:pt idx="13">
                  <c:v>38397</c:v>
                </c:pt>
                <c:pt idx="14">
                  <c:v>38398</c:v>
                </c:pt>
                <c:pt idx="15">
                  <c:v>38399</c:v>
                </c:pt>
                <c:pt idx="16">
                  <c:v>38400</c:v>
                </c:pt>
                <c:pt idx="17">
                  <c:v>38401</c:v>
                </c:pt>
                <c:pt idx="18">
                  <c:v>38402</c:v>
                </c:pt>
                <c:pt idx="19">
                  <c:v>38403</c:v>
                </c:pt>
                <c:pt idx="20">
                  <c:v>38404</c:v>
                </c:pt>
                <c:pt idx="21">
                  <c:v>38405</c:v>
                </c:pt>
                <c:pt idx="22">
                  <c:v>38406</c:v>
                </c:pt>
                <c:pt idx="23">
                  <c:v>38407</c:v>
                </c:pt>
                <c:pt idx="24">
                  <c:v>38408</c:v>
                </c:pt>
                <c:pt idx="25">
                  <c:v>38409</c:v>
                </c:pt>
                <c:pt idx="26">
                  <c:v>38410</c:v>
                </c:pt>
                <c:pt idx="27">
                  <c:v>38411</c:v>
                </c:pt>
                <c:pt idx="28">
                  <c:v>38412</c:v>
                </c:pt>
                <c:pt idx="29">
                  <c:v>38413</c:v>
                </c:pt>
                <c:pt idx="30">
                  <c:v>38414</c:v>
                </c:pt>
                <c:pt idx="31">
                  <c:v>38415</c:v>
                </c:pt>
                <c:pt idx="32">
                  <c:v>38416</c:v>
                </c:pt>
                <c:pt idx="33">
                  <c:v>38417</c:v>
                </c:pt>
                <c:pt idx="34">
                  <c:v>38418</c:v>
                </c:pt>
                <c:pt idx="35">
                  <c:v>38419</c:v>
                </c:pt>
                <c:pt idx="36">
                  <c:v>38420</c:v>
                </c:pt>
                <c:pt idx="37">
                  <c:v>38421</c:v>
                </c:pt>
                <c:pt idx="38">
                  <c:v>38422</c:v>
                </c:pt>
                <c:pt idx="39">
                  <c:v>38423</c:v>
                </c:pt>
                <c:pt idx="40">
                  <c:v>38424</c:v>
                </c:pt>
                <c:pt idx="41">
                  <c:v>38425</c:v>
                </c:pt>
                <c:pt idx="42">
                  <c:v>38426</c:v>
                </c:pt>
                <c:pt idx="43">
                  <c:v>38427</c:v>
                </c:pt>
                <c:pt idx="44">
                  <c:v>38428</c:v>
                </c:pt>
                <c:pt idx="45">
                  <c:v>38429</c:v>
                </c:pt>
                <c:pt idx="46">
                  <c:v>38430</c:v>
                </c:pt>
              </c:numCache>
            </c:numRef>
          </c:cat>
          <c:val>
            <c:numRef>
              <c:f>oc!$AH$33:$AH$79</c:f>
              <c:numCache>
                <c:formatCode>General</c:formatCode>
                <c:ptCount val="47"/>
                <c:pt idx="0">
                  <c:v>17.437177702393782</c:v>
                </c:pt>
                <c:pt idx="1">
                  <c:v>11.528330108220008</c:v>
                </c:pt>
                <c:pt idx="2">
                  <c:v>17.715396641898032</c:v>
                </c:pt>
                <c:pt idx="3">
                  <c:v>15.146579127426786</c:v>
                </c:pt>
                <c:pt idx="4">
                  <c:v>13.58455724826281</c:v>
                </c:pt>
                <c:pt idx="7">
                  <c:v>7.6230360636278753</c:v>
                </c:pt>
                <c:pt idx="8">
                  <c:v>7.7379203985819123</c:v>
                </c:pt>
                <c:pt idx="9">
                  <c:v>8.0779714848187751</c:v>
                </c:pt>
                <c:pt idx="10">
                  <c:v>7.7644254815174625</c:v>
                </c:pt>
                <c:pt idx="11">
                  <c:v>9.3321420166093532</c:v>
                </c:pt>
                <c:pt idx="14">
                  <c:v>8.5468114464917964</c:v>
                </c:pt>
                <c:pt idx="15">
                  <c:v>5.5178101699291577</c:v>
                </c:pt>
                <c:pt idx="16">
                  <c:v>4.208244478683044</c:v>
                </c:pt>
                <c:pt idx="17">
                  <c:v>5.0382069275669146</c:v>
                </c:pt>
                <c:pt idx="18">
                  <c:v>7.4426912090904045</c:v>
                </c:pt>
                <c:pt idx="21">
                  <c:v>6.2539718727133033</c:v>
                </c:pt>
                <c:pt idx="22">
                  <c:v>5.840407979756316</c:v>
                </c:pt>
                <c:pt idx="23">
                  <c:v>5.9277610881551643</c:v>
                </c:pt>
                <c:pt idx="24">
                  <c:v>6.7049666163503785</c:v>
                </c:pt>
                <c:pt idx="25">
                  <c:v>6.1509444903542683</c:v>
                </c:pt>
                <c:pt idx="28">
                  <c:v>5.1492075056251574</c:v>
                </c:pt>
                <c:pt idx="29">
                  <c:v>5.128694828846041</c:v>
                </c:pt>
                <c:pt idx="30">
                  <c:v>9.1581478372179603</c:v>
                </c:pt>
                <c:pt idx="31">
                  <c:v>11.531544528126265</c:v>
                </c:pt>
                <c:pt idx="32">
                  <c:v>11.195806929168844</c:v>
                </c:pt>
                <c:pt idx="35">
                  <c:v>3.8850965631445749</c:v>
                </c:pt>
                <c:pt idx="36">
                  <c:v>5.6379092195606111</c:v>
                </c:pt>
                <c:pt idx="37">
                  <c:v>8.4433889871336998</c:v>
                </c:pt>
                <c:pt idx="38">
                  <c:v>8.328282551431565</c:v>
                </c:pt>
                <c:pt idx="39">
                  <c:v>6.274931074558495</c:v>
                </c:pt>
                <c:pt idx="42">
                  <c:v>7.492882813431665</c:v>
                </c:pt>
                <c:pt idx="43">
                  <c:v>7.7494543472197472</c:v>
                </c:pt>
                <c:pt idx="44">
                  <c:v>6.5028508062260952</c:v>
                </c:pt>
                <c:pt idx="45">
                  <c:v>6.2782852259559778</c:v>
                </c:pt>
                <c:pt idx="46">
                  <c:v>8.9260998314957689</c:v>
                </c:pt>
              </c:numCache>
            </c:numRef>
          </c:val>
        </c:ser>
        <c:ser>
          <c:idx val="15"/>
          <c:order val="15"/>
          <c:tx>
            <c:strRef>
              <c:f>oc!$AI$1</c:f>
              <c:strCache>
                <c:ptCount val="1"/>
                <c:pt idx="0">
                  <c:v>DEARS EMA3b</c:v>
                </c:pt>
              </c:strCache>
            </c:strRef>
          </c:tx>
          <c:marker>
            <c:symbol val="none"/>
          </c:marker>
          <c:cat>
            <c:numRef>
              <c:f>oc!$A$33:$A$79</c:f>
              <c:numCache>
                <c:formatCode>m/d/yyyy</c:formatCode>
                <c:ptCount val="47"/>
                <c:pt idx="0">
                  <c:v>38384</c:v>
                </c:pt>
                <c:pt idx="1">
                  <c:v>38385</c:v>
                </c:pt>
                <c:pt idx="2">
                  <c:v>38386</c:v>
                </c:pt>
                <c:pt idx="3">
                  <c:v>38387</c:v>
                </c:pt>
                <c:pt idx="4">
                  <c:v>38388</c:v>
                </c:pt>
                <c:pt idx="5">
                  <c:v>38389</c:v>
                </c:pt>
                <c:pt idx="6">
                  <c:v>38390</c:v>
                </c:pt>
                <c:pt idx="7">
                  <c:v>38391</c:v>
                </c:pt>
                <c:pt idx="8">
                  <c:v>38392</c:v>
                </c:pt>
                <c:pt idx="9">
                  <c:v>38393</c:v>
                </c:pt>
                <c:pt idx="10">
                  <c:v>38394</c:v>
                </c:pt>
                <c:pt idx="11">
                  <c:v>38395</c:v>
                </c:pt>
                <c:pt idx="12">
                  <c:v>38396</c:v>
                </c:pt>
                <c:pt idx="13">
                  <c:v>38397</c:v>
                </c:pt>
                <c:pt idx="14">
                  <c:v>38398</c:v>
                </c:pt>
                <c:pt idx="15">
                  <c:v>38399</c:v>
                </c:pt>
                <c:pt idx="16">
                  <c:v>38400</c:v>
                </c:pt>
                <c:pt idx="17">
                  <c:v>38401</c:v>
                </c:pt>
                <c:pt idx="18">
                  <c:v>38402</c:v>
                </c:pt>
                <c:pt idx="19">
                  <c:v>38403</c:v>
                </c:pt>
                <c:pt idx="20">
                  <c:v>38404</c:v>
                </c:pt>
                <c:pt idx="21">
                  <c:v>38405</c:v>
                </c:pt>
                <c:pt idx="22">
                  <c:v>38406</c:v>
                </c:pt>
                <c:pt idx="23">
                  <c:v>38407</c:v>
                </c:pt>
                <c:pt idx="24">
                  <c:v>38408</c:v>
                </c:pt>
                <c:pt idx="25">
                  <c:v>38409</c:v>
                </c:pt>
                <c:pt idx="26">
                  <c:v>38410</c:v>
                </c:pt>
                <c:pt idx="27">
                  <c:v>38411</c:v>
                </c:pt>
                <c:pt idx="28">
                  <c:v>38412</c:v>
                </c:pt>
                <c:pt idx="29">
                  <c:v>38413</c:v>
                </c:pt>
                <c:pt idx="30">
                  <c:v>38414</c:v>
                </c:pt>
                <c:pt idx="31">
                  <c:v>38415</c:v>
                </c:pt>
                <c:pt idx="32">
                  <c:v>38416</c:v>
                </c:pt>
                <c:pt idx="33">
                  <c:v>38417</c:v>
                </c:pt>
                <c:pt idx="34">
                  <c:v>38418</c:v>
                </c:pt>
                <c:pt idx="35">
                  <c:v>38419</c:v>
                </c:pt>
                <c:pt idx="36">
                  <c:v>38420</c:v>
                </c:pt>
                <c:pt idx="37">
                  <c:v>38421</c:v>
                </c:pt>
                <c:pt idx="38">
                  <c:v>38422</c:v>
                </c:pt>
                <c:pt idx="39">
                  <c:v>38423</c:v>
                </c:pt>
                <c:pt idx="40">
                  <c:v>38424</c:v>
                </c:pt>
                <c:pt idx="41">
                  <c:v>38425</c:v>
                </c:pt>
                <c:pt idx="42">
                  <c:v>38426</c:v>
                </c:pt>
                <c:pt idx="43">
                  <c:v>38427</c:v>
                </c:pt>
                <c:pt idx="44">
                  <c:v>38428</c:v>
                </c:pt>
                <c:pt idx="45">
                  <c:v>38429</c:v>
                </c:pt>
                <c:pt idx="46">
                  <c:v>38430</c:v>
                </c:pt>
              </c:numCache>
            </c:numRef>
          </c:cat>
          <c:val>
            <c:numRef>
              <c:f>oc!$AI$33:$AI$79</c:f>
              <c:numCache>
                <c:formatCode>General</c:formatCode>
                <c:ptCount val="47"/>
                <c:pt idx="1">
                  <c:v>11.253078778444261</c:v>
                </c:pt>
                <c:pt idx="2">
                  <c:v>16.09432231756541</c:v>
                </c:pt>
                <c:pt idx="3">
                  <c:v>13.230347336454056</c:v>
                </c:pt>
                <c:pt idx="4">
                  <c:v>12.995285187903896</c:v>
                </c:pt>
                <c:pt idx="21">
                  <c:v>6.282005957338062</c:v>
                </c:pt>
                <c:pt idx="22">
                  <c:v>6.5603004512427638</c:v>
                </c:pt>
                <c:pt idx="23">
                  <c:v>5.7874489995214162</c:v>
                </c:pt>
                <c:pt idx="24">
                  <c:v>6.2759049361855102</c:v>
                </c:pt>
                <c:pt idx="25">
                  <c:v>5.8783017357218856</c:v>
                </c:pt>
                <c:pt idx="28">
                  <c:v>4.1268940262764104</c:v>
                </c:pt>
                <c:pt idx="29">
                  <c:v>6.1215746504903379</c:v>
                </c:pt>
                <c:pt idx="30">
                  <c:v>10.481976778916163</c:v>
                </c:pt>
                <c:pt idx="31">
                  <c:v>9.8884005375115489</c:v>
                </c:pt>
                <c:pt idx="32">
                  <c:v>10.270761487163893</c:v>
                </c:pt>
              </c:numCache>
            </c:numRef>
          </c:val>
        </c:ser>
        <c:ser>
          <c:idx val="16"/>
          <c:order val="16"/>
          <c:tx>
            <c:strRef>
              <c:f>oc!$AJ$1</c:f>
              <c:strCache>
                <c:ptCount val="1"/>
                <c:pt idx="0">
                  <c:v>DEARS EMA3c</c:v>
                </c:pt>
              </c:strCache>
            </c:strRef>
          </c:tx>
          <c:marker>
            <c:symbol val="none"/>
          </c:marker>
          <c:cat>
            <c:numRef>
              <c:f>oc!$A$33:$A$79</c:f>
              <c:numCache>
                <c:formatCode>m/d/yyyy</c:formatCode>
                <c:ptCount val="47"/>
                <c:pt idx="0">
                  <c:v>38384</c:v>
                </c:pt>
                <c:pt idx="1">
                  <c:v>38385</c:v>
                </c:pt>
                <c:pt idx="2">
                  <c:v>38386</c:v>
                </c:pt>
                <c:pt idx="3">
                  <c:v>38387</c:v>
                </c:pt>
                <c:pt idx="4">
                  <c:v>38388</c:v>
                </c:pt>
                <c:pt idx="5">
                  <c:v>38389</c:v>
                </c:pt>
                <c:pt idx="6">
                  <c:v>38390</c:v>
                </c:pt>
                <c:pt idx="7">
                  <c:v>38391</c:v>
                </c:pt>
                <c:pt idx="8">
                  <c:v>38392</c:v>
                </c:pt>
                <c:pt idx="9">
                  <c:v>38393</c:v>
                </c:pt>
                <c:pt idx="10">
                  <c:v>38394</c:v>
                </c:pt>
                <c:pt idx="11">
                  <c:v>38395</c:v>
                </c:pt>
                <c:pt idx="12">
                  <c:v>38396</c:v>
                </c:pt>
                <c:pt idx="13">
                  <c:v>38397</c:v>
                </c:pt>
                <c:pt idx="14">
                  <c:v>38398</c:v>
                </c:pt>
                <c:pt idx="15">
                  <c:v>38399</c:v>
                </c:pt>
                <c:pt idx="16">
                  <c:v>38400</c:v>
                </c:pt>
                <c:pt idx="17">
                  <c:v>38401</c:v>
                </c:pt>
                <c:pt idx="18">
                  <c:v>38402</c:v>
                </c:pt>
                <c:pt idx="19">
                  <c:v>38403</c:v>
                </c:pt>
                <c:pt idx="20">
                  <c:v>38404</c:v>
                </c:pt>
                <c:pt idx="21">
                  <c:v>38405</c:v>
                </c:pt>
                <c:pt idx="22">
                  <c:v>38406</c:v>
                </c:pt>
                <c:pt idx="23">
                  <c:v>38407</c:v>
                </c:pt>
                <c:pt idx="24">
                  <c:v>38408</c:v>
                </c:pt>
                <c:pt idx="25">
                  <c:v>38409</c:v>
                </c:pt>
                <c:pt idx="26">
                  <c:v>38410</c:v>
                </c:pt>
                <c:pt idx="27">
                  <c:v>38411</c:v>
                </c:pt>
                <c:pt idx="28">
                  <c:v>38412</c:v>
                </c:pt>
                <c:pt idx="29">
                  <c:v>38413</c:v>
                </c:pt>
                <c:pt idx="30">
                  <c:v>38414</c:v>
                </c:pt>
                <c:pt idx="31">
                  <c:v>38415</c:v>
                </c:pt>
                <c:pt idx="32">
                  <c:v>38416</c:v>
                </c:pt>
                <c:pt idx="33">
                  <c:v>38417</c:v>
                </c:pt>
                <c:pt idx="34">
                  <c:v>38418</c:v>
                </c:pt>
                <c:pt idx="35">
                  <c:v>38419</c:v>
                </c:pt>
                <c:pt idx="36">
                  <c:v>38420</c:v>
                </c:pt>
                <c:pt idx="37">
                  <c:v>38421</c:v>
                </c:pt>
                <c:pt idx="38">
                  <c:v>38422</c:v>
                </c:pt>
                <c:pt idx="39">
                  <c:v>38423</c:v>
                </c:pt>
                <c:pt idx="40">
                  <c:v>38424</c:v>
                </c:pt>
                <c:pt idx="41">
                  <c:v>38425</c:v>
                </c:pt>
                <c:pt idx="42">
                  <c:v>38426</c:v>
                </c:pt>
                <c:pt idx="43">
                  <c:v>38427</c:v>
                </c:pt>
                <c:pt idx="44">
                  <c:v>38428</c:v>
                </c:pt>
                <c:pt idx="45">
                  <c:v>38429</c:v>
                </c:pt>
                <c:pt idx="46">
                  <c:v>38430</c:v>
                </c:pt>
              </c:numCache>
            </c:numRef>
          </c:cat>
          <c:val>
            <c:numRef>
              <c:f>oc!$AJ$33:$AJ$79</c:f>
              <c:numCache>
                <c:formatCode>General</c:formatCode>
                <c:ptCount val="47"/>
                <c:pt idx="29">
                  <c:v>6.1665659459863811</c:v>
                </c:pt>
                <c:pt idx="30">
                  <c:v>11.956843179759455</c:v>
                </c:pt>
                <c:pt idx="31">
                  <c:v>10.242809015233105</c:v>
                </c:pt>
                <c:pt idx="32">
                  <c:v>9.683822794618294</c:v>
                </c:pt>
              </c:numCache>
            </c:numRef>
          </c:val>
        </c:ser>
        <c:ser>
          <c:idx val="17"/>
          <c:order val="17"/>
          <c:tx>
            <c:strRef>
              <c:f>oc!$AK$1</c:f>
              <c:strCache>
                <c:ptCount val="1"/>
                <c:pt idx="0">
                  <c:v>DEARS EMA4a</c:v>
                </c:pt>
              </c:strCache>
            </c:strRef>
          </c:tx>
          <c:marker>
            <c:symbol val="none"/>
          </c:marker>
          <c:cat>
            <c:numRef>
              <c:f>oc!$A$33:$A$79</c:f>
              <c:numCache>
                <c:formatCode>m/d/yyyy</c:formatCode>
                <c:ptCount val="47"/>
                <c:pt idx="0">
                  <c:v>38384</c:v>
                </c:pt>
                <c:pt idx="1">
                  <c:v>38385</c:v>
                </c:pt>
                <c:pt idx="2">
                  <c:v>38386</c:v>
                </c:pt>
                <c:pt idx="3">
                  <c:v>38387</c:v>
                </c:pt>
                <c:pt idx="4">
                  <c:v>38388</c:v>
                </c:pt>
                <c:pt idx="5">
                  <c:v>38389</c:v>
                </c:pt>
                <c:pt idx="6">
                  <c:v>38390</c:v>
                </c:pt>
                <c:pt idx="7">
                  <c:v>38391</c:v>
                </c:pt>
                <c:pt idx="8">
                  <c:v>38392</c:v>
                </c:pt>
                <c:pt idx="9">
                  <c:v>38393</c:v>
                </c:pt>
                <c:pt idx="10">
                  <c:v>38394</c:v>
                </c:pt>
                <c:pt idx="11">
                  <c:v>38395</c:v>
                </c:pt>
                <c:pt idx="12">
                  <c:v>38396</c:v>
                </c:pt>
                <c:pt idx="13">
                  <c:v>38397</c:v>
                </c:pt>
                <c:pt idx="14">
                  <c:v>38398</c:v>
                </c:pt>
                <c:pt idx="15">
                  <c:v>38399</c:v>
                </c:pt>
                <c:pt idx="16">
                  <c:v>38400</c:v>
                </c:pt>
                <c:pt idx="17">
                  <c:v>38401</c:v>
                </c:pt>
                <c:pt idx="18">
                  <c:v>38402</c:v>
                </c:pt>
                <c:pt idx="19">
                  <c:v>38403</c:v>
                </c:pt>
                <c:pt idx="20">
                  <c:v>38404</c:v>
                </c:pt>
                <c:pt idx="21">
                  <c:v>38405</c:v>
                </c:pt>
                <c:pt idx="22">
                  <c:v>38406</c:v>
                </c:pt>
                <c:pt idx="23">
                  <c:v>38407</c:v>
                </c:pt>
                <c:pt idx="24">
                  <c:v>38408</c:v>
                </c:pt>
                <c:pt idx="25">
                  <c:v>38409</c:v>
                </c:pt>
                <c:pt idx="26">
                  <c:v>38410</c:v>
                </c:pt>
                <c:pt idx="27">
                  <c:v>38411</c:v>
                </c:pt>
                <c:pt idx="28">
                  <c:v>38412</c:v>
                </c:pt>
                <c:pt idx="29">
                  <c:v>38413</c:v>
                </c:pt>
                <c:pt idx="30">
                  <c:v>38414</c:v>
                </c:pt>
                <c:pt idx="31">
                  <c:v>38415</c:v>
                </c:pt>
                <c:pt idx="32">
                  <c:v>38416</c:v>
                </c:pt>
                <c:pt idx="33">
                  <c:v>38417</c:v>
                </c:pt>
                <c:pt idx="34">
                  <c:v>38418</c:v>
                </c:pt>
                <c:pt idx="35">
                  <c:v>38419</c:v>
                </c:pt>
                <c:pt idx="36">
                  <c:v>38420</c:v>
                </c:pt>
                <c:pt idx="37">
                  <c:v>38421</c:v>
                </c:pt>
                <c:pt idx="38">
                  <c:v>38422</c:v>
                </c:pt>
                <c:pt idx="39">
                  <c:v>38423</c:v>
                </c:pt>
                <c:pt idx="40">
                  <c:v>38424</c:v>
                </c:pt>
                <c:pt idx="41">
                  <c:v>38425</c:v>
                </c:pt>
                <c:pt idx="42">
                  <c:v>38426</c:v>
                </c:pt>
                <c:pt idx="43">
                  <c:v>38427</c:v>
                </c:pt>
                <c:pt idx="44">
                  <c:v>38428</c:v>
                </c:pt>
                <c:pt idx="45">
                  <c:v>38429</c:v>
                </c:pt>
                <c:pt idx="46">
                  <c:v>38430</c:v>
                </c:pt>
              </c:numCache>
            </c:numRef>
          </c:cat>
          <c:val>
            <c:numRef>
              <c:f>oc!$AK$33:$AK$79</c:f>
              <c:numCache>
                <c:formatCode>General</c:formatCode>
                <c:ptCount val="47"/>
                <c:pt idx="7">
                  <c:v>4.6961177660188662</c:v>
                </c:pt>
                <c:pt idx="8">
                  <c:v>4.6171000545316483</c:v>
                </c:pt>
                <c:pt idx="9">
                  <c:v>7.5706971558168199</c:v>
                </c:pt>
                <c:pt idx="10">
                  <c:v>6.1614332533368756</c:v>
                </c:pt>
                <c:pt idx="11">
                  <c:v>8.2316670686723636</c:v>
                </c:pt>
                <c:pt idx="14">
                  <c:v>7.9026566542961101</c:v>
                </c:pt>
                <c:pt idx="15">
                  <c:v>6.3462582089628725</c:v>
                </c:pt>
                <c:pt idx="16">
                  <c:v>7.0626297108867027</c:v>
                </c:pt>
                <c:pt idx="17">
                  <c:v>4.9119228395477297</c:v>
                </c:pt>
                <c:pt idx="18">
                  <c:v>8.1156957010756212</c:v>
                </c:pt>
                <c:pt idx="35">
                  <c:v>4.3748760147779961</c:v>
                </c:pt>
                <c:pt idx="36">
                  <c:v>4.7247833112737068</c:v>
                </c:pt>
                <c:pt idx="37">
                  <c:v>5.5150902731598936</c:v>
                </c:pt>
                <c:pt idx="38">
                  <c:v>7.7280777965200826</c:v>
                </c:pt>
                <c:pt idx="39">
                  <c:v>5.442599817613182</c:v>
                </c:pt>
                <c:pt idx="42">
                  <c:v>6.1510205555790547</c:v>
                </c:pt>
                <c:pt idx="43">
                  <c:v>8.6975746908761238</c:v>
                </c:pt>
                <c:pt idx="44">
                  <c:v>8.2968640646939296</c:v>
                </c:pt>
                <c:pt idx="45">
                  <c:v>6.6552259752563856</c:v>
                </c:pt>
                <c:pt idx="46">
                  <c:v>8.666849514425536</c:v>
                </c:pt>
              </c:numCache>
            </c:numRef>
          </c:val>
        </c:ser>
        <c:ser>
          <c:idx val="18"/>
          <c:order val="18"/>
          <c:tx>
            <c:strRef>
              <c:f>oc!$AL$1</c:f>
              <c:strCache>
                <c:ptCount val="1"/>
                <c:pt idx="0">
                  <c:v>DEARS EMA4b</c:v>
                </c:pt>
              </c:strCache>
            </c:strRef>
          </c:tx>
          <c:marker>
            <c:symbol val="none"/>
          </c:marker>
          <c:cat>
            <c:numRef>
              <c:f>oc!$A$33:$A$79</c:f>
              <c:numCache>
                <c:formatCode>m/d/yyyy</c:formatCode>
                <c:ptCount val="47"/>
                <c:pt idx="0">
                  <c:v>38384</c:v>
                </c:pt>
                <c:pt idx="1">
                  <c:v>38385</c:v>
                </c:pt>
                <c:pt idx="2">
                  <c:v>38386</c:v>
                </c:pt>
                <c:pt idx="3">
                  <c:v>38387</c:v>
                </c:pt>
                <c:pt idx="4">
                  <c:v>38388</c:v>
                </c:pt>
                <c:pt idx="5">
                  <c:v>38389</c:v>
                </c:pt>
                <c:pt idx="6">
                  <c:v>38390</c:v>
                </c:pt>
                <c:pt idx="7">
                  <c:v>38391</c:v>
                </c:pt>
                <c:pt idx="8">
                  <c:v>38392</c:v>
                </c:pt>
                <c:pt idx="9">
                  <c:v>38393</c:v>
                </c:pt>
                <c:pt idx="10">
                  <c:v>38394</c:v>
                </c:pt>
                <c:pt idx="11">
                  <c:v>38395</c:v>
                </c:pt>
                <c:pt idx="12">
                  <c:v>38396</c:v>
                </c:pt>
                <c:pt idx="13">
                  <c:v>38397</c:v>
                </c:pt>
                <c:pt idx="14">
                  <c:v>38398</c:v>
                </c:pt>
                <c:pt idx="15">
                  <c:v>38399</c:v>
                </c:pt>
                <c:pt idx="16">
                  <c:v>38400</c:v>
                </c:pt>
                <c:pt idx="17">
                  <c:v>38401</c:v>
                </c:pt>
                <c:pt idx="18">
                  <c:v>38402</c:v>
                </c:pt>
                <c:pt idx="19">
                  <c:v>38403</c:v>
                </c:pt>
                <c:pt idx="20">
                  <c:v>38404</c:v>
                </c:pt>
                <c:pt idx="21">
                  <c:v>38405</c:v>
                </c:pt>
                <c:pt idx="22">
                  <c:v>38406</c:v>
                </c:pt>
                <c:pt idx="23">
                  <c:v>38407</c:v>
                </c:pt>
                <c:pt idx="24">
                  <c:v>38408</c:v>
                </c:pt>
                <c:pt idx="25">
                  <c:v>38409</c:v>
                </c:pt>
                <c:pt idx="26">
                  <c:v>38410</c:v>
                </c:pt>
                <c:pt idx="27">
                  <c:v>38411</c:v>
                </c:pt>
                <c:pt idx="28">
                  <c:v>38412</c:v>
                </c:pt>
                <c:pt idx="29">
                  <c:v>38413</c:v>
                </c:pt>
                <c:pt idx="30">
                  <c:v>38414</c:v>
                </c:pt>
                <c:pt idx="31">
                  <c:v>38415</c:v>
                </c:pt>
                <c:pt idx="32">
                  <c:v>38416</c:v>
                </c:pt>
                <c:pt idx="33">
                  <c:v>38417</c:v>
                </c:pt>
                <c:pt idx="34">
                  <c:v>38418</c:v>
                </c:pt>
                <c:pt idx="35">
                  <c:v>38419</c:v>
                </c:pt>
                <c:pt idx="36">
                  <c:v>38420</c:v>
                </c:pt>
                <c:pt idx="37">
                  <c:v>38421</c:v>
                </c:pt>
                <c:pt idx="38">
                  <c:v>38422</c:v>
                </c:pt>
                <c:pt idx="39">
                  <c:v>38423</c:v>
                </c:pt>
                <c:pt idx="40">
                  <c:v>38424</c:v>
                </c:pt>
                <c:pt idx="41">
                  <c:v>38425</c:v>
                </c:pt>
                <c:pt idx="42">
                  <c:v>38426</c:v>
                </c:pt>
                <c:pt idx="43">
                  <c:v>38427</c:v>
                </c:pt>
                <c:pt idx="44">
                  <c:v>38428</c:v>
                </c:pt>
                <c:pt idx="45">
                  <c:v>38429</c:v>
                </c:pt>
                <c:pt idx="46">
                  <c:v>38430</c:v>
                </c:pt>
              </c:numCache>
            </c:numRef>
          </c:cat>
          <c:val>
            <c:numRef>
              <c:f>oc!$AL$33:$AL$79</c:f>
              <c:numCache>
                <c:formatCode>General</c:formatCode>
                <c:ptCount val="47"/>
                <c:pt idx="42">
                  <c:v>7.5103245148217521</c:v>
                </c:pt>
                <c:pt idx="43">
                  <c:v>7.6990699789156407</c:v>
                </c:pt>
                <c:pt idx="44">
                  <c:v>5.2124263742878654</c:v>
                </c:pt>
                <c:pt idx="45">
                  <c:v>4.224419374665783</c:v>
                </c:pt>
                <c:pt idx="46">
                  <c:v>7.8530666451141231</c:v>
                </c:pt>
              </c:numCache>
            </c:numRef>
          </c:val>
        </c:ser>
        <c:ser>
          <c:idx val="19"/>
          <c:order val="19"/>
          <c:tx>
            <c:strRef>
              <c:f>oc!$AM$1</c:f>
              <c:strCache>
                <c:ptCount val="1"/>
                <c:pt idx="0">
                  <c:v>DEARS EMA5a</c:v>
                </c:pt>
              </c:strCache>
            </c:strRef>
          </c:tx>
          <c:marker>
            <c:symbol val="none"/>
          </c:marker>
          <c:cat>
            <c:numRef>
              <c:f>oc!$A$33:$A$79</c:f>
              <c:numCache>
                <c:formatCode>m/d/yyyy</c:formatCode>
                <c:ptCount val="47"/>
                <c:pt idx="0">
                  <c:v>38384</c:v>
                </c:pt>
                <c:pt idx="1">
                  <c:v>38385</c:v>
                </c:pt>
                <c:pt idx="2">
                  <c:v>38386</c:v>
                </c:pt>
                <c:pt idx="3">
                  <c:v>38387</c:v>
                </c:pt>
                <c:pt idx="4">
                  <c:v>38388</c:v>
                </c:pt>
                <c:pt idx="5">
                  <c:v>38389</c:v>
                </c:pt>
                <c:pt idx="6">
                  <c:v>38390</c:v>
                </c:pt>
                <c:pt idx="7">
                  <c:v>38391</c:v>
                </c:pt>
                <c:pt idx="8">
                  <c:v>38392</c:v>
                </c:pt>
                <c:pt idx="9">
                  <c:v>38393</c:v>
                </c:pt>
                <c:pt idx="10">
                  <c:v>38394</c:v>
                </c:pt>
                <c:pt idx="11">
                  <c:v>38395</c:v>
                </c:pt>
                <c:pt idx="12">
                  <c:v>38396</c:v>
                </c:pt>
                <c:pt idx="13">
                  <c:v>38397</c:v>
                </c:pt>
                <c:pt idx="14">
                  <c:v>38398</c:v>
                </c:pt>
                <c:pt idx="15">
                  <c:v>38399</c:v>
                </c:pt>
                <c:pt idx="16">
                  <c:v>38400</c:v>
                </c:pt>
                <c:pt idx="17">
                  <c:v>38401</c:v>
                </c:pt>
                <c:pt idx="18">
                  <c:v>38402</c:v>
                </c:pt>
                <c:pt idx="19">
                  <c:v>38403</c:v>
                </c:pt>
                <c:pt idx="20">
                  <c:v>38404</c:v>
                </c:pt>
                <c:pt idx="21">
                  <c:v>38405</c:v>
                </c:pt>
                <c:pt idx="22">
                  <c:v>38406</c:v>
                </c:pt>
                <c:pt idx="23">
                  <c:v>38407</c:v>
                </c:pt>
                <c:pt idx="24">
                  <c:v>38408</c:v>
                </c:pt>
                <c:pt idx="25">
                  <c:v>38409</c:v>
                </c:pt>
                <c:pt idx="26">
                  <c:v>38410</c:v>
                </c:pt>
                <c:pt idx="27">
                  <c:v>38411</c:v>
                </c:pt>
                <c:pt idx="28">
                  <c:v>38412</c:v>
                </c:pt>
                <c:pt idx="29">
                  <c:v>38413</c:v>
                </c:pt>
                <c:pt idx="30">
                  <c:v>38414</c:v>
                </c:pt>
                <c:pt idx="31">
                  <c:v>38415</c:v>
                </c:pt>
                <c:pt idx="32">
                  <c:v>38416</c:v>
                </c:pt>
                <c:pt idx="33">
                  <c:v>38417</c:v>
                </c:pt>
                <c:pt idx="34">
                  <c:v>38418</c:v>
                </c:pt>
                <c:pt idx="35">
                  <c:v>38419</c:v>
                </c:pt>
                <c:pt idx="36">
                  <c:v>38420</c:v>
                </c:pt>
                <c:pt idx="37">
                  <c:v>38421</c:v>
                </c:pt>
                <c:pt idx="38">
                  <c:v>38422</c:v>
                </c:pt>
                <c:pt idx="39">
                  <c:v>38423</c:v>
                </c:pt>
                <c:pt idx="40">
                  <c:v>38424</c:v>
                </c:pt>
                <c:pt idx="41">
                  <c:v>38425</c:v>
                </c:pt>
                <c:pt idx="42">
                  <c:v>38426</c:v>
                </c:pt>
                <c:pt idx="43">
                  <c:v>38427</c:v>
                </c:pt>
                <c:pt idx="44">
                  <c:v>38428</c:v>
                </c:pt>
                <c:pt idx="45">
                  <c:v>38429</c:v>
                </c:pt>
                <c:pt idx="46">
                  <c:v>38430</c:v>
                </c:pt>
              </c:numCache>
            </c:numRef>
          </c:cat>
          <c:val>
            <c:numRef>
              <c:f>oc!$AM$33:$AM$79</c:f>
              <c:numCache>
                <c:formatCode>General</c:formatCode>
                <c:ptCount val="47"/>
              </c:numCache>
            </c:numRef>
          </c:val>
        </c:ser>
        <c:ser>
          <c:idx val="20"/>
          <c:order val="20"/>
          <c:tx>
            <c:strRef>
              <c:f>oc!$AN$1</c:f>
              <c:strCache>
                <c:ptCount val="1"/>
                <c:pt idx="0">
                  <c:v>DEARS EMA5b</c:v>
                </c:pt>
              </c:strCache>
            </c:strRef>
          </c:tx>
          <c:marker>
            <c:symbol val="none"/>
          </c:marker>
          <c:cat>
            <c:numRef>
              <c:f>oc!$A$33:$A$79</c:f>
              <c:numCache>
                <c:formatCode>m/d/yyyy</c:formatCode>
                <c:ptCount val="47"/>
                <c:pt idx="0">
                  <c:v>38384</c:v>
                </c:pt>
                <c:pt idx="1">
                  <c:v>38385</c:v>
                </c:pt>
                <c:pt idx="2">
                  <c:v>38386</c:v>
                </c:pt>
                <c:pt idx="3">
                  <c:v>38387</c:v>
                </c:pt>
                <c:pt idx="4">
                  <c:v>38388</c:v>
                </c:pt>
                <c:pt idx="5">
                  <c:v>38389</c:v>
                </c:pt>
                <c:pt idx="6">
                  <c:v>38390</c:v>
                </c:pt>
                <c:pt idx="7">
                  <c:v>38391</c:v>
                </c:pt>
                <c:pt idx="8">
                  <c:v>38392</c:v>
                </c:pt>
                <c:pt idx="9">
                  <c:v>38393</c:v>
                </c:pt>
                <c:pt idx="10">
                  <c:v>38394</c:v>
                </c:pt>
                <c:pt idx="11">
                  <c:v>38395</c:v>
                </c:pt>
                <c:pt idx="12">
                  <c:v>38396</c:v>
                </c:pt>
                <c:pt idx="13">
                  <c:v>38397</c:v>
                </c:pt>
                <c:pt idx="14">
                  <c:v>38398</c:v>
                </c:pt>
                <c:pt idx="15">
                  <c:v>38399</c:v>
                </c:pt>
                <c:pt idx="16">
                  <c:v>38400</c:v>
                </c:pt>
                <c:pt idx="17">
                  <c:v>38401</c:v>
                </c:pt>
                <c:pt idx="18">
                  <c:v>38402</c:v>
                </c:pt>
                <c:pt idx="19">
                  <c:v>38403</c:v>
                </c:pt>
                <c:pt idx="20">
                  <c:v>38404</c:v>
                </c:pt>
                <c:pt idx="21">
                  <c:v>38405</c:v>
                </c:pt>
                <c:pt idx="22">
                  <c:v>38406</c:v>
                </c:pt>
                <c:pt idx="23">
                  <c:v>38407</c:v>
                </c:pt>
                <c:pt idx="24">
                  <c:v>38408</c:v>
                </c:pt>
                <c:pt idx="25">
                  <c:v>38409</c:v>
                </c:pt>
                <c:pt idx="26">
                  <c:v>38410</c:v>
                </c:pt>
                <c:pt idx="27">
                  <c:v>38411</c:v>
                </c:pt>
                <c:pt idx="28">
                  <c:v>38412</c:v>
                </c:pt>
                <c:pt idx="29">
                  <c:v>38413</c:v>
                </c:pt>
                <c:pt idx="30">
                  <c:v>38414</c:v>
                </c:pt>
                <c:pt idx="31">
                  <c:v>38415</c:v>
                </c:pt>
                <c:pt idx="32">
                  <c:v>38416</c:v>
                </c:pt>
                <c:pt idx="33">
                  <c:v>38417</c:v>
                </c:pt>
                <c:pt idx="34">
                  <c:v>38418</c:v>
                </c:pt>
                <c:pt idx="35">
                  <c:v>38419</c:v>
                </c:pt>
                <c:pt idx="36">
                  <c:v>38420</c:v>
                </c:pt>
                <c:pt idx="37">
                  <c:v>38421</c:v>
                </c:pt>
                <c:pt idx="38">
                  <c:v>38422</c:v>
                </c:pt>
                <c:pt idx="39">
                  <c:v>38423</c:v>
                </c:pt>
                <c:pt idx="40">
                  <c:v>38424</c:v>
                </c:pt>
                <c:pt idx="41">
                  <c:v>38425</c:v>
                </c:pt>
                <c:pt idx="42">
                  <c:v>38426</c:v>
                </c:pt>
                <c:pt idx="43">
                  <c:v>38427</c:v>
                </c:pt>
                <c:pt idx="44">
                  <c:v>38428</c:v>
                </c:pt>
                <c:pt idx="45">
                  <c:v>38429</c:v>
                </c:pt>
                <c:pt idx="46">
                  <c:v>38430</c:v>
                </c:pt>
              </c:numCache>
            </c:numRef>
          </c:cat>
          <c:val>
            <c:numRef>
              <c:f>oc!$AN$33:$AN$79</c:f>
              <c:numCache>
                <c:formatCode>General</c:formatCode>
                <c:ptCount val="47"/>
              </c:numCache>
            </c:numRef>
          </c:val>
        </c:ser>
        <c:ser>
          <c:idx val="21"/>
          <c:order val="21"/>
          <c:tx>
            <c:strRef>
              <c:f>oc!$AO$1</c:f>
              <c:strCache>
                <c:ptCount val="1"/>
                <c:pt idx="0">
                  <c:v>DEARS EMA6a</c:v>
                </c:pt>
              </c:strCache>
            </c:strRef>
          </c:tx>
          <c:marker>
            <c:symbol val="none"/>
          </c:marker>
          <c:cat>
            <c:numRef>
              <c:f>oc!$A$33:$A$79</c:f>
              <c:numCache>
                <c:formatCode>m/d/yyyy</c:formatCode>
                <c:ptCount val="47"/>
                <c:pt idx="0">
                  <c:v>38384</c:v>
                </c:pt>
                <c:pt idx="1">
                  <c:v>38385</c:v>
                </c:pt>
                <c:pt idx="2">
                  <c:v>38386</c:v>
                </c:pt>
                <c:pt idx="3">
                  <c:v>38387</c:v>
                </c:pt>
                <c:pt idx="4">
                  <c:v>38388</c:v>
                </c:pt>
                <c:pt idx="5">
                  <c:v>38389</c:v>
                </c:pt>
                <c:pt idx="6">
                  <c:v>38390</c:v>
                </c:pt>
                <c:pt idx="7">
                  <c:v>38391</c:v>
                </c:pt>
                <c:pt idx="8">
                  <c:v>38392</c:v>
                </c:pt>
                <c:pt idx="9">
                  <c:v>38393</c:v>
                </c:pt>
                <c:pt idx="10">
                  <c:v>38394</c:v>
                </c:pt>
                <c:pt idx="11">
                  <c:v>38395</c:v>
                </c:pt>
                <c:pt idx="12">
                  <c:v>38396</c:v>
                </c:pt>
                <c:pt idx="13">
                  <c:v>38397</c:v>
                </c:pt>
                <c:pt idx="14">
                  <c:v>38398</c:v>
                </c:pt>
                <c:pt idx="15">
                  <c:v>38399</c:v>
                </c:pt>
                <c:pt idx="16">
                  <c:v>38400</c:v>
                </c:pt>
                <c:pt idx="17">
                  <c:v>38401</c:v>
                </c:pt>
                <c:pt idx="18">
                  <c:v>38402</c:v>
                </c:pt>
                <c:pt idx="19">
                  <c:v>38403</c:v>
                </c:pt>
                <c:pt idx="20">
                  <c:v>38404</c:v>
                </c:pt>
                <c:pt idx="21">
                  <c:v>38405</c:v>
                </c:pt>
                <c:pt idx="22">
                  <c:v>38406</c:v>
                </c:pt>
                <c:pt idx="23">
                  <c:v>38407</c:v>
                </c:pt>
                <c:pt idx="24">
                  <c:v>38408</c:v>
                </c:pt>
                <c:pt idx="25">
                  <c:v>38409</c:v>
                </c:pt>
                <c:pt idx="26">
                  <c:v>38410</c:v>
                </c:pt>
                <c:pt idx="27">
                  <c:v>38411</c:v>
                </c:pt>
                <c:pt idx="28">
                  <c:v>38412</c:v>
                </c:pt>
                <c:pt idx="29">
                  <c:v>38413</c:v>
                </c:pt>
                <c:pt idx="30">
                  <c:v>38414</c:v>
                </c:pt>
                <c:pt idx="31">
                  <c:v>38415</c:v>
                </c:pt>
                <c:pt idx="32">
                  <c:v>38416</c:v>
                </c:pt>
                <c:pt idx="33">
                  <c:v>38417</c:v>
                </c:pt>
                <c:pt idx="34">
                  <c:v>38418</c:v>
                </c:pt>
                <c:pt idx="35">
                  <c:v>38419</c:v>
                </c:pt>
                <c:pt idx="36">
                  <c:v>38420</c:v>
                </c:pt>
                <c:pt idx="37">
                  <c:v>38421</c:v>
                </c:pt>
                <c:pt idx="38">
                  <c:v>38422</c:v>
                </c:pt>
                <c:pt idx="39">
                  <c:v>38423</c:v>
                </c:pt>
                <c:pt idx="40">
                  <c:v>38424</c:v>
                </c:pt>
                <c:pt idx="41">
                  <c:v>38425</c:v>
                </c:pt>
                <c:pt idx="42">
                  <c:v>38426</c:v>
                </c:pt>
                <c:pt idx="43">
                  <c:v>38427</c:v>
                </c:pt>
                <c:pt idx="44">
                  <c:v>38428</c:v>
                </c:pt>
                <c:pt idx="45">
                  <c:v>38429</c:v>
                </c:pt>
                <c:pt idx="46">
                  <c:v>38430</c:v>
                </c:pt>
              </c:numCache>
            </c:numRef>
          </c:cat>
          <c:val>
            <c:numRef>
              <c:f>oc!$AO$33:$AO$79</c:f>
              <c:numCache>
                <c:formatCode>General</c:formatCode>
                <c:ptCount val="47"/>
                <c:pt idx="0">
                  <c:v>14.359446817295328</c:v>
                </c:pt>
                <c:pt idx="1">
                  <c:v>15.416070481396364</c:v>
                </c:pt>
                <c:pt idx="2">
                  <c:v>14.139024826120393</c:v>
                </c:pt>
                <c:pt idx="3">
                  <c:v>14.375113721280989</c:v>
                </c:pt>
                <c:pt idx="4">
                  <c:v>17.827435954836499</c:v>
                </c:pt>
                <c:pt idx="14">
                  <c:v>4.0076723578272349</c:v>
                </c:pt>
                <c:pt idx="15">
                  <c:v>3.9898943337404624</c:v>
                </c:pt>
                <c:pt idx="16">
                  <c:v>3.6855740513100206</c:v>
                </c:pt>
                <c:pt idx="17">
                  <c:v>4.4826263213819999</c:v>
                </c:pt>
                <c:pt idx="18">
                  <c:v>6.8803525320556149</c:v>
                </c:pt>
                <c:pt idx="35">
                  <c:v>2.7988579676856458</c:v>
                </c:pt>
                <c:pt idx="36">
                  <c:v>4.5252832134270555</c:v>
                </c:pt>
                <c:pt idx="37">
                  <c:v>5.476688493372257</c:v>
                </c:pt>
                <c:pt idx="38">
                  <c:v>5.9873115006150952</c:v>
                </c:pt>
                <c:pt idx="39">
                  <c:v>4.6785150193967446</c:v>
                </c:pt>
                <c:pt idx="42">
                  <c:v>10.307228583715959</c:v>
                </c:pt>
                <c:pt idx="43">
                  <c:v>9.0034238234286388</c:v>
                </c:pt>
                <c:pt idx="44">
                  <c:v>7.3081048267594131</c:v>
                </c:pt>
                <c:pt idx="45">
                  <c:v>5.5836286163586273</c:v>
                </c:pt>
                <c:pt idx="46">
                  <c:v>8.1458638658268558</c:v>
                </c:pt>
              </c:numCache>
            </c:numRef>
          </c:val>
        </c:ser>
        <c:ser>
          <c:idx val="22"/>
          <c:order val="22"/>
          <c:tx>
            <c:strRef>
              <c:f>oc!$AP$1</c:f>
              <c:strCache>
                <c:ptCount val="1"/>
                <c:pt idx="0">
                  <c:v>DEARS EMA6b</c:v>
                </c:pt>
              </c:strCache>
            </c:strRef>
          </c:tx>
          <c:marker>
            <c:symbol val="none"/>
          </c:marker>
          <c:cat>
            <c:numRef>
              <c:f>oc!$A$33:$A$79</c:f>
              <c:numCache>
                <c:formatCode>m/d/yyyy</c:formatCode>
                <c:ptCount val="47"/>
                <c:pt idx="0">
                  <c:v>38384</c:v>
                </c:pt>
                <c:pt idx="1">
                  <c:v>38385</c:v>
                </c:pt>
                <c:pt idx="2">
                  <c:v>38386</c:v>
                </c:pt>
                <c:pt idx="3">
                  <c:v>38387</c:v>
                </c:pt>
                <c:pt idx="4">
                  <c:v>38388</c:v>
                </c:pt>
                <c:pt idx="5">
                  <c:v>38389</c:v>
                </c:pt>
                <c:pt idx="6">
                  <c:v>38390</c:v>
                </c:pt>
                <c:pt idx="7">
                  <c:v>38391</c:v>
                </c:pt>
                <c:pt idx="8">
                  <c:v>38392</c:v>
                </c:pt>
                <c:pt idx="9">
                  <c:v>38393</c:v>
                </c:pt>
                <c:pt idx="10">
                  <c:v>38394</c:v>
                </c:pt>
                <c:pt idx="11">
                  <c:v>38395</c:v>
                </c:pt>
                <c:pt idx="12">
                  <c:v>38396</c:v>
                </c:pt>
                <c:pt idx="13">
                  <c:v>38397</c:v>
                </c:pt>
                <c:pt idx="14">
                  <c:v>38398</c:v>
                </c:pt>
                <c:pt idx="15">
                  <c:v>38399</c:v>
                </c:pt>
                <c:pt idx="16">
                  <c:v>38400</c:v>
                </c:pt>
                <c:pt idx="17">
                  <c:v>38401</c:v>
                </c:pt>
                <c:pt idx="18">
                  <c:v>38402</c:v>
                </c:pt>
                <c:pt idx="19">
                  <c:v>38403</c:v>
                </c:pt>
                <c:pt idx="20">
                  <c:v>38404</c:v>
                </c:pt>
                <c:pt idx="21">
                  <c:v>38405</c:v>
                </c:pt>
                <c:pt idx="22">
                  <c:v>38406</c:v>
                </c:pt>
                <c:pt idx="23">
                  <c:v>38407</c:v>
                </c:pt>
                <c:pt idx="24">
                  <c:v>38408</c:v>
                </c:pt>
                <c:pt idx="25">
                  <c:v>38409</c:v>
                </c:pt>
                <c:pt idx="26">
                  <c:v>38410</c:v>
                </c:pt>
                <c:pt idx="27">
                  <c:v>38411</c:v>
                </c:pt>
                <c:pt idx="28">
                  <c:v>38412</c:v>
                </c:pt>
                <c:pt idx="29">
                  <c:v>38413</c:v>
                </c:pt>
                <c:pt idx="30">
                  <c:v>38414</c:v>
                </c:pt>
                <c:pt idx="31">
                  <c:v>38415</c:v>
                </c:pt>
                <c:pt idx="32">
                  <c:v>38416</c:v>
                </c:pt>
                <c:pt idx="33">
                  <c:v>38417</c:v>
                </c:pt>
                <c:pt idx="34">
                  <c:v>38418</c:v>
                </c:pt>
                <c:pt idx="35">
                  <c:v>38419</c:v>
                </c:pt>
                <c:pt idx="36">
                  <c:v>38420</c:v>
                </c:pt>
                <c:pt idx="37">
                  <c:v>38421</c:v>
                </c:pt>
                <c:pt idx="38">
                  <c:v>38422</c:v>
                </c:pt>
                <c:pt idx="39">
                  <c:v>38423</c:v>
                </c:pt>
                <c:pt idx="40">
                  <c:v>38424</c:v>
                </c:pt>
                <c:pt idx="41">
                  <c:v>38425</c:v>
                </c:pt>
                <c:pt idx="42">
                  <c:v>38426</c:v>
                </c:pt>
                <c:pt idx="43">
                  <c:v>38427</c:v>
                </c:pt>
                <c:pt idx="44">
                  <c:v>38428</c:v>
                </c:pt>
                <c:pt idx="45">
                  <c:v>38429</c:v>
                </c:pt>
                <c:pt idx="46">
                  <c:v>38430</c:v>
                </c:pt>
              </c:numCache>
            </c:numRef>
          </c:cat>
          <c:val>
            <c:numRef>
              <c:f>oc!$AP$33:$AP$79</c:f>
              <c:numCache>
                <c:formatCode>General</c:formatCode>
                <c:ptCount val="47"/>
                <c:pt idx="14">
                  <c:v>5.5678174428900657</c:v>
                </c:pt>
                <c:pt idx="15">
                  <c:v>4.4794198654821065</c:v>
                </c:pt>
                <c:pt idx="17">
                  <c:v>7.8468874878605233</c:v>
                </c:pt>
                <c:pt idx="18">
                  <c:v>6.18067473543499</c:v>
                </c:pt>
                <c:pt idx="35">
                  <c:v>4.1443871442151137</c:v>
                </c:pt>
                <c:pt idx="36">
                  <c:v>6.0523691751961479</c:v>
                </c:pt>
                <c:pt idx="37">
                  <c:v>5.7699958471969746</c:v>
                </c:pt>
                <c:pt idx="38">
                  <c:v>4.9509517260951288</c:v>
                </c:pt>
                <c:pt idx="39">
                  <c:v>6.4591871365737914</c:v>
                </c:pt>
                <c:pt idx="42">
                  <c:v>10.626657454952307</c:v>
                </c:pt>
                <c:pt idx="43">
                  <c:v>11.714950678705595</c:v>
                </c:pt>
                <c:pt idx="44">
                  <c:v>6.8642495981785121</c:v>
                </c:pt>
                <c:pt idx="45">
                  <c:v>5.5714247262328049</c:v>
                </c:pt>
                <c:pt idx="46">
                  <c:v>10.170737246644384</c:v>
                </c:pt>
              </c:numCache>
            </c:numRef>
          </c:val>
        </c:ser>
        <c:ser>
          <c:idx val="23"/>
          <c:order val="23"/>
          <c:tx>
            <c:strRef>
              <c:f>oc!$AQ$1</c:f>
              <c:strCache>
                <c:ptCount val="1"/>
                <c:pt idx="0">
                  <c:v>DEARS EMA7</c:v>
                </c:pt>
              </c:strCache>
            </c:strRef>
          </c:tx>
          <c:marker>
            <c:symbol val="none"/>
          </c:marker>
          <c:cat>
            <c:numRef>
              <c:f>oc!$A$33:$A$79</c:f>
              <c:numCache>
                <c:formatCode>m/d/yyyy</c:formatCode>
                <c:ptCount val="47"/>
                <c:pt idx="0">
                  <c:v>38384</c:v>
                </c:pt>
                <c:pt idx="1">
                  <c:v>38385</c:v>
                </c:pt>
                <c:pt idx="2">
                  <c:v>38386</c:v>
                </c:pt>
                <c:pt idx="3">
                  <c:v>38387</c:v>
                </c:pt>
                <c:pt idx="4">
                  <c:v>38388</c:v>
                </c:pt>
                <c:pt idx="5">
                  <c:v>38389</c:v>
                </c:pt>
                <c:pt idx="6">
                  <c:v>38390</c:v>
                </c:pt>
                <c:pt idx="7">
                  <c:v>38391</c:v>
                </c:pt>
                <c:pt idx="8">
                  <c:v>38392</c:v>
                </c:pt>
                <c:pt idx="9">
                  <c:v>38393</c:v>
                </c:pt>
                <c:pt idx="10">
                  <c:v>38394</c:v>
                </c:pt>
                <c:pt idx="11">
                  <c:v>38395</c:v>
                </c:pt>
                <c:pt idx="12">
                  <c:v>38396</c:v>
                </c:pt>
                <c:pt idx="13">
                  <c:v>38397</c:v>
                </c:pt>
                <c:pt idx="14">
                  <c:v>38398</c:v>
                </c:pt>
                <c:pt idx="15">
                  <c:v>38399</c:v>
                </c:pt>
                <c:pt idx="16">
                  <c:v>38400</c:v>
                </c:pt>
                <c:pt idx="17">
                  <c:v>38401</c:v>
                </c:pt>
                <c:pt idx="18">
                  <c:v>38402</c:v>
                </c:pt>
                <c:pt idx="19">
                  <c:v>38403</c:v>
                </c:pt>
                <c:pt idx="20">
                  <c:v>38404</c:v>
                </c:pt>
                <c:pt idx="21">
                  <c:v>38405</c:v>
                </c:pt>
                <c:pt idx="22">
                  <c:v>38406</c:v>
                </c:pt>
                <c:pt idx="23">
                  <c:v>38407</c:v>
                </c:pt>
                <c:pt idx="24">
                  <c:v>38408</c:v>
                </c:pt>
                <c:pt idx="25">
                  <c:v>38409</c:v>
                </c:pt>
                <c:pt idx="26">
                  <c:v>38410</c:v>
                </c:pt>
                <c:pt idx="27">
                  <c:v>38411</c:v>
                </c:pt>
                <c:pt idx="28">
                  <c:v>38412</c:v>
                </c:pt>
                <c:pt idx="29">
                  <c:v>38413</c:v>
                </c:pt>
                <c:pt idx="30">
                  <c:v>38414</c:v>
                </c:pt>
                <c:pt idx="31">
                  <c:v>38415</c:v>
                </c:pt>
                <c:pt idx="32">
                  <c:v>38416</c:v>
                </c:pt>
                <c:pt idx="33">
                  <c:v>38417</c:v>
                </c:pt>
                <c:pt idx="34">
                  <c:v>38418</c:v>
                </c:pt>
                <c:pt idx="35">
                  <c:v>38419</c:v>
                </c:pt>
                <c:pt idx="36">
                  <c:v>38420</c:v>
                </c:pt>
                <c:pt idx="37">
                  <c:v>38421</c:v>
                </c:pt>
                <c:pt idx="38">
                  <c:v>38422</c:v>
                </c:pt>
                <c:pt idx="39">
                  <c:v>38423</c:v>
                </c:pt>
                <c:pt idx="40">
                  <c:v>38424</c:v>
                </c:pt>
                <c:pt idx="41">
                  <c:v>38425</c:v>
                </c:pt>
                <c:pt idx="42">
                  <c:v>38426</c:v>
                </c:pt>
                <c:pt idx="43">
                  <c:v>38427</c:v>
                </c:pt>
                <c:pt idx="44">
                  <c:v>38428</c:v>
                </c:pt>
                <c:pt idx="45">
                  <c:v>38429</c:v>
                </c:pt>
                <c:pt idx="46">
                  <c:v>38430</c:v>
                </c:pt>
              </c:numCache>
            </c:numRef>
          </c:cat>
          <c:val>
            <c:numRef>
              <c:f>oc!$AQ$33:$AQ$79</c:f>
              <c:numCache>
                <c:formatCode>General</c:formatCode>
                <c:ptCount val="47"/>
                <c:pt idx="0">
                  <c:v>13.768853142639163</c:v>
                </c:pt>
                <c:pt idx="1">
                  <c:v>13.014895305619216</c:v>
                </c:pt>
                <c:pt idx="2">
                  <c:v>13.700426166923402</c:v>
                </c:pt>
                <c:pt idx="3">
                  <c:v>13.877941345024272</c:v>
                </c:pt>
                <c:pt idx="4">
                  <c:v>12.809776801561116</c:v>
                </c:pt>
                <c:pt idx="7">
                  <c:v>4.6840514511373215</c:v>
                </c:pt>
                <c:pt idx="8">
                  <c:v>5.0963296038414212</c:v>
                </c:pt>
                <c:pt idx="9">
                  <c:v>4.0691506127873778</c:v>
                </c:pt>
                <c:pt idx="10">
                  <c:v>4.9921047074626435</c:v>
                </c:pt>
                <c:pt idx="11">
                  <c:v>6.8001240802551166</c:v>
                </c:pt>
                <c:pt idx="14">
                  <c:v>8.9769752112214825</c:v>
                </c:pt>
                <c:pt idx="15">
                  <c:v>4.8681105438967771</c:v>
                </c:pt>
                <c:pt idx="16">
                  <c:v>5.9247401278649532</c:v>
                </c:pt>
                <c:pt idx="17">
                  <c:v>12.707795130958022</c:v>
                </c:pt>
                <c:pt idx="18">
                  <c:v>6.2226201315434988</c:v>
                </c:pt>
                <c:pt idx="21">
                  <c:v>5.6406722653529613</c:v>
                </c:pt>
                <c:pt idx="22">
                  <c:v>6.4550943202765332</c:v>
                </c:pt>
                <c:pt idx="23">
                  <c:v>6.7276367519800724</c:v>
                </c:pt>
                <c:pt idx="24">
                  <c:v>4.4628777959709236</c:v>
                </c:pt>
                <c:pt idx="25">
                  <c:v>7.1298606555167918</c:v>
                </c:pt>
                <c:pt idx="28">
                  <c:v>3.8499862019180444</c:v>
                </c:pt>
                <c:pt idx="29">
                  <c:v>4.257861198839092</c:v>
                </c:pt>
                <c:pt idx="30">
                  <c:v>5.9192114138602845</c:v>
                </c:pt>
                <c:pt idx="31">
                  <c:v>10.506952902641913</c:v>
                </c:pt>
                <c:pt idx="35">
                  <c:v>3.9521328848191501</c:v>
                </c:pt>
                <c:pt idx="36">
                  <c:v>4.142713081637698</c:v>
                </c:pt>
                <c:pt idx="37">
                  <c:v>4.8397569225409809</c:v>
                </c:pt>
                <c:pt idx="38">
                  <c:v>7.2586701307285777</c:v>
                </c:pt>
                <c:pt idx="39">
                  <c:v>4.0693093094955666</c:v>
                </c:pt>
                <c:pt idx="42">
                  <c:v>7.3675784069600612</c:v>
                </c:pt>
                <c:pt idx="43">
                  <c:v>5.9734142394910501</c:v>
                </c:pt>
                <c:pt idx="44">
                  <c:v>6.5583480634120521</c:v>
                </c:pt>
                <c:pt idx="45">
                  <c:v>6.9936187045797045</c:v>
                </c:pt>
                <c:pt idx="46">
                  <c:v>9.4602462559767773</c:v>
                </c:pt>
              </c:numCache>
            </c:numRef>
          </c:val>
        </c:ser>
        <c:marker val="1"/>
        <c:axId val="127928960"/>
        <c:axId val="127951232"/>
      </c:lineChart>
      <c:dateAx>
        <c:axId val="127928960"/>
        <c:scaling>
          <c:orientation val="minMax"/>
        </c:scaling>
        <c:axPos val="b"/>
        <c:numFmt formatCode="m/d/yyyy" sourceLinked="1"/>
        <c:tickLblPos val="nextTo"/>
        <c:crossAx val="127951232"/>
        <c:crosses val="autoZero"/>
        <c:auto val="1"/>
        <c:lblOffset val="100"/>
        <c:majorUnit val="7"/>
        <c:majorTimeUnit val="days"/>
      </c:dateAx>
      <c:valAx>
        <c:axId val="12795123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OC</a:t>
                </a:r>
              </a:p>
            </c:rich>
          </c:tx>
          <c:layout/>
        </c:title>
        <c:numFmt formatCode="General" sourceLinked="1"/>
        <c:tickLblPos val="nextTo"/>
        <c:crossAx val="12792896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7.5563474712275591E-2"/>
          <c:y val="6.2518425376648534E-2"/>
          <c:w val="0.80470951163217874"/>
          <c:h val="0.17946058602352441"/>
        </c:manualLayout>
      </c:layout>
    </c:legend>
    <c:plotVisOnly val="1"/>
  </c:chart>
  <c:externalData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CMAQ 1 km DEARS Census Tracts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7.9325740663664879E-2"/>
          <c:y val="0.17120903686156075"/>
          <c:w val="0.90455883180800101"/>
          <c:h val="0.76323325450119694"/>
        </c:manualLayout>
      </c:layout>
      <c:lineChart>
        <c:grouping val="standard"/>
        <c:ser>
          <c:idx val="0"/>
          <c:order val="0"/>
          <c:tx>
            <c:strRef>
              <c:f>oc!$B$1</c:f>
              <c:strCache>
                <c:ptCount val="1"/>
                <c:pt idx="0">
                  <c:v>km1_26163500300</c:v>
                </c:pt>
              </c:strCache>
            </c:strRef>
          </c:tx>
          <c:spPr>
            <a:ln w="19050">
              <a:prstDash val="sysDash"/>
            </a:ln>
          </c:spPr>
          <c:marker>
            <c:symbol val="none"/>
          </c:marker>
          <c:cat>
            <c:numRef>
              <c:f>oc!$A$194:$A$240</c:f>
              <c:numCache>
                <c:formatCode>m/d/yyyy</c:formatCode>
                <c:ptCount val="47"/>
                <c:pt idx="0">
                  <c:v>38545</c:v>
                </c:pt>
                <c:pt idx="1">
                  <c:v>38546</c:v>
                </c:pt>
                <c:pt idx="2">
                  <c:v>38547</c:v>
                </c:pt>
                <c:pt idx="3">
                  <c:v>38548</c:v>
                </c:pt>
                <c:pt idx="4">
                  <c:v>38549</c:v>
                </c:pt>
                <c:pt idx="5">
                  <c:v>38550</c:v>
                </c:pt>
                <c:pt idx="6">
                  <c:v>38551</c:v>
                </c:pt>
                <c:pt idx="7">
                  <c:v>38552</c:v>
                </c:pt>
                <c:pt idx="8">
                  <c:v>38553</c:v>
                </c:pt>
                <c:pt idx="9">
                  <c:v>38554</c:v>
                </c:pt>
                <c:pt idx="10">
                  <c:v>38555</c:v>
                </c:pt>
                <c:pt idx="11">
                  <c:v>38556</c:v>
                </c:pt>
                <c:pt idx="12">
                  <c:v>38557</c:v>
                </c:pt>
                <c:pt idx="13">
                  <c:v>38558</c:v>
                </c:pt>
                <c:pt idx="14">
                  <c:v>38559</c:v>
                </c:pt>
                <c:pt idx="15">
                  <c:v>38560</c:v>
                </c:pt>
                <c:pt idx="16">
                  <c:v>38561</c:v>
                </c:pt>
                <c:pt idx="17">
                  <c:v>38562</c:v>
                </c:pt>
                <c:pt idx="18">
                  <c:v>38563</c:v>
                </c:pt>
                <c:pt idx="19">
                  <c:v>38564</c:v>
                </c:pt>
                <c:pt idx="20">
                  <c:v>38565</c:v>
                </c:pt>
                <c:pt idx="21">
                  <c:v>38566</c:v>
                </c:pt>
                <c:pt idx="22">
                  <c:v>38567</c:v>
                </c:pt>
                <c:pt idx="23">
                  <c:v>38568</c:v>
                </c:pt>
                <c:pt idx="24">
                  <c:v>38569</c:v>
                </c:pt>
                <c:pt idx="25">
                  <c:v>38570</c:v>
                </c:pt>
                <c:pt idx="26">
                  <c:v>38571</c:v>
                </c:pt>
                <c:pt idx="27">
                  <c:v>38572</c:v>
                </c:pt>
                <c:pt idx="28">
                  <c:v>38573</c:v>
                </c:pt>
                <c:pt idx="29">
                  <c:v>38574</c:v>
                </c:pt>
                <c:pt idx="30">
                  <c:v>38575</c:v>
                </c:pt>
                <c:pt idx="31">
                  <c:v>38576</c:v>
                </c:pt>
                <c:pt idx="32">
                  <c:v>38577</c:v>
                </c:pt>
                <c:pt idx="33">
                  <c:v>38578</c:v>
                </c:pt>
                <c:pt idx="34">
                  <c:v>38579</c:v>
                </c:pt>
                <c:pt idx="35">
                  <c:v>38580</c:v>
                </c:pt>
                <c:pt idx="36">
                  <c:v>38581</c:v>
                </c:pt>
                <c:pt idx="37">
                  <c:v>38582</c:v>
                </c:pt>
                <c:pt idx="38">
                  <c:v>38583</c:v>
                </c:pt>
                <c:pt idx="39">
                  <c:v>38584</c:v>
                </c:pt>
                <c:pt idx="40">
                  <c:v>38585</c:v>
                </c:pt>
                <c:pt idx="41">
                  <c:v>38586</c:v>
                </c:pt>
                <c:pt idx="42">
                  <c:v>38587</c:v>
                </c:pt>
                <c:pt idx="43">
                  <c:v>38588</c:v>
                </c:pt>
                <c:pt idx="44">
                  <c:v>38589</c:v>
                </c:pt>
                <c:pt idx="45">
                  <c:v>38590</c:v>
                </c:pt>
                <c:pt idx="46">
                  <c:v>38591</c:v>
                </c:pt>
              </c:numCache>
            </c:numRef>
          </c:cat>
          <c:val>
            <c:numRef>
              <c:f>oc!$B$194:$B$240</c:f>
              <c:numCache>
                <c:formatCode>General</c:formatCode>
                <c:ptCount val="47"/>
                <c:pt idx="0">
                  <c:v>2.2280577872879803</c:v>
                </c:pt>
                <c:pt idx="1">
                  <c:v>1.4116146629676223</c:v>
                </c:pt>
                <c:pt idx="2">
                  <c:v>1.5972364190189789</c:v>
                </c:pt>
                <c:pt idx="3">
                  <c:v>0.97911354930450523</c:v>
                </c:pt>
                <c:pt idx="4">
                  <c:v>1.139346276409924</c:v>
                </c:pt>
                <c:pt idx="5">
                  <c:v>2.5948850635128715</c:v>
                </c:pt>
                <c:pt idx="6">
                  <c:v>1.5639783766431112</c:v>
                </c:pt>
                <c:pt idx="7">
                  <c:v>1.7513572984995942</c:v>
                </c:pt>
                <c:pt idx="8">
                  <c:v>1.6457282205034669</c:v>
                </c:pt>
                <c:pt idx="9">
                  <c:v>1.9948102574950706</c:v>
                </c:pt>
                <c:pt idx="10">
                  <c:v>1.4727656523076196</c:v>
                </c:pt>
                <c:pt idx="11">
                  <c:v>1.4097133314547439</c:v>
                </c:pt>
                <c:pt idx="12">
                  <c:v>1.9799503724013146</c:v>
                </c:pt>
                <c:pt idx="13">
                  <c:v>2.1776187662035227</c:v>
                </c:pt>
                <c:pt idx="14">
                  <c:v>1.3856185406136017</c:v>
                </c:pt>
                <c:pt idx="15">
                  <c:v>1.3607092762055497</c:v>
                </c:pt>
                <c:pt idx="16">
                  <c:v>2.5313776977903522</c:v>
                </c:pt>
                <c:pt idx="17">
                  <c:v>1.4990876956920449</c:v>
                </c:pt>
                <c:pt idx="18">
                  <c:v>1.0789352181600407</c:v>
                </c:pt>
                <c:pt idx="19">
                  <c:v>2.4451084167230874</c:v>
                </c:pt>
                <c:pt idx="20">
                  <c:v>3.0822342000901699</c:v>
                </c:pt>
                <c:pt idx="21">
                  <c:v>4.2688923852595808</c:v>
                </c:pt>
                <c:pt idx="22">
                  <c:v>4.0517637119628489</c:v>
                </c:pt>
                <c:pt idx="23">
                  <c:v>1.4860231312923133</c:v>
                </c:pt>
                <c:pt idx="24">
                  <c:v>1.0782215455741</c:v>
                </c:pt>
                <c:pt idx="25">
                  <c:v>1.2754627027704071</c:v>
                </c:pt>
                <c:pt idx="26">
                  <c:v>1.8576509011909366</c:v>
                </c:pt>
                <c:pt idx="27">
                  <c:v>2.9236245408731825</c:v>
                </c:pt>
                <c:pt idx="28">
                  <c:v>3.4556299371955297</c:v>
                </c:pt>
                <c:pt idx="29">
                  <c:v>2.0992547962814569</c:v>
                </c:pt>
                <c:pt idx="30">
                  <c:v>1.2397777829901315</c:v>
                </c:pt>
                <c:pt idx="31">
                  <c:v>2.2455274927585074</c:v>
                </c:pt>
                <c:pt idx="32">
                  <c:v>1.5681635208117466</c:v>
                </c:pt>
                <c:pt idx="33">
                  <c:v>1.5080116711324081</c:v>
                </c:pt>
                <c:pt idx="34">
                  <c:v>1.8119543626283605</c:v>
                </c:pt>
                <c:pt idx="35">
                  <c:v>3.3482329079415649</c:v>
                </c:pt>
                <c:pt idx="36">
                  <c:v>1.8901123105315492</c:v>
                </c:pt>
                <c:pt idx="37">
                  <c:v>1.7842358803609386</c:v>
                </c:pt>
                <c:pt idx="38">
                  <c:v>1.8765737254483004</c:v>
                </c:pt>
                <c:pt idx="39">
                  <c:v>1.7739912932738662</c:v>
                </c:pt>
                <c:pt idx="40">
                  <c:v>1.6544630214727174</c:v>
                </c:pt>
                <c:pt idx="41">
                  <c:v>1.7429509699965517</c:v>
                </c:pt>
                <c:pt idx="42">
                  <c:v>1.1892105363464605</c:v>
                </c:pt>
                <c:pt idx="43">
                  <c:v>1.5133750162009771</c:v>
                </c:pt>
                <c:pt idx="44">
                  <c:v>1.1372325047462557</c:v>
                </c:pt>
                <c:pt idx="45">
                  <c:v>1.6950202892379214</c:v>
                </c:pt>
                <c:pt idx="46">
                  <c:v>2.6665802793577313</c:v>
                </c:pt>
              </c:numCache>
            </c:numRef>
          </c:val>
        </c:ser>
        <c:ser>
          <c:idx val="1"/>
          <c:order val="1"/>
          <c:tx>
            <c:strRef>
              <c:f>oc!$C$1</c:f>
              <c:strCache>
                <c:ptCount val="1"/>
                <c:pt idx="0">
                  <c:v>km1_26163520900</c:v>
                </c:pt>
              </c:strCache>
            </c:strRef>
          </c:tx>
          <c:spPr>
            <a:ln w="19050">
              <a:prstDash val="sysDash"/>
            </a:ln>
          </c:spPr>
          <c:marker>
            <c:symbol val="none"/>
          </c:marker>
          <c:cat>
            <c:numRef>
              <c:f>oc!$A$194:$A$240</c:f>
              <c:numCache>
                <c:formatCode>m/d/yyyy</c:formatCode>
                <c:ptCount val="47"/>
                <c:pt idx="0">
                  <c:v>38545</c:v>
                </c:pt>
                <c:pt idx="1">
                  <c:v>38546</c:v>
                </c:pt>
                <c:pt idx="2">
                  <c:v>38547</c:v>
                </c:pt>
                <c:pt idx="3">
                  <c:v>38548</c:v>
                </c:pt>
                <c:pt idx="4">
                  <c:v>38549</c:v>
                </c:pt>
                <c:pt idx="5">
                  <c:v>38550</c:v>
                </c:pt>
                <c:pt idx="6">
                  <c:v>38551</c:v>
                </c:pt>
                <c:pt idx="7">
                  <c:v>38552</c:v>
                </c:pt>
                <c:pt idx="8">
                  <c:v>38553</c:v>
                </c:pt>
                <c:pt idx="9">
                  <c:v>38554</c:v>
                </c:pt>
                <c:pt idx="10">
                  <c:v>38555</c:v>
                </c:pt>
                <c:pt idx="11">
                  <c:v>38556</c:v>
                </c:pt>
                <c:pt idx="12">
                  <c:v>38557</c:v>
                </c:pt>
                <c:pt idx="13">
                  <c:v>38558</c:v>
                </c:pt>
                <c:pt idx="14">
                  <c:v>38559</c:v>
                </c:pt>
                <c:pt idx="15">
                  <c:v>38560</c:v>
                </c:pt>
                <c:pt idx="16">
                  <c:v>38561</c:v>
                </c:pt>
                <c:pt idx="17">
                  <c:v>38562</c:v>
                </c:pt>
                <c:pt idx="18">
                  <c:v>38563</c:v>
                </c:pt>
                <c:pt idx="19">
                  <c:v>38564</c:v>
                </c:pt>
                <c:pt idx="20">
                  <c:v>38565</c:v>
                </c:pt>
                <c:pt idx="21">
                  <c:v>38566</c:v>
                </c:pt>
                <c:pt idx="22">
                  <c:v>38567</c:v>
                </c:pt>
                <c:pt idx="23">
                  <c:v>38568</c:v>
                </c:pt>
                <c:pt idx="24">
                  <c:v>38569</c:v>
                </c:pt>
                <c:pt idx="25">
                  <c:v>38570</c:v>
                </c:pt>
                <c:pt idx="26">
                  <c:v>38571</c:v>
                </c:pt>
                <c:pt idx="27">
                  <c:v>38572</c:v>
                </c:pt>
                <c:pt idx="28">
                  <c:v>38573</c:v>
                </c:pt>
                <c:pt idx="29">
                  <c:v>38574</c:v>
                </c:pt>
                <c:pt idx="30">
                  <c:v>38575</c:v>
                </c:pt>
                <c:pt idx="31">
                  <c:v>38576</c:v>
                </c:pt>
                <c:pt idx="32">
                  <c:v>38577</c:v>
                </c:pt>
                <c:pt idx="33">
                  <c:v>38578</c:v>
                </c:pt>
                <c:pt idx="34">
                  <c:v>38579</c:v>
                </c:pt>
                <c:pt idx="35">
                  <c:v>38580</c:v>
                </c:pt>
                <c:pt idx="36">
                  <c:v>38581</c:v>
                </c:pt>
                <c:pt idx="37">
                  <c:v>38582</c:v>
                </c:pt>
                <c:pt idx="38">
                  <c:v>38583</c:v>
                </c:pt>
                <c:pt idx="39">
                  <c:v>38584</c:v>
                </c:pt>
                <c:pt idx="40">
                  <c:v>38585</c:v>
                </c:pt>
                <c:pt idx="41">
                  <c:v>38586</c:v>
                </c:pt>
                <c:pt idx="42">
                  <c:v>38587</c:v>
                </c:pt>
                <c:pt idx="43">
                  <c:v>38588</c:v>
                </c:pt>
                <c:pt idx="44">
                  <c:v>38589</c:v>
                </c:pt>
                <c:pt idx="45">
                  <c:v>38590</c:v>
                </c:pt>
                <c:pt idx="46">
                  <c:v>38591</c:v>
                </c:pt>
              </c:numCache>
            </c:numRef>
          </c:cat>
          <c:val>
            <c:numRef>
              <c:f>oc!$C$194:$C$240</c:f>
              <c:numCache>
                <c:formatCode>General</c:formatCode>
                <c:ptCount val="47"/>
                <c:pt idx="0">
                  <c:v>2.9311136205215007</c:v>
                </c:pt>
                <c:pt idx="1">
                  <c:v>2.7996436655521393</c:v>
                </c:pt>
                <c:pt idx="2">
                  <c:v>3.7806605224031955</c:v>
                </c:pt>
                <c:pt idx="3">
                  <c:v>2.3118502084786692</c:v>
                </c:pt>
                <c:pt idx="4">
                  <c:v>1.5263498038984835</c:v>
                </c:pt>
                <c:pt idx="5">
                  <c:v>3.4554444908474884</c:v>
                </c:pt>
                <c:pt idx="6">
                  <c:v>2.3074298456000784</c:v>
                </c:pt>
                <c:pt idx="7">
                  <c:v>2.8477927700538808</c:v>
                </c:pt>
                <c:pt idx="8">
                  <c:v>2.2502843370505921</c:v>
                </c:pt>
                <c:pt idx="9">
                  <c:v>3.125471108360216</c:v>
                </c:pt>
                <c:pt idx="10">
                  <c:v>3.6991513935693852</c:v>
                </c:pt>
                <c:pt idx="11">
                  <c:v>1.706350172132564</c:v>
                </c:pt>
                <c:pt idx="12">
                  <c:v>2.451738930462549</c:v>
                </c:pt>
                <c:pt idx="13">
                  <c:v>2.4755346721503884</c:v>
                </c:pt>
                <c:pt idx="14">
                  <c:v>1.974225990396614</c:v>
                </c:pt>
                <c:pt idx="15">
                  <c:v>2.8252359960849085</c:v>
                </c:pt>
                <c:pt idx="16">
                  <c:v>3.3190958234093464</c:v>
                </c:pt>
                <c:pt idx="17">
                  <c:v>3.0651036443111175</c:v>
                </c:pt>
                <c:pt idx="18">
                  <c:v>2.5499756228333958</c:v>
                </c:pt>
                <c:pt idx="19">
                  <c:v>3.4447735297338418</c:v>
                </c:pt>
                <c:pt idx="20">
                  <c:v>3.2919654653330022</c:v>
                </c:pt>
                <c:pt idx="21">
                  <c:v>4.9931390329341712</c:v>
                </c:pt>
                <c:pt idx="22">
                  <c:v>5.2526604239052785</c:v>
                </c:pt>
                <c:pt idx="23">
                  <c:v>1.9609172042304028</c:v>
                </c:pt>
                <c:pt idx="24">
                  <c:v>2.8038921578942486</c:v>
                </c:pt>
                <c:pt idx="25">
                  <c:v>1.7621378915694852</c:v>
                </c:pt>
                <c:pt idx="26">
                  <c:v>2.6033163289539516</c:v>
                </c:pt>
                <c:pt idx="27">
                  <c:v>3.6382774270605296</c:v>
                </c:pt>
                <c:pt idx="28">
                  <c:v>4.6832275105019407</c:v>
                </c:pt>
                <c:pt idx="29">
                  <c:v>3.2661209066087999</c:v>
                </c:pt>
                <c:pt idx="30">
                  <c:v>2.1146836528787389</c:v>
                </c:pt>
                <c:pt idx="31">
                  <c:v>2.9103281255035349</c:v>
                </c:pt>
                <c:pt idx="32">
                  <c:v>2.7568629398010671</c:v>
                </c:pt>
                <c:pt idx="33">
                  <c:v>2.8963696592642614</c:v>
                </c:pt>
                <c:pt idx="34">
                  <c:v>3.6965693214442581</c:v>
                </c:pt>
                <c:pt idx="35">
                  <c:v>4.0687237393576652</c:v>
                </c:pt>
                <c:pt idx="36">
                  <c:v>3.6531604983999082</c:v>
                </c:pt>
                <c:pt idx="37">
                  <c:v>1.951024516330411</c:v>
                </c:pt>
                <c:pt idx="38">
                  <c:v>2.3767141389350095</c:v>
                </c:pt>
                <c:pt idx="39">
                  <c:v>2.48249312552313</c:v>
                </c:pt>
                <c:pt idx="40">
                  <c:v>1.8841033053662006</c:v>
                </c:pt>
                <c:pt idx="41">
                  <c:v>2.5863906812931723</c:v>
                </c:pt>
                <c:pt idx="42">
                  <c:v>2.6933033547053733</c:v>
                </c:pt>
                <c:pt idx="43">
                  <c:v>3.1897635248024017</c:v>
                </c:pt>
                <c:pt idx="44">
                  <c:v>2.8499606728631384</c:v>
                </c:pt>
                <c:pt idx="45">
                  <c:v>2.3530359757908932</c:v>
                </c:pt>
                <c:pt idx="46">
                  <c:v>3.2142513757571578</c:v>
                </c:pt>
              </c:numCache>
            </c:numRef>
          </c:val>
        </c:ser>
        <c:ser>
          <c:idx val="2"/>
          <c:order val="2"/>
          <c:tx>
            <c:strRef>
              <c:f>oc!$D$1</c:f>
              <c:strCache>
                <c:ptCount val="1"/>
                <c:pt idx="0">
                  <c:v>km1_26163521100</c:v>
                </c:pt>
              </c:strCache>
            </c:strRef>
          </c:tx>
          <c:spPr>
            <a:ln w="19050">
              <a:prstDash val="sysDash"/>
            </a:ln>
          </c:spPr>
          <c:marker>
            <c:symbol val="none"/>
          </c:marker>
          <c:cat>
            <c:numRef>
              <c:f>oc!$A$194:$A$240</c:f>
              <c:numCache>
                <c:formatCode>m/d/yyyy</c:formatCode>
                <c:ptCount val="47"/>
                <c:pt idx="0">
                  <c:v>38545</c:v>
                </c:pt>
                <c:pt idx="1">
                  <c:v>38546</c:v>
                </c:pt>
                <c:pt idx="2">
                  <c:v>38547</c:v>
                </c:pt>
                <c:pt idx="3">
                  <c:v>38548</c:v>
                </c:pt>
                <c:pt idx="4">
                  <c:v>38549</c:v>
                </c:pt>
                <c:pt idx="5">
                  <c:v>38550</c:v>
                </c:pt>
                <c:pt idx="6">
                  <c:v>38551</c:v>
                </c:pt>
                <c:pt idx="7">
                  <c:v>38552</c:v>
                </c:pt>
                <c:pt idx="8">
                  <c:v>38553</c:v>
                </c:pt>
                <c:pt idx="9">
                  <c:v>38554</c:v>
                </c:pt>
                <c:pt idx="10">
                  <c:v>38555</c:v>
                </c:pt>
                <c:pt idx="11">
                  <c:v>38556</c:v>
                </c:pt>
                <c:pt idx="12">
                  <c:v>38557</c:v>
                </c:pt>
                <c:pt idx="13">
                  <c:v>38558</c:v>
                </c:pt>
                <c:pt idx="14">
                  <c:v>38559</c:v>
                </c:pt>
                <c:pt idx="15">
                  <c:v>38560</c:v>
                </c:pt>
                <c:pt idx="16">
                  <c:v>38561</c:v>
                </c:pt>
                <c:pt idx="17">
                  <c:v>38562</c:v>
                </c:pt>
                <c:pt idx="18">
                  <c:v>38563</c:v>
                </c:pt>
                <c:pt idx="19">
                  <c:v>38564</c:v>
                </c:pt>
                <c:pt idx="20">
                  <c:v>38565</c:v>
                </c:pt>
                <c:pt idx="21">
                  <c:v>38566</c:v>
                </c:pt>
                <c:pt idx="22">
                  <c:v>38567</c:v>
                </c:pt>
                <c:pt idx="23">
                  <c:v>38568</c:v>
                </c:pt>
                <c:pt idx="24">
                  <c:v>38569</c:v>
                </c:pt>
                <c:pt idx="25">
                  <c:v>38570</c:v>
                </c:pt>
                <c:pt idx="26">
                  <c:v>38571</c:v>
                </c:pt>
                <c:pt idx="27">
                  <c:v>38572</c:v>
                </c:pt>
                <c:pt idx="28">
                  <c:v>38573</c:v>
                </c:pt>
                <c:pt idx="29">
                  <c:v>38574</c:v>
                </c:pt>
                <c:pt idx="30">
                  <c:v>38575</c:v>
                </c:pt>
                <c:pt idx="31">
                  <c:v>38576</c:v>
                </c:pt>
                <c:pt idx="32">
                  <c:v>38577</c:v>
                </c:pt>
                <c:pt idx="33">
                  <c:v>38578</c:v>
                </c:pt>
                <c:pt idx="34">
                  <c:v>38579</c:v>
                </c:pt>
                <c:pt idx="35">
                  <c:v>38580</c:v>
                </c:pt>
                <c:pt idx="36">
                  <c:v>38581</c:v>
                </c:pt>
                <c:pt idx="37">
                  <c:v>38582</c:v>
                </c:pt>
                <c:pt idx="38">
                  <c:v>38583</c:v>
                </c:pt>
                <c:pt idx="39">
                  <c:v>38584</c:v>
                </c:pt>
                <c:pt idx="40">
                  <c:v>38585</c:v>
                </c:pt>
                <c:pt idx="41">
                  <c:v>38586</c:v>
                </c:pt>
                <c:pt idx="42">
                  <c:v>38587</c:v>
                </c:pt>
                <c:pt idx="43">
                  <c:v>38588</c:v>
                </c:pt>
                <c:pt idx="44">
                  <c:v>38589</c:v>
                </c:pt>
                <c:pt idx="45">
                  <c:v>38590</c:v>
                </c:pt>
                <c:pt idx="46">
                  <c:v>38591</c:v>
                </c:pt>
              </c:numCache>
            </c:numRef>
          </c:cat>
          <c:val>
            <c:numRef>
              <c:f>oc!$D$194:$D$240</c:f>
              <c:numCache>
                <c:formatCode>General</c:formatCode>
                <c:ptCount val="47"/>
                <c:pt idx="0">
                  <c:v>2.477330608681465</c:v>
                </c:pt>
                <c:pt idx="1">
                  <c:v>2.2895210571587086</c:v>
                </c:pt>
                <c:pt idx="2">
                  <c:v>3.188462600344792</c:v>
                </c:pt>
                <c:pt idx="3">
                  <c:v>1.6019320763492335</c:v>
                </c:pt>
                <c:pt idx="4">
                  <c:v>1.4267580582139392</c:v>
                </c:pt>
                <c:pt idx="5">
                  <c:v>4.0167708190468447</c:v>
                </c:pt>
                <c:pt idx="6">
                  <c:v>2.2725529163920632</c:v>
                </c:pt>
                <c:pt idx="7">
                  <c:v>2.5675808136196188</c:v>
                </c:pt>
                <c:pt idx="8">
                  <c:v>1.9639149610108386</c:v>
                </c:pt>
                <c:pt idx="9">
                  <c:v>2.6485661814610162</c:v>
                </c:pt>
                <c:pt idx="10">
                  <c:v>3.0956858278562627</c:v>
                </c:pt>
                <c:pt idx="11">
                  <c:v>1.49269216596925</c:v>
                </c:pt>
                <c:pt idx="12">
                  <c:v>2.3476576496226094</c:v>
                </c:pt>
                <c:pt idx="13">
                  <c:v>2.3123633014814309</c:v>
                </c:pt>
                <c:pt idx="14">
                  <c:v>1.7351281296772261</c:v>
                </c:pt>
                <c:pt idx="15">
                  <c:v>2.3616572516427063</c:v>
                </c:pt>
                <c:pt idx="16">
                  <c:v>3.3099728533998132</c:v>
                </c:pt>
                <c:pt idx="17">
                  <c:v>2.6610307386144996</c:v>
                </c:pt>
                <c:pt idx="18">
                  <c:v>1.9827014001396794</c:v>
                </c:pt>
                <c:pt idx="19">
                  <c:v>3.3904769218061119</c:v>
                </c:pt>
                <c:pt idx="20">
                  <c:v>3.1910339974565431</c:v>
                </c:pt>
                <c:pt idx="21">
                  <c:v>4.8335137476290884</c:v>
                </c:pt>
                <c:pt idx="22">
                  <c:v>5.0237902645021677</c:v>
                </c:pt>
                <c:pt idx="23">
                  <c:v>1.7883770292780052</c:v>
                </c:pt>
                <c:pt idx="24">
                  <c:v>2.0353221737314016</c:v>
                </c:pt>
                <c:pt idx="25">
                  <c:v>1.4269991577214871</c:v>
                </c:pt>
                <c:pt idx="26">
                  <c:v>2.3639848675423614</c:v>
                </c:pt>
                <c:pt idx="27">
                  <c:v>3.9556214606078961</c:v>
                </c:pt>
                <c:pt idx="28">
                  <c:v>4.7952511190281557</c:v>
                </c:pt>
                <c:pt idx="29">
                  <c:v>2.7828719317525006</c:v>
                </c:pt>
                <c:pt idx="30">
                  <c:v>1.6811204063318048</c:v>
                </c:pt>
                <c:pt idx="31">
                  <c:v>2.7167487149126828</c:v>
                </c:pt>
                <c:pt idx="32">
                  <c:v>2.4643811071291566</c:v>
                </c:pt>
                <c:pt idx="33">
                  <c:v>2.4420079904763647</c:v>
                </c:pt>
                <c:pt idx="34">
                  <c:v>2.8696387712843716</c:v>
                </c:pt>
                <c:pt idx="35">
                  <c:v>3.9612246778948852</c:v>
                </c:pt>
                <c:pt idx="36">
                  <c:v>2.9019720344028124</c:v>
                </c:pt>
                <c:pt idx="37">
                  <c:v>1.7861419378702219</c:v>
                </c:pt>
                <c:pt idx="38">
                  <c:v>2.3255228764998415</c:v>
                </c:pt>
                <c:pt idx="39">
                  <c:v>2.4728269285988063</c:v>
                </c:pt>
                <c:pt idx="40">
                  <c:v>1.7460464778511475</c:v>
                </c:pt>
                <c:pt idx="41">
                  <c:v>2.0924407423008233</c:v>
                </c:pt>
                <c:pt idx="42">
                  <c:v>2.2306876157720885</c:v>
                </c:pt>
                <c:pt idx="43">
                  <c:v>2.6266692346738032</c:v>
                </c:pt>
                <c:pt idx="44">
                  <c:v>2.2621096634538844</c:v>
                </c:pt>
                <c:pt idx="45">
                  <c:v>1.8691739819478244</c:v>
                </c:pt>
                <c:pt idx="46">
                  <c:v>3.2539929778625569</c:v>
                </c:pt>
              </c:numCache>
            </c:numRef>
          </c:val>
        </c:ser>
        <c:ser>
          <c:idx val="3"/>
          <c:order val="3"/>
          <c:tx>
            <c:strRef>
              <c:f>oc!$E$1</c:f>
              <c:strCache>
                <c:ptCount val="1"/>
                <c:pt idx="0">
                  <c:v>km1_26163523400</c:v>
                </c:pt>
              </c:strCache>
            </c:strRef>
          </c:tx>
          <c:spPr>
            <a:ln w="19050">
              <a:prstDash val="sysDash"/>
            </a:ln>
          </c:spPr>
          <c:marker>
            <c:symbol val="none"/>
          </c:marker>
          <c:cat>
            <c:numRef>
              <c:f>oc!$A$194:$A$240</c:f>
              <c:numCache>
                <c:formatCode>m/d/yyyy</c:formatCode>
                <c:ptCount val="47"/>
                <c:pt idx="0">
                  <c:v>38545</c:v>
                </c:pt>
                <c:pt idx="1">
                  <c:v>38546</c:v>
                </c:pt>
                <c:pt idx="2">
                  <c:v>38547</c:v>
                </c:pt>
                <c:pt idx="3">
                  <c:v>38548</c:v>
                </c:pt>
                <c:pt idx="4">
                  <c:v>38549</c:v>
                </c:pt>
                <c:pt idx="5">
                  <c:v>38550</c:v>
                </c:pt>
                <c:pt idx="6">
                  <c:v>38551</c:v>
                </c:pt>
                <c:pt idx="7">
                  <c:v>38552</c:v>
                </c:pt>
                <c:pt idx="8">
                  <c:v>38553</c:v>
                </c:pt>
                <c:pt idx="9">
                  <c:v>38554</c:v>
                </c:pt>
                <c:pt idx="10">
                  <c:v>38555</c:v>
                </c:pt>
                <c:pt idx="11">
                  <c:v>38556</c:v>
                </c:pt>
                <c:pt idx="12">
                  <c:v>38557</c:v>
                </c:pt>
                <c:pt idx="13">
                  <c:v>38558</c:v>
                </c:pt>
                <c:pt idx="14">
                  <c:v>38559</c:v>
                </c:pt>
                <c:pt idx="15">
                  <c:v>38560</c:v>
                </c:pt>
                <c:pt idx="16">
                  <c:v>38561</c:v>
                </c:pt>
                <c:pt idx="17">
                  <c:v>38562</c:v>
                </c:pt>
                <c:pt idx="18">
                  <c:v>38563</c:v>
                </c:pt>
                <c:pt idx="19">
                  <c:v>38564</c:v>
                </c:pt>
                <c:pt idx="20">
                  <c:v>38565</c:v>
                </c:pt>
                <c:pt idx="21">
                  <c:v>38566</c:v>
                </c:pt>
                <c:pt idx="22">
                  <c:v>38567</c:v>
                </c:pt>
                <c:pt idx="23">
                  <c:v>38568</c:v>
                </c:pt>
                <c:pt idx="24">
                  <c:v>38569</c:v>
                </c:pt>
                <c:pt idx="25">
                  <c:v>38570</c:v>
                </c:pt>
                <c:pt idx="26">
                  <c:v>38571</c:v>
                </c:pt>
                <c:pt idx="27">
                  <c:v>38572</c:v>
                </c:pt>
                <c:pt idx="28">
                  <c:v>38573</c:v>
                </c:pt>
                <c:pt idx="29">
                  <c:v>38574</c:v>
                </c:pt>
                <c:pt idx="30">
                  <c:v>38575</c:v>
                </c:pt>
                <c:pt idx="31">
                  <c:v>38576</c:v>
                </c:pt>
                <c:pt idx="32">
                  <c:v>38577</c:v>
                </c:pt>
                <c:pt idx="33">
                  <c:v>38578</c:v>
                </c:pt>
                <c:pt idx="34">
                  <c:v>38579</c:v>
                </c:pt>
                <c:pt idx="35">
                  <c:v>38580</c:v>
                </c:pt>
                <c:pt idx="36">
                  <c:v>38581</c:v>
                </c:pt>
                <c:pt idx="37">
                  <c:v>38582</c:v>
                </c:pt>
                <c:pt idx="38">
                  <c:v>38583</c:v>
                </c:pt>
                <c:pt idx="39">
                  <c:v>38584</c:v>
                </c:pt>
                <c:pt idx="40">
                  <c:v>38585</c:v>
                </c:pt>
                <c:pt idx="41">
                  <c:v>38586</c:v>
                </c:pt>
                <c:pt idx="42">
                  <c:v>38587</c:v>
                </c:pt>
                <c:pt idx="43">
                  <c:v>38588</c:v>
                </c:pt>
                <c:pt idx="44">
                  <c:v>38589</c:v>
                </c:pt>
                <c:pt idx="45">
                  <c:v>38590</c:v>
                </c:pt>
                <c:pt idx="46">
                  <c:v>38591</c:v>
                </c:pt>
              </c:numCache>
            </c:numRef>
          </c:cat>
          <c:val>
            <c:numRef>
              <c:f>oc!$E$194:$E$240</c:f>
              <c:numCache>
                <c:formatCode>General</c:formatCode>
                <c:ptCount val="47"/>
                <c:pt idx="0">
                  <c:v>2.5378339686430991</c:v>
                </c:pt>
                <c:pt idx="1">
                  <c:v>2.1341750166999796</c:v>
                </c:pt>
                <c:pt idx="2">
                  <c:v>2.899491828167811</c:v>
                </c:pt>
                <c:pt idx="3">
                  <c:v>1.6192716045770794</c:v>
                </c:pt>
                <c:pt idx="4">
                  <c:v>1.7332784309983253</c:v>
                </c:pt>
                <c:pt idx="5">
                  <c:v>4.5679645803757012</c:v>
                </c:pt>
                <c:pt idx="6">
                  <c:v>2.2263088934123516</c:v>
                </c:pt>
                <c:pt idx="7">
                  <c:v>2.4563308269716799</c:v>
                </c:pt>
                <c:pt idx="8">
                  <c:v>2.0698844279395416</c:v>
                </c:pt>
                <c:pt idx="9">
                  <c:v>2.7587808177340776</c:v>
                </c:pt>
                <c:pt idx="10">
                  <c:v>2.7165319898631424</c:v>
                </c:pt>
                <c:pt idx="11">
                  <c:v>1.7050428356742486</c:v>
                </c:pt>
                <c:pt idx="12">
                  <c:v>2.3683871144894511</c:v>
                </c:pt>
                <c:pt idx="13">
                  <c:v>2.4298899536952376</c:v>
                </c:pt>
                <c:pt idx="14">
                  <c:v>1.7254302133029948</c:v>
                </c:pt>
                <c:pt idx="15">
                  <c:v>2.1448394260757291</c:v>
                </c:pt>
                <c:pt idx="16">
                  <c:v>3.1196117567208907</c:v>
                </c:pt>
                <c:pt idx="17">
                  <c:v>2.4014539304577434</c:v>
                </c:pt>
                <c:pt idx="18">
                  <c:v>1.9233293757618715</c:v>
                </c:pt>
                <c:pt idx="19">
                  <c:v>3.3968560821376741</c:v>
                </c:pt>
                <c:pt idx="20">
                  <c:v>3.2140600209822878</c:v>
                </c:pt>
                <c:pt idx="21">
                  <c:v>4.692347252819066</c:v>
                </c:pt>
                <c:pt idx="22">
                  <c:v>5.0279407170601189</c:v>
                </c:pt>
                <c:pt idx="23">
                  <c:v>1.7799631768527131</c:v>
                </c:pt>
                <c:pt idx="24">
                  <c:v>2.0172214232540377</c:v>
                </c:pt>
                <c:pt idx="25">
                  <c:v>1.732628776342608</c:v>
                </c:pt>
                <c:pt idx="26">
                  <c:v>2.6759893617127091</c:v>
                </c:pt>
                <c:pt idx="27">
                  <c:v>4.628724451952924</c:v>
                </c:pt>
                <c:pt idx="28">
                  <c:v>4.6184250133422511</c:v>
                </c:pt>
                <c:pt idx="29">
                  <c:v>2.6372235089850924</c:v>
                </c:pt>
                <c:pt idx="30">
                  <c:v>1.8030039822915569</c:v>
                </c:pt>
                <c:pt idx="31">
                  <c:v>2.7252557869069278</c:v>
                </c:pt>
                <c:pt idx="32">
                  <c:v>2.6411547266567745</c:v>
                </c:pt>
                <c:pt idx="33">
                  <c:v>2.1777740673472485</c:v>
                </c:pt>
                <c:pt idx="34">
                  <c:v>2.7168408534489572</c:v>
                </c:pt>
                <c:pt idx="35">
                  <c:v>4.0057146672625095</c:v>
                </c:pt>
                <c:pt idx="36">
                  <c:v>2.9256512081095329</c:v>
                </c:pt>
                <c:pt idx="37">
                  <c:v>2.1264119259625054</c:v>
                </c:pt>
                <c:pt idx="38">
                  <c:v>2.4178495540594063</c:v>
                </c:pt>
                <c:pt idx="39">
                  <c:v>2.6231869944216064</c:v>
                </c:pt>
                <c:pt idx="40">
                  <c:v>1.7632499987957999</c:v>
                </c:pt>
                <c:pt idx="41">
                  <c:v>1.9842399893095717</c:v>
                </c:pt>
                <c:pt idx="42">
                  <c:v>1.9850916573001693</c:v>
                </c:pt>
                <c:pt idx="43">
                  <c:v>2.4735367112249755</c:v>
                </c:pt>
                <c:pt idx="44">
                  <c:v>2.1425064365224293</c:v>
                </c:pt>
                <c:pt idx="45">
                  <c:v>1.8813931073527783</c:v>
                </c:pt>
                <c:pt idx="46">
                  <c:v>3.1960868103584894</c:v>
                </c:pt>
              </c:numCache>
            </c:numRef>
          </c:val>
        </c:ser>
        <c:ser>
          <c:idx val="4"/>
          <c:order val="4"/>
          <c:tx>
            <c:strRef>
              <c:f>oc!$F$1</c:f>
              <c:strCache>
                <c:ptCount val="1"/>
                <c:pt idx="0">
                  <c:v>km1_26163523800</c:v>
                </c:pt>
              </c:strCache>
            </c:strRef>
          </c:tx>
          <c:spPr>
            <a:ln w="19050">
              <a:prstDash val="sysDash"/>
            </a:ln>
          </c:spPr>
          <c:marker>
            <c:symbol val="none"/>
          </c:marker>
          <c:cat>
            <c:numRef>
              <c:f>oc!$A$194:$A$240</c:f>
              <c:numCache>
                <c:formatCode>m/d/yyyy</c:formatCode>
                <c:ptCount val="47"/>
                <c:pt idx="0">
                  <c:v>38545</c:v>
                </c:pt>
                <c:pt idx="1">
                  <c:v>38546</c:v>
                </c:pt>
                <c:pt idx="2">
                  <c:v>38547</c:v>
                </c:pt>
                <c:pt idx="3">
                  <c:v>38548</c:v>
                </c:pt>
                <c:pt idx="4">
                  <c:v>38549</c:v>
                </c:pt>
                <c:pt idx="5">
                  <c:v>38550</c:v>
                </c:pt>
                <c:pt idx="6">
                  <c:v>38551</c:v>
                </c:pt>
                <c:pt idx="7">
                  <c:v>38552</c:v>
                </c:pt>
                <c:pt idx="8">
                  <c:v>38553</c:v>
                </c:pt>
                <c:pt idx="9">
                  <c:v>38554</c:v>
                </c:pt>
                <c:pt idx="10">
                  <c:v>38555</c:v>
                </c:pt>
                <c:pt idx="11">
                  <c:v>38556</c:v>
                </c:pt>
                <c:pt idx="12">
                  <c:v>38557</c:v>
                </c:pt>
                <c:pt idx="13">
                  <c:v>38558</c:v>
                </c:pt>
                <c:pt idx="14">
                  <c:v>38559</c:v>
                </c:pt>
                <c:pt idx="15">
                  <c:v>38560</c:v>
                </c:pt>
                <c:pt idx="16">
                  <c:v>38561</c:v>
                </c:pt>
                <c:pt idx="17">
                  <c:v>38562</c:v>
                </c:pt>
                <c:pt idx="18">
                  <c:v>38563</c:v>
                </c:pt>
                <c:pt idx="19">
                  <c:v>38564</c:v>
                </c:pt>
                <c:pt idx="20">
                  <c:v>38565</c:v>
                </c:pt>
                <c:pt idx="21">
                  <c:v>38566</c:v>
                </c:pt>
                <c:pt idx="22">
                  <c:v>38567</c:v>
                </c:pt>
                <c:pt idx="23">
                  <c:v>38568</c:v>
                </c:pt>
                <c:pt idx="24">
                  <c:v>38569</c:v>
                </c:pt>
                <c:pt idx="25">
                  <c:v>38570</c:v>
                </c:pt>
                <c:pt idx="26">
                  <c:v>38571</c:v>
                </c:pt>
                <c:pt idx="27">
                  <c:v>38572</c:v>
                </c:pt>
                <c:pt idx="28">
                  <c:v>38573</c:v>
                </c:pt>
                <c:pt idx="29">
                  <c:v>38574</c:v>
                </c:pt>
                <c:pt idx="30">
                  <c:v>38575</c:v>
                </c:pt>
                <c:pt idx="31">
                  <c:v>38576</c:v>
                </c:pt>
                <c:pt idx="32">
                  <c:v>38577</c:v>
                </c:pt>
                <c:pt idx="33">
                  <c:v>38578</c:v>
                </c:pt>
                <c:pt idx="34">
                  <c:v>38579</c:v>
                </c:pt>
                <c:pt idx="35">
                  <c:v>38580</c:v>
                </c:pt>
                <c:pt idx="36">
                  <c:v>38581</c:v>
                </c:pt>
                <c:pt idx="37">
                  <c:v>38582</c:v>
                </c:pt>
                <c:pt idx="38">
                  <c:v>38583</c:v>
                </c:pt>
                <c:pt idx="39">
                  <c:v>38584</c:v>
                </c:pt>
                <c:pt idx="40">
                  <c:v>38585</c:v>
                </c:pt>
                <c:pt idx="41">
                  <c:v>38586</c:v>
                </c:pt>
                <c:pt idx="42">
                  <c:v>38587</c:v>
                </c:pt>
                <c:pt idx="43">
                  <c:v>38588</c:v>
                </c:pt>
                <c:pt idx="44">
                  <c:v>38589</c:v>
                </c:pt>
                <c:pt idx="45">
                  <c:v>38590</c:v>
                </c:pt>
                <c:pt idx="46">
                  <c:v>38591</c:v>
                </c:pt>
              </c:numCache>
            </c:numRef>
          </c:cat>
          <c:val>
            <c:numRef>
              <c:f>oc!$F$194:$F$240</c:f>
              <c:numCache>
                <c:formatCode>General</c:formatCode>
                <c:ptCount val="47"/>
                <c:pt idx="0">
                  <c:v>3.1950744563558451</c:v>
                </c:pt>
                <c:pt idx="1">
                  <c:v>2.2049517170526087</c:v>
                </c:pt>
                <c:pt idx="2">
                  <c:v>2.7946426447015256</c:v>
                </c:pt>
                <c:pt idx="3">
                  <c:v>1.6570039965833228</c:v>
                </c:pt>
                <c:pt idx="4">
                  <c:v>3.3650553493450084</c:v>
                </c:pt>
                <c:pt idx="5">
                  <c:v>2.6526730434658625</c:v>
                </c:pt>
                <c:pt idx="6">
                  <c:v>2.1349420292147747</c:v>
                </c:pt>
                <c:pt idx="7">
                  <c:v>2.7357984619059912</c:v>
                </c:pt>
                <c:pt idx="8">
                  <c:v>3.4503338935319334</c:v>
                </c:pt>
                <c:pt idx="9">
                  <c:v>4.2460784877960878</c:v>
                </c:pt>
                <c:pt idx="10">
                  <c:v>2.501600562905272</c:v>
                </c:pt>
                <c:pt idx="11">
                  <c:v>4.4359358694637194</c:v>
                </c:pt>
                <c:pt idx="12">
                  <c:v>2.650213249726221</c:v>
                </c:pt>
                <c:pt idx="13">
                  <c:v>3.6677737403661013</c:v>
                </c:pt>
                <c:pt idx="14">
                  <c:v>1.7299674670211971</c:v>
                </c:pt>
                <c:pt idx="15">
                  <c:v>1.9086410346596192</c:v>
                </c:pt>
                <c:pt idx="16">
                  <c:v>2.9204988433824233</c:v>
                </c:pt>
                <c:pt idx="17">
                  <c:v>2.3995998678340889</c:v>
                </c:pt>
                <c:pt idx="18">
                  <c:v>1.7479755040258169</c:v>
                </c:pt>
                <c:pt idx="19">
                  <c:v>3.4962424996774644</c:v>
                </c:pt>
                <c:pt idx="20">
                  <c:v>3.2870694646456591</c:v>
                </c:pt>
                <c:pt idx="21">
                  <c:v>4.8831030946069705</c:v>
                </c:pt>
                <c:pt idx="22">
                  <c:v>4.7240864040795714</c:v>
                </c:pt>
                <c:pt idx="23">
                  <c:v>1.8497140440934647</c:v>
                </c:pt>
                <c:pt idx="24">
                  <c:v>2.4750860042792433</c:v>
                </c:pt>
                <c:pt idx="25">
                  <c:v>4.1163229117713245</c:v>
                </c:pt>
                <c:pt idx="26">
                  <c:v>6.0167009142848356</c:v>
                </c:pt>
                <c:pt idx="27">
                  <c:v>3.7374070617370307</c:v>
                </c:pt>
                <c:pt idx="28">
                  <c:v>4.1947860595925404</c:v>
                </c:pt>
                <c:pt idx="29">
                  <c:v>2.4609398765799901</c:v>
                </c:pt>
                <c:pt idx="30">
                  <c:v>3.2533746651218585</c:v>
                </c:pt>
                <c:pt idx="31">
                  <c:v>2.7707123266688236</c:v>
                </c:pt>
                <c:pt idx="32">
                  <c:v>3.2521351786951223</c:v>
                </c:pt>
                <c:pt idx="33">
                  <c:v>2.0073504905837276</c:v>
                </c:pt>
                <c:pt idx="34">
                  <c:v>2.9579026088273772</c:v>
                </c:pt>
                <c:pt idx="35">
                  <c:v>3.5748426263065389</c:v>
                </c:pt>
                <c:pt idx="36">
                  <c:v>3.3471887008830286</c:v>
                </c:pt>
                <c:pt idx="37">
                  <c:v>3.4194094109504172</c:v>
                </c:pt>
                <c:pt idx="38">
                  <c:v>3.0736149099345007</c:v>
                </c:pt>
                <c:pt idx="39">
                  <c:v>3.1766751107449331</c:v>
                </c:pt>
                <c:pt idx="40">
                  <c:v>1.9783385297826801</c:v>
                </c:pt>
                <c:pt idx="41">
                  <c:v>1.9036226522487898</c:v>
                </c:pt>
                <c:pt idx="42">
                  <c:v>1.8137127779579412</c:v>
                </c:pt>
                <c:pt idx="43">
                  <c:v>2.8066209253544607</c:v>
                </c:pt>
                <c:pt idx="44">
                  <c:v>2.0564270619846261</c:v>
                </c:pt>
                <c:pt idx="45">
                  <c:v>3.8387748486517617</c:v>
                </c:pt>
                <c:pt idx="46">
                  <c:v>2.9009754292201251</c:v>
                </c:pt>
              </c:numCache>
            </c:numRef>
          </c:val>
        </c:ser>
        <c:ser>
          <c:idx val="5"/>
          <c:order val="5"/>
          <c:tx>
            <c:strRef>
              <c:f>oc!$G$1</c:f>
              <c:strCache>
                <c:ptCount val="1"/>
                <c:pt idx="0">
                  <c:v>km1_26163524100</c:v>
                </c:pt>
              </c:strCache>
            </c:strRef>
          </c:tx>
          <c:spPr>
            <a:ln w="19050">
              <a:prstDash val="sysDash"/>
            </a:ln>
          </c:spPr>
          <c:marker>
            <c:symbol val="none"/>
          </c:marker>
          <c:cat>
            <c:numRef>
              <c:f>oc!$A$194:$A$240</c:f>
              <c:numCache>
                <c:formatCode>m/d/yyyy</c:formatCode>
                <c:ptCount val="47"/>
                <c:pt idx="0">
                  <c:v>38545</c:v>
                </c:pt>
                <c:pt idx="1">
                  <c:v>38546</c:v>
                </c:pt>
                <c:pt idx="2">
                  <c:v>38547</c:v>
                </c:pt>
                <c:pt idx="3">
                  <c:v>38548</c:v>
                </c:pt>
                <c:pt idx="4">
                  <c:v>38549</c:v>
                </c:pt>
                <c:pt idx="5">
                  <c:v>38550</c:v>
                </c:pt>
                <c:pt idx="6">
                  <c:v>38551</c:v>
                </c:pt>
                <c:pt idx="7">
                  <c:v>38552</c:v>
                </c:pt>
                <c:pt idx="8">
                  <c:v>38553</c:v>
                </c:pt>
                <c:pt idx="9">
                  <c:v>38554</c:v>
                </c:pt>
                <c:pt idx="10">
                  <c:v>38555</c:v>
                </c:pt>
                <c:pt idx="11">
                  <c:v>38556</c:v>
                </c:pt>
                <c:pt idx="12">
                  <c:v>38557</c:v>
                </c:pt>
                <c:pt idx="13">
                  <c:v>38558</c:v>
                </c:pt>
                <c:pt idx="14">
                  <c:v>38559</c:v>
                </c:pt>
                <c:pt idx="15">
                  <c:v>38560</c:v>
                </c:pt>
                <c:pt idx="16">
                  <c:v>38561</c:v>
                </c:pt>
                <c:pt idx="17">
                  <c:v>38562</c:v>
                </c:pt>
                <c:pt idx="18">
                  <c:v>38563</c:v>
                </c:pt>
                <c:pt idx="19">
                  <c:v>38564</c:v>
                </c:pt>
                <c:pt idx="20">
                  <c:v>38565</c:v>
                </c:pt>
                <c:pt idx="21">
                  <c:v>38566</c:v>
                </c:pt>
                <c:pt idx="22">
                  <c:v>38567</c:v>
                </c:pt>
                <c:pt idx="23">
                  <c:v>38568</c:v>
                </c:pt>
                <c:pt idx="24">
                  <c:v>38569</c:v>
                </c:pt>
                <c:pt idx="25">
                  <c:v>38570</c:v>
                </c:pt>
                <c:pt idx="26">
                  <c:v>38571</c:v>
                </c:pt>
                <c:pt idx="27">
                  <c:v>38572</c:v>
                </c:pt>
                <c:pt idx="28">
                  <c:v>38573</c:v>
                </c:pt>
                <c:pt idx="29">
                  <c:v>38574</c:v>
                </c:pt>
                <c:pt idx="30">
                  <c:v>38575</c:v>
                </c:pt>
                <c:pt idx="31">
                  <c:v>38576</c:v>
                </c:pt>
                <c:pt idx="32">
                  <c:v>38577</c:v>
                </c:pt>
                <c:pt idx="33">
                  <c:v>38578</c:v>
                </c:pt>
                <c:pt idx="34">
                  <c:v>38579</c:v>
                </c:pt>
                <c:pt idx="35">
                  <c:v>38580</c:v>
                </c:pt>
                <c:pt idx="36">
                  <c:v>38581</c:v>
                </c:pt>
                <c:pt idx="37">
                  <c:v>38582</c:v>
                </c:pt>
                <c:pt idx="38">
                  <c:v>38583</c:v>
                </c:pt>
                <c:pt idx="39">
                  <c:v>38584</c:v>
                </c:pt>
                <c:pt idx="40">
                  <c:v>38585</c:v>
                </c:pt>
                <c:pt idx="41">
                  <c:v>38586</c:v>
                </c:pt>
                <c:pt idx="42">
                  <c:v>38587</c:v>
                </c:pt>
                <c:pt idx="43">
                  <c:v>38588</c:v>
                </c:pt>
                <c:pt idx="44">
                  <c:v>38589</c:v>
                </c:pt>
                <c:pt idx="45">
                  <c:v>38590</c:v>
                </c:pt>
                <c:pt idx="46">
                  <c:v>38591</c:v>
                </c:pt>
              </c:numCache>
            </c:numRef>
          </c:cat>
          <c:val>
            <c:numRef>
              <c:f>oc!$G$194:$G$240</c:f>
              <c:numCache>
                <c:formatCode>General</c:formatCode>
                <c:ptCount val="47"/>
                <c:pt idx="0">
                  <c:v>2.9096400224758932</c:v>
                </c:pt>
                <c:pt idx="1">
                  <c:v>2.1879385933279991</c:v>
                </c:pt>
                <c:pt idx="2">
                  <c:v>2.6648827881241837</c:v>
                </c:pt>
                <c:pt idx="3">
                  <c:v>1.8213248414297898</c:v>
                </c:pt>
                <c:pt idx="4">
                  <c:v>2.3825316205620766</c:v>
                </c:pt>
                <c:pt idx="5">
                  <c:v>2.8735590960520008</c:v>
                </c:pt>
                <c:pt idx="6">
                  <c:v>2.5821267645029971</c:v>
                </c:pt>
                <c:pt idx="7">
                  <c:v>2.5175258707410344</c:v>
                </c:pt>
                <c:pt idx="8">
                  <c:v>2.7967071490517506</c:v>
                </c:pt>
                <c:pt idx="9">
                  <c:v>3.9094177252457789</c:v>
                </c:pt>
                <c:pt idx="10">
                  <c:v>2.4758568583832434</c:v>
                </c:pt>
                <c:pt idx="11">
                  <c:v>2.6490314734013132</c:v>
                </c:pt>
                <c:pt idx="12">
                  <c:v>2.5096326138203344</c:v>
                </c:pt>
                <c:pt idx="13">
                  <c:v>3.42590326971064</c:v>
                </c:pt>
                <c:pt idx="14">
                  <c:v>1.9529879425341885</c:v>
                </c:pt>
                <c:pt idx="15">
                  <c:v>1.9008117247140035</c:v>
                </c:pt>
                <c:pt idx="16">
                  <c:v>3.0424620658159256</c:v>
                </c:pt>
                <c:pt idx="17">
                  <c:v>2.0629468408490843</c:v>
                </c:pt>
                <c:pt idx="18">
                  <c:v>1.8425170993432403</c:v>
                </c:pt>
                <c:pt idx="19">
                  <c:v>3.3444169519934803</c:v>
                </c:pt>
                <c:pt idx="20">
                  <c:v>3.0066976008238271</c:v>
                </c:pt>
                <c:pt idx="21">
                  <c:v>4.2860214945394546</c:v>
                </c:pt>
                <c:pt idx="22">
                  <c:v>4.5425953353599953</c:v>
                </c:pt>
                <c:pt idx="23">
                  <c:v>2.298894782861074</c:v>
                </c:pt>
                <c:pt idx="24">
                  <c:v>2.3434449469981096</c:v>
                </c:pt>
                <c:pt idx="25">
                  <c:v>3.6182847954332829</c:v>
                </c:pt>
                <c:pt idx="26">
                  <c:v>4.2362389266490936</c:v>
                </c:pt>
                <c:pt idx="27">
                  <c:v>3.7774043593090028</c:v>
                </c:pt>
                <c:pt idx="28">
                  <c:v>4.4774132931294544</c:v>
                </c:pt>
                <c:pt idx="29">
                  <c:v>2.5884199509552368</c:v>
                </c:pt>
                <c:pt idx="30">
                  <c:v>2.7337958278367296</c:v>
                </c:pt>
                <c:pt idx="31">
                  <c:v>2.9913083241942027</c:v>
                </c:pt>
                <c:pt idx="32">
                  <c:v>3.1075339304904142</c:v>
                </c:pt>
                <c:pt idx="33">
                  <c:v>1.893511005366842</c:v>
                </c:pt>
                <c:pt idx="34">
                  <c:v>3.0371740952444575</c:v>
                </c:pt>
                <c:pt idx="35">
                  <c:v>3.7989798513396331</c:v>
                </c:pt>
                <c:pt idx="36">
                  <c:v>3.2043907172434651</c:v>
                </c:pt>
                <c:pt idx="37">
                  <c:v>2.6639385788391032</c:v>
                </c:pt>
                <c:pt idx="38">
                  <c:v>2.4753888895114264</c:v>
                </c:pt>
                <c:pt idx="39">
                  <c:v>2.5246886998259774</c:v>
                </c:pt>
                <c:pt idx="40">
                  <c:v>1.8721520757535473</c:v>
                </c:pt>
                <c:pt idx="41">
                  <c:v>2.1734296622841307</c:v>
                </c:pt>
                <c:pt idx="42">
                  <c:v>1.6555364561111976</c:v>
                </c:pt>
                <c:pt idx="43">
                  <c:v>2.7498922925442457</c:v>
                </c:pt>
                <c:pt idx="44">
                  <c:v>2.042942411149852</c:v>
                </c:pt>
                <c:pt idx="45">
                  <c:v>3.7030156212082752</c:v>
                </c:pt>
                <c:pt idx="46">
                  <c:v>2.7292806340847164</c:v>
                </c:pt>
              </c:numCache>
            </c:numRef>
          </c:val>
        </c:ser>
        <c:ser>
          <c:idx val="6"/>
          <c:order val="6"/>
          <c:tx>
            <c:strRef>
              <c:f>oc!$H$1</c:f>
              <c:strCache>
                <c:ptCount val="1"/>
                <c:pt idx="0">
                  <c:v>km1_26163542100</c:v>
                </c:pt>
              </c:strCache>
            </c:strRef>
          </c:tx>
          <c:spPr>
            <a:ln w="19050">
              <a:prstDash val="sysDash"/>
            </a:ln>
          </c:spPr>
          <c:marker>
            <c:symbol val="none"/>
          </c:marker>
          <c:cat>
            <c:numRef>
              <c:f>oc!$A$194:$A$240</c:f>
              <c:numCache>
                <c:formatCode>m/d/yyyy</c:formatCode>
                <c:ptCount val="47"/>
                <c:pt idx="0">
                  <c:v>38545</c:v>
                </c:pt>
                <c:pt idx="1">
                  <c:v>38546</c:v>
                </c:pt>
                <c:pt idx="2">
                  <c:v>38547</c:v>
                </c:pt>
                <c:pt idx="3">
                  <c:v>38548</c:v>
                </c:pt>
                <c:pt idx="4">
                  <c:v>38549</c:v>
                </c:pt>
                <c:pt idx="5">
                  <c:v>38550</c:v>
                </c:pt>
                <c:pt idx="6">
                  <c:v>38551</c:v>
                </c:pt>
                <c:pt idx="7">
                  <c:v>38552</c:v>
                </c:pt>
                <c:pt idx="8">
                  <c:v>38553</c:v>
                </c:pt>
                <c:pt idx="9">
                  <c:v>38554</c:v>
                </c:pt>
                <c:pt idx="10">
                  <c:v>38555</c:v>
                </c:pt>
                <c:pt idx="11">
                  <c:v>38556</c:v>
                </c:pt>
                <c:pt idx="12">
                  <c:v>38557</c:v>
                </c:pt>
                <c:pt idx="13">
                  <c:v>38558</c:v>
                </c:pt>
                <c:pt idx="14">
                  <c:v>38559</c:v>
                </c:pt>
                <c:pt idx="15">
                  <c:v>38560</c:v>
                </c:pt>
                <c:pt idx="16">
                  <c:v>38561</c:v>
                </c:pt>
                <c:pt idx="17">
                  <c:v>38562</c:v>
                </c:pt>
                <c:pt idx="18">
                  <c:v>38563</c:v>
                </c:pt>
                <c:pt idx="19">
                  <c:v>38564</c:v>
                </c:pt>
                <c:pt idx="20">
                  <c:v>38565</c:v>
                </c:pt>
                <c:pt idx="21">
                  <c:v>38566</c:v>
                </c:pt>
                <c:pt idx="22">
                  <c:v>38567</c:v>
                </c:pt>
                <c:pt idx="23">
                  <c:v>38568</c:v>
                </c:pt>
                <c:pt idx="24">
                  <c:v>38569</c:v>
                </c:pt>
                <c:pt idx="25">
                  <c:v>38570</c:v>
                </c:pt>
                <c:pt idx="26">
                  <c:v>38571</c:v>
                </c:pt>
                <c:pt idx="27">
                  <c:v>38572</c:v>
                </c:pt>
                <c:pt idx="28">
                  <c:v>38573</c:v>
                </c:pt>
                <c:pt idx="29">
                  <c:v>38574</c:v>
                </c:pt>
                <c:pt idx="30">
                  <c:v>38575</c:v>
                </c:pt>
                <c:pt idx="31">
                  <c:v>38576</c:v>
                </c:pt>
                <c:pt idx="32">
                  <c:v>38577</c:v>
                </c:pt>
                <c:pt idx="33">
                  <c:v>38578</c:v>
                </c:pt>
                <c:pt idx="34">
                  <c:v>38579</c:v>
                </c:pt>
                <c:pt idx="35">
                  <c:v>38580</c:v>
                </c:pt>
                <c:pt idx="36">
                  <c:v>38581</c:v>
                </c:pt>
                <c:pt idx="37">
                  <c:v>38582</c:v>
                </c:pt>
                <c:pt idx="38">
                  <c:v>38583</c:v>
                </c:pt>
                <c:pt idx="39">
                  <c:v>38584</c:v>
                </c:pt>
                <c:pt idx="40">
                  <c:v>38585</c:v>
                </c:pt>
                <c:pt idx="41">
                  <c:v>38586</c:v>
                </c:pt>
                <c:pt idx="42">
                  <c:v>38587</c:v>
                </c:pt>
                <c:pt idx="43">
                  <c:v>38588</c:v>
                </c:pt>
                <c:pt idx="44">
                  <c:v>38589</c:v>
                </c:pt>
                <c:pt idx="45">
                  <c:v>38590</c:v>
                </c:pt>
                <c:pt idx="46">
                  <c:v>38591</c:v>
                </c:pt>
              </c:numCache>
            </c:numRef>
          </c:cat>
          <c:val>
            <c:numRef>
              <c:f>oc!$H$194:$H$240</c:f>
              <c:numCache>
                <c:formatCode>General</c:formatCode>
                <c:ptCount val="47"/>
                <c:pt idx="0">
                  <c:v>2.4476776565425098</c:v>
                </c:pt>
                <c:pt idx="1">
                  <c:v>2.1503741033375263</c:v>
                </c:pt>
                <c:pt idx="2">
                  <c:v>2.2853643181733787</c:v>
                </c:pt>
                <c:pt idx="3">
                  <c:v>1.6988047795991104</c:v>
                </c:pt>
                <c:pt idx="4">
                  <c:v>1.6087191406016548</c:v>
                </c:pt>
                <c:pt idx="5">
                  <c:v>1.7125492828587692</c:v>
                </c:pt>
                <c:pt idx="6">
                  <c:v>1.2158091005015497</c:v>
                </c:pt>
                <c:pt idx="7">
                  <c:v>1.9800951940317948</c:v>
                </c:pt>
                <c:pt idx="8">
                  <c:v>1.5376435527189944</c:v>
                </c:pt>
                <c:pt idx="9">
                  <c:v>2.5156258246085295</c:v>
                </c:pt>
                <c:pt idx="10">
                  <c:v>1.7654792865505442</c:v>
                </c:pt>
                <c:pt idx="11">
                  <c:v>2.1966433336104578</c:v>
                </c:pt>
                <c:pt idx="12">
                  <c:v>1.7706616413779557</c:v>
                </c:pt>
                <c:pt idx="13">
                  <c:v>2.2413587733947984</c:v>
                </c:pt>
                <c:pt idx="14">
                  <c:v>1.2122595433223371</c:v>
                </c:pt>
                <c:pt idx="15">
                  <c:v>1.5476702388453607</c:v>
                </c:pt>
                <c:pt idx="16">
                  <c:v>1.8098636148885514</c:v>
                </c:pt>
                <c:pt idx="17">
                  <c:v>1.5259408671408892</c:v>
                </c:pt>
                <c:pt idx="18">
                  <c:v>1.6309528140506397</c:v>
                </c:pt>
                <c:pt idx="19">
                  <c:v>2.1226223557411381</c:v>
                </c:pt>
                <c:pt idx="20">
                  <c:v>2.6676627902779728</c:v>
                </c:pt>
                <c:pt idx="21">
                  <c:v>3.3299907923598462</c:v>
                </c:pt>
                <c:pt idx="22">
                  <c:v>3.6659346395172179</c:v>
                </c:pt>
                <c:pt idx="23">
                  <c:v>1.2740249475852277</c:v>
                </c:pt>
                <c:pt idx="24">
                  <c:v>1.5580487886521344</c:v>
                </c:pt>
                <c:pt idx="25">
                  <c:v>2.616647956582407</c:v>
                </c:pt>
                <c:pt idx="26">
                  <c:v>2.9120651256137839</c:v>
                </c:pt>
                <c:pt idx="27">
                  <c:v>2.548934843740426</c:v>
                </c:pt>
                <c:pt idx="28">
                  <c:v>2.4931396516816071</c:v>
                </c:pt>
                <c:pt idx="29">
                  <c:v>1.8891497155806671</c:v>
                </c:pt>
                <c:pt idx="30">
                  <c:v>2.4059888787645227</c:v>
                </c:pt>
                <c:pt idx="31">
                  <c:v>1.8531772936694324</c:v>
                </c:pt>
                <c:pt idx="32">
                  <c:v>2.0540801958801844</c:v>
                </c:pt>
                <c:pt idx="33">
                  <c:v>1.7118713914727171</c:v>
                </c:pt>
                <c:pt idx="34">
                  <c:v>2.2770707084952542</c:v>
                </c:pt>
                <c:pt idx="35">
                  <c:v>2.8783242050170279</c:v>
                </c:pt>
                <c:pt idx="36">
                  <c:v>2.862255861167796</c:v>
                </c:pt>
                <c:pt idx="37">
                  <c:v>2.132829321703563</c:v>
                </c:pt>
                <c:pt idx="38">
                  <c:v>1.4915083429465692</c:v>
                </c:pt>
                <c:pt idx="39">
                  <c:v>1.7566859798195462</c:v>
                </c:pt>
                <c:pt idx="40">
                  <c:v>1.2860950998729095</c:v>
                </c:pt>
                <c:pt idx="41">
                  <c:v>1.4643894548062235</c:v>
                </c:pt>
                <c:pt idx="42">
                  <c:v>1.4223953950374078</c:v>
                </c:pt>
                <c:pt idx="43">
                  <c:v>2.3798912480318299</c:v>
                </c:pt>
                <c:pt idx="44">
                  <c:v>2.0694830982247368</c:v>
                </c:pt>
                <c:pt idx="45">
                  <c:v>2.8334250257660947</c:v>
                </c:pt>
                <c:pt idx="46">
                  <c:v>1.89105930707107</c:v>
                </c:pt>
              </c:numCache>
            </c:numRef>
          </c:val>
        </c:ser>
        <c:ser>
          <c:idx val="7"/>
          <c:order val="7"/>
          <c:tx>
            <c:strRef>
              <c:f>oc!$I$1</c:f>
              <c:strCache>
                <c:ptCount val="1"/>
                <c:pt idx="0">
                  <c:v>km1_26163542200</c:v>
                </c:pt>
              </c:strCache>
            </c:strRef>
          </c:tx>
          <c:spPr>
            <a:ln w="19050">
              <a:prstDash val="sysDash"/>
            </a:ln>
          </c:spPr>
          <c:marker>
            <c:symbol val="none"/>
          </c:marker>
          <c:cat>
            <c:numRef>
              <c:f>oc!$A$194:$A$240</c:f>
              <c:numCache>
                <c:formatCode>m/d/yyyy</c:formatCode>
                <c:ptCount val="47"/>
                <c:pt idx="0">
                  <c:v>38545</c:v>
                </c:pt>
                <c:pt idx="1">
                  <c:v>38546</c:v>
                </c:pt>
                <c:pt idx="2">
                  <c:v>38547</c:v>
                </c:pt>
                <c:pt idx="3">
                  <c:v>38548</c:v>
                </c:pt>
                <c:pt idx="4">
                  <c:v>38549</c:v>
                </c:pt>
                <c:pt idx="5">
                  <c:v>38550</c:v>
                </c:pt>
                <c:pt idx="6">
                  <c:v>38551</c:v>
                </c:pt>
                <c:pt idx="7">
                  <c:v>38552</c:v>
                </c:pt>
                <c:pt idx="8">
                  <c:v>38553</c:v>
                </c:pt>
                <c:pt idx="9">
                  <c:v>38554</c:v>
                </c:pt>
                <c:pt idx="10">
                  <c:v>38555</c:v>
                </c:pt>
                <c:pt idx="11">
                  <c:v>38556</c:v>
                </c:pt>
                <c:pt idx="12">
                  <c:v>38557</c:v>
                </c:pt>
                <c:pt idx="13">
                  <c:v>38558</c:v>
                </c:pt>
                <c:pt idx="14">
                  <c:v>38559</c:v>
                </c:pt>
                <c:pt idx="15">
                  <c:v>38560</c:v>
                </c:pt>
                <c:pt idx="16">
                  <c:v>38561</c:v>
                </c:pt>
                <c:pt idx="17">
                  <c:v>38562</c:v>
                </c:pt>
                <c:pt idx="18">
                  <c:v>38563</c:v>
                </c:pt>
                <c:pt idx="19">
                  <c:v>38564</c:v>
                </c:pt>
                <c:pt idx="20">
                  <c:v>38565</c:v>
                </c:pt>
                <c:pt idx="21">
                  <c:v>38566</c:v>
                </c:pt>
                <c:pt idx="22">
                  <c:v>38567</c:v>
                </c:pt>
                <c:pt idx="23">
                  <c:v>38568</c:v>
                </c:pt>
                <c:pt idx="24">
                  <c:v>38569</c:v>
                </c:pt>
                <c:pt idx="25">
                  <c:v>38570</c:v>
                </c:pt>
                <c:pt idx="26">
                  <c:v>38571</c:v>
                </c:pt>
                <c:pt idx="27">
                  <c:v>38572</c:v>
                </c:pt>
                <c:pt idx="28">
                  <c:v>38573</c:v>
                </c:pt>
                <c:pt idx="29">
                  <c:v>38574</c:v>
                </c:pt>
                <c:pt idx="30">
                  <c:v>38575</c:v>
                </c:pt>
                <c:pt idx="31">
                  <c:v>38576</c:v>
                </c:pt>
                <c:pt idx="32">
                  <c:v>38577</c:v>
                </c:pt>
                <c:pt idx="33">
                  <c:v>38578</c:v>
                </c:pt>
                <c:pt idx="34">
                  <c:v>38579</c:v>
                </c:pt>
                <c:pt idx="35">
                  <c:v>38580</c:v>
                </c:pt>
                <c:pt idx="36">
                  <c:v>38581</c:v>
                </c:pt>
                <c:pt idx="37">
                  <c:v>38582</c:v>
                </c:pt>
                <c:pt idx="38">
                  <c:v>38583</c:v>
                </c:pt>
                <c:pt idx="39">
                  <c:v>38584</c:v>
                </c:pt>
                <c:pt idx="40">
                  <c:v>38585</c:v>
                </c:pt>
                <c:pt idx="41">
                  <c:v>38586</c:v>
                </c:pt>
                <c:pt idx="42">
                  <c:v>38587</c:v>
                </c:pt>
                <c:pt idx="43">
                  <c:v>38588</c:v>
                </c:pt>
                <c:pt idx="44">
                  <c:v>38589</c:v>
                </c:pt>
                <c:pt idx="45">
                  <c:v>38590</c:v>
                </c:pt>
                <c:pt idx="46">
                  <c:v>38591</c:v>
                </c:pt>
              </c:numCache>
            </c:numRef>
          </c:cat>
          <c:val>
            <c:numRef>
              <c:f>oc!$I$194:$I$240</c:f>
              <c:numCache>
                <c:formatCode>General</c:formatCode>
                <c:ptCount val="47"/>
                <c:pt idx="0">
                  <c:v>2.4497838882186138</c:v>
                </c:pt>
                <c:pt idx="1">
                  <c:v>2.1665874691680074</c:v>
                </c:pt>
                <c:pt idx="2">
                  <c:v>2.313718874938786</c:v>
                </c:pt>
                <c:pt idx="3">
                  <c:v>1.6917776248883456</c:v>
                </c:pt>
                <c:pt idx="4">
                  <c:v>1.6113442541100085</c:v>
                </c:pt>
                <c:pt idx="5">
                  <c:v>1.7428601888629298</c:v>
                </c:pt>
                <c:pt idx="6">
                  <c:v>1.2346626507351175</c:v>
                </c:pt>
                <c:pt idx="7">
                  <c:v>1.9695849476847798</c:v>
                </c:pt>
                <c:pt idx="8">
                  <c:v>1.5370389033535805</c:v>
                </c:pt>
                <c:pt idx="9">
                  <c:v>2.4813939575493955</c:v>
                </c:pt>
                <c:pt idx="10">
                  <c:v>1.759118756162934</c:v>
                </c:pt>
                <c:pt idx="11">
                  <c:v>2.1806117551556476</c:v>
                </c:pt>
                <c:pt idx="12">
                  <c:v>1.7773792250081897</c:v>
                </c:pt>
                <c:pt idx="13">
                  <c:v>2.2779990404378623</c:v>
                </c:pt>
                <c:pt idx="14">
                  <c:v>1.2093007415145014</c:v>
                </c:pt>
                <c:pt idx="15">
                  <c:v>1.5434852763622378</c:v>
                </c:pt>
                <c:pt idx="16">
                  <c:v>1.8325886834645644</c:v>
                </c:pt>
                <c:pt idx="17">
                  <c:v>1.5301698431527864</c:v>
                </c:pt>
                <c:pt idx="18">
                  <c:v>1.6173817676802476</c:v>
                </c:pt>
                <c:pt idx="19">
                  <c:v>2.1410088633807995</c:v>
                </c:pt>
                <c:pt idx="20">
                  <c:v>2.5987697787350044</c:v>
                </c:pt>
                <c:pt idx="21">
                  <c:v>3.3194156147850058</c:v>
                </c:pt>
                <c:pt idx="22">
                  <c:v>3.6429443710949272</c:v>
                </c:pt>
                <c:pt idx="23">
                  <c:v>1.2915933136828244</c:v>
                </c:pt>
                <c:pt idx="24">
                  <c:v>1.5842314266289275</c:v>
                </c:pt>
                <c:pt idx="25">
                  <c:v>2.7032736335725835</c:v>
                </c:pt>
                <c:pt idx="26">
                  <c:v>2.8605160822626203</c:v>
                </c:pt>
                <c:pt idx="27">
                  <c:v>2.5694020031951368</c:v>
                </c:pt>
                <c:pt idx="28">
                  <c:v>2.4828670842107385</c:v>
                </c:pt>
                <c:pt idx="29">
                  <c:v>1.8799956577131525</c:v>
                </c:pt>
                <c:pt idx="30">
                  <c:v>2.4316787025115141</c:v>
                </c:pt>
                <c:pt idx="31">
                  <c:v>1.8473635376431048</c:v>
                </c:pt>
                <c:pt idx="32">
                  <c:v>2.071418343267093</c:v>
                </c:pt>
                <c:pt idx="33">
                  <c:v>1.7092539447670181</c:v>
                </c:pt>
                <c:pt idx="34">
                  <c:v>2.3082359292311594</c:v>
                </c:pt>
                <c:pt idx="35">
                  <c:v>2.8646007955151922</c:v>
                </c:pt>
                <c:pt idx="36">
                  <c:v>2.9484761867206544</c:v>
                </c:pt>
                <c:pt idx="37">
                  <c:v>2.1443961396968612</c:v>
                </c:pt>
                <c:pt idx="38">
                  <c:v>1.481698358276238</c:v>
                </c:pt>
                <c:pt idx="39">
                  <c:v>1.7582654489669949</c:v>
                </c:pt>
                <c:pt idx="40">
                  <c:v>1.2961836089380085</c:v>
                </c:pt>
                <c:pt idx="41">
                  <c:v>1.4702636106715847</c:v>
                </c:pt>
                <c:pt idx="42">
                  <c:v>1.4344528244497876</c:v>
                </c:pt>
                <c:pt idx="43">
                  <c:v>2.4119825977832079</c:v>
                </c:pt>
                <c:pt idx="44">
                  <c:v>2.0889533833057308</c:v>
                </c:pt>
                <c:pt idx="45">
                  <c:v>2.8902712115862719</c:v>
                </c:pt>
                <c:pt idx="46">
                  <c:v>1.8670396580516051</c:v>
                </c:pt>
              </c:numCache>
            </c:numRef>
          </c:val>
        </c:ser>
        <c:ser>
          <c:idx val="8"/>
          <c:order val="8"/>
          <c:tx>
            <c:strRef>
              <c:f>oc!$J$1</c:f>
              <c:strCache>
                <c:ptCount val="1"/>
                <c:pt idx="0">
                  <c:v>km1_26163542600</c:v>
                </c:pt>
              </c:strCache>
            </c:strRef>
          </c:tx>
          <c:spPr>
            <a:ln w="19050">
              <a:prstDash val="sysDash"/>
            </a:ln>
          </c:spPr>
          <c:marker>
            <c:symbol val="none"/>
          </c:marker>
          <c:cat>
            <c:numRef>
              <c:f>oc!$A$194:$A$240</c:f>
              <c:numCache>
                <c:formatCode>m/d/yyyy</c:formatCode>
                <c:ptCount val="47"/>
                <c:pt idx="0">
                  <c:v>38545</c:v>
                </c:pt>
                <c:pt idx="1">
                  <c:v>38546</c:v>
                </c:pt>
                <c:pt idx="2">
                  <c:v>38547</c:v>
                </c:pt>
                <c:pt idx="3">
                  <c:v>38548</c:v>
                </c:pt>
                <c:pt idx="4">
                  <c:v>38549</c:v>
                </c:pt>
                <c:pt idx="5">
                  <c:v>38550</c:v>
                </c:pt>
                <c:pt idx="6">
                  <c:v>38551</c:v>
                </c:pt>
                <c:pt idx="7">
                  <c:v>38552</c:v>
                </c:pt>
                <c:pt idx="8">
                  <c:v>38553</c:v>
                </c:pt>
                <c:pt idx="9">
                  <c:v>38554</c:v>
                </c:pt>
                <c:pt idx="10">
                  <c:v>38555</c:v>
                </c:pt>
                <c:pt idx="11">
                  <c:v>38556</c:v>
                </c:pt>
                <c:pt idx="12">
                  <c:v>38557</c:v>
                </c:pt>
                <c:pt idx="13">
                  <c:v>38558</c:v>
                </c:pt>
                <c:pt idx="14">
                  <c:v>38559</c:v>
                </c:pt>
                <c:pt idx="15">
                  <c:v>38560</c:v>
                </c:pt>
                <c:pt idx="16">
                  <c:v>38561</c:v>
                </c:pt>
                <c:pt idx="17">
                  <c:v>38562</c:v>
                </c:pt>
                <c:pt idx="18">
                  <c:v>38563</c:v>
                </c:pt>
                <c:pt idx="19">
                  <c:v>38564</c:v>
                </c:pt>
                <c:pt idx="20">
                  <c:v>38565</c:v>
                </c:pt>
                <c:pt idx="21">
                  <c:v>38566</c:v>
                </c:pt>
                <c:pt idx="22">
                  <c:v>38567</c:v>
                </c:pt>
                <c:pt idx="23">
                  <c:v>38568</c:v>
                </c:pt>
                <c:pt idx="24">
                  <c:v>38569</c:v>
                </c:pt>
                <c:pt idx="25">
                  <c:v>38570</c:v>
                </c:pt>
                <c:pt idx="26">
                  <c:v>38571</c:v>
                </c:pt>
                <c:pt idx="27">
                  <c:v>38572</c:v>
                </c:pt>
                <c:pt idx="28">
                  <c:v>38573</c:v>
                </c:pt>
                <c:pt idx="29">
                  <c:v>38574</c:v>
                </c:pt>
                <c:pt idx="30">
                  <c:v>38575</c:v>
                </c:pt>
                <c:pt idx="31">
                  <c:v>38576</c:v>
                </c:pt>
                <c:pt idx="32">
                  <c:v>38577</c:v>
                </c:pt>
                <c:pt idx="33">
                  <c:v>38578</c:v>
                </c:pt>
                <c:pt idx="34">
                  <c:v>38579</c:v>
                </c:pt>
                <c:pt idx="35">
                  <c:v>38580</c:v>
                </c:pt>
                <c:pt idx="36">
                  <c:v>38581</c:v>
                </c:pt>
                <c:pt idx="37">
                  <c:v>38582</c:v>
                </c:pt>
                <c:pt idx="38">
                  <c:v>38583</c:v>
                </c:pt>
                <c:pt idx="39">
                  <c:v>38584</c:v>
                </c:pt>
                <c:pt idx="40">
                  <c:v>38585</c:v>
                </c:pt>
                <c:pt idx="41">
                  <c:v>38586</c:v>
                </c:pt>
                <c:pt idx="42">
                  <c:v>38587</c:v>
                </c:pt>
                <c:pt idx="43">
                  <c:v>38588</c:v>
                </c:pt>
                <c:pt idx="44">
                  <c:v>38589</c:v>
                </c:pt>
                <c:pt idx="45">
                  <c:v>38590</c:v>
                </c:pt>
                <c:pt idx="46">
                  <c:v>38591</c:v>
                </c:pt>
              </c:numCache>
            </c:numRef>
          </c:cat>
          <c:val>
            <c:numRef>
              <c:f>oc!$J$194:$J$240</c:f>
              <c:numCache>
                <c:formatCode>General</c:formatCode>
                <c:ptCount val="47"/>
                <c:pt idx="0">
                  <c:v>2.4815957697186</c:v>
                </c:pt>
                <c:pt idx="1">
                  <c:v>2.1762997360589602</c:v>
                </c:pt>
                <c:pt idx="2">
                  <c:v>2.3127615592287234</c:v>
                </c:pt>
                <c:pt idx="3">
                  <c:v>1.7101632322495182</c:v>
                </c:pt>
                <c:pt idx="4">
                  <c:v>1.6966985772984724</c:v>
                </c:pt>
                <c:pt idx="5">
                  <c:v>1.810745067273577</c:v>
                </c:pt>
                <c:pt idx="6">
                  <c:v>1.3819159188618262</c:v>
                </c:pt>
                <c:pt idx="7">
                  <c:v>1.9634324688231573</c:v>
                </c:pt>
                <c:pt idx="8">
                  <c:v>1.6407361546686541</c:v>
                </c:pt>
                <c:pt idx="9">
                  <c:v>2.4283324299613014</c:v>
                </c:pt>
                <c:pt idx="10">
                  <c:v>1.7647361498093233</c:v>
                </c:pt>
                <c:pt idx="11">
                  <c:v>2.1592858468259997</c:v>
                </c:pt>
                <c:pt idx="12">
                  <c:v>1.8475894893441971</c:v>
                </c:pt>
                <c:pt idx="13">
                  <c:v>2.390091446771597</c:v>
                </c:pt>
                <c:pt idx="14">
                  <c:v>1.2485249169791739</c:v>
                </c:pt>
                <c:pt idx="15">
                  <c:v>1.5291136412803705</c:v>
                </c:pt>
                <c:pt idx="16">
                  <c:v>2.0072887327599651</c:v>
                </c:pt>
                <c:pt idx="17">
                  <c:v>1.5393785879908439</c:v>
                </c:pt>
                <c:pt idx="18">
                  <c:v>1.647698265966028</c:v>
                </c:pt>
                <c:pt idx="19">
                  <c:v>2.2459730949873724</c:v>
                </c:pt>
                <c:pt idx="20">
                  <c:v>2.4719221532965698</c:v>
                </c:pt>
                <c:pt idx="21">
                  <c:v>3.4672976385724419</c:v>
                </c:pt>
                <c:pt idx="22">
                  <c:v>3.6317244111560285</c:v>
                </c:pt>
                <c:pt idx="23">
                  <c:v>1.3850444443523884</c:v>
                </c:pt>
                <c:pt idx="24">
                  <c:v>1.7204378040041775</c:v>
                </c:pt>
                <c:pt idx="25">
                  <c:v>2.9079014329084507</c:v>
                </c:pt>
                <c:pt idx="26">
                  <c:v>2.7866691533320895</c:v>
                </c:pt>
                <c:pt idx="27">
                  <c:v>2.6060448711893209</c:v>
                </c:pt>
                <c:pt idx="28">
                  <c:v>2.503754650320237</c:v>
                </c:pt>
                <c:pt idx="29">
                  <c:v>1.9599375603332494</c:v>
                </c:pt>
                <c:pt idx="30">
                  <c:v>2.4839937240661434</c:v>
                </c:pt>
                <c:pt idx="31">
                  <c:v>1.8741284356607746</c:v>
                </c:pt>
                <c:pt idx="32">
                  <c:v>2.1366086433796831</c:v>
                </c:pt>
                <c:pt idx="33">
                  <c:v>1.7141498025351514</c:v>
                </c:pt>
                <c:pt idx="34">
                  <c:v>2.3628361493659518</c:v>
                </c:pt>
                <c:pt idx="35">
                  <c:v>2.8720411168566593</c:v>
                </c:pt>
                <c:pt idx="36">
                  <c:v>3.1167434288266427</c:v>
                </c:pt>
                <c:pt idx="37">
                  <c:v>2.1996614843762168</c:v>
                </c:pt>
                <c:pt idx="38">
                  <c:v>1.5604920472639303</c:v>
                </c:pt>
                <c:pt idx="39">
                  <c:v>1.8171861588489264</c:v>
                </c:pt>
                <c:pt idx="40">
                  <c:v>1.301880114284965</c:v>
                </c:pt>
                <c:pt idx="41">
                  <c:v>1.4681357442168519</c:v>
                </c:pt>
                <c:pt idx="42">
                  <c:v>1.4396360476190846</c:v>
                </c:pt>
                <c:pt idx="43">
                  <c:v>2.4842540344689041</c:v>
                </c:pt>
                <c:pt idx="44">
                  <c:v>2.1031405025860295</c:v>
                </c:pt>
                <c:pt idx="45">
                  <c:v>3.1770947842548289</c:v>
                </c:pt>
                <c:pt idx="46">
                  <c:v>1.8727030670270324</c:v>
                </c:pt>
              </c:numCache>
            </c:numRef>
          </c:val>
        </c:ser>
        <c:ser>
          <c:idx val="9"/>
          <c:order val="9"/>
          <c:tx>
            <c:strRef>
              <c:f>oc!$K$1</c:f>
              <c:strCache>
                <c:ptCount val="1"/>
                <c:pt idx="0">
                  <c:v>km1_26163576600</c:v>
                </c:pt>
              </c:strCache>
            </c:strRef>
          </c:tx>
          <c:spPr>
            <a:ln w="19050">
              <a:prstDash val="sysDash"/>
            </a:ln>
          </c:spPr>
          <c:marker>
            <c:symbol val="none"/>
          </c:marker>
          <c:cat>
            <c:numRef>
              <c:f>oc!$A$194:$A$240</c:f>
              <c:numCache>
                <c:formatCode>m/d/yyyy</c:formatCode>
                <c:ptCount val="47"/>
                <c:pt idx="0">
                  <c:v>38545</c:v>
                </c:pt>
                <c:pt idx="1">
                  <c:v>38546</c:v>
                </c:pt>
                <c:pt idx="2">
                  <c:v>38547</c:v>
                </c:pt>
                <c:pt idx="3">
                  <c:v>38548</c:v>
                </c:pt>
                <c:pt idx="4">
                  <c:v>38549</c:v>
                </c:pt>
                <c:pt idx="5">
                  <c:v>38550</c:v>
                </c:pt>
                <c:pt idx="6">
                  <c:v>38551</c:v>
                </c:pt>
                <c:pt idx="7">
                  <c:v>38552</c:v>
                </c:pt>
                <c:pt idx="8">
                  <c:v>38553</c:v>
                </c:pt>
                <c:pt idx="9">
                  <c:v>38554</c:v>
                </c:pt>
                <c:pt idx="10">
                  <c:v>38555</c:v>
                </c:pt>
                <c:pt idx="11">
                  <c:v>38556</c:v>
                </c:pt>
                <c:pt idx="12">
                  <c:v>38557</c:v>
                </c:pt>
                <c:pt idx="13">
                  <c:v>38558</c:v>
                </c:pt>
                <c:pt idx="14">
                  <c:v>38559</c:v>
                </c:pt>
                <c:pt idx="15">
                  <c:v>38560</c:v>
                </c:pt>
                <c:pt idx="16">
                  <c:v>38561</c:v>
                </c:pt>
                <c:pt idx="17">
                  <c:v>38562</c:v>
                </c:pt>
                <c:pt idx="18">
                  <c:v>38563</c:v>
                </c:pt>
                <c:pt idx="19">
                  <c:v>38564</c:v>
                </c:pt>
                <c:pt idx="20">
                  <c:v>38565</c:v>
                </c:pt>
                <c:pt idx="21">
                  <c:v>38566</c:v>
                </c:pt>
                <c:pt idx="22">
                  <c:v>38567</c:v>
                </c:pt>
                <c:pt idx="23">
                  <c:v>38568</c:v>
                </c:pt>
                <c:pt idx="24">
                  <c:v>38569</c:v>
                </c:pt>
                <c:pt idx="25">
                  <c:v>38570</c:v>
                </c:pt>
                <c:pt idx="26">
                  <c:v>38571</c:v>
                </c:pt>
                <c:pt idx="27">
                  <c:v>38572</c:v>
                </c:pt>
                <c:pt idx="28">
                  <c:v>38573</c:v>
                </c:pt>
                <c:pt idx="29">
                  <c:v>38574</c:v>
                </c:pt>
                <c:pt idx="30">
                  <c:v>38575</c:v>
                </c:pt>
                <c:pt idx="31">
                  <c:v>38576</c:v>
                </c:pt>
                <c:pt idx="32">
                  <c:v>38577</c:v>
                </c:pt>
                <c:pt idx="33">
                  <c:v>38578</c:v>
                </c:pt>
                <c:pt idx="34">
                  <c:v>38579</c:v>
                </c:pt>
                <c:pt idx="35">
                  <c:v>38580</c:v>
                </c:pt>
                <c:pt idx="36">
                  <c:v>38581</c:v>
                </c:pt>
                <c:pt idx="37">
                  <c:v>38582</c:v>
                </c:pt>
                <c:pt idx="38">
                  <c:v>38583</c:v>
                </c:pt>
                <c:pt idx="39">
                  <c:v>38584</c:v>
                </c:pt>
                <c:pt idx="40">
                  <c:v>38585</c:v>
                </c:pt>
                <c:pt idx="41">
                  <c:v>38586</c:v>
                </c:pt>
                <c:pt idx="42">
                  <c:v>38587</c:v>
                </c:pt>
                <c:pt idx="43">
                  <c:v>38588</c:v>
                </c:pt>
                <c:pt idx="44">
                  <c:v>38589</c:v>
                </c:pt>
                <c:pt idx="45">
                  <c:v>38590</c:v>
                </c:pt>
                <c:pt idx="46">
                  <c:v>38591</c:v>
                </c:pt>
              </c:numCache>
            </c:numRef>
          </c:cat>
          <c:val>
            <c:numRef>
              <c:f>oc!$K$194:$K$240</c:f>
              <c:numCache>
                <c:formatCode>General</c:formatCode>
                <c:ptCount val="47"/>
                <c:pt idx="0">
                  <c:v>1.7973392868880183</c:v>
                </c:pt>
                <c:pt idx="1">
                  <c:v>2.3484874226463339</c:v>
                </c:pt>
                <c:pt idx="2">
                  <c:v>3.4376494940370321</c:v>
                </c:pt>
                <c:pt idx="3">
                  <c:v>1.1087879841215909</c:v>
                </c:pt>
                <c:pt idx="4">
                  <c:v>1.0012810782839854</c:v>
                </c:pt>
                <c:pt idx="5">
                  <c:v>1.489981265893827</c:v>
                </c:pt>
                <c:pt idx="6">
                  <c:v>1.0136672809797649</c:v>
                </c:pt>
                <c:pt idx="7">
                  <c:v>2.5634588459506631</c:v>
                </c:pt>
                <c:pt idx="8">
                  <c:v>1.2871531942121994</c:v>
                </c:pt>
                <c:pt idx="9">
                  <c:v>2.6042600909325606</c:v>
                </c:pt>
                <c:pt idx="10">
                  <c:v>7.3363786888464046</c:v>
                </c:pt>
                <c:pt idx="11">
                  <c:v>1.6352497357487057</c:v>
                </c:pt>
                <c:pt idx="12">
                  <c:v>1.7987131090679516</c:v>
                </c:pt>
                <c:pt idx="13">
                  <c:v>1.6657741251789655</c:v>
                </c:pt>
                <c:pt idx="14">
                  <c:v>1.24010684795212</c:v>
                </c:pt>
                <c:pt idx="15">
                  <c:v>2.643084006733261</c:v>
                </c:pt>
                <c:pt idx="16">
                  <c:v>1.5843565143101539</c:v>
                </c:pt>
                <c:pt idx="17">
                  <c:v>2.7258548708632588</c:v>
                </c:pt>
                <c:pt idx="18">
                  <c:v>1.8540897930506617</c:v>
                </c:pt>
                <c:pt idx="19">
                  <c:v>1.9279899968144794</c:v>
                </c:pt>
                <c:pt idx="20">
                  <c:v>2.1906781360739842</c:v>
                </c:pt>
                <c:pt idx="21">
                  <c:v>3.0569700467943526</c:v>
                </c:pt>
                <c:pt idx="22">
                  <c:v>2.6042720112018287</c:v>
                </c:pt>
                <c:pt idx="23">
                  <c:v>1.5068564228325461</c:v>
                </c:pt>
                <c:pt idx="24">
                  <c:v>1.6581965814887856</c:v>
                </c:pt>
                <c:pt idx="25">
                  <c:v>1.4524346489924937</c:v>
                </c:pt>
                <c:pt idx="26">
                  <c:v>2.0761105570321283</c:v>
                </c:pt>
                <c:pt idx="27">
                  <c:v>2.1615368882194161</c:v>
                </c:pt>
                <c:pt idx="28">
                  <c:v>2.3425663921128339</c:v>
                </c:pt>
                <c:pt idx="29">
                  <c:v>2.0782688007457182</c:v>
                </c:pt>
                <c:pt idx="30">
                  <c:v>1.5854828816372901</c:v>
                </c:pt>
                <c:pt idx="31">
                  <c:v>1.7861256189256285</c:v>
                </c:pt>
                <c:pt idx="32">
                  <c:v>1.9319770446357627</c:v>
                </c:pt>
                <c:pt idx="33">
                  <c:v>2.8941903878003359</c:v>
                </c:pt>
                <c:pt idx="34">
                  <c:v>2.7646702852022522</c:v>
                </c:pt>
                <c:pt idx="35">
                  <c:v>2.4028789303653562</c:v>
                </c:pt>
                <c:pt idx="36">
                  <c:v>2.4749898666438335</c:v>
                </c:pt>
                <c:pt idx="37">
                  <c:v>1.6187129414174706</c:v>
                </c:pt>
                <c:pt idx="38">
                  <c:v>1.3782090448463957</c:v>
                </c:pt>
                <c:pt idx="39">
                  <c:v>1.4369772570983816</c:v>
                </c:pt>
                <c:pt idx="40">
                  <c:v>1.4284526489209384</c:v>
                </c:pt>
                <c:pt idx="41">
                  <c:v>1.9559505458843585</c:v>
                </c:pt>
                <c:pt idx="42">
                  <c:v>2.6653397392171123</c:v>
                </c:pt>
                <c:pt idx="43">
                  <c:v>2.7812717034248635</c:v>
                </c:pt>
                <c:pt idx="44">
                  <c:v>2.638151768129319</c:v>
                </c:pt>
                <c:pt idx="45">
                  <c:v>1.8110984646094341</c:v>
                </c:pt>
                <c:pt idx="46">
                  <c:v>1.4408608719240874</c:v>
                </c:pt>
              </c:numCache>
            </c:numRef>
          </c:val>
        </c:ser>
        <c:ser>
          <c:idx val="10"/>
          <c:order val="10"/>
          <c:tx>
            <c:strRef>
              <c:f>oc!$L$1</c:f>
              <c:strCache>
                <c:ptCount val="1"/>
                <c:pt idx="0">
                  <c:v>km1_26163587000</c:v>
                </c:pt>
              </c:strCache>
            </c:strRef>
          </c:tx>
          <c:spPr>
            <a:ln w="19050">
              <a:prstDash val="sysDash"/>
            </a:ln>
          </c:spPr>
          <c:marker>
            <c:symbol val="none"/>
          </c:marker>
          <c:cat>
            <c:numRef>
              <c:f>oc!$A$194:$A$240</c:f>
              <c:numCache>
                <c:formatCode>m/d/yyyy</c:formatCode>
                <c:ptCount val="47"/>
                <c:pt idx="0">
                  <c:v>38545</c:v>
                </c:pt>
                <c:pt idx="1">
                  <c:v>38546</c:v>
                </c:pt>
                <c:pt idx="2">
                  <c:v>38547</c:v>
                </c:pt>
                <c:pt idx="3">
                  <c:v>38548</c:v>
                </c:pt>
                <c:pt idx="4">
                  <c:v>38549</c:v>
                </c:pt>
                <c:pt idx="5">
                  <c:v>38550</c:v>
                </c:pt>
                <c:pt idx="6">
                  <c:v>38551</c:v>
                </c:pt>
                <c:pt idx="7">
                  <c:v>38552</c:v>
                </c:pt>
                <c:pt idx="8">
                  <c:v>38553</c:v>
                </c:pt>
                <c:pt idx="9">
                  <c:v>38554</c:v>
                </c:pt>
                <c:pt idx="10">
                  <c:v>38555</c:v>
                </c:pt>
                <c:pt idx="11">
                  <c:v>38556</c:v>
                </c:pt>
                <c:pt idx="12">
                  <c:v>38557</c:v>
                </c:pt>
                <c:pt idx="13">
                  <c:v>38558</c:v>
                </c:pt>
                <c:pt idx="14">
                  <c:v>38559</c:v>
                </c:pt>
                <c:pt idx="15">
                  <c:v>38560</c:v>
                </c:pt>
                <c:pt idx="16">
                  <c:v>38561</c:v>
                </c:pt>
                <c:pt idx="17">
                  <c:v>38562</c:v>
                </c:pt>
                <c:pt idx="18">
                  <c:v>38563</c:v>
                </c:pt>
                <c:pt idx="19">
                  <c:v>38564</c:v>
                </c:pt>
                <c:pt idx="20">
                  <c:v>38565</c:v>
                </c:pt>
                <c:pt idx="21">
                  <c:v>38566</c:v>
                </c:pt>
                <c:pt idx="22">
                  <c:v>38567</c:v>
                </c:pt>
                <c:pt idx="23">
                  <c:v>38568</c:v>
                </c:pt>
                <c:pt idx="24">
                  <c:v>38569</c:v>
                </c:pt>
                <c:pt idx="25">
                  <c:v>38570</c:v>
                </c:pt>
                <c:pt idx="26">
                  <c:v>38571</c:v>
                </c:pt>
                <c:pt idx="27">
                  <c:v>38572</c:v>
                </c:pt>
                <c:pt idx="28">
                  <c:v>38573</c:v>
                </c:pt>
                <c:pt idx="29">
                  <c:v>38574</c:v>
                </c:pt>
                <c:pt idx="30">
                  <c:v>38575</c:v>
                </c:pt>
                <c:pt idx="31">
                  <c:v>38576</c:v>
                </c:pt>
                <c:pt idx="32">
                  <c:v>38577</c:v>
                </c:pt>
                <c:pt idx="33">
                  <c:v>38578</c:v>
                </c:pt>
                <c:pt idx="34">
                  <c:v>38579</c:v>
                </c:pt>
                <c:pt idx="35">
                  <c:v>38580</c:v>
                </c:pt>
                <c:pt idx="36">
                  <c:v>38581</c:v>
                </c:pt>
                <c:pt idx="37">
                  <c:v>38582</c:v>
                </c:pt>
                <c:pt idx="38">
                  <c:v>38583</c:v>
                </c:pt>
                <c:pt idx="39">
                  <c:v>38584</c:v>
                </c:pt>
                <c:pt idx="40">
                  <c:v>38585</c:v>
                </c:pt>
                <c:pt idx="41">
                  <c:v>38586</c:v>
                </c:pt>
                <c:pt idx="42">
                  <c:v>38587</c:v>
                </c:pt>
                <c:pt idx="43">
                  <c:v>38588</c:v>
                </c:pt>
                <c:pt idx="44">
                  <c:v>38589</c:v>
                </c:pt>
                <c:pt idx="45">
                  <c:v>38590</c:v>
                </c:pt>
                <c:pt idx="46">
                  <c:v>38591</c:v>
                </c:pt>
              </c:numCache>
            </c:numRef>
          </c:cat>
          <c:val>
            <c:numRef>
              <c:f>oc!$L$194:$L$240</c:f>
              <c:numCache>
                <c:formatCode>General</c:formatCode>
                <c:ptCount val="47"/>
                <c:pt idx="0">
                  <c:v>1.7440372044220567</c:v>
                </c:pt>
                <c:pt idx="1">
                  <c:v>1.8265949523386855</c:v>
                </c:pt>
                <c:pt idx="2">
                  <c:v>2.3023184762181095</c:v>
                </c:pt>
                <c:pt idx="3">
                  <c:v>1.7803603762295097</c:v>
                </c:pt>
                <c:pt idx="4">
                  <c:v>0.9467875459619487</c:v>
                </c:pt>
                <c:pt idx="5">
                  <c:v>1.1191252417241533</c:v>
                </c:pt>
                <c:pt idx="6">
                  <c:v>0.83587939653079957</c:v>
                </c:pt>
                <c:pt idx="7">
                  <c:v>2.2593826065616063</c:v>
                </c:pt>
                <c:pt idx="8">
                  <c:v>1.2558855330571532</c:v>
                </c:pt>
                <c:pt idx="9">
                  <c:v>1.6867670787808795</c:v>
                </c:pt>
                <c:pt idx="10">
                  <c:v>2.1707124598712348</c:v>
                </c:pt>
                <c:pt idx="11">
                  <c:v>1.1777827028223935</c:v>
                </c:pt>
                <c:pt idx="12">
                  <c:v>1.7799173437524587</c:v>
                </c:pt>
                <c:pt idx="13">
                  <c:v>1.4525458905845881</c:v>
                </c:pt>
                <c:pt idx="14">
                  <c:v>0.77279495114150143</c:v>
                </c:pt>
                <c:pt idx="15">
                  <c:v>1.7144484823802486</c:v>
                </c:pt>
                <c:pt idx="16">
                  <c:v>1.4451233420210581</c:v>
                </c:pt>
                <c:pt idx="17">
                  <c:v>1.8357400946551934</c:v>
                </c:pt>
                <c:pt idx="18">
                  <c:v>1.9047031144921978</c:v>
                </c:pt>
                <c:pt idx="19">
                  <c:v>1.6995723720950384</c:v>
                </c:pt>
                <c:pt idx="20">
                  <c:v>2.7018282679297649</c:v>
                </c:pt>
                <c:pt idx="21">
                  <c:v>2.773761129278379</c:v>
                </c:pt>
                <c:pt idx="22">
                  <c:v>2.6561871160132191</c:v>
                </c:pt>
                <c:pt idx="23">
                  <c:v>1.3183193721342832</c:v>
                </c:pt>
                <c:pt idx="24">
                  <c:v>1.8955090864716719</c:v>
                </c:pt>
                <c:pt idx="25">
                  <c:v>1.4088649267020326</c:v>
                </c:pt>
                <c:pt idx="26">
                  <c:v>2.2161627154176435</c:v>
                </c:pt>
                <c:pt idx="27">
                  <c:v>2.0695626568437242</c:v>
                </c:pt>
                <c:pt idx="28">
                  <c:v>2.4255086498645446</c:v>
                </c:pt>
                <c:pt idx="29">
                  <c:v>1.4670645109533023</c:v>
                </c:pt>
                <c:pt idx="30">
                  <c:v>1.2896938917692751</c:v>
                </c:pt>
                <c:pt idx="31">
                  <c:v>1.5291600703106571</c:v>
                </c:pt>
                <c:pt idx="32">
                  <c:v>1.6120957237047453</c:v>
                </c:pt>
                <c:pt idx="33">
                  <c:v>1.9639227719356616</c:v>
                </c:pt>
                <c:pt idx="34">
                  <c:v>1.9701626993482932</c:v>
                </c:pt>
                <c:pt idx="35">
                  <c:v>1.982478045548002</c:v>
                </c:pt>
                <c:pt idx="36">
                  <c:v>2.6555063652340323</c:v>
                </c:pt>
                <c:pt idx="37">
                  <c:v>1.5991324412170798</c:v>
                </c:pt>
                <c:pt idx="38">
                  <c:v>1.2642008871771395</c:v>
                </c:pt>
                <c:pt idx="39">
                  <c:v>1.206173790153116</c:v>
                </c:pt>
                <c:pt idx="40">
                  <c:v>1.1258357298793271</c:v>
                </c:pt>
                <c:pt idx="41">
                  <c:v>1.2183559004527826</c:v>
                </c:pt>
                <c:pt idx="42">
                  <c:v>1.5749594812126209</c:v>
                </c:pt>
                <c:pt idx="43">
                  <c:v>2.1602047755150124</c:v>
                </c:pt>
                <c:pt idx="44">
                  <c:v>2.0290163311874494</c:v>
                </c:pt>
                <c:pt idx="45">
                  <c:v>1.8923695037762325</c:v>
                </c:pt>
                <c:pt idx="46">
                  <c:v>1.5184539035738756</c:v>
                </c:pt>
              </c:numCache>
            </c:numRef>
          </c:val>
        </c:ser>
        <c:ser>
          <c:idx val="11"/>
          <c:order val="11"/>
          <c:tx>
            <c:strRef>
              <c:f>oc!$AE$1</c:f>
              <c:strCache>
                <c:ptCount val="1"/>
                <c:pt idx="0">
                  <c:v>DEARS Allen Park</c:v>
                </c:pt>
              </c:strCache>
            </c:strRef>
          </c:tx>
          <c:marker>
            <c:symbol val="none"/>
          </c:marker>
          <c:cat>
            <c:numRef>
              <c:f>oc!$A$194:$A$240</c:f>
              <c:numCache>
                <c:formatCode>m/d/yyyy</c:formatCode>
                <c:ptCount val="47"/>
                <c:pt idx="0">
                  <c:v>38545</c:v>
                </c:pt>
                <c:pt idx="1">
                  <c:v>38546</c:v>
                </c:pt>
                <c:pt idx="2">
                  <c:v>38547</c:v>
                </c:pt>
                <c:pt idx="3">
                  <c:v>38548</c:v>
                </c:pt>
                <c:pt idx="4">
                  <c:v>38549</c:v>
                </c:pt>
                <c:pt idx="5">
                  <c:v>38550</c:v>
                </c:pt>
                <c:pt idx="6">
                  <c:v>38551</c:v>
                </c:pt>
                <c:pt idx="7">
                  <c:v>38552</c:v>
                </c:pt>
                <c:pt idx="8">
                  <c:v>38553</c:v>
                </c:pt>
                <c:pt idx="9">
                  <c:v>38554</c:v>
                </c:pt>
                <c:pt idx="10">
                  <c:v>38555</c:v>
                </c:pt>
                <c:pt idx="11">
                  <c:v>38556</c:v>
                </c:pt>
                <c:pt idx="12">
                  <c:v>38557</c:v>
                </c:pt>
                <c:pt idx="13">
                  <c:v>38558</c:v>
                </c:pt>
                <c:pt idx="14">
                  <c:v>38559</c:v>
                </c:pt>
                <c:pt idx="15">
                  <c:v>38560</c:v>
                </c:pt>
                <c:pt idx="16">
                  <c:v>38561</c:v>
                </c:pt>
                <c:pt idx="17">
                  <c:v>38562</c:v>
                </c:pt>
                <c:pt idx="18">
                  <c:v>38563</c:v>
                </c:pt>
                <c:pt idx="19">
                  <c:v>38564</c:v>
                </c:pt>
                <c:pt idx="20">
                  <c:v>38565</c:v>
                </c:pt>
                <c:pt idx="21">
                  <c:v>38566</c:v>
                </c:pt>
                <c:pt idx="22">
                  <c:v>38567</c:v>
                </c:pt>
                <c:pt idx="23">
                  <c:v>38568</c:v>
                </c:pt>
                <c:pt idx="24">
                  <c:v>38569</c:v>
                </c:pt>
                <c:pt idx="25">
                  <c:v>38570</c:v>
                </c:pt>
                <c:pt idx="26">
                  <c:v>38571</c:v>
                </c:pt>
                <c:pt idx="27">
                  <c:v>38572</c:v>
                </c:pt>
                <c:pt idx="28">
                  <c:v>38573</c:v>
                </c:pt>
                <c:pt idx="29">
                  <c:v>38574</c:v>
                </c:pt>
                <c:pt idx="30">
                  <c:v>38575</c:v>
                </c:pt>
                <c:pt idx="31">
                  <c:v>38576</c:v>
                </c:pt>
                <c:pt idx="32">
                  <c:v>38577</c:v>
                </c:pt>
                <c:pt idx="33">
                  <c:v>38578</c:v>
                </c:pt>
                <c:pt idx="34">
                  <c:v>38579</c:v>
                </c:pt>
                <c:pt idx="35">
                  <c:v>38580</c:v>
                </c:pt>
                <c:pt idx="36">
                  <c:v>38581</c:v>
                </c:pt>
                <c:pt idx="37">
                  <c:v>38582</c:v>
                </c:pt>
                <c:pt idx="38">
                  <c:v>38583</c:v>
                </c:pt>
                <c:pt idx="39">
                  <c:v>38584</c:v>
                </c:pt>
                <c:pt idx="40">
                  <c:v>38585</c:v>
                </c:pt>
                <c:pt idx="41">
                  <c:v>38586</c:v>
                </c:pt>
                <c:pt idx="42">
                  <c:v>38587</c:v>
                </c:pt>
                <c:pt idx="43">
                  <c:v>38588</c:v>
                </c:pt>
                <c:pt idx="44">
                  <c:v>38589</c:v>
                </c:pt>
                <c:pt idx="45">
                  <c:v>38590</c:v>
                </c:pt>
                <c:pt idx="46">
                  <c:v>38591</c:v>
                </c:pt>
              </c:numCache>
            </c:numRef>
          </c:cat>
          <c:val>
            <c:numRef>
              <c:f>oc!$AE$194:$AE$240</c:f>
              <c:numCache>
                <c:formatCode>General</c:formatCode>
                <c:ptCount val="47"/>
                <c:pt idx="0">
                  <c:v>13.605364247018958</c:v>
                </c:pt>
                <c:pt idx="1">
                  <c:v>10.047622251059902</c:v>
                </c:pt>
                <c:pt idx="2">
                  <c:v>13.720838978355191</c:v>
                </c:pt>
                <c:pt idx="3">
                  <c:v>10.531241042334612</c:v>
                </c:pt>
                <c:pt idx="4">
                  <c:v>5.3708684794434216</c:v>
                </c:pt>
                <c:pt idx="7">
                  <c:v>15.23058062837733</c:v>
                </c:pt>
                <c:pt idx="8">
                  <c:v>4.9135429210144963</c:v>
                </c:pt>
                <c:pt idx="9">
                  <c:v>9.6680667656910195</c:v>
                </c:pt>
                <c:pt idx="10">
                  <c:v>11.352987010843211</c:v>
                </c:pt>
                <c:pt idx="11">
                  <c:v>7.4803670951598811</c:v>
                </c:pt>
                <c:pt idx="14">
                  <c:v>4.9425880117411163</c:v>
                </c:pt>
                <c:pt idx="15">
                  <c:v>4.7674905862209291</c:v>
                </c:pt>
                <c:pt idx="16">
                  <c:v>8.5267495623137712</c:v>
                </c:pt>
                <c:pt idx="17">
                  <c:v>6.1003764179592554</c:v>
                </c:pt>
                <c:pt idx="18">
                  <c:v>10.734772970668756</c:v>
                </c:pt>
                <c:pt idx="21">
                  <c:v>10.372503819188537</c:v>
                </c:pt>
                <c:pt idx="22">
                  <c:v>8.6092302269052166</c:v>
                </c:pt>
                <c:pt idx="23">
                  <c:v>9.5580067827632664</c:v>
                </c:pt>
                <c:pt idx="24">
                  <c:v>13.767797184127016</c:v>
                </c:pt>
                <c:pt idx="25">
                  <c:v>7.5257125164959398</c:v>
                </c:pt>
                <c:pt idx="28">
                  <c:v>12.131164179431719</c:v>
                </c:pt>
                <c:pt idx="29">
                  <c:v>10.092781460445496</c:v>
                </c:pt>
                <c:pt idx="30">
                  <c:v>9.9737909784025991</c:v>
                </c:pt>
                <c:pt idx="31">
                  <c:v>10.980084642954504</c:v>
                </c:pt>
                <c:pt idx="32">
                  <c:v>5.9629075627448174</c:v>
                </c:pt>
                <c:pt idx="35">
                  <c:v>9.7658599281858454</c:v>
                </c:pt>
                <c:pt idx="36">
                  <c:v>7.052725328371519</c:v>
                </c:pt>
                <c:pt idx="37">
                  <c:v>7.4796404480712351</c:v>
                </c:pt>
                <c:pt idx="38">
                  <c:v>7.2841804581026395</c:v>
                </c:pt>
                <c:pt idx="39">
                  <c:v>4.6900704513116995</c:v>
                </c:pt>
                <c:pt idx="42">
                  <c:v>5.822414445135391</c:v>
                </c:pt>
                <c:pt idx="43">
                  <c:v>6.2944374307596807</c:v>
                </c:pt>
                <c:pt idx="44">
                  <c:v>5.1085049285894595</c:v>
                </c:pt>
                <c:pt idx="45">
                  <c:v>7.3252029228835998</c:v>
                </c:pt>
                <c:pt idx="46">
                  <c:v>7.5478597877510367</c:v>
                </c:pt>
              </c:numCache>
            </c:numRef>
          </c:val>
        </c:ser>
        <c:ser>
          <c:idx val="12"/>
          <c:order val="12"/>
          <c:tx>
            <c:strRef>
              <c:f>oc!$AF$1</c:f>
              <c:strCache>
                <c:ptCount val="1"/>
                <c:pt idx="0">
                  <c:v>DEARS EMA1a</c:v>
                </c:pt>
              </c:strCache>
            </c:strRef>
          </c:tx>
          <c:marker>
            <c:symbol val="none"/>
          </c:marker>
          <c:cat>
            <c:numRef>
              <c:f>oc!$A$194:$A$240</c:f>
              <c:numCache>
                <c:formatCode>m/d/yyyy</c:formatCode>
                <c:ptCount val="47"/>
                <c:pt idx="0">
                  <c:v>38545</c:v>
                </c:pt>
                <c:pt idx="1">
                  <c:v>38546</c:v>
                </c:pt>
                <c:pt idx="2">
                  <c:v>38547</c:v>
                </c:pt>
                <c:pt idx="3">
                  <c:v>38548</c:v>
                </c:pt>
                <c:pt idx="4">
                  <c:v>38549</c:v>
                </c:pt>
                <c:pt idx="5">
                  <c:v>38550</c:v>
                </c:pt>
                <c:pt idx="6">
                  <c:v>38551</c:v>
                </c:pt>
                <c:pt idx="7">
                  <c:v>38552</c:v>
                </c:pt>
                <c:pt idx="8">
                  <c:v>38553</c:v>
                </c:pt>
                <c:pt idx="9">
                  <c:v>38554</c:v>
                </c:pt>
                <c:pt idx="10">
                  <c:v>38555</c:v>
                </c:pt>
                <c:pt idx="11">
                  <c:v>38556</c:v>
                </c:pt>
                <c:pt idx="12">
                  <c:v>38557</c:v>
                </c:pt>
                <c:pt idx="13">
                  <c:v>38558</c:v>
                </c:pt>
                <c:pt idx="14">
                  <c:v>38559</c:v>
                </c:pt>
                <c:pt idx="15">
                  <c:v>38560</c:v>
                </c:pt>
                <c:pt idx="16">
                  <c:v>38561</c:v>
                </c:pt>
                <c:pt idx="17">
                  <c:v>38562</c:v>
                </c:pt>
                <c:pt idx="18">
                  <c:v>38563</c:v>
                </c:pt>
                <c:pt idx="19">
                  <c:v>38564</c:v>
                </c:pt>
                <c:pt idx="20">
                  <c:v>38565</c:v>
                </c:pt>
                <c:pt idx="21">
                  <c:v>38566</c:v>
                </c:pt>
                <c:pt idx="22">
                  <c:v>38567</c:v>
                </c:pt>
                <c:pt idx="23">
                  <c:v>38568</c:v>
                </c:pt>
                <c:pt idx="24">
                  <c:v>38569</c:v>
                </c:pt>
                <c:pt idx="25">
                  <c:v>38570</c:v>
                </c:pt>
                <c:pt idx="26">
                  <c:v>38571</c:v>
                </c:pt>
                <c:pt idx="27">
                  <c:v>38572</c:v>
                </c:pt>
                <c:pt idx="28">
                  <c:v>38573</c:v>
                </c:pt>
                <c:pt idx="29">
                  <c:v>38574</c:v>
                </c:pt>
                <c:pt idx="30">
                  <c:v>38575</c:v>
                </c:pt>
                <c:pt idx="31">
                  <c:v>38576</c:v>
                </c:pt>
                <c:pt idx="32">
                  <c:v>38577</c:v>
                </c:pt>
                <c:pt idx="33">
                  <c:v>38578</c:v>
                </c:pt>
                <c:pt idx="34">
                  <c:v>38579</c:v>
                </c:pt>
                <c:pt idx="35">
                  <c:v>38580</c:v>
                </c:pt>
                <c:pt idx="36">
                  <c:v>38581</c:v>
                </c:pt>
                <c:pt idx="37">
                  <c:v>38582</c:v>
                </c:pt>
                <c:pt idx="38">
                  <c:v>38583</c:v>
                </c:pt>
                <c:pt idx="39">
                  <c:v>38584</c:v>
                </c:pt>
                <c:pt idx="40">
                  <c:v>38585</c:v>
                </c:pt>
                <c:pt idx="41">
                  <c:v>38586</c:v>
                </c:pt>
                <c:pt idx="42">
                  <c:v>38587</c:v>
                </c:pt>
                <c:pt idx="43">
                  <c:v>38588</c:v>
                </c:pt>
                <c:pt idx="44">
                  <c:v>38589</c:v>
                </c:pt>
                <c:pt idx="45">
                  <c:v>38590</c:v>
                </c:pt>
                <c:pt idx="46">
                  <c:v>38591</c:v>
                </c:pt>
              </c:numCache>
            </c:numRef>
          </c:cat>
          <c:val>
            <c:numRef>
              <c:f>oc!$AF$194:$AF$240</c:f>
              <c:numCache>
                <c:formatCode>General</c:formatCode>
                <c:ptCount val="47"/>
                <c:pt idx="0">
                  <c:v>12.941378216434048</c:v>
                </c:pt>
                <c:pt idx="1">
                  <c:v>13.729800374620892</c:v>
                </c:pt>
                <c:pt idx="2">
                  <c:v>8.7638391678865961</c:v>
                </c:pt>
                <c:pt idx="3">
                  <c:v>9.8551487311556372</c:v>
                </c:pt>
                <c:pt idx="4">
                  <c:v>6.273563957884452</c:v>
                </c:pt>
                <c:pt idx="7">
                  <c:v>9.6524745895183237</c:v>
                </c:pt>
                <c:pt idx="8">
                  <c:v>7.3422621842285878</c:v>
                </c:pt>
                <c:pt idx="9">
                  <c:v>8.4712245589698085</c:v>
                </c:pt>
                <c:pt idx="10">
                  <c:v>9.371746303228031</c:v>
                </c:pt>
                <c:pt idx="11">
                  <c:v>6.5285253853725589</c:v>
                </c:pt>
                <c:pt idx="14">
                  <c:v>5.0328212279775544</c:v>
                </c:pt>
                <c:pt idx="15">
                  <c:v>5.8565393268936115</c:v>
                </c:pt>
                <c:pt idx="16">
                  <c:v>9.5078772282335606</c:v>
                </c:pt>
                <c:pt idx="17">
                  <c:v>8.0513615506675613</c:v>
                </c:pt>
                <c:pt idx="18">
                  <c:v>5.8540088028733122</c:v>
                </c:pt>
                <c:pt idx="21">
                  <c:v>12.520007609539112</c:v>
                </c:pt>
                <c:pt idx="22">
                  <c:v>9.272916874818204</c:v>
                </c:pt>
                <c:pt idx="23">
                  <c:v>9.1658408568266907</c:v>
                </c:pt>
                <c:pt idx="24">
                  <c:v>7.976797609292408</c:v>
                </c:pt>
                <c:pt idx="25">
                  <c:v>7.4958675109480861</c:v>
                </c:pt>
                <c:pt idx="28">
                  <c:v>9.7972607387911328</c:v>
                </c:pt>
                <c:pt idx="29">
                  <c:v>10.534290858327974</c:v>
                </c:pt>
                <c:pt idx="30">
                  <c:v>7.0142233488937347</c:v>
                </c:pt>
                <c:pt idx="31">
                  <c:v>11.918201518823642</c:v>
                </c:pt>
                <c:pt idx="32">
                  <c:v>9.9162915395458313</c:v>
                </c:pt>
                <c:pt idx="42">
                  <c:v>5.1066875997614742</c:v>
                </c:pt>
                <c:pt idx="43">
                  <c:v>9.9086956341387786</c:v>
                </c:pt>
                <c:pt idx="44">
                  <c:v>6.3929739381523767</c:v>
                </c:pt>
                <c:pt idx="45">
                  <c:v>9.9906512064320925</c:v>
                </c:pt>
                <c:pt idx="46">
                  <c:v>7.1693357310151047</c:v>
                </c:pt>
              </c:numCache>
            </c:numRef>
          </c:val>
        </c:ser>
        <c:ser>
          <c:idx val="13"/>
          <c:order val="13"/>
          <c:tx>
            <c:strRef>
              <c:f>oc!$AG$1</c:f>
              <c:strCache>
                <c:ptCount val="1"/>
                <c:pt idx="0">
                  <c:v>DEARS EMA1b</c:v>
                </c:pt>
              </c:strCache>
            </c:strRef>
          </c:tx>
          <c:marker>
            <c:symbol val="none"/>
          </c:marker>
          <c:cat>
            <c:numRef>
              <c:f>oc!$A$194:$A$240</c:f>
              <c:numCache>
                <c:formatCode>m/d/yyyy</c:formatCode>
                <c:ptCount val="47"/>
                <c:pt idx="0">
                  <c:v>38545</c:v>
                </c:pt>
                <c:pt idx="1">
                  <c:v>38546</c:v>
                </c:pt>
                <c:pt idx="2">
                  <c:v>38547</c:v>
                </c:pt>
                <c:pt idx="3">
                  <c:v>38548</c:v>
                </c:pt>
                <c:pt idx="4">
                  <c:v>38549</c:v>
                </c:pt>
                <c:pt idx="5">
                  <c:v>38550</c:v>
                </c:pt>
                <c:pt idx="6">
                  <c:v>38551</c:v>
                </c:pt>
                <c:pt idx="7">
                  <c:v>38552</c:v>
                </c:pt>
                <c:pt idx="8">
                  <c:v>38553</c:v>
                </c:pt>
                <c:pt idx="9">
                  <c:v>38554</c:v>
                </c:pt>
                <c:pt idx="10">
                  <c:v>38555</c:v>
                </c:pt>
                <c:pt idx="11">
                  <c:v>38556</c:v>
                </c:pt>
                <c:pt idx="12">
                  <c:v>38557</c:v>
                </c:pt>
                <c:pt idx="13">
                  <c:v>38558</c:v>
                </c:pt>
                <c:pt idx="14">
                  <c:v>38559</c:v>
                </c:pt>
                <c:pt idx="15">
                  <c:v>38560</c:v>
                </c:pt>
                <c:pt idx="16">
                  <c:v>38561</c:v>
                </c:pt>
                <c:pt idx="17">
                  <c:v>38562</c:v>
                </c:pt>
                <c:pt idx="18">
                  <c:v>38563</c:v>
                </c:pt>
                <c:pt idx="19">
                  <c:v>38564</c:v>
                </c:pt>
                <c:pt idx="20">
                  <c:v>38565</c:v>
                </c:pt>
                <c:pt idx="21">
                  <c:v>38566</c:v>
                </c:pt>
                <c:pt idx="22">
                  <c:v>38567</c:v>
                </c:pt>
                <c:pt idx="23">
                  <c:v>38568</c:v>
                </c:pt>
                <c:pt idx="24">
                  <c:v>38569</c:v>
                </c:pt>
                <c:pt idx="25">
                  <c:v>38570</c:v>
                </c:pt>
                <c:pt idx="26">
                  <c:v>38571</c:v>
                </c:pt>
                <c:pt idx="27">
                  <c:v>38572</c:v>
                </c:pt>
                <c:pt idx="28">
                  <c:v>38573</c:v>
                </c:pt>
                <c:pt idx="29">
                  <c:v>38574</c:v>
                </c:pt>
                <c:pt idx="30">
                  <c:v>38575</c:v>
                </c:pt>
                <c:pt idx="31">
                  <c:v>38576</c:v>
                </c:pt>
                <c:pt idx="32">
                  <c:v>38577</c:v>
                </c:pt>
                <c:pt idx="33">
                  <c:v>38578</c:v>
                </c:pt>
                <c:pt idx="34">
                  <c:v>38579</c:v>
                </c:pt>
                <c:pt idx="35">
                  <c:v>38580</c:v>
                </c:pt>
                <c:pt idx="36">
                  <c:v>38581</c:v>
                </c:pt>
                <c:pt idx="37">
                  <c:v>38582</c:v>
                </c:pt>
                <c:pt idx="38">
                  <c:v>38583</c:v>
                </c:pt>
                <c:pt idx="39">
                  <c:v>38584</c:v>
                </c:pt>
                <c:pt idx="40">
                  <c:v>38585</c:v>
                </c:pt>
                <c:pt idx="41">
                  <c:v>38586</c:v>
                </c:pt>
                <c:pt idx="42">
                  <c:v>38587</c:v>
                </c:pt>
                <c:pt idx="43">
                  <c:v>38588</c:v>
                </c:pt>
                <c:pt idx="44">
                  <c:v>38589</c:v>
                </c:pt>
                <c:pt idx="45">
                  <c:v>38590</c:v>
                </c:pt>
                <c:pt idx="46">
                  <c:v>38591</c:v>
                </c:pt>
              </c:numCache>
            </c:numRef>
          </c:cat>
          <c:val>
            <c:numRef>
              <c:f>oc!$AG$194:$AG$240</c:f>
              <c:numCache>
                <c:formatCode>General</c:formatCode>
                <c:ptCount val="47"/>
                <c:pt idx="7">
                  <c:v>8.4502767814109134</c:v>
                </c:pt>
                <c:pt idx="8">
                  <c:v>7.4287189462498748</c:v>
                </c:pt>
                <c:pt idx="9">
                  <c:v>10.667545335535483</c:v>
                </c:pt>
                <c:pt idx="10">
                  <c:v>12.969354430953912</c:v>
                </c:pt>
                <c:pt idx="11">
                  <c:v>6.9028908479359163</c:v>
                </c:pt>
                <c:pt idx="15">
                  <c:v>6.2298946521081096</c:v>
                </c:pt>
                <c:pt idx="16">
                  <c:v>9.7752012699337243</c:v>
                </c:pt>
                <c:pt idx="17">
                  <c:v>5.4318900678682516</c:v>
                </c:pt>
                <c:pt idx="18">
                  <c:v>8.2511810026336185</c:v>
                </c:pt>
                <c:pt idx="44">
                  <c:v>7.0497792366526468</c:v>
                </c:pt>
                <c:pt idx="45">
                  <c:v>8.0387083169057529</c:v>
                </c:pt>
                <c:pt idx="46">
                  <c:v>7.381536730586312</c:v>
                </c:pt>
              </c:numCache>
            </c:numRef>
          </c:val>
        </c:ser>
        <c:ser>
          <c:idx val="14"/>
          <c:order val="14"/>
          <c:tx>
            <c:strRef>
              <c:f>oc!$AH$1</c:f>
              <c:strCache>
                <c:ptCount val="1"/>
                <c:pt idx="0">
                  <c:v>DEARS EMA3a</c:v>
                </c:pt>
              </c:strCache>
            </c:strRef>
          </c:tx>
          <c:marker>
            <c:symbol val="none"/>
          </c:marker>
          <c:cat>
            <c:numRef>
              <c:f>oc!$A$194:$A$240</c:f>
              <c:numCache>
                <c:formatCode>m/d/yyyy</c:formatCode>
                <c:ptCount val="47"/>
                <c:pt idx="0">
                  <c:v>38545</c:v>
                </c:pt>
                <c:pt idx="1">
                  <c:v>38546</c:v>
                </c:pt>
                <c:pt idx="2">
                  <c:v>38547</c:v>
                </c:pt>
                <c:pt idx="3">
                  <c:v>38548</c:v>
                </c:pt>
                <c:pt idx="4">
                  <c:v>38549</c:v>
                </c:pt>
                <c:pt idx="5">
                  <c:v>38550</c:v>
                </c:pt>
                <c:pt idx="6">
                  <c:v>38551</c:v>
                </c:pt>
                <c:pt idx="7">
                  <c:v>38552</c:v>
                </c:pt>
                <c:pt idx="8">
                  <c:v>38553</c:v>
                </c:pt>
                <c:pt idx="9">
                  <c:v>38554</c:v>
                </c:pt>
                <c:pt idx="10">
                  <c:v>38555</c:v>
                </c:pt>
                <c:pt idx="11">
                  <c:v>38556</c:v>
                </c:pt>
                <c:pt idx="12">
                  <c:v>38557</c:v>
                </c:pt>
                <c:pt idx="13">
                  <c:v>38558</c:v>
                </c:pt>
                <c:pt idx="14">
                  <c:v>38559</c:v>
                </c:pt>
                <c:pt idx="15">
                  <c:v>38560</c:v>
                </c:pt>
                <c:pt idx="16">
                  <c:v>38561</c:v>
                </c:pt>
                <c:pt idx="17">
                  <c:v>38562</c:v>
                </c:pt>
                <c:pt idx="18">
                  <c:v>38563</c:v>
                </c:pt>
                <c:pt idx="19">
                  <c:v>38564</c:v>
                </c:pt>
                <c:pt idx="20">
                  <c:v>38565</c:v>
                </c:pt>
                <c:pt idx="21">
                  <c:v>38566</c:v>
                </c:pt>
                <c:pt idx="22">
                  <c:v>38567</c:v>
                </c:pt>
                <c:pt idx="23">
                  <c:v>38568</c:v>
                </c:pt>
                <c:pt idx="24">
                  <c:v>38569</c:v>
                </c:pt>
                <c:pt idx="25">
                  <c:v>38570</c:v>
                </c:pt>
                <c:pt idx="26">
                  <c:v>38571</c:v>
                </c:pt>
                <c:pt idx="27">
                  <c:v>38572</c:v>
                </c:pt>
                <c:pt idx="28">
                  <c:v>38573</c:v>
                </c:pt>
                <c:pt idx="29">
                  <c:v>38574</c:v>
                </c:pt>
                <c:pt idx="30">
                  <c:v>38575</c:v>
                </c:pt>
                <c:pt idx="31">
                  <c:v>38576</c:v>
                </c:pt>
                <c:pt idx="32">
                  <c:v>38577</c:v>
                </c:pt>
                <c:pt idx="33">
                  <c:v>38578</c:v>
                </c:pt>
                <c:pt idx="34">
                  <c:v>38579</c:v>
                </c:pt>
                <c:pt idx="35">
                  <c:v>38580</c:v>
                </c:pt>
                <c:pt idx="36">
                  <c:v>38581</c:v>
                </c:pt>
                <c:pt idx="37">
                  <c:v>38582</c:v>
                </c:pt>
                <c:pt idx="38">
                  <c:v>38583</c:v>
                </c:pt>
                <c:pt idx="39">
                  <c:v>38584</c:v>
                </c:pt>
                <c:pt idx="40">
                  <c:v>38585</c:v>
                </c:pt>
                <c:pt idx="41">
                  <c:v>38586</c:v>
                </c:pt>
                <c:pt idx="42">
                  <c:v>38587</c:v>
                </c:pt>
                <c:pt idx="43">
                  <c:v>38588</c:v>
                </c:pt>
                <c:pt idx="44">
                  <c:v>38589</c:v>
                </c:pt>
                <c:pt idx="45">
                  <c:v>38590</c:v>
                </c:pt>
                <c:pt idx="46">
                  <c:v>38591</c:v>
                </c:pt>
              </c:numCache>
            </c:numRef>
          </c:cat>
          <c:val>
            <c:numRef>
              <c:f>oc!$AH$194:$AH$240</c:f>
              <c:numCache>
                <c:formatCode>General</c:formatCode>
                <c:ptCount val="47"/>
                <c:pt idx="7">
                  <c:v>10.530218276228215</c:v>
                </c:pt>
                <c:pt idx="8">
                  <c:v>8.1311082215486596</c:v>
                </c:pt>
                <c:pt idx="9">
                  <c:v>10.168928359757412</c:v>
                </c:pt>
                <c:pt idx="10">
                  <c:v>9.9232239328844472</c:v>
                </c:pt>
                <c:pt idx="11">
                  <c:v>9.1373419551742678</c:v>
                </c:pt>
                <c:pt idx="14">
                  <c:v>4.4115000279352001</c:v>
                </c:pt>
                <c:pt idx="15">
                  <c:v>4.4929208486885441</c:v>
                </c:pt>
                <c:pt idx="16">
                  <c:v>10.366562325816142</c:v>
                </c:pt>
                <c:pt idx="17">
                  <c:v>7.4183302256024248</c:v>
                </c:pt>
                <c:pt idx="18">
                  <c:v>4.9615226079836301</c:v>
                </c:pt>
                <c:pt idx="21">
                  <c:v>14.580280742771597</c:v>
                </c:pt>
                <c:pt idx="22">
                  <c:v>14.826087302410558</c:v>
                </c:pt>
                <c:pt idx="23">
                  <c:v>10.542262215023822</c:v>
                </c:pt>
                <c:pt idx="24">
                  <c:v>11.303073027802235</c:v>
                </c:pt>
                <c:pt idx="25">
                  <c:v>10.585397466844949</c:v>
                </c:pt>
                <c:pt idx="28">
                  <c:v>8.8463594311059861</c:v>
                </c:pt>
                <c:pt idx="29">
                  <c:v>8.7011860476478731</c:v>
                </c:pt>
                <c:pt idx="30">
                  <c:v>7.7181863658413654</c:v>
                </c:pt>
                <c:pt idx="31">
                  <c:v>8.7531853676444769</c:v>
                </c:pt>
                <c:pt idx="32">
                  <c:v>5.4175435101900709</c:v>
                </c:pt>
                <c:pt idx="35">
                  <c:v>7.4020035446237404</c:v>
                </c:pt>
                <c:pt idx="36">
                  <c:v>8.2908576559499316</c:v>
                </c:pt>
                <c:pt idx="37">
                  <c:v>7.882097035850137</c:v>
                </c:pt>
                <c:pt idx="38">
                  <c:v>6.000823026299118</c:v>
                </c:pt>
                <c:pt idx="39">
                  <c:v>5.9217774338380735</c:v>
                </c:pt>
              </c:numCache>
            </c:numRef>
          </c:val>
        </c:ser>
        <c:ser>
          <c:idx val="15"/>
          <c:order val="15"/>
          <c:tx>
            <c:strRef>
              <c:f>oc!$AI$1</c:f>
              <c:strCache>
                <c:ptCount val="1"/>
                <c:pt idx="0">
                  <c:v>DEARS EMA3b</c:v>
                </c:pt>
              </c:strCache>
            </c:strRef>
          </c:tx>
          <c:marker>
            <c:symbol val="none"/>
          </c:marker>
          <c:cat>
            <c:numRef>
              <c:f>oc!$A$194:$A$240</c:f>
              <c:numCache>
                <c:formatCode>m/d/yyyy</c:formatCode>
                <c:ptCount val="47"/>
                <c:pt idx="0">
                  <c:v>38545</c:v>
                </c:pt>
                <c:pt idx="1">
                  <c:v>38546</c:v>
                </c:pt>
                <c:pt idx="2">
                  <c:v>38547</c:v>
                </c:pt>
                <c:pt idx="3">
                  <c:v>38548</c:v>
                </c:pt>
                <c:pt idx="4">
                  <c:v>38549</c:v>
                </c:pt>
                <c:pt idx="5">
                  <c:v>38550</c:v>
                </c:pt>
                <c:pt idx="6">
                  <c:v>38551</c:v>
                </c:pt>
                <c:pt idx="7">
                  <c:v>38552</c:v>
                </c:pt>
                <c:pt idx="8">
                  <c:v>38553</c:v>
                </c:pt>
                <c:pt idx="9">
                  <c:v>38554</c:v>
                </c:pt>
                <c:pt idx="10">
                  <c:v>38555</c:v>
                </c:pt>
                <c:pt idx="11">
                  <c:v>38556</c:v>
                </c:pt>
                <c:pt idx="12">
                  <c:v>38557</c:v>
                </c:pt>
                <c:pt idx="13">
                  <c:v>38558</c:v>
                </c:pt>
                <c:pt idx="14">
                  <c:v>38559</c:v>
                </c:pt>
                <c:pt idx="15">
                  <c:v>38560</c:v>
                </c:pt>
                <c:pt idx="16">
                  <c:v>38561</c:v>
                </c:pt>
                <c:pt idx="17">
                  <c:v>38562</c:v>
                </c:pt>
                <c:pt idx="18">
                  <c:v>38563</c:v>
                </c:pt>
                <c:pt idx="19">
                  <c:v>38564</c:v>
                </c:pt>
                <c:pt idx="20">
                  <c:v>38565</c:v>
                </c:pt>
                <c:pt idx="21">
                  <c:v>38566</c:v>
                </c:pt>
                <c:pt idx="22">
                  <c:v>38567</c:v>
                </c:pt>
                <c:pt idx="23">
                  <c:v>38568</c:v>
                </c:pt>
                <c:pt idx="24">
                  <c:v>38569</c:v>
                </c:pt>
                <c:pt idx="25">
                  <c:v>38570</c:v>
                </c:pt>
                <c:pt idx="26">
                  <c:v>38571</c:v>
                </c:pt>
                <c:pt idx="27">
                  <c:v>38572</c:v>
                </c:pt>
                <c:pt idx="28">
                  <c:v>38573</c:v>
                </c:pt>
                <c:pt idx="29">
                  <c:v>38574</c:v>
                </c:pt>
                <c:pt idx="30">
                  <c:v>38575</c:v>
                </c:pt>
                <c:pt idx="31">
                  <c:v>38576</c:v>
                </c:pt>
                <c:pt idx="32">
                  <c:v>38577</c:v>
                </c:pt>
                <c:pt idx="33">
                  <c:v>38578</c:v>
                </c:pt>
                <c:pt idx="34">
                  <c:v>38579</c:v>
                </c:pt>
                <c:pt idx="35">
                  <c:v>38580</c:v>
                </c:pt>
                <c:pt idx="36">
                  <c:v>38581</c:v>
                </c:pt>
                <c:pt idx="37">
                  <c:v>38582</c:v>
                </c:pt>
                <c:pt idx="38">
                  <c:v>38583</c:v>
                </c:pt>
                <c:pt idx="39">
                  <c:v>38584</c:v>
                </c:pt>
                <c:pt idx="40">
                  <c:v>38585</c:v>
                </c:pt>
                <c:pt idx="41">
                  <c:v>38586</c:v>
                </c:pt>
                <c:pt idx="42">
                  <c:v>38587</c:v>
                </c:pt>
                <c:pt idx="43">
                  <c:v>38588</c:v>
                </c:pt>
                <c:pt idx="44">
                  <c:v>38589</c:v>
                </c:pt>
                <c:pt idx="45">
                  <c:v>38590</c:v>
                </c:pt>
                <c:pt idx="46">
                  <c:v>38591</c:v>
                </c:pt>
              </c:numCache>
            </c:numRef>
          </c:cat>
          <c:val>
            <c:numRef>
              <c:f>oc!$AI$194:$AI$240</c:f>
              <c:numCache>
                <c:formatCode>General</c:formatCode>
                <c:ptCount val="47"/>
              </c:numCache>
            </c:numRef>
          </c:val>
        </c:ser>
        <c:ser>
          <c:idx val="16"/>
          <c:order val="16"/>
          <c:tx>
            <c:strRef>
              <c:f>oc!$AJ$1</c:f>
              <c:strCache>
                <c:ptCount val="1"/>
                <c:pt idx="0">
                  <c:v>DEARS EMA3c</c:v>
                </c:pt>
              </c:strCache>
            </c:strRef>
          </c:tx>
          <c:marker>
            <c:symbol val="none"/>
          </c:marker>
          <c:cat>
            <c:numRef>
              <c:f>oc!$A$194:$A$240</c:f>
              <c:numCache>
                <c:formatCode>m/d/yyyy</c:formatCode>
                <c:ptCount val="47"/>
                <c:pt idx="0">
                  <c:v>38545</c:v>
                </c:pt>
                <c:pt idx="1">
                  <c:v>38546</c:v>
                </c:pt>
                <c:pt idx="2">
                  <c:v>38547</c:v>
                </c:pt>
                <c:pt idx="3">
                  <c:v>38548</c:v>
                </c:pt>
                <c:pt idx="4">
                  <c:v>38549</c:v>
                </c:pt>
                <c:pt idx="5">
                  <c:v>38550</c:v>
                </c:pt>
                <c:pt idx="6">
                  <c:v>38551</c:v>
                </c:pt>
                <c:pt idx="7">
                  <c:v>38552</c:v>
                </c:pt>
                <c:pt idx="8">
                  <c:v>38553</c:v>
                </c:pt>
                <c:pt idx="9">
                  <c:v>38554</c:v>
                </c:pt>
                <c:pt idx="10">
                  <c:v>38555</c:v>
                </c:pt>
                <c:pt idx="11">
                  <c:v>38556</c:v>
                </c:pt>
                <c:pt idx="12">
                  <c:v>38557</c:v>
                </c:pt>
                <c:pt idx="13">
                  <c:v>38558</c:v>
                </c:pt>
                <c:pt idx="14">
                  <c:v>38559</c:v>
                </c:pt>
                <c:pt idx="15">
                  <c:v>38560</c:v>
                </c:pt>
                <c:pt idx="16">
                  <c:v>38561</c:v>
                </c:pt>
                <c:pt idx="17">
                  <c:v>38562</c:v>
                </c:pt>
                <c:pt idx="18">
                  <c:v>38563</c:v>
                </c:pt>
                <c:pt idx="19">
                  <c:v>38564</c:v>
                </c:pt>
                <c:pt idx="20">
                  <c:v>38565</c:v>
                </c:pt>
                <c:pt idx="21">
                  <c:v>38566</c:v>
                </c:pt>
                <c:pt idx="22">
                  <c:v>38567</c:v>
                </c:pt>
                <c:pt idx="23">
                  <c:v>38568</c:v>
                </c:pt>
                <c:pt idx="24">
                  <c:v>38569</c:v>
                </c:pt>
                <c:pt idx="25">
                  <c:v>38570</c:v>
                </c:pt>
                <c:pt idx="26">
                  <c:v>38571</c:v>
                </c:pt>
                <c:pt idx="27">
                  <c:v>38572</c:v>
                </c:pt>
                <c:pt idx="28">
                  <c:v>38573</c:v>
                </c:pt>
                <c:pt idx="29">
                  <c:v>38574</c:v>
                </c:pt>
                <c:pt idx="30">
                  <c:v>38575</c:v>
                </c:pt>
                <c:pt idx="31">
                  <c:v>38576</c:v>
                </c:pt>
                <c:pt idx="32">
                  <c:v>38577</c:v>
                </c:pt>
                <c:pt idx="33">
                  <c:v>38578</c:v>
                </c:pt>
                <c:pt idx="34">
                  <c:v>38579</c:v>
                </c:pt>
                <c:pt idx="35">
                  <c:v>38580</c:v>
                </c:pt>
                <c:pt idx="36">
                  <c:v>38581</c:v>
                </c:pt>
                <c:pt idx="37">
                  <c:v>38582</c:v>
                </c:pt>
                <c:pt idx="38">
                  <c:v>38583</c:v>
                </c:pt>
                <c:pt idx="39">
                  <c:v>38584</c:v>
                </c:pt>
                <c:pt idx="40">
                  <c:v>38585</c:v>
                </c:pt>
                <c:pt idx="41">
                  <c:v>38586</c:v>
                </c:pt>
                <c:pt idx="42">
                  <c:v>38587</c:v>
                </c:pt>
                <c:pt idx="43">
                  <c:v>38588</c:v>
                </c:pt>
                <c:pt idx="44">
                  <c:v>38589</c:v>
                </c:pt>
                <c:pt idx="45">
                  <c:v>38590</c:v>
                </c:pt>
                <c:pt idx="46">
                  <c:v>38591</c:v>
                </c:pt>
              </c:numCache>
            </c:numRef>
          </c:cat>
          <c:val>
            <c:numRef>
              <c:f>oc!$AJ$194:$AJ$240</c:f>
              <c:numCache>
                <c:formatCode>General</c:formatCode>
                <c:ptCount val="47"/>
              </c:numCache>
            </c:numRef>
          </c:val>
        </c:ser>
        <c:ser>
          <c:idx val="17"/>
          <c:order val="17"/>
          <c:tx>
            <c:strRef>
              <c:f>oc!$AK$1</c:f>
              <c:strCache>
                <c:ptCount val="1"/>
                <c:pt idx="0">
                  <c:v>DEARS EMA4a</c:v>
                </c:pt>
              </c:strCache>
            </c:strRef>
          </c:tx>
          <c:marker>
            <c:symbol val="none"/>
          </c:marker>
          <c:cat>
            <c:numRef>
              <c:f>oc!$A$194:$A$240</c:f>
              <c:numCache>
                <c:formatCode>m/d/yyyy</c:formatCode>
                <c:ptCount val="47"/>
                <c:pt idx="0">
                  <c:v>38545</c:v>
                </c:pt>
                <c:pt idx="1">
                  <c:v>38546</c:v>
                </c:pt>
                <c:pt idx="2">
                  <c:v>38547</c:v>
                </c:pt>
                <c:pt idx="3">
                  <c:v>38548</c:v>
                </c:pt>
                <c:pt idx="4">
                  <c:v>38549</c:v>
                </c:pt>
                <c:pt idx="5">
                  <c:v>38550</c:v>
                </c:pt>
                <c:pt idx="6">
                  <c:v>38551</c:v>
                </c:pt>
                <c:pt idx="7">
                  <c:v>38552</c:v>
                </c:pt>
                <c:pt idx="8">
                  <c:v>38553</c:v>
                </c:pt>
                <c:pt idx="9">
                  <c:v>38554</c:v>
                </c:pt>
                <c:pt idx="10">
                  <c:v>38555</c:v>
                </c:pt>
                <c:pt idx="11">
                  <c:v>38556</c:v>
                </c:pt>
                <c:pt idx="12">
                  <c:v>38557</c:v>
                </c:pt>
                <c:pt idx="13">
                  <c:v>38558</c:v>
                </c:pt>
                <c:pt idx="14">
                  <c:v>38559</c:v>
                </c:pt>
                <c:pt idx="15">
                  <c:v>38560</c:v>
                </c:pt>
                <c:pt idx="16">
                  <c:v>38561</c:v>
                </c:pt>
                <c:pt idx="17">
                  <c:v>38562</c:v>
                </c:pt>
                <c:pt idx="18">
                  <c:v>38563</c:v>
                </c:pt>
                <c:pt idx="19">
                  <c:v>38564</c:v>
                </c:pt>
                <c:pt idx="20">
                  <c:v>38565</c:v>
                </c:pt>
                <c:pt idx="21">
                  <c:v>38566</c:v>
                </c:pt>
                <c:pt idx="22">
                  <c:v>38567</c:v>
                </c:pt>
                <c:pt idx="23">
                  <c:v>38568</c:v>
                </c:pt>
                <c:pt idx="24">
                  <c:v>38569</c:v>
                </c:pt>
                <c:pt idx="25">
                  <c:v>38570</c:v>
                </c:pt>
                <c:pt idx="26">
                  <c:v>38571</c:v>
                </c:pt>
                <c:pt idx="27">
                  <c:v>38572</c:v>
                </c:pt>
                <c:pt idx="28">
                  <c:v>38573</c:v>
                </c:pt>
                <c:pt idx="29">
                  <c:v>38574</c:v>
                </c:pt>
                <c:pt idx="30">
                  <c:v>38575</c:v>
                </c:pt>
                <c:pt idx="31">
                  <c:v>38576</c:v>
                </c:pt>
                <c:pt idx="32">
                  <c:v>38577</c:v>
                </c:pt>
                <c:pt idx="33">
                  <c:v>38578</c:v>
                </c:pt>
                <c:pt idx="34">
                  <c:v>38579</c:v>
                </c:pt>
                <c:pt idx="35">
                  <c:v>38580</c:v>
                </c:pt>
                <c:pt idx="36">
                  <c:v>38581</c:v>
                </c:pt>
                <c:pt idx="37">
                  <c:v>38582</c:v>
                </c:pt>
                <c:pt idx="38">
                  <c:v>38583</c:v>
                </c:pt>
                <c:pt idx="39">
                  <c:v>38584</c:v>
                </c:pt>
                <c:pt idx="40">
                  <c:v>38585</c:v>
                </c:pt>
                <c:pt idx="41">
                  <c:v>38586</c:v>
                </c:pt>
                <c:pt idx="42">
                  <c:v>38587</c:v>
                </c:pt>
                <c:pt idx="43">
                  <c:v>38588</c:v>
                </c:pt>
                <c:pt idx="44">
                  <c:v>38589</c:v>
                </c:pt>
                <c:pt idx="45">
                  <c:v>38590</c:v>
                </c:pt>
                <c:pt idx="46">
                  <c:v>38591</c:v>
                </c:pt>
              </c:numCache>
            </c:numRef>
          </c:cat>
          <c:val>
            <c:numRef>
              <c:f>oc!$AK$194:$AK$240</c:f>
              <c:numCache>
                <c:formatCode>General</c:formatCode>
                <c:ptCount val="47"/>
                <c:pt idx="0">
                  <c:v>10.938994618874863</c:v>
                </c:pt>
                <c:pt idx="1">
                  <c:v>11.186868680293061</c:v>
                </c:pt>
                <c:pt idx="2">
                  <c:v>9.3352144834243518</c:v>
                </c:pt>
                <c:pt idx="3">
                  <c:v>8.186687794805799</c:v>
                </c:pt>
                <c:pt idx="4">
                  <c:v>3.9363147125033926</c:v>
                </c:pt>
                <c:pt idx="7">
                  <c:v>12.191432088481271</c:v>
                </c:pt>
                <c:pt idx="8">
                  <c:v>7.4675630247333338</c:v>
                </c:pt>
                <c:pt idx="9">
                  <c:v>9.6647974339836686</c:v>
                </c:pt>
                <c:pt idx="10">
                  <c:v>11.792409000422813</c:v>
                </c:pt>
                <c:pt idx="11">
                  <c:v>6.7614238529111184</c:v>
                </c:pt>
                <c:pt idx="21">
                  <c:v>11.930534345782691</c:v>
                </c:pt>
                <c:pt idx="22">
                  <c:v>13.501927671003035</c:v>
                </c:pt>
                <c:pt idx="23">
                  <c:v>9.568313594050629</c:v>
                </c:pt>
                <c:pt idx="24">
                  <c:v>11.136956291366124</c:v>
                </c:pt>
                <c:pt idx="25">
                  <c:v>5.713468439929577</c:v>
                </c:pt>
                <c:pt idx="28">
                  <c:v>13.604327792983133</c:v>
                </c:pt>
                <c:pt idx="29">
                  <c:v>7.4661537149334816</c:v>
                </c:pt>
                <c:pt idx="30">
                  <c:v>7.526979631618838</c:v>
                </c:pt>
                <c:pt idx="31">
                  <c:v>5.689866497877845</c:v>
                </c:pt>
                <c:pt idx="32">
                  <c:v>5.165473276978533</c:v>
                </c:pt>
                <c:pt idx="35">
                  <c:v>8.2850725672225369</c:v>
                </c:pt>
                <c:pt idx="36">
                  <c:v>7.2053348325351738</c:v>
                </c:pt>
                <c:pt idx="37">
                  <c:v>6.6174582177493591</c:v>
                </c:pt>
                <c:pt idx="38">
                  <c:v>8.6395105835430712</c:v>
                </c:pt>
                <c:pt idx="39">
                  <c:v>5.1831448297973122</c:v>
                </c:pt>
                <c:pt idx="42">
                  <c:v>3.9972378523898398</c:v>
                </c:pt>
                <c:pt idx="43">
                  <c:v>3.0141623620169851</c:v>
                </c:pt>
                <c:pt idx="44">
                  <c:v>6.1724023468141027</c:v>
                </c:pt>
                <c:pt idx="45">
                  <c:v>7.2327760300128805</c:v>
                </c:pt>
                <c:pt idx="46">
                  <c:v>7.1585153271840163</c:v>
                </c:pt>
              </c:numCache>
            </c:numRef>
          </c:val>
        </c:ser>
        <c:ser>
          <c:idx val="18"/>
          <c:order val="18"/>
          <c:tx>
            <c:strRef>
              <c:f>oc!$AL$1</c:f>
              <c:strCache>
                <c:ptCount val="1"/>
                <c:pt idx="0">
                  <c:v>DEARS EMA4b</c:v>
                </c:pt>
              </c:strCache>
            </c:strRef>
          </c:tx>
          <c:marker>
            <c:symbol val="none"/>
          </c:marker>
          <c:cat>
            <c:numRef>
              <c:f>oc!$A$194:$A$240</c:f>
              <c:numCache>
                <c:formatCode>m/d/yyyy</c:formatCode>
                <c:ptCount val="47"/>
                <c:pt idx="0">
                  <c:v>38545</c:v>
                </c:pt>
                <c:pt idx="1">
                  <c:v>38546</c:v>
                </c:pt>
                <c:pt idx="2">
                  <c:v>38547</c:v>
                </c:pt>
                <c:pt idx="3">
                  <c:v>38548</c:v>
                </c:pt>
                <c:pt idx="4">
                  <c:v>38549</c:v>
                </c:pt>
                <c:pt idx="5">
                  <c:v>38550</c:v>
                </c:pt>
                <c:pt idx="6">
                  <c:v>38551</c:v>
                </c:pt>
                <c:pt idx="7">
                  <c:v>38552</c:v>
                </c:pt>
                <c:pt idx="8">
                  <c:v>38553</c:v>
                </c:pt>
                <c:pt idx="9">
                  <c:v>38554</c:v>
                </c:pt>
                <c:pt idx="10">
                  <c:v>38555</c:v>
                </c:pt>
                <c:pt idx="11">
                  <c:v>38556</c:v>
                </c:pt>
                <c:pt idx="12">
                  <c:v>38557</c:v>
                </c:pt>
                <c:pt idx="13">
                  <c:v>38558</c:v>
                </c:pt>
                <c:pt idx="14">
                  <c:v>38559</c:v>
                </c:pt>
                <c:pt idx="15">
                  <c:v>38560</c:v>
                </c:pt>
                <c:pt idx="16">
                  <c:v>38561</c:v>
                </c:pt>
                <c:pt idx="17">
                  <c:v>38562</c:v>
                </c:pt>
                <c:pt idx="18">
                  <c:v>38563</c:v>
                </c:pt>
                <c:pt idx="19">
                  <c:v>38564</c:v>
                </c:pt>
                <c:pt idx="20">
                  <c:v>38565</c:v>
                </c:pt>
                <c:pt idx="21">
                  <c:v>38566</c:v>
                </c:pt>
                <c:pt idx="22">
                  <c:v>38567</c:v>
                </c:pt>
                <c:pt idx="23">
                  <c:v>38568</c:v>
                </c:pt>
                <c:pt idx="24">
                  <c:v>38569</c:v>
                </c:pt>
                <c:pt idx="25">
                  <c:v>38570</c:v>
                </c:pt>
                <c:pt idx="26">
                  <c:v>38571</c:v>
                </c:pt>
                <c:pt idx="27">
                  <c:v>38572</c:v>
                </c:pt>
                <c:pt idx="28">
                  <c:v>38573</c:v>
                </c:pt>
                <c:pt idx="29">
                  <c:v>38574</c:v>
                </c:pt>
                <c:pt idx="30">
                  <c:v>38575</c:v>
                </c:pt>
                <c:pt idx="31">
                  <c:v>38576</c:v>
                </c:pt>
                <c:pt idx="32">
                  <c:v>38577</c:v>
                </c:pt>
                <c:pt idx="33">
                  <c:v>38578</c:v>
                </c:pt>
                <c:pt idx="34">
                  <c:v>38579</c:v>
                </c:pt>
                <c:pt idx="35">
                  <c:v>38580</c:v>
                </c:pt>
                <c:pt idx="36">
                  <c:v>38581</c:v>
                </c:pt>
                <c:pt idx="37">
                  <c:v>38582</c:v>
                </c:pt>
                <c:pt idx="38">
                  <c:v>38583</c:v>
                </c:pt>
                <c:pt idx="39">
                  <c:v>38584</c:v>
                </c:pt>
                <c:pt idx="40">
                  <c:v>38585</c:v>
                </c:pt>
                <c:pt idx="41">
                  <c:v>38586</c:v>
                </c:pt>
                <c:pt idx="42">
                  <c:v>38587</c:v>
                </c:pt>
                <c:pt idx="43">
                  <c:v>38588</c:v>
                </c:pt>
                <c:pt idx="44">
                  <c:v>38589</c:v>
                </c:pt>
                <c:pt idx="45">
                  <c:v>38590</c:v>
                </c:pt>
                <c:pt idx="46">
                  <c:v>38591</c:v>
                </c:pt>
              </c:numCache>
            </c:numRef>
          </c:cat>
          <c:val>
            <c:numRef>
              <c:f>oc!$AL$194:$AL$240</c:f>
              <c:numCache>
                <c:formatCode>General</c:formatCode>
                <c:ptCount val="47"/>
                <c:pt idx="0">
                  <c:v>11.511797525087163</c:v>
                </c:pt>
                <c:pt idx="1">
                  <c:v>8.2173175839937915</c:v>
                </c:pt>
                <c:pt idx="2">
                  <c:v>11.496416239002929</c:v>
                </c:pt>
                <c:pt idx="3">
                  <c:v>9.4399764936507644</c:v>
                </c:pt>
                <c:pt idx="4">
                  <c:v>5.1171165406900725</c:v>
                </c:pt>
                <c:pt idx="35">
                  <c:v>7.8174592783246375</c:v>
                </c:pt>
                <c:pt idx="36">
                  <c:v>10.164095102018775</c:v>
                </c:pt>
                <c:pt idx="37">
                  <c:v>10.002167852056665</c:v>
                </c:pt>
                <c:pt idx="38">
                  <c:v>6.5606167681324177</c:v>
                </c:pt>
                <c:pt idx="39">
                  <c:v>5.3868749279268515</c:v>
                </c:pt>
              </c:numCache>
            </c:numRef>
          </c:val>
        </c:ser>
        <c:ser>
          <c:idx val="19"/>
          <c:order val="19"/>
          <c:tx>
            <c:strRef>
              <c:f>oc!$AM$1</c:f>
              <c:strCache>
                <c:ptCount val="1"/>
                <c:pt idx="0">
                  <c:v>DEARS EMA5a</c:v>
                </c:pt>
              </c:strCache>
            </c:strRef>
          </c:tx>
          <c:marker>
            <c:symbol val="none"/>
          </c:marker>
          <c:cat>
            <c:numRef>
              <c:f>oc!$A$194:$A$240</c:f>
              <c:numCache>
                <c:formatCode>m/d/yyyy</c:formatCode>
                <c:ptCount val="47"/>
                <c:pt idx="0">
                  <c:v>38545</c:v>
                </c:pt>
                <c:pt idx="1">
                  <c:v>38546</c:v>
                </c:pt>
                <c:pt idx="2">
                  <c:v>38547</c:v>
                </c:pt>
                <c:pt idx="3">
                  <c:v>38548</c:v>
                </c:pt>
                <c:pt idx="4">
                  <c:v>38549</c:v>
                </c:pt>
                <c:pt idx="5">
                  <c:v>38550</c:v>
                </c:pt>
                <c:pt idx="6">
                  <c:v>38551</c:v>
                </c:pt>
                <c:pt idx="7">
                  <c:v>38552</c:v>
                </c:pt>
                <c:pt idx="8">
                  <c:v>38553</c:v>
                </c:pt>
                <c:pt idx="9">
                  <c:v>38554</c:v>
                </c:pt>
                <c:pt idx="10">
                  <c:v>38555</c:v>
                </c:pt>
                <c:pt idx="11">
                  <c:v>38556</c:v>
                </c:pt>
                <c:pt idx="12">
                  <c:v>38557</c:v>
                </c:pt>
                <c:pt idx="13">
                  <c:v>38558</c:v>
                </c:pt>
                <c:pt idx="14">
                  <c:v>38559</c:v>
                </c:pt>
                <c:pt idx="15">
                  <c:v>38560</c:v>
                </c:pt>
                <c:pt idx="16">
                  <c:v>38561</c:v>
                </c:pt>
                <c:pt idx="17">
                  <c:v>38562</c:v>
                </c:pt>
                <c:pt idx="18">
                  <c:v>38563</c:v>
                </c:pt>
                <c:pt idx="19">
                  <c:v>38564</c:v>
                </c:pt>
                <c:pt idx="20">
                  <c:v>38565</c:v>
                </c:pt>
                <c:pt idx="21">
                  <c:v>38566</c:v>
                </c:pt>
                <c:pt idx="22">
                  <c:v>38567</c:v>
                </c:pt>
                <c:pt idx="23">
                  <c:v>38568</c:v>
                </c:pt>
                <c:pt idx="24">
                  <c:v>38569</c:v>
                </c:pt>
                <c:pt idx="25">
                  <c:v>38570</c:v>
                </c:pt>
                <c:pt idx="26">
                  <c:v>38571</c:v>
                </c:pt>
                <c:pt idx="27">
                  <c:v>38572</c:v>
                </c:pt>
                <c:pt idx="28">
                  <c:v>38573</c:v>
                </c:pt>
                <c:pt idx="29">
                  <c:v>38574</c:v>
                </c:pt>
                <c:pt idx="30">
                  <c:v>38575</c:v>
                </c:pt>
                <c:pt idx="31">
                  <c:v>38576</c:v>
                </c:pt>
                <c:pt idx="32">
                  <c:v>38577</c:v>
                </c:pt>
                <c:pt idx="33">
                  <c:v>38578</c:v>
                </c:pt>
                <c:pt idx="34">
                  <c:v>38579</c:v>
                </c:pt>
                <c:pt idx="35">
                  <c:v>38580</c:v>
                </c:pt>
                <c:pt idx="36">
                  <c:v>38581</c:v>
                </c:pt>
                <c:pt idx="37">
                  <c:v>38582</c:v>
                </c:pt>
                <c:pt idx="38">
                  <c:v>38583</c:v>
                </c:pt>
                <c:pt idx="39">
                  <c:v>38584</c:v>
                </c:pt>
                <c:pt idx="40">
                  <c:v>38585</c:v>
                </c:pt>
                <c:pt idx="41">
                  <c:v>38586</c:v>
                </c:pt>
                <c:pt idx="42">
                  <c:v>38587</c:v>
                </c:pt>
                <c:pt idx="43">
                  <c:v>38588</c:v>
                </c:pt>
                <c:pt idx="44">
                  <c:v>38589</c:v>
                </c:pt>
                <c:pt idx="45">
                  <c:v>38590</c:v>
                </c:pt>
                <c:pt idx="46">
                  <c:v>38591</c:v>
                </c:pt>
              </c:numCache>
            </c:numRef>
          </c:cat>
          <c:val>
            <c:numRef>
              <c:f>oc!$AM$194:$AM$240</c:f>
              <c:numCache>
                <c:formatCode>General</c:formatCode>
                <c:ptCount val="47"/>
                <c:pt idx="7">
                  <c:v>12.732212662766919</c:v>
                </c:pt>
                <c:pt idx="8">
                  <c:v>6.2663955244058762</c:v>
                </c:pt>
                <c:pt idx="9">
                  <c:v>8.4553869510652042</c:v>
                </c:pt>
                <c:pt idx="10">
                  <c:v>9.682037051258213</c:v>
                </c:pt>
                <c:pt idx="11">
                  <c:v>6.4749909252976625</c:v>
                </c:pt>
                <c:pt idx="15">
                  <c:v>6.8746859251083166</c:v>
                </c:pt>
                <c:pt idx="16">
                  <c:v>7.9674987608194616</c:v>
                </c:pt>
                <c:pt idx="17">
                  <c:v>5.9719681126783719</c:v>
                </c:pt>
                <c:pt idx="18">
                  <c:v>8.8335608146297968</c:v>
                </c:pt>
                <c:pt idx="21">
                  <c:v>16.516552108956411</c:v>
                </c:pt>
                <c:pt idx="22">
                  <c:v>14.57587948705398</c:v>
                </c:pt>
                <c:pt idx="23">
                  <c:v>7.8690372817437897</c:v>
                </c:pt>
                <c:pt idx="24">
                  <c:v>15.496679382037071</c:v>
                </c:pt>
                <c:pt idx="25">
                  <c:v>10.294463613115939</c:v>
                </c:pt>
                <c:pt idx="28">
                  <c:v>9.7407607438690977</c:v>
                </c:pt>
                <c:pt idx="29">
                  <c:v>7.9814583977382547</c:v>
                </c:pt>
                <c:pt idx="30">
                  <c:v>10.306306397830655</c:v>
                </c:pt>
                <c:pt idx="31">
                  <c:v>9.5862170633748889</c:v>
                </c:pt>
                <c:pt idx="32">
                  <c:v>8.4414595743449805</c:v>
                </c:pt>
                <c:pt idx="35">
                  <c:v>12.509386985040294</c:v>
                </c:pt>
                <c:pt idx="36">
                  <c:v>10.551418435501862</c:v>
                </c:pt>
                <c:pt idx="37">
                  <c:v>11.2637340319459</c:v>
                </c:pt>
                <c:pt idx="38">
                  <c:v>8.7272545017901102</c:v>
                </c:pt>
                <c:pt idx="39">
                  <c:v>6.1140126542604616</c:v>
                </c:pt>
                <c:pt idx="42">
                  <c:v>4.1536937474675399</c:v>
                </c:pt>
                <c:pt idx="43">
                  <c:v>6.8979347387266134</c:v>
                </c:pt>
                <c:pt idx="44">
                  <c:v>5.6977415522840227</c:v>
                </c:pt>
                <c:pt idx="45">
                  <c:v>8.6893767394376606</c:v>
                </c:pt>
                <c:pt idx="46">
                  <c:v>7.3157716161623245</c:v>
                </c:pt>
              </c:numCache>
            </c:numRef>
          </c:val>
        </c:ser>
        <c:ser>
          <c:idx val="20"/>
          <c:order val="20"/>
          <c:tx>
            <c:strRef>
              <c:f>oc!$AN$1</c:f>
              <c:strCache>
                <c:ptCount val="1"/>
                <c:pt idx="0">
                  <c:v>DEARS EMA5b</c:v>
                </c:pt>
              </c:strCache>
            </c:strRef>
          </c:tx>
          <c:marker>
            <c:symbol val="none"/>
          </c:marker>
          <c:cat>
            <c:numRef>
              <c:f>oc!$A$194:$A$240</c:f>
              <c:numCache>
                <c:formatCode>m/d/yyyy</c:formatCode>
                <c:ptCount val="47"/>
                <c:pt idx="0">
                  <c:v>38545</c:v>
                </c:pt>
                <c:pt idx="1">
                  <c:v>38546</c:v>
                </c:pt>
                <c:pt idx="2">
                  <c:v>38547</c:v>
                </c:pt>
                <c:pt idx="3">
                  <c:v>38548</c:v>
                </c:pt>
                <c:pt idx="4">
                  <c:v>38549</c:v>
                </c:pt>
                <c:pt idx="5">
                  <c:v>38550</c:v>
                </c:pt>
                <c:pt idx="6">
                  <c:v>38551</c:v>
                </c:pt>
                <c:pt idx="7">
                  <c:v>38552</c:v>
                </c:pt>
                <c:pt idx="8">
                  <c:v>38553</c:v>
                </c:pt>
                <c:pt idx="9">
                  <c:v>38554</c:v>
                </c:pt>
                <c:pt idx="10">
                  <c:v>38555</c:v>
                </c:pt>
                <c:pt idx="11">
                  <c:v>38556</c:v>
                </c:pt>
                <c:pt idx="12">
                  <c:v>38557</c:v>
                </c:pt>
                <c:pt idx="13">
                  <c:v>38558</c:v>
                </c:pt>
                <c:pt idx="14">
                  <c:v>38559</c:v>
                </c:pt>
                <c:pt idx="15">
                  <c:v>38560</c:v>
                </c:pt>
                <c:pt idx="16">
                  <c:v>38561</c:v>
                </c:pt>
                <c:pt idx="17">
                  <c:v>38562</c:v>
                </c:pt>
                <c:pt idx="18">
                  <c:v>38563</c:v>
                </c:pt>
                <c:pt idx="19">
                  <c:v>38564</c:v>
                </c:pt>
                <c:pt idx="20">
                  <c:v>38565</c:v>
                </c:pt>
                <c:pt idx="21">
                  <c:v>38566</c:v>
                </c:pt>
                <c:pt idx="22">
                  <c:v>38567</c:v>
                </c:pt>
                <c:pt idx="23">
                  <c:v>38568</c:v>
                </c:pt>
                <c:pt idx="24">
                  <c:v>38569</c:v>
                </c:pt>
                <c:pt idx="25">
                  <c:v>38570</c:v>
                </c:pt>
                <c:pt idx="26">
                  <c:v>38571</c:v>
                </c:pt>
                <c:pt idx="27">
                  <c:v>38572</c:v>
                </c:pt>
                <c:pt idx="28">
                  <c:v>38573</c:v>
                </c:pt>
                <c:pt idx="29">
                  <c:v>38574</c:v>
                </c:pt>
                <c:pt idx="30">
                  <c:v>38575</c:v>
                </c:pt>
                <c:pt idx="31">
                  <c:v>38576</c:v>
                </c:pt>
                <c:pt idx="32">
                  <c:v>38577</c:v>
                </c:pt>
                <c:pt idx="33">
                  <c:v>38578</c:v>
                </c:pt>
                <c:pt idx="34">
                  <c:v>38579</c:v>
                </c:pt>
                <c:pt idx="35">
                  <c:v>38580</c:v>
                </c:pt>
                <c:pt idx="36">
                  <c:v>38581</c:v>
                </c:pt>
                <c:pt idx="37">
                  <c:v>38582</c:v>
                </c:pt>
                <c:pt idx="38">
                  <c:v>38583</c:v>
                </c:pt>
                <c:pt idx="39">
                  <c:v>38584</c:v>
                </c:pt>
                <c:pt idx="40">
                  <c:v>38585</c:v>
                </c:pt>
                <c:pt idx="41">
                  <c:v>38586</c:v>
                </c:pt>
                <c:pt idx="42">
                  <c:v>38587</c:v>
                </c:pt>
                <c:pt idx="43">
                  <c:v>38588</c:v>
                </c:pt>
                <c:pt idx="44">
                  <c:v>38589</c:v>
                </c:pt>
                <c:pt idx="45">
                  <c:v>38590</c:v>
                </c:pt>
                <c:pt idx="46">
                  <c:v>38591</c:v>
                </c:pt>
              </c:numCache>
            </c:numRef>
          </c:cat>
          <c:val>
            <c:numRef>
              <c:f>oc!$AN$194:$AN$240</c:f>
              <c:numCache>
                <c:formatCode>General</c:formatCode>
                <c:ptCount val="47"/>
                <c:pt idx="21">
                  <c:v>17.542794080986518</c:v>
                </c:pt>
                <c:pt idx="22">
                  <c:v>11.415008509279231</c:v>
                </c:pt>
                <c:pt idx="23">
                  <c:v>8.4729901357957083</c:v>
                </c:pt>
                <c:pt idx="24">
                  <c:v>12.511145949100126</c:v>
                </c:pt>
                <c:pt idx="25">
                  <c:v>10.243932403210753</c:v>
                </c:pt>
                <c:pt idx="42">
                  <c:v>3.9596287556234815</c:v>
                </c:pt>
                <c:pt idx="43">
                  <c:v>7.4471736992936606</c:v>
                </c:pt>
                <c:pt idx="44">
                  <c:v>7.5942134078162411</c:v>
                </c:pt>
                <c:pt idx="45">
                  <c:v>7.3233523833255525</c:v>
                </c:pt>
                <c:pt idx="46">
                  <c:v>6.6662936123496266</c:v>
                </c:pt>
              </c:numCache>
            </c:numRef>
          </c:val>
        </c:ser>
        <c:ser>
          <c:idx val="21"/>
          <c:order val="21"/>
          <c:tx>
            <c:strRef>
              <c:f>oc!$AO$1</c:f>
              <c:strCache>
                <c:ptCount val="1"/>
                <c:pt idx="0">
                  <c:v>DEARS EMA6a</c:v>
                </c:pt>
              </c:strCache>
            </c:strRef>
          </c:tx>
          <c:marker>
            <c:symbol val="none"/>
          </c:marker>
          <c:cat>
            <c:numRef>
              <c:f>oc!$A$194:$A$240</c:f>
              <c:numCache>
                <c:formatCode>m/d/yyyy</c:formatCode>
                <c:ptCount val="47"/>
                <c:pt idx="0">
                  <c:v>38545</c:v>
                </c:pt>
                <c:pt idx="1">
                  <c:v>38546</c:v>
                </c:pt>
                <c:pt idx="2">
                  <c:v>38547</c:v>
                </c:pt>
                <c:pt idx="3">
                  <c:v>38548</c:v>
                </c:pt>
                <c:pt idx="4">
                  <c:v>38549</c:v>
                </c:pt>
                <c:pt idx="5">
                  <c:v>38550</c:v>
                </c:pt>
                <c:pt idx="6">
                  <c:v>38551</c:v>
                </c:pt>
                <c:pt idx="7">
                  <c:v>38552</c:v>
                </c:pt>
                <c:pt idx="8">
                  <c:v>38553</c:v>
                </c:pt>
                <c:pt idx="9">
                  <c:v>38554</c:v>
                </c:pt>
                <c:pt idx="10">
                  <c:v>38555</c:v>
                </c:pt>
                <c:pt idx="11">
                  <c:v>38556</c:v>
                </c:pt>
                <c:pt idx="12">
                  <c:v>38557</c:v>
                </c:pt>
                <c:pt idx="13">
                  <c:v>38558</c:v>
                </c:pt>
                <c:pt idx="14">
                  <c:v>38559</c:v>
                </c:pt>
                <c:pt idx="15">
                  <c:v>38560</c:v>
                </c:pt>
                <c:pt idx="16">
                  <c:v>38561</c:v>
                </c:pt>
                <c:pt idx="17">
                  <c:v>38562</c:v>
                </c:pt>
                <c:pt idx="18">
                  <c:v>38563</c:v>
                </c:pt>
                <c:pt idx="19">
                  <c:v>38564</c:v>
                </c:pt>
                <c:pt idx="20">
                  <c:v>38565</c:v>
                </c:pt>
                <c:pt idx="21">
                  <c:v>38566</c:v>
                </c:pt>
                <c:pt idx="22">
                  <c:v>38567</c:v>
                </c:pt>
                <c:pt idx="23">
                  <c:v>38568</c:v>
                </c:pt>
                <c:pt idx="24">
                  <c:v>38569</c:v>
                </c:pt>
                <c:pt idx="25">
                  <c:v>38570</c:v>
                </c:pt>
                <c:pt idx="26">
                  <c:v>38571</c:v>
                </c:pt>
                <c:pt idx="27">
                  <c:v>38572</c:v>
                </c:pt>
                <c:pt idx="28">
                  <c:v>38573</c:v>
                </c:pt>
                <c:pt idx="29">
                  <c:v>38574</c:v>
                </c:pt>
                <c:pt idx="30">
                  <c:v>38575</c:v>
                </c:pt>
                <c:pt idx="31">
                  <c:v>38576</c:v>
                </c:pt>
                <c:pt idx="32">
                  <c:v>38577</c:v>
                </c:pt>
                <c:pt idx="33">
                  <c:v>38578</c:v>
                </c:pt>
                <c:pt idx="34">
                  <c:v>38579</c:v>
                </c:pt>
                <c:pt idx="35">
                  <c:v>38580</c:v>
                </c:pt>
                <c:pt idx="36">
                  <c:v>38581</c:v>
                </c:pt>
                <c:pt idx="37">
                  <c:v>38582</c:v>
                </c:pt>
                <c:pt idx="38">
                  <c:v>38583</c:v>
                </c:pt>
                <c:pt idx="39">
                  <c:v>38584</c:v>
                </c:pt>
                <c:pt idx="40">
                  <c:v>38585</c:v>
                </c:pt>
                <c:pt idx="41">
                  <c:v>38586</c:v>
                </c:pt>
                <c:pt idx="42">
                  <c:v>38587</c:v>
                </c:pt>
                <c:pt idx="43">
                  <c:v>38588</c:v>
                </c:pt>
                <c:pt idx="44">
                  <c:v>38589</c:v>
                </c:pt>
                <c:pt idx="45">
                  <c:v>38590</c:v>
                </c:pt>
                <c:pt idx="46">
                  <c:v>38591</c:v>
                </c:pt>
              </c:numCache>
            </c:numRef>
          </c:cat>
          <c:val>
            <c:numRef>
              <c:f>oc!$AO$194:$AO$240</c:f>
              <c:numCache>
                <c:formatCode>General</c:formatCode>
                <c:ptCount val="47"/>
                <c:pt idx="0">
                  <c:v>13.429228388422446</c:v>
                </c:pt>
                <c:pt idx="1">
                  <c:v>9.1349909701714918</c:v>
                </c:pt>
                <c:pt idx="2">
                  <c:v>8.6781355082679728</c:v>
                </c:pt>
                <c:pt idx="3">
                  <c:v>12.349476486065415</c:v>
                </c:pt>
                <c:pt idx="4">
                  <c:v>5.6364500358614675</c:v>
                </c:pt>
                <c:pt idx="7">
                  <c:v>11.23254552831926</c:v>
                </c:pt>
                <c:pt idx="8">
                  <c:v>6.3426496108512165</c:v>
                </c:pt>
                <c:pt idx="9">
                  <c:v>7.3324217169444754</c:v>
                </c:pt>
                <c:pt idx="10">
                  <c:v>9.8894564880794515</c:v>
                </c:pt>
                <c:pt idx="11">
                  <c:v>9.0537871286239877</c:v>
                </c:pt>
                <c:pt idx="14">
                  <c:v>5.0768961960227346</c:v>
                </c:pt>
                <c:pt idx="15">
                  <c:v>6.7558516287395598</c:v>
                </c:pt>
                <c:pt idx="16">
                  <c:v>8.8862640459275557</c:v>
                </c:pt>
                <c:pt idx="17">
                  <c:v>5.2687659667169795</c:v>
                </c:pt>
                <c:pt idx="18">
                  <c:v>10.449577621339513</c:v>
                </c:pt>
                <c:pt idx="21">
                  <c:v>12.104946077008421</c:v>
                </c:pt>
                <c:pt idx="22">
                  <c:v>14.105750568040142</c:v>
                </c:pt>
                <c:pt idx="23">
                  <c:v>7.4821751532500329</c:v>
                </c:pt>
                <c:pt idx="24">
                  <c:v>8.6668209346041873</c:v>
                </c:pt>
                <c:pt idx="25">
                  <c:v>7.6323034723073899</c:v>
                </c:pt>
                <c:pt idx="28">
                  <c:v>12.368666911811452</c:v>
                </c:pt>
                <c:pt idx="29">
                  <c:v>7.6742414570096766</c:v>
                </c:pt>
                <c:pt idx="30">
                  <c:v>7.3115558519970349</c:v>
                </c:pt>
                <c:pt idx="31">
                  <c:v>4.9811263194829989</c:v>
                </c:pt>
                <c:pt idx="32">
                  <c:v>5.056714288355276</c:v>
                </c:pt>
                <c:pt idx="35">
                  <c:v>10.684624361499557</c:v>
                </c:pt>
                <c:pt idx="36">
                  <c:v>5.9185221897545688</c:v>
                </c:pt>
                <c:pt idx="37">
                  <c:v>9.2419323425032562</c:v>
                </c:pt>
                <c:pt idx="38">
                  <c:v>6.2355213680296817</c:v>
                </c:pt>
                <c:pt idx="39">
                  <c:v>3.1932328539728108</c:v>
                </c:pt>
                <c:pt idx="42">
                  <c:v>4.5434881339628141</c:v>
                </c:pt>
                <c:pt idx="43">
                  <c:v>7.9854091000918714</c:v>
                </c:pt>
                <c:pt idx="44">
                  <c:v>9.6764489225745649</c:v>
                </c:pt>
                <c:pt idx="45">
                  <c:v>7.5478653704219401</c:v>
                </c:pt>
                <c:pt idx="46">
                  <c:v>6.1515350317096722</c:v>
                </c:pt>
              </c:numCache>
            </c:numRef>
          </c:val>
        </c:ser>
        <c:ser>
          <c:idx val="22"/>
          <c:order val="22"/>
          <c:tx>
            <c:strRef>
              <c:f>oc!$AP$1</c:f>
              <c:strCache>
                <c:ptCount val="1"/>
                <c:pt idx="0">
                  <c:v>DEARS EMA6b</c:v>
                </c:pt>
              </c:strCache>
            </c:strRef>
          </c:tx>
          <c:marker>
            <c:symbol val="none"/>
          </c:marker>
          <c:cat>
            <c:numRef>
              <c:f>oc!$A$194:$A$240</c:f>
              <c:numCache>
                <c:formatCode>m/d/yyyy</c:formatCode>
                <c:ptCount val="47"/>
                <c:pt idx="0">
                  <c:v>38545</c:v>
                </c:pt>
                <c:pt idx="1">
                  <c:v>38546</c:v>
                </c:pt>
                <c:pt idx="2">
                  <c:v>38547</c:v>
                </c:pt>
                <c:pt idx="3">
                  <c:v>38548</c:v>
                </c:pt>
                <c:pt idx="4">
                  <c:v>38549</c:v>
                </c:pt>
                <c:pt idx="5">
                  <c:v>38550</c:v>
                </c:pt>
                <c:pt idx="6">
                  <c:v>38551</c:v>
                </c:pt>
                <c:pt idx="7">
                  <c:v>38552</c:v>
                </c:pt>
                <c:pt idx="8">
                  <c:v>38553</c:v>
                </c:pt>
                <c:pt idx="9">
                  <c:v>38554</c:v>
                </c:pt>
                <c:pt idx="10">
                  <c:v>38555</c:v>
                </c:pt>
                <c:pt idx="11">
                  <c:v>38556</c:v>
                </c:pt>
                <c:pt idx="12">
                  <c:v>38557</c:v>
                </c:pt>
                <c:pt idx="13">
                  <c:v>38558</c:v>
                </c:pt>
                <c:pt idx="14">
                  <c:v>38559</c:v>
                </c:pt>
                <c:pt idx="15">
                  <c:v>38560</c:v>
                </c:pt>
                <c:pt idx="16">
                  <c:v>38561</c:v>
                </c:pt>
                <c:pt idx="17">
                  <c:v>38562</c:v>
                </c:pt>
                <c:pt idx="18">
                  <c:v>38563</c:v>
                </c:pt>
                <c:pt idx="19">
                  <c:v>38564</c:v>
                </c:pt>
                <c:pt idx="20">
                  <c:v>38565</c:v>
                </c:pt>
                <c:pt idx="21">
                  <c:v>38566</c:v>
                </c:pt>
                <c:pt idx="22">
                  <c:v>38567</c:v>
                </c:pt>
                <c:pt idx="23">
                  <c:v>38568</c:v>
                </c:pt>
                <c:pt idx="24">
                  <c:v>38569</c:v>
                </c:pt>
                <c:pt idx="25">
                  <c:v>38570</c:v>
                </c:pt>
                <c:pt idx="26">
                  <c:v>38571</c:v>
                </c:pt>
                <c:pt idx="27">
                  <c:v>38572</c:v>
                </c:pt>
                <c:pt idx="28">
                  <c:v>38573</c:v>
                </c:pt>
                <c:pt idx="29">
                  <c:v>38574</c:v>
                </c:pt>
                <c:pt idx="30">
                  <c:v>38575</c:v>
                </c:pt>
                <c:pt idx="31">
                  <c:v>38576</c:v>
                </c:pt>
                <c:pt idx="32">
                  <c:v>38577</c:v>
                </c:pt>
                <c:pt idx="33">
                  <c:v>38578</c:v>
                </c:pt>
                <c:pt idx="34">
                  <c:v>38579</c:v>
                </c:pt>
                <c:pt idx="35">
                  <c:v>38580</c:v>
                </c:pt>
                <c:pt idx="36">
                  <c:v>38581</c:v>
                </c:pt>
                <c:pt idx="37">
                  <c:v>38582</c:v>
                </c:pt>
                <c:pt idx="38">
                  <c:v>38583</c:v>
                </c:pt>
                <c:pt idx="39">
                  <c:v>38584</c:v>
                </c:pt>
                <c:pt idx="40">
                  <c:v>38585</c:v>
                </c:pt>
                <c:pt idx="41">
                  <c:v>38586</c:v>
                </c:pt>
                <c:pt idx="42">
                  <c:v>38587</c:v>
                </c:pt>
                <c:pt idx="43">
                  <c:v>38588</c:v>
                </c:pt>
                <c:pt idx="44">
                  <c:v>38589</c:v>
                </c:pt>
                <c:pt idx="45">
                  <c:v>38590</c:v>
                </c:pt>
                <c:pt idx="46">
                  <c:v>38591</c:v>
                </c:pt>
              </c:numCache>
            </c:numRef>
          </c:cat>
          <c:val>
            <c:numRef>
              <c:f>oc!$AP$194:$AP$240</c:f>
              <c:numCache>
                <c:formatCode>General</c:formatCode>
                <c:ptCount val="47"/>
                <c:pt idx="14">
                  <c:v>4.4566438013365914</c:v>
                </c:pt>
                <c:pt idx="15">
                  <c:v>5.0567519156511223</c:v>
                </c:pt>
                <c:pt idx="16">
                  <c:v>8.7413367621522884</c:v>
                </c:pt>
                <c:pt idx="17">
                  <c:v>8.2501842058820003</c:v>
                </c:pt>
                <c:pt idx="18">
                  <c:v>10.44813201550466</c:v>
                </c:pt>
                <c:pt idx="28">
                  <c:v>9.2732470966443152</c:v>
                </c:pt>
                <c:pt idx="29">
                  <c:v>6.8709908315140513</c:v>
                </c:pt>
                <c:pt idx="30">
                  <c:v>7.8671338652865117</c:v>
                </c:pt>
                <c:pt idx="31">
                  <c:v>8.9010181934383485</c:v>
                </c:pt>
                <c:pt idx="32">
                  <c:v>8.4867619437785979</c:v>
                </c:pt>
                <c:pt idx="35">
                  <c:v>9.5083990884331744</c:v>
                </c:pt>
                <c:pt idx="36">
                  <c:v>8.5949287067176545</c:v>
                </c:pt>
                <c:pt idx="37">
                  <c:v>8.6825701122520762</c:v>
                </c:pt>
                <c:pt idx="38">
                  <c:v>4.649715028021542</c:v>
                </c:pt>
                <c:pt idx="39">
                  <c:v>5.8960084657019358</c:v>
                </c:pt>
              </c:numCache>
            </c:numRef>
          </c:val>
        </c:ser>
        <c:ser>
          <c:idx val="23"/>
          <c:order val="23"/>
          <c:tx>
            <c:strRef>
              <c:f>oc!$AQ$1</c:f>
              <c:strCache>
                <c:ptCount val="1"/>
                <c:pt idx="0">
                  <c:v>DEARS EMA7</c:v>
                </c:pt>
              </c:strCache>
            </c:strRef>
          </c:tx>
          <c:marker>
            <c:symbol val="none"/>
          </c:marker>
          <c:cat>
            <c:numRef>
              <c:f>oc!$A$194:$A$240</c:f>
              <c:numCache>
                <c:formatCode>m/d/yyyy</c:formatCode>
                <c:ptCount val="47"/>
                <c:pt idx="0">
                  <c:v>38545</c:v>
                </c:pt>
                <c:pt idx="1">
                  <c:v>38546</c:v>
                </c:pt>
                <c:pt idx="2">
                  <c:v>38547</c:v>
                </c:pt>
                <c:pt idx="3">
                  <c:v>38548</c:v>
                </c:pt>
                <c:pt idx="4">
                  <c:v>38549</c:v>
                </c:pt>
                <c:pt idx="5">
                  <c:v>38550</c:v>
                </c:pt>
                <c:pt idx="6">
                  <c:v>38551</c:v>
                </c:pt>
                <c:pt idx="7">
                  <c:v>38552</c:v>
                </c:pt>
                <c:pt idx="8">
                  <c:v>38553</c:v>
                </c:pt>
                <c:pt idx="9">
                  <c:v>38554</c:v>
                </c:pt>
                <c:pt idx="10">
                  <c:v>38555</c:v>
                </c:pt>
                <c:pt idx="11">
                  <c:v>38556</c:v>
                </c:pt>
                <c:pt idx="12">
                  <c:v>38557</c:v>
                </c:pt>
                <c:pt idx="13">
                  <c:v>38558</c:v>
                </c:pt>
                <c:pt idx="14">
                  <c:v>38559</c:v>
                </c:pt>
                <c:pt idx="15">
                  <c:v>38560</c:v>
                </c:pt>
                <c:pt idx="16">
                  <c:v>38561</c:v>
                </c:pt>
                <c:pt idx="17">
                  <c:v>38562</c:v>
                </c:pt>
                <c:pt idx="18">
                  <c:v>38563</c:v>
                </c:pt>
                <c:pt idx="19">
                  <c:v>38564</c:v>
                </c:pt>
                <c:pt idx="20">
                  <c:v>38565</c:v>
                </c:pt>
                <c:pt idx="21">
                  <c:v>38566</c:v>
                </c:pt>
                <c:pt idx="22">
                  <c:v>38567</c:v>
                </c:pt>
                <c:pt idx="23">
                  <c:v>38568</c:v>
                </c:pt>
                <c:pt idx="24">
                  <c:v>38569</c:v>
                </c:pt>
                <c:pt idx="25">
                  <c:v>38570</c:v>
                </c:pt>
                <c:pt idx="26">
                  <c:v>38571</c:v>
                </c:pt>
                <c:pt idx="27">
                  <c:v>38572</c:v>
                </c:pt>
                <c:pt idx="28">
                  <c:v>38573</c:v>
                </c:pt>
                <c:pt idx="29">
                  <c:v>38574</c:v>
                </c:pt>
                <c:pt idx="30">
                  <c:v>38575</c:v>
                </c:pt>
                <c:pt idx="31">
                  <c:v>38576</c:v>
                </c:pt>
                <c:pt idx="32">
                  <c:v>38577</c:v>
                </c:pt>
                <c:pt idx="33">
                  <c:v>38578</c:v>
                </c:pt>
                <c:pt idx="34">
                  <c:v>38579</c:v>
                </c:pt>
                <c:pt idx="35">
                  <c:v>38580</c:v>
                </c:pt>
                <c:pt idx="36">
                  <c:v>38581</c:v>
                </c:pt>
                <c:pt idx="37">
                  <c:v>38582</c:v>
                </c:pt>
                <c:pt idx="38">
                  <c:v>38583</c:v>
                </c:pt>
                <c:pt idx="39">
                  <c:v>38584</c:v>
                </c:pt>
                <c:pt idx="40">
                  <c:v>38585</c:v>
                </c:pt>
                <c:pt idx="41">
                  <c:v>38586</c:v>
                </c:pt>
                <c:pt idx="42">
                  <c:v>38587</c:v>
                </c:pt>
                <c:pt idx="43">
                  <c:v>38588</c:v>
                </c:pt>
                <c:pt idx="44">
                  <c:v>38589</c:v>
                </c:pt>
                <c:pt idx="45">
                  <c:v>38590</c:v>
                </c:pt>
                <c:pt idx="46">
                  <c:v>38591</c:v>
                </c:pt>
              </c:numCache>
            </c:numRef>
          </c:cat>
          <c:val>
            <c:numRef>
              <c:f>oc!$AQ$194:$AQ$240</c:f>
              <c:numCache>
                <c:formatCode>General</c:formatCode>
                <c:ptCount val="47"/>
                <c:pt idx="0">
                  <c:v>10.811480885235445</c:v>
                </c:pt>
                <c:pt idx="1">
                  <c:v>10.295103833134746</c:v>
                </c:pt>
                <c:pt idx="2">
                  <c:v>10.9033034307284</c:v>
                </c:pt>
                <c:pt idx="3">
                  <c:v>9.4619308731458798</c:v>
                </c:pt>
                <c:pt idx="4">
                  <c:v>9.0299091985872639</c:v>
                </c:pt>
                <c:pt idx="7">
                  <c:v>8.4561829288153731</c:v>
                </c:pt>
                <c:pt idx="8">
                  <c:v>5.463015585907641</c:v>
                </c:pt>
                <c:pt idx="9">
                  <c:v>8.046703311490262</c:v>
                </c:pt>
                <c:pt idx="10">
                  <c:v>9.0465201906719113</c:v>
                </c:pt>
                <c:pt idx="11">
                  <c:v>6.2284451429003767</c:v>
                </c:pt>
                <c:pt idx="14">
                  <c:v>3.6027849251296686</c:v>
                </c:pt>
                <c:pt idx="15">
                  <c:v>5.1379903024939741</c:v>
                </c:pt>
                <c:pt idx="16">
                  <c:v>4.9200176002547042</c:v>
                </c:pt>
                <c:pt idx="18">
                  <c:v>7.4096465042877746</c:v>
                </c:pt>
                <c:pt idx="21">
                  <c:v>5.5635388706967035</c:v>
                </c:pt>
                <c:pt idx="22">
                  <c:v>10.296832994263685</c:v>
                </c:pt>
                <c:pt idx="23">
                  <c:v>9.0147843740272044</c:v>
                </c:pt>
                <c:pt idx="24">
                  <c:v>12.496363798286286</c:v>
                </c:pt>
                <c:pt idx="25">
                  <c:v>10.710571480789287</c:v>
                </c:pt>
                <c:pt idx="28">
                  <c:v>5.252823368515938</c:v>
                </c:pt>
                <c:pt idx="29">
                  <c:v>8.3889600334363212</c:v>
                </c:pt>
                <c:pt idx="30">
                  <c:v>7.8315802458765731</c:v>
                </c:pt>
                <c:pt idx="31">
                  <c:v>4.9839570523464598</c:v>
                </c:pt>
                <c:pt idx="32">
                  <c:v>5.8180108789227374</c:v>
                </c:pt>
                <c:pt idx="35">
                  <c:v>6.0335461448013987</c:v>
                </c:pt>
                <c:pt idx="36">
                  <c:v>9.5404272164036517</c:v>
                </c:pt>
                <c:pt idx="37">
                  <c:v>5.9626219716605835</c:v>
                </c:pt>
                <c:pt idx="38">
                  <c:v>5.0113185364673916</c:v>
                </c:pt>
                <c:pt idx="39">
                  <c:v>3.2173155338219566</c:v>
                </c:pt>
                <c:pt idx="42">
                  <c:v>3.7924569020005308</c:v>
                </c:pt>
                <c:pt idx="43">
                  <c:v>3.998690397040936</c:v>
                </c:pt>
                <c:pt idx="44">
                  <c:v>7.5488353033731705</c:v>
                </c:pt>
                <c:pt idx="45">
                  <c:v>6.9050786461369125</c:v>
                </c:pt>
                <c:pt idx="46">
                  <c:v>5.2528841851389307</c:v>
                </c:pt>
              </c:numCache>
            </c:numRef>
          </c:val>
        </c:ser>
        <c:marker val="1"/>
        <c:axId val="123650816"/>
        <c:axId val="123652352"/>
      </c:lineChart>
      <c:dateAx>
        <c:axId val="123650816"/>
        <c:scaling>
          <c:orientation val="minMax"/>
        </c:scaling>
        <c:axPos val="b"/>
        <c:numFmt formatCode="m/d/yyyy" sourceLinked="1"/>
        <c:tickLblPos val="nextTo"/>
        <c:crossAx val="123652352"/>
        <c:crosses val="autoZero"/>
        <c:auto val="1"/>
        <c:lblOffset val="100"/>
        <c:majorUnit val="7"/>
        <c:majorTimeUnit val="days"/>
      </c:dateAx>
      <c:valAx>
        <c:axId val="123652352"/>
        <c:scaling>
          <c:orientation val="minMax"/>
          <c:max val="2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OC</a:t>
                </a:r>
              </a:p>
            </c:rich>
          </c:tx>
          <c:layout/>
        </c:title>
        <c:numFmt formatCode="General" sourceLinked="1"/>
        <c:tickLblPos val="nextTo"/>
        <c:crossAx val="12365081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7.5563474712275591E-2"/>
          <c:y val="6.2518425376648534E-2"/>
          <c:w val="0.80470951163217874"/>
          <c:h val="0.17946058602352441"/>
        </c:manualLayout>
      </c:layout>
    </c:legend>
    <c:plotVisOnly val="1"/>
  </c:chart>
  <c:externalData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0.14182</cdr:x>
      <cdr:y>0.17068</cdr:y>
    </cdr:from>
    <cdr:to>
      <cdr:x>0.25486</cdr:x>
      <cdr:y>0.93499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1217083" y="996598"/>
          <a:ext cx="970139" cy="4462639"/>
        </a:xfrm>
        <a:prstGeom xmlns:a="http://schemas.openxmlformats.org/drawingml/2006/main" prst="rect">
          <a:avLst/>
        </a:prstGeom>
        <a:solidFill xmlns:a="http://schemas.openxmlformats.org/drawingml/2006/main">
          <a:srgbClr val="C0504D">
            <a:alpha val="18000"/>
          </a:srgbClr>
        </a:solidFill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0.52</cdr:x>
      <cdr:y>0.17068</cdr:y>
    </cdr:from>
    <cdr:to>
      <cdr:x>0.6279</cdr:x>
      <cdr:y>0.93499</cdr:y>
    </cdr:to>
    <cdr:sp macro="" textlink="">
      <cdr:nvSpPr>
        <cdr:cNvPr id="3" name="Rectangle 2"/>
        <cdr:cNvSpPr/>
      </cdr:nvSpPr>
      <cdr:spPr>
        <a:xfrm xmlns:a="http://schemas.openxmlformats.org/drawingml/2006/main">
          <a:off x="4462639" y="996598"/>
          <a:ext cx="926042" cy="4462639"/>
        </a:xfrm>
        <a:prstGeom xmlns:a="http://schemas.openxmlformats.org/drawingml/2006/main" prst="rect">
          <a:avLst/>
        </a:prstGeom>
        <a:solidFill xmlns:a="http://schemas.openxmlformats.org/drawingml/2006/main">
          <a:srgbClr val="C0504D">
            <a:alpha val="18000"/>
          </a:srgbClr>
        </a:solidFill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endParaRPr lang="en-US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0.14285</cdr:x>
      <cdr:y>0.1722</cdr:y>
    </cdr:from>
    <cdr:to>
      <cdr:x>0.25589</cdr:x>
      <cdr:y>0.9365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1225903" y="1005417"/>
          <a:ext cx="970139" cy="4462639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2">
            <a:alpha val="18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0.52103</cdr:x>
      <cdr:y>0.17219</cdr:y>
    </cdr:from>
    <cdr:to>
      <cdr:x>0.62893</cdr:x>
      <cdr:y>0.9365</cdr:y>
    </cdr:to>
    <cdr:sp macro="" textlink="">
      <cdr:nvSpPr>
        <cdr:cNvPr id="3" name="Rectangle 2"/>
        <cdr:cNvSpPr/>
      </cdr:nvSpPr>
      <cdr:spPr>
        <a:xfrm xmlns:a="http://schemas.openxmlformats.org/drawingml/2006/main">
          <a:off x="4471459" y="1005416"/>
          <a:ext cx="926042" cy="4462639"/>
        </a:xfrm>
        <a:prstGeom xmlns:a="http://schemas.openxmlformats.org/drawingml/2006/main" prst="rect">
          <a:avLst/>
        </a:prstGeom>
        <a:solidFill xmlns:a="http://schemas.openxmlformats.org/drawingml/2006/main">
          <a:srgbClr val="C0504D">
            <a:alpha val="18000"/>
          </a:srgbClr>
        </a:solidFill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endParaRPr lang="en-US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490" cy="465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960" y="0"/>
            <a:ext cx="2971490" cy="465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6740"/>
            <a:ext cx="2971490" cy="465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960" y="8846740"/>
            <a:ext cx="2971490" cy="465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AF6D121-E37B-491B-BB6F-798793166D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490" cy="465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87" tIns="46644" rIns="93287" bIns="46644" numCol="1" anchor="t" anchorCtr="0" compatLnSpc="1">
            <a:prstTxWarp prst="textNoShape">
              <a:avLst/>
            </a:prstTxWarp>
          </a:bodyPr>
          <a:lstStyle>
            <a:lvl1pPr defTabSz="93345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510" y="0"/>
            <a:ext cx="2971490" cy="465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87" tIns="46644" rIns="93287" bIns="46644" numCol="1" anchor="t" anchorCtr="0" compatLnSpc="1">
            <a:prstTxWarp prst="textNoShape">
              <a:avLst/>
            </a:prstTxWarp>
          </a:bodyPr>
          <a:lstStyle>
            <a:lvl1pPr algn="r" defTabSz="93345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1725" y="698500"/>
            <a:ext cx="4656138" cy="3492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5021" y="4423371"/>
            <a:ext cx="5027959" cy="4191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87" tIns="46644" rIns="93287" bIns="466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8330"/>
            <a:ext cx="2971490" cy="465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87" tIns="46644" rIns="93287" bIns="46644" numCol="1" anchor="b" anchorCtr="0" compatLnSpc="1">
            <a:prstTxWarp prst="textNoShape">
              <a:avLst/>
            </a:prstTxWarp>
          </a:bodyPr>
          <a:lstStyle>
            <a:lvl1pPr defTabSz="93345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510" y="8848330"/>
            <a:ext cx="2971490" cy="465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87" tIns="46644" rIns="93287" bIns="46644" numCol="1" anchor="b" anchorCtr="0" compatLnSpc="1">
            <a:prstTxWarp prst="textNoShape">
              <a:avLst/>
            </a:prstTxWarp>
          </a:bodyPr>
          <a:lstStyle>
            <a:lvl1pPr algn="r" defTabSz="933450">
              <a:defRPr sz="1200"/>
            </a:lvl1pPr>
          </a:lstStyle>
          <a:p>
            <a:pPr>
              <a:defRPr/>
            </a:pPr>
            <a:fld id="{B13E16BB-F168-44CE-898E-DDD7943394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FA3F37-BE13-43EF-957E-4A202804A14D}" type="slidenum">
              <a:rPr lang="en-US" smtClean="0"/>
              <a:pPr/>
              <a:t>0</a:t>
            </a:fld>
            <a:endParaRPr lang="en-US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5" descr="EPA_Master Template_B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8"/>
          <p:cNvSpPr>
            <a:spLocks noChangeArrowheads="1"/>
          </p:cNvSpPr>
          <p:nvPr userDrawn="1"/>
        </p:nvSpPr>
        <p:spPr bwMode="auto">
          <a:xfrm>
            <a:off x="0" y="6224588"/>
            <a:ext cx="762000" cy="22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16"/>
          <p:cNvSpPr>
            <a:spLocks noChangeArrowheads="1"/>
          </p:cNvSpPr>
          <p:nvPr userDrawn="1"/>
        </p:nvSpPr>
        <p:spPr bwMode="auto">
          <a:xfrm>
            <a:off x="833438" y="6224588"/>
            <a:ext cx="5643562" cy="228600"/>
          </a:xfrm>
          <a:prstGeom prst="rect">
            <a:avLst/>
          </a:prstGeom>
          <a:solidFill>
            <a:srgbClr val="003F69">
              <a:alpha val="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  <a:defRPr/>
            </a:pPr>
            <a:r>
              <a:rPr lang="en-US" sz="900" b="1">
                <a:solidFill>
                  <a:schemeClr val="bg1"/>
                </a:solidFill>
              </a:rPr>
              <a:t>Office of Research and Development</a:t>
            </a:r>
            <a:endParaRPr lang="en-US" sz="900" b="1"/>
          </a:p>
          <a:p>
            <a:pPr>
              <a:lnSpc>
                <a:spcPct val="90000"/>
              </a:lnSpc>
              <a:defRPr/>
            </a:pPr>
            <a:r>
              <a:rPr lang="en-US" sz="900">
                <a:solidFill>
                  <a:schemeClr val="bg1"/>
                </a:solidFill>
              </a:rPr>
              <a:t>National Exposure Research Laboratory</a:t>
            </a:r>
          </a:p>
        </p:txBody>
      </p:sp>
      <p:sp>
        <p:nvSpPr>
          <p:cNvPr id="7" name="Rectangle 20"/>
          <p:cNvSpPr>
            <a:spLocks noChangeArrowheads="1"/>
          </p:cNvSpPr>
          <p:nvPr userDrawn="1"/>
        </p:nvSpPr>
        <p:spPr bwMode="auto">
          <a:xfrm>
            <a:off x="2895600" y="3581400"/>
            <a:ext cx="6248400" cy="1676400"/>
          </a:xfrm>
          <a:prstGeom prst="rect">
            <a:avLst/>
          </a:prstGeom>
          <a:solidFill>
            <a:srgbClr val="0070B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14650" y="1447800"/>
            <a:ext cx="5713413" cy="1447800"/>
          </a:xfrm>
          <a:solidFill>
            <a:srgbClr val="003F69">
              <a:alpha val="0"/>
            </a:srgbClr>
          </a:solidFill>
        </p:spPr>
        <p:txBody>
          <a:bodyPr lIns="0" tIns="0" rIns="0" bIns="0" anchor="b"/>
          <a:lstStyle>
            <a:lvl1pPr>
              <a:lnSpc>
                <a:spcPct val="9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14650" y="3016250"/>
            <a:ext cx="5713413" cy="338138"/>
          </a:xfrm>
          <a:solidFill>
            <a:srgbClr val="003F69">
              <a:alpha val="0"/>
            </a:srgbClr>
          </a:solidFill>
        </p:spPr>
        <p:txBody>
          <a:bodyPr lIns="0" tIns="0" rIns="0" bIns="0"/>
          <a:lstStyle>
            <a:lvl1pPr marL="0" indent="0">
              <a:lnSpc>
                <a:spcPct val="70000"/>
              </a:lnSpc>
              <a:buFont typeface="Times" pitchFamily="18" charset="0"/>
              <a:buNone/>
              <a:defRPr i="1"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6538" y="1708150"/>
            <a:ext cx="1943100" cy="42354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7238" y="1708150"/>
            <a:ext cx="5676900" cy="4235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0EBB42-3CA7-45F1-B908-84EFF27DEB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5222D0-22D2-43F4-AD76-114D6AAD9D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7238" y="2165350"/>
            <a:ext cx="3810000" cy="3778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8" y="2165350"/>
            <a:ext cx="3810000" cy="3778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9204F4-7577-4C52-AF0C-32FC1F8C19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FCEBB5-49F7-4FC2-9583-C15BAA087C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BE1D33-12E4-4450-ABE6-46A25439C0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93A9F7-AA4F-45E6-B4D8-C4925A8EF5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8FC9A0-DC4E-4968-A53A-E4C051FDBD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40C58-BE75-4776-8357-0B4D6F553D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FAABFA-DCB2-40F0-B121-2B0A486F49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6" descr="EPA_Master Template_B1"/>
          <p:cNvPicPr>
            <a:picLocks noChangeAspect="1" noChangeArrowheads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7238" y="1708150"/>
            <a:ext cx="7772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7238" y="2165350"/>
            <a:ext cx="7772400" cy="377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4" name="Rectangle 10"/>
          <p:cNvSpPr>
            <a:spLocks noChangeArrowheads="1"/>
          </p:cNvSpPr>
          <p:nvPr userDrawn="1"/>
        </p:nvSpPr>
        <p:spPr bwMode="auto">
          <a:xfrm>
            <a:off x="0" y="6224588"/>
            <a:ext cx="685800" cy="228600"/>
          </a:xfrm>
          <a:prstGeom prst="rect">
            <a:avLst/>
          </a:prstGeom>
          <a:solidFill>
            <a:srgbClr val="0070B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224588"/>
            <a:ext cx="609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CE5722B-2485-4AC9-B45B-22D5EB9AC2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70B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70B9"/>
          </a:solidFill>
          <a:latin typeface="Arial" charset="0"/>
          <a:ea typeface="ＭＳ Ｐゴシック" pitchFamily="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70B9"/>
          </a:solidFill>
          <a:latin typeface="Arial" charset="0"/>
          <a:ea typeface="ＭＳ Ｐゴシック" pitchFamily="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70B9"/>
          </a:solidFill>
          <a:latin typeface="Arial" charset="0"/>
          <a:ea typeface="ＭＳ Ｐゴシック" pitchFamily="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70B9"/>
          </a:solidFill>
          <a:latin typeface="Arial" charset="0"/>
          <a:ea typeface="ＭＳ Ｐゴシック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400" b="1">
          <a:solidFill>
            <a:srgbClr val="0070B9"/>
          </a:solidFill>
          <a:latin typeface="Arial" charset="0"/>
          <a:ea typeface="ＭＳ Ｐゴシック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400" b="1">
          <a:solidFill>
            <a:srgbClr val="0070B9"/>
          </a:solidFill>
          <a:latin typeface="Arial" charset="0"/>
          <a:ea typeface="ＭＳ Ｐゴシック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400" b="1">
          <a:solidFill>
            <a:srgbClr val="0070B9"/>
          </a:solidFill>
          <a:latin typeface="Arial" charset="0"/>
          <a:ea typeface="ＭＳ Ｐゴシック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400" b="1">
          <a:solidFill>
            <a:srgbClr val="0070B9"/>
          </a:solidFill>
          <a:latin typeface="Arial" charset="0"/>
          <a:ea typeface="ＭＳ Ｐゴシック" pitchFamily="1" charset="-128"/>
        </a:defRPr>
      </a:lvl9pPr>
    </p:titleStyle>
    <p:bodyStyle>
      <a:lvl1pPr marL="168275" indent="-168275" algn="l" rtl="0" eaLnBrk="0" fontAlgn="base" hangingPunct="0">
        <a:spcBef>
          <a:spcPct val="20000"/>
        </a:spcBef>
        <a:spcAft>
          <a:spcPct val="0"/>
        </a:spcAft>
        <a:buClr>
          <a:srgbClr val="0070B9"/>
        </a:buClr>
        <a:buSzPct val="90000"/>
        <a:buFont typeface="Times" pitchFamily="18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458788" indent="-174625" algn="l" rtl="0" eaLnBrk="0" fontAlgn="base" hangingPunct="0">
        <a:spcBef>
          <a:spcPct val="20000"/>
        </a:spcBef>
        <a:spcAft>
          <a:spcPct val="0"/>
        </a:spcAft>
        <a:buClr>
          <a:srgbClr val="0070B9"/>
        </a:buClr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742950" indent="-168275" algn="l" rtl="0" eaLnBrk="0" fontAlgn="base" hangingPunct="0">
        <a:spcBef>
          <a:spcPct val="20000"/>
        </a:spcBef>
        <a:spcAft>
          <a:spcPct val="0"/>
        </a:spcAft>
        <a:buClr>
          <a:srgbClr val="0070B9"/>
        </a:buClr>
        <a:buSzPct val="90000"/>
        <a:buFont typeface="Times" pitchFamily="18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027113" indent="-169863" algn="l" rtl="0" eaLnBrk="0" fontAlgn="base" hangingPunct="0">
        <a:spcBef>
          <a:spcPct val="20000"/>
        </a:spcBef>
        <a:spcAft>
          <a:spcPct val="0"/>
        </a:spcAft>
        <a:buClr>
          <a:srgbClr val="0070B9"/>
        </a:buClr>
        <a:buChar char="–"/>
        <a:defRPr sz="2400">
          <a:solidFill>
            <a:schemeClr val="tx1"/>
          </a:solidFill>
          <a:latin typeface="+mn-lt"/>
          <a:ea typeface="+mn-ea"/>
        </a:defRPr>
      </a:lvl4pPr>
      <a:lvl5pPr marL="1317625" indent="-176213" algn="l" rtl="0" eaLnBrk="0" fontAlgn="base" hangingPunct="0">
        <a:spcBef>
          <a:spcPct val="20000"/>
        </a:spcBef>
        <a:spcAft>
          <a:spcPct val="0"/>
        </a:spcAft>
        <a:buClr>
          <a:srgbClr val="0070B9"/>
        </a:buClr>
        <a:buChar char="»"/>
        <a:defRPr sz="2400" i="1">
          <a:solidFill>
            <a:schemeClr val="tx1"/>
          </a:solidFill>
          <a:latin typeface="+mn-lt"/>
          <a:ea typeface="+mn-ea"/>
        </a:defRPr>
      </a:lvl5pPr>
      <a:lvl6pPr marL="1774825" indent="-176213" algn="l" rtl="0" fontAlgn="base">
        <a:spcBef>
          <a:spcPct val="20000"/>
        </a:spcBef>
        <a:spcAft>
          <a:spcPct val="0"/>
        </a:spcAft>
        <a:buClr>
          <a:srgbClr val="0070B9"/>
        </a:buClr>
        <a:buChar char="»"/>
        <a:defRPr sz="2400" i="1">
          <a:solidFill>
            <a:schemeClr val="tx1"/>
          </a:solidFill>
          <a:latin typeface="+mn-lt"/>
          <a:ea typeface="+mn-ea"/>
        </a:defRPr>
      </a:lvl6pPr>
      <a:lvl7pPr marL="2232025" indent="-176213" algn="l" rtl="0" fontAlgn="base">
        <a:spcBef>
          <a:spcPct val="20000"/>
        </a:spcBef>
        <a:spcAft>
          <a:spcPct val="0"/>
        </a:spcAft>
        <a:buClr>
          <a:srgbClr val="0070B9"/>
        </a:buClr>
        <a:buChar char="»"/>
        <a:defRPr sz="2400" i="1">
          <a:solidFill>
            <a:schemeClr val="tx1"/>
          </a:solidFill>
          <a:latin typeface="+mn-lt"/>
          <a:ea typeface="+mn-ea"/>
        </a:defRPr>
      </a:lvl7pPr>
      <a:lvl8pPr marL="2689225" indent="-176213" algn="l" rtl="0" fontAlgn="base">
        <a:spcBef>
          <a:spcPct val="20000"/>
        </a:spcBef>
        <a:spcAft>
          <a:spcPct val="0"/>
        </a:spcAft>
        <a:buClr>
          <a:srgbClr val="0070B9"/>
        </a:buClr>
        <a:buChar char="»"/>
        <a:defRPr sz="2400" i="1">
          <a:solidFill>
            <a:schemeClr val="tx1"/>
          </a:solidFill>
          <a:latin typeface="+mn-lt"/>
          <a:ea typeface="+mn-ea"/>
        </a:defRPr>
      </a:lvl8pPr>
      <a:lvl9pPr marL="3146425" indent="-176213" algn="l" rtl="0" fontAlgn="base">
        <a:spcBef>
          <a:spcPct val="20000"/>
        </a:spcBef>
        <a:spcAft>
          <a:spcPct val="0"/>
        </a:spcAft>
        <a:buClr>
          <a:srgbClr val="0070B9"/>
        </a:buClr>
        <a:buChar char="»"/>
        <a:defRPr sz="2400" i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7.jpe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5867400" y="5715000"/>
            <a:ext cx="2590800" cy="838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1800">
                <a:solidFill>
                  <a:schemeClr val="bg1"/>
                </a:solidFill>
              </a:rPr>
              <a:t>CMAS Conference</a:t>
            </a:r>
          </a:p>
          <a:p>
            <a:r>
              <a:rPr lang="en-US" sz="1800">
                <a:solidFill>
                  <a:schemeClr val="bg1"/>
                </a:solidFill>
              </a:rPr>
              <a:t>October 13, 2010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2895600"/>
            <a:ext cx="7883525" cy="838200"/>
          </a:xfrm>
        </p:spPr>
        <p:txBody>
          <a:bodyPr/>
          <a:lstStyle/>
          <a:p>
            <a:pPr eaLnBrk="1" hangingPunct="1"/>
            <a:r>
              <a:rPr lang="en-US" sz="2000" smtClean="0"/>
              <a:t>J. Burke</a:t>
            </a:r>
            <a:r>
              <a:rPr lang="en-US" sz="2000" baseline="30000" smtClean="0"/>
              <a:t>1</a:t>
            </a:r>
            <a:r>
              <a:rPr lang="en-US" sz="2000" smtClean="0"/>
              <a:t>, K. Wesson</a:t>
            </a:r>
            <a:r>
              <a:rPr lang="en-US" sz="2000" baseline="30000" smtClean="0"/>
              <a:t>2</a:t>
            </a:r>
            <a:r>
              <a:rPr lang="en-US" sz="2000" smtClean="0"/>
              <a:t>, W. Appel</a:t>
            </a:r>
            <a:r>
              <a:rPr lang="en-US" sz="2000" baseline="30000" smtClean="0"/>
              <a:t>1</a:t>
            </a:r>
            <a:r>
              <a:rPr lang="en-US" sz="2000" smtClean="0"/>
              <a:t>, A. Vette</a:t>
            </a:r>
            <a:r>
              <a:rPr lang="en-US" sz="2000" baseline="30000" smtClean="0"/>
              <a:t>1</a:t>
            </a:r>
            <a:r>
              <a:rPr lang="en-US" sz="2000" smtClean="0"/>
              <a:t>, R. Williams</a:t>
            </a:r>
            <a:r>
              <a:rPr lang="en-US" sz="2000" baseline="30000" smtClean="0"/>
              <a:t>1</a:t>
            </a:r>
            <a:endParaRPr lang="en-US" sz="2000" smtClean="0"/>
          </a:p>
          <a:p>
            <a:pPr eaLnBrk="1" hangingPunct="1"/>
            <a:endParaRPr lang="en-US" sz="1600" baseline="30000" smtClean="0"/>
          </a:p>
          <a:p>
            <a:pPr eaLnBrk="1" hangingPunct="1"/>
            <a:r>
              <a:rPr lang="en-US" sz="1600" baseline="30000" smtClean="0"/>
              <a:t>1</a:t>
            </a:r>
            <a:r>
              <a:rPr lang="en-US" sz="1600" smtClean="0"/>
              <a:t>US EPA ORD, National Exposure Research Laboratory, Research Triangle Park, NC</a:t>
            </a:r>
          </a:p>
          <a:p>
            <a:pPr eaLnBrk="1" hangingPunct="1"/>
            <a:r>
              <a:rPr lang="en-US" sz="1600" baseline="30000" smtClean="0"/>
              <a:t>2</a:t>
            </a:r>
            <a:r>
              <a:rPr lang="en-US" sz="1600" smtClean="0"/>
              <a:t>US EPA OAR, Office of Air Quality Planning and Standards, Research Triangle Park, NC</a:t>
            </a:r>
          </a:p>
        </p:txBody>
      </p:sp>
      <p:sp>
        <p:nvSpPr>
          <p:cNvPr id="3076" name="Rectangle 9"/>
          <p:cNvSpPr>
            <a:spLocks noGrp="1" noChangeArrowheads="1"/>
          </p:cNvSpPr>
          <p:nvPr>
            <p:ph type="ctrTitle"/>
          </p:nvPr>
        </p:nvSpPr>
        <p:spPr>
          <a:xfrm>
            <a:off x="533400" y="838200"/>
            <a:ext cx="8077200" cy="1752600"/>
          </a:xfrm>
        </p:spPr>
        <p:txBody>
          <a:bodyPr/>
          <a:lstStyle/>
          <a:p>
            <a:pPr eaLnBrk="1" hangingPunct="1"/>
            <a:r>
              <a:rPr lang="en-US" sz="3200" smtClean="0"/>
              <a:t>Evaluation of a Combined Air Quality and Exposure Modeling Study for Detroit, MI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5222D0-22D2-43F4-AD76-114D6AAD9D6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graphicFrame>
        <p:nvGraphicFramePr>
          <p:cNvPr id="6" name="Chart 5"/>
          <p:cNvGraphicFramePr>
            <a:graphicFrameLocks noGrp="1"/>
          </p:cNvGraphicFramePr>
          <p:nvPr/>
        </p:nvGraphicFramePr>
        <p:xfrm>
          <a:off x="561975" y="1019175"/>
          <a:ext cx="8582025" cy="5838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5"/>
          <p:cNvSpPr txBox="1">
            <a:spLocks/>
          </p:cNvSpPr>
          <p:nvPr/>
        </p:nvSpPr>
        <p:spPr>
          <a:xfrm>
            <a:off x="2819400" y="304800"/>
            <a:ext cx="63246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B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Results:  CMAQ vs. DEARS</a:t>
            </a:r>
            <a:endParaRPr kumimoji="0" lang="en-US" sz="3400" b="1" i="0" u="none" strike="noStrike" kern="0" cap="none" spc="0" normalizeH="0" baseline="0" noProof="0" dirty="0">
              <a:ln>
                <a:noFill/>
              </a:ln>
              <a:solidFill>
                <a:srgbClr val="0070B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2667000" y="457200"/>
            <a:ext cx="6477000" cy="304800"/>
          </a:xfrm>
        </p:spPr>
        <p:txBody>
          <a:bodyPr/>
          <a:lstStyle/>
          <a:p>
            <a:pPr eaLnBrk="1" hangingPunct="1"/>
            <a:r>
              <a:rPr lang="en-US" dirty="0" smtClean="0"/>
              <a:t>Results:  CMAQ vs. DEARS</a:t>
            </a: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FB4A34C-3293-4D8B-B7F4-54355F0D1351}" type="slidenum">
              <a:rPr lang="en-US" smtClean="0"/>
              <a:pPr/>
              <a:t>10</a:t>
            </a:fld>
            <a:endParaRPr lang="en-US" smtClean="0"/>
          </a:p>
        </p:txBody>
      </p:sp>
      <p:graphicFrame>
        <p:nvGraphicFramePr>
          <p:cNvPr id="6" name="Chart 5"/>
          <p:cNvGraphicFramePr>
            <a:graphicFrameLocks noGrp="1"/>
          </p:cNvGraphicFramePr>
          <p:nvPr/>
        </p:nvGraphicFramePr>
        <p:xfrm>
          <a:off x="561975" y="1019175"/>
          <a:ext cx="8582025" cy="5838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2590800" y="228600"/>
            <a:ext cx="6553200" cy="304800"/>
          </a:xfrm>
        </p:spPr>
        <p:txBody>
          <a:bodyPr/>
          <a:lstStyle/>
          <a:p>
            <a:pPr eaLnBrk="1" hangingPunct="1"/>
            <a:r>
              <a:rPr lang="en-US" dirty="0" smtClean="0"/>
              <a:t>Results:  CMAQ vs. DEARS</a:t>
            </a: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FB4A34C-3293-4D8B-B7F4-54355F0D1351}" type="slidenum">
              <a:rPr lang="en-US" smtClean="0"/>
              <a:pPr/>
              <a:t>11</a:t>
            </a:fld>
            <a:endParaRPr lang="en-US" smtClean="0"/>
          </a:p>
        </p:txBody>
      </p:sp>
      <p:graphicFrame>
        <p:nvGraphicFramePr>
          <p:cNvPr id="6" name="Chart 5"/>
          <p:cNvGraphicFramePr>
            <a:graphicFrameLocks noGrp="1"/>
          </p:cNvGraphicFramePr>
          <p:nvPr/>
        </p:nvGraphicFramePr>
        <p:xfrm>
          <a:off x="475288" y="565727"/>
          <a:ext cx="8668712" cy="6292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2590800" y="228600"/>
            <a:ext cx="6553200" cy="304800"/>
          </a:xfrm>
        </p:spPr>
        <p:txBody>
          <a:bodyPr/>
          <a:lstStyle/>
          <a:p>
            <a:pPr eaLnBrk="1" hangingPunct="1"/>
            <a:r>
              <a:rPr lang="en-US" dirty="0" smtClean="0"/>
              <a:t>Results:  CMAQ vs. DEARS</a:t>
            </a: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FB4A34C-3293-4D8B-B7F4-54355F0D1351}" type="slidenum">
              <a:rPr lang="en-US" smtClean="0"/>
              <a:pPr/>
              <a:t>12</a:t>
            </a:fld>
            <a:endParaRPr lang="en-US" smtClean="0"/>
          </a:p>
        </p:txBody>
      </p:sp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475288" y="565727"/>
          <a:ext cx="8668712" cy="6292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2590800" y="228600"/>
            <a:ext cx="6553200" cy="304800"/>
          </a:xfrm>
        </p:spPr>
        <p:txBody>
          <a:bodyPr/>
          <a:lstStyle/>
          <a:p>
            <a:pPr eaLnBrk="1" hangingPunct="1"/>
            <a:r>
              <a:rPr lang="en-US" dirty="0" smtClean="0"/>
              <a:t>Results:  CMAQ vs. DEARS</a:t>
            </a: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FB4A34C-3293-4D8B-B7F4-54355F0D1351}" type="slidenum">
              <a:rPr lang="en-US" smtClean="0"/>
              <a:pPr/>
              <a:t>13</a:t>
            </a:fld>
            <a:endParaRPr lang="en-US" smtClean="0"/>
          </a:p>
        </p:txBody>
      </p:sp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475288" y="565727"/>
          <a:ext cx="8668712" cy="6292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2590800" y="228600"/>
            <a:ext cx="6553200" cy="304800"/>
          </a:xfrm>
        </p:spPr>
        <p:txBody>
          <a:bodyPr/>
          <a:lstStyle/>
          <a:p>
            <a:pPr eaLnBrk="1" hangingPunct="1"/>
            <a:r>
              <a:rPr lang="en-US" dirty="0" smtClean="0"/>
              <a:t>Results:  CMAQ vs. DEARS</a:t>
            </a: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FB4A34C-3293-4D8B-B7F4-54355F0D1351}" type="slidenum">
              <a:rPr lang="en-US" smtClean="0"/>
              <a:pPr/>
              <a:t>14</a:t>
            </a:fld>
            <a:endParaRPr lang="en-US" smtClean="0"/>
          </a:p>
        </p:txBody>
      </p:sp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475288" y="565727"/>
          <a:ext cx="8668712" cy="6292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2819400" y="381000"/>
            <a:ext cx="6015038" cy="304800"/>
          </a:xfrm>
        </p:spPr>
        <p:txBody>
          <a:bodyPr/>
          <a:lstStyle/>
          <a:p>
            <a:pPr eaLnBrk="1" hangingPunct="1"/>
            <a:r>
              <a:rPr lang="en-US" dirty="0" smtClean="0"/>
              <a:t>Results:  </a:t>
            </a:r>
            <a:r>
              <a:rPr lang="en-US" dirty="0" smtClean="0"/>
              <a:t>SHEDS Exposure</a:t>
            </a:r>
            <a:endParaRPr lang="en-US" dirty="0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BF2762C-24AB-4203-8982-14CD66E29A23}" type="slidenum">
              <a:rPr lang="en-US" smtClean="0"/>
              <a:pPr/>
              <a:t>15</a:t>
            </a:fld>
            <a:endParaRPr lang="en-US" smtClean="0"/>
          </a:p>
        </p:txBody>
      </p:sp>
      <p:graphicFrame>
        <p:nvGraphicFramePr>
          <p:cNvPr id="6" name="Chart 5"/>
          <p:cNvGraphicFramePr>
            <a:graphicFrameLocks noGrp="1"/>
          </p:cNvGraphicFramePr>
          <p:nvPr/>
        </p:nvGraphicFramePr>
        <p:xfrm>
          <a:off x="762000" y="1143000"/>
          <a:ext cx="8382000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2819400" y="381000"/>
            <a:ext cx="6015038" cy="304800"/>
          </a:xfrm>
        </p:spPr>
        <p:txBody>
          <a:bodyPr/>
          <a:lstStyle/>
          <a:p>
            <a:pPr eaLnBrk="1" hangingPunct="1"/>
            <a:r>
              <a:rPr lang="en-US" dirty="0" smtClean="0"/>
              <a:t>Results:  </a:t>
            </a:r>
            <a:r>
              <a:rPr lang="en-US" dirty="0" smtClean="0"/>
              <a:t>SHEDS Exposure</a:t>
            </a:r>
            <a:endParaRPr lang="en-US" dirty="0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BF2762C-24AB-4203-8982-14CD66E29A23}" type="slidenum">
              <a:rPr lang="en-US" smtClean="0"/>
              <a:pPr/>
              <a:t>16</a:t>
            </a:fld>
            <a:endParaRPr lang="en-US" smtClean="0"/>
          </a:p>
        </p:txBody>
      </p:sp>
      <p:graphicFrame>
        <p:nvGraphicFramePr>
          <p:cNvPr id="7" name="Chart 6"/>
          <p:cNvGraphicFramePr>
            <a:graphicFrameLocks noGrp="1"/>
          </p:cNvGraphicFramePr>
          <p:nvPr/>
        </p:nvGraphicFramePr>
        <p:xfrm>
          <a:off x="762000" y="1143000"/>
          <a:ext cx="8382000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Summary</a:t>
            </a:r>
            <a:endParaRPr lang="en-US" dirty="0" smtClean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CMAQ 4 km vs. 1 km</a:t>
            </a:r>
          </a:p>
          <a:p>
            <a:pPr lvl="1" eaLnBrk="1" hangingPunct="1"/>
            <a:r>
              <a:rPr lang="en-US" dirty="0" smtClean="0"/>
              <a:t>Greater spatial resolution in urban center may be im</a:t>
            </a:r>
            <a:r>
              <a:rPr lang="en-US" dirty="0" smtClean="0"/>
              <a:t>portant</a:t>
            </a:r>
            <a:r>
              <a:rPr lang="en-US" dirty="0" smtClean="0"/>
              <a:t>, especially for industrial urban areas</a:t>
            </a:r>
          </a:p>
          <a:p>
            <a:pPr eaLnBrk="1" hangingPunct="1"/>
            <a:r>
              <a:rPr lang="en-US" dirty="0" smtClean="0"/>
              <a:t>CMAQ vs. DEARS</a:t>
            </a:r>
          </a:p>
          <a:p>
            <a:pPr lvl="1" eaLnBrk="1" hangingPunct="1"/>
            <a:r>
              <a:rPr lang="en-US" dirty="0" smtClean="0"/>
              <a:t>Larger differences between CMAQ and DEARS compared to difference between 4 km and 1 km CMAQ</a:t>
            </a:r>
          </a:p>
          <a:p>
            <a:pPr lvl="1" eaLnBrk="1" hangingPunct="1"/>
            <a:r>
              <a:rPr lang="en-US" dirty="0" smtClean="0"/>
              <a:t>Seasonal biases for PM need to be accounted for before using in exposure model</a:t>
            </a: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A96331A-85B6-48E4-9969-8C0D5ABA6DBB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000" i="1" dirty="0" smtClean="0"/>
              <a:t>Disclaimer</a:t>
            </a:r>
            <a:r>
              <a:rPr lang="en-US" sz="2000" i="1" dirty="0" smtClean="0"/>
              <a:t>:  Although this work was reviewed by EPA and approved for publication, it may not necessarily reflect official Agency policy. </a:t>
            </a:r>
            <a:endParaRPr lang="en-US" sz="2000" dirty="0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DDF7D17-E757-4EF5-826A-79955412E5D7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Objectives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757238" y="2165350"/>
            <a:ext cx="7772400" cy="4387850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dirty="0" smtClean="0"/>
              <a:t>Evaluate a combined air quality and exposure model application using measurements from human exposure study in Detroit </a:t>
            </a:r>
          </a:p>
          <a:p>
            <a:pPr lvl="1" eaLnBrk="1" hangingPunct="1">
              <a:defRPr/>
            </a:pPr>
            <a:r>
              <a:rPr lang="en-US" dirty="0" smtClean="0"/>
              <a:t>Spatial scale to characterize intra-urban variability</a:t>
            </a:r>
          </a:p>
          <a:p>
            <a:pPr lvl="2" eaLnBrk="1" hangingPunct="1">
              <a:defRPr/>
            </a:pPr>
            <a:r>
              <a:rPr lang="en-US" dirty="0" smtClean="0"/>
              <a:t>CMAQ output </a:t>
            </a:r>
          </a:p>
          <a:p>
            <a:pPr lvl="2" eaLnBrk="1" hangingPunct="1">
              <a:defRPr/>
            </a:pPr>
            <a:r>
              <a:rPr lang="en-US" dirty="0" smtClean="0"/>
              <a:t>Monitoring data</a:t>
            </a:r>
          </a:p>
          <a:p>
            <a:pPr eaLnBrk="1" hangingPunct="1">
              <a:defRPr/>
            </a:pPr>
            <a:r>
              <a:rPr lang="en-US" dirty="0" smtClean="0"/>
              <a:t>Determine whether CMAQ captured spatial and temporal variability in measured concentrations, and for which pollutants</a:t>
            </a:r>
          </a:p>
          <a:p>
            <a:pPr eaLnBrk="1" hangingPunct="1">
              <a:defRPr/>
            </a:pPr>
            <a:r>
              <a:rPr lang="en-US" dirty="0" smtClean="0"/>
              <a:t>Better understand model limitations in accurately predicting air pollutant concentrations and exposures</a:t>
            </a: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9B18514-04AE-4576-B21E-6FE730DDA685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3F28EDF-8F76-402A-B8E2-46B46601761D}" type="slidenum">
              <a:rPr lang="en-US" smtClean="0"/>
              <a:pPr/>
              <a:t>2</a:t>
            </a:fld>
            <a:endParaRPr lang="en-US" smtClean="0"/>
          </a:p>
        </p:txBody>
      </p:sp>
      <p:grpSp>
        <p:nvGrpSpPr>
          <p:cNvPr id="5123" name="Group 12"/>
          <p:cNvGrpSpPr>
            <a:grpSpLocks/>
          </p:cNvGrpSpPr>
          <p:nvPr/>
        </p:nvGrpSpPr>
        <p:grpSpPr bwMode="auto">
          <a:xfrm>
            <a:off x="4902200" y="1368425"/>
            <a:ext cx="4241800" cy="5489575"/>
            <a:chOff x="4826000" y="1292225"/>
            <a:chExt cx="4241800" cy="5489575"/>
          </a:xfrm>
        </p:grpSpPr>
        <p:pic>
          <p:nvPicPr>
            <p:cNvPr id="5128" name="Picture 2" descr="Detroit_stn_monitor_location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826000" y="1292225"/>
              <a:ext cx="4241800" cy="5489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29" name="Text Box 3"/>
            <p:cNvSpPr txBox="1">
              <a:spLocks noChangeArrowheads="1"/>
            </p:cNvSpPr>
            <p:nvPr/>
          </p:nvSpPr>
          <p:spPr bwMode="auto">
            <a:xfrm>
              <a:off x="7239000" y="1676400"/>
              <a:ext cx="15240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/>
                <a:t>4 km domain</a:t>
              </a:r>
            </a:p>
          </p:txBody>
        </p:sp>
        <p:sp>
          <p:nvSpPr>
            <p:cNvPr id="5130" name="Line 4"/>
            <p:cNvSpPr>
              <a:spLocks noChangeShapeType="1"/>
            </p:cNvSpPr>
            <p:nvPr/>
          </p:nvSpPr>
          <p:spPr bwMode="auto">
            <a:xfrm flipH="1">
              <a:off x="6934200" y="1981200"/>
              <a:ext cx="38100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1" name="Line 5"/>
            <p:cNvSpPr>
              <a:spLocks noChangeShapeType="1"/>
            </p:cNvSpPr>
            <p:nvPr/>
          </p:nvSpPr>
          <p:spPr bwMode="auto">
            <a:xfrm flipH="1" flipV="1">
              <a:off x="7848600" y="4495800"/>
              <a:ext cx="45720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2" name="Text Box 6"/>
            <p:cNvSpPr txBox="1">
              <a:spLocks noChangeArrowheads="1"/>
            </p:cNvSpPr>
            <p:nvPr/>
          </p:nvSpPr>
          <p:spPr bwMode="auto">
            <a:xfrm>
              <a:off x="8077200" y="4495800"/>
              <a:ext cx="990600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/>
                <a:t>1 km domain</a:t>
              </a:r>
            </a:p>
          </p:txBody>
        </p:sp>
        <p:sp>
          <p:nvSpPr>
            <p:cNvPr id="5133" name="Text Box 7"/>
            <p:cNvSpPr txBox="1">
              <a:spLocks noChangeArrowheads="1"/>
            </p:cNvSpPr>
            <p:nvPr/>
          </p:nvSpPr>
          <p:spPr bwMode="auto">
            <a:xfrm>
              <a:off x="7086600" y="5943600"/>
              <a:ext cx="19050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/>
                <a:t>STN Monitor Locations</a:t>
              </a:r>
            </a:p>
          </p:txBody>
        </p:sp>
        <p:sp>
          <p:nvSpPr>
            <p:cNvPr id="5134" name="Line 5"/>
            <p:cNvSpPr>
              <a:spLocks noChangeShapeType="1"/>
            </p:cNvSpPr>
            <p:nvPr/>
          </p:nvSpPr>
          <p:spPr bwMode="auto">
            <a:xfrm flipH="1" flipV="1">
              <a:off x="6858000" y="5943600"/>
              <a:ext cx="45720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24" name="Title 1"/>
          <p:cNvSpPr>
            <a:spLocks noGrp="1"/>
          </p:cNvSpPr>
          <p:nvPr>
            <p:ph type="title"/>
          </p:nvPr>
        </p:nvSpPr>
        <p:spPr>
          <a:xfrm>
            <a:off x="533400" y="1447800"/>
            <a:ext cx="6248400" cy="304800"/>
          </a:xfrm>
        </p:spPr>
        <p:txBody>
          <a:bodyPr/>
          <a:lstStyle/>
          <a:p>
            <a:pPr eaLnBrk="1" hangingPunct="1"/>
            <a:r>
              <a:rPr lang="en-US" smtClean="0"/>
              <a:t>Methods:  CMAQ Modeling</a:t>
            </a:r>
          </a:p>
        </p:txBody>
      </p:sp>
      <p:sp>
        <p:nvSpPr>
          <p:cNvPr id="2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981200"/>
            <a:ext cx="4724400" cy="4572000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defRPr/>
            </a:pPr>
            <a:r>
              <a:rPr lang="en-US" sz="2400" dirty="0" smtClean="0"/>
              <a:t>CMAQ v4.71 for nested domains across Detroit metropolitan area</a:t>
            </a:r>
          </a:p>
          <a:p>
            <a:pPr lvl="1" eaLnBrk="1" hangingPunct="1">
              <a:defRPr/>
            </a:pPr>
            <a:r>
              <a:rPr lang="en-US" sz="2000" dirty="0" smtClean="0"/>
              <a:t>12km, 4km &amp; 1km</a:t>
            </a:r>
          </a:p>
          <a:p>
            <a:pPr lvl="1" eaLnBrk="1" hangingPunct="1">
              <a:defRPr/>
            </a:pPr>
            <a:r>
              <a:rPr lang="en-US" sz="2000" dirty="0" smtClean="0"/>
              <a:t>Criteria &amp; toxic pollutants</a:t>
            </a:r>
          </a:p>
          <a:p>
            <a:pPr lvl="1" eaLnBrk="1" hangingPunct="1">
              <a:defRPr/>
            </a:pPr>
            <a:r>
              <a:rPr lang="en-US" sz="2000" dirty="0" smtClean="0"/>
              <a:t>2005 emissions and meteorology </a:t>
            </a:r>
          </a:p>
          <a:p>
            <a:pPr eaLnBrk="1" hangingPunct="1">
              <a:defRPr/>
            </a:pPr>
            <a:r>
              <a:rPr lang="en-US" sz="2400" dirty="0" smtClean="0">
                <a:solidFill>
                  <a:srgbClr val="000000"/>
                </a:solidFill>
                <a:cs typeface="Times New Roman" pitchFamily="18" charset="0"/>
              </a:rPr>
              <a:t>Emissions included:</a:t>
            </a:r>
          </a:p>
          <a:p>
            <a:pPr lvl="1" eaLnBrk="1" hangingPunct="1">
              <a:defRPr/>
            </a:pPr>
            <a:r>
              <a:rPr lang="en-US" sz="2000" dirty="0" smtClean="0">
                <a:solidFill>
                  <a:srgbClr val="000000"/>
                </a:solidFill>
                <a:cs typeface="Times New Roman" pitchFamily="18" charset="0"/>
              </a:rPr>
              <a:t>Updates for Detroit urban area processed with SMOKE</a:t>
            </a:r>
          </a:p>
          <a:p>
            <a:pPr lvl="1" eaLnBrk="1" hangingPunct="1">
              <a:defRPr/>
            </a:pPr>
            <a:r>
              <a:rPr lang="en-US" sz="2000" dirty="0" smtClean="0"/>
              <a:t>Link-based mobile emissions for PM and toxics (CONCEPT)</a:t>
            </a:r>
          </a:p>
          <a:p>
            <a:pPr lvl="1" eaLnBrk="1" hangingPunct="1">
              <a:defRPr/>
            </a:pPr>
            <a:r>
              <a:rPr lang="en-US" sz="2000" dirty="0" smtClean="0"/>
              <a:t>Spatially allocated 4km &amp; 1km nonpoint emissions using Surrogate Tool</a:t>
            </a:r>
          </a:p>
          <a:p>
            <a:pPr eaLnBrk="1" hangingPunct="1">
              <a:defRPr/>
            </a:pPr>
            <a:r>
              <a:rPr lang="en-US" sz="2400" dirty="0" smtClean="0"/>
              <a:t>MM5 meteorological data</a:t>
            </a:r>
          </a:p>
          <a:p>
            <a:pPr lvl="1" eaLnBrk="1" hangingPunct="1">
              <a:defRPr/>
            </a:pPr>
            <a:r>
              <a:rPr lang="en-US" sz="2000" dirty="0" smtClean="0"/>
              <a:t>12km &amp; 4km processed with MCIP v4.3</a:t>
            </a:r>
          </a:p>
          <a:p>
            <a:pPr lvl="1" eaLnBrk="1" hangingPunct="1">
              <a:defRPr/>
            </a:pPr>
            <a:r>
              <a:rPr lang="en-US" sz="2000" dirty="0" smtClean="0"/>
              <a:t>1km data </a:t>
            </a:r>
            <a:r>
              <a:rPr lang="en-US" sz="2000" dirty="0" smtClean="0">
                <a:solidFill>
                  <a:srgbClr val="000000"/>
                </a:solidFill>
                <a:cs typeface="Times New Roman" pitchFamily="18" charset="0"/>
              </a:rPr>
              <a:t>disaggregated from the 4km MCIP output</a:t>
            </a:r>
            <a:endParaRPr lang="en-US" sz="2000" dirty="0" smtClean="0"/>
          </a:p>
        </p:txBody>
      </p:sp>
      <p:sp>
        <p:nvSpPr>
          <p:cNvPr id="5126" name="Text Box 3"/>
          <p:cNvSpPr txBox="1">
            <a:spLocks noChangeArrowheads="1"/>
          </p:cNvSpPr>
          <p:nvPr/>
        </p:nvSpPr>
        <p:spPr bwMode="auto">
          <a:xfrm>
            <a:off x="7848600" y="3657600"/>
            <a:ext cx="1219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Detroit</a:t>
            </a:r>
          </a:p>
        </p:txBody>
      </p:sp>
      <p:sp>
        <p:nvSpPr>
          <p:cNvPr id="5127" name="Oval 14"/>
          <p:cNvSpPr>
            <a:spLocks noChangeArrowheads="1"/>
          </p:cNvSpPr>
          <p:nvPr/>
        </p:nvSpPr>
        <p:spPr bwMode="auto">
          <a:xfrm>
            <a:off x="7162800" y="3810000"/>
            <a:ext cx="762000" cy="685800"/>
          </a:xfrm>
          <a:prstGeom prst="ellipse">
            <a:avLst/>
          </a:prstGeom>
          <a:noFill/>
          <a:ln w="28575" algn="ctr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76400"/>
            <a:ext cx="8767763" cy="50292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en-US" dirty="0" smtClean="0"/>
              <a:t>Detroit Exposure and Aerosol Research Study (DEARS)</a:t>
            </a:r>
          </a:p>
          <a:p>
            <a:pPr lvl="1" eaLnBrk="1" hangingPunct="1">
              <a:defRPr/>
            </a:pPr>
            <a:r>
              <a:rPr lang="en-US" dirty="0" smtClean="0"/>
              <a:t>Daily (24h) measurements </a:t>
            </a:r>
          </a:p>
          <a:p>
            <a:pPr lvl="2" eaLnBrk="1" hangingPunct="1">
              <a:defRPr/>
            </a:pPr>
            <a:r>
              <a:rPr lang="en-US" dirty="0" smtClean="0"/>
              <a:t>Residential indoor/outdoor</a:t>
            </a:r>
            <a:br>
              <a:rPr lang="en-US" dirty="0" smtClean="0"/>
            </a:br>
            <a:r>
              <a:rPr lang="en-US" dirty="0" smtClean="0"/>
              <a:t>and personal exposures</a:t>
            </a:r>
          </a:p>
          <a:p>
            <a:pPr lvl="2" eaLnBrk="1" hangingPunct="1">
              <a:defRPr/>
            </a:pPr>
            <a:r>
              <a:rPr lang="en-US" dirty="0" smtClean="0"/>
              <a:t>PM mass and species</a:t>
            </a:r>
          </a:p>
          <a:p>
            <a:pPr lvl="2" eaLnBrk="1" hangingPunct="1">
              <a:defRPr/>
            </a:pPr>
            <a:r>
              <a:rPr lang="en-US" dirty="0" smtClean="0"/>
              <a:t>VOCs, </a:t>
            </a:r>
            <a:r>
              <a:rPr lang="en-US" dirty="0" err="1" smtClean="0"/>
              <a:t>aldehydes</a:t>
            </a:r>
            <a:endParaRPr lang="en-US" dirty="0" smtClean="0"/>
          </a:p>
          <a:p>
            <a:pPr lvl="2" eaLnBrk="1" hangingPunct="1">
              <a:defRPr/>
            </a:pPr>
            <a:r>
              <a:rPr lang="en-US" dirty="0" smtClean="0"/>
              <a:t>O</a:t>
            </a:r>
            <a:r>
              <a:rPr lang="en-US" baseline="-25000" dirty="0" smtClean="0"/>
              <a:t>3</a:t>
            </a:r>
            <a:r>
              <a:rPr lang="en-US" dirty="0" smtClean="0"/>
              <a:t>, NO</a:t>
            </a:r>
            <a:r>
              <a:rPr lang="en-US" baseline="-25000" dirty="0" smtClean="0"/>
              <a:t>2</a:t>
            </a:r>
            <a:r>
              <a:rPr lang="en-US" dirty="0" smtClean="0"/>
              <a:t>, SO</a:t>
            </a:r>
            <a:r>
              <a:rPr lang="en-US" baseline="-25000" dirty="0" smtClean="0"/>
              <a:t>2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2004 to 2007</a:t>
            </a:r>
          </a:p>
          <a:p>
            <a:pPr lvl="2" eaLnBrk="1" hangingPunct="1">
              <a:defRPr/>
            </a:pPr>
            <a:r>
              <a:rPr lang="en-US" dirty="0" smtClean="0"/>
              <a:t>Summer/winter seasons</a:t>
            </a:r>
          </a:p>
          <a:p>
            <a:pPr lvl="1" eaLnBrk="1" hangingPunct="1">
              <a:defRPr/>
            </a:pPr>
            <a:r>
              <a:rPr lang="en-US" dirty="0" smtClean="0"/>
              <a:t>Exposure monitoring </a:t>
            </a:r>
            <a:br>
              <a:rPr lang="en-US" dirty="0" smtClean="0"/>
            </a:br>
            <a:r>
              <a:rPr lang="en-US" dirty="0" smtClean="0"/>
              <a:t>areas (EMAs) </a:t>
            </a:r>
          </a:p>
          <a:p>
            <a:pPr lvl="2" eaLnBrk="1" hangingPunct="1">
              <a:defRPr/>
            </a:pPr>
            <a:r>
              <a:rPr lang="en-US" dirty="0" smtClean="0"/>
              <a:t>5 source-impacted </a:t>
            </a:r>
          </a:p>
          <a:p>
            <a:pPr lvl="2" eaLnBrk="1" hangingPunct="1">
              <a:defRPr/>
            </a:pPr>
            <a:r>
              <a:rPr lang="en-US" dirty="0" smtClean="0"/>
              <a:t>1 regional background</a:t>
            </a:r>
          </a:p>
          <a:p>
            <a:pPr lvl="1" eaLnBrk="1" hangingPunct="1">
              <a:defRPr/>
            </a:pPr>
            <a:r>
              <a:rPr lang="en-US" dirty="0" smtClean="0"/>
              <a:t>Allen Park CSN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295400"/>
            <a:ext cx="7772400" cy="304800"/>
          </a:xfrm>
        </p:spPr>
        <p:txBody>
          <a:bodyPr/>
          <a:lstStyle/>
          <a:p>
            <a:pPr eaLnBrk="1" hangingPunct="1"/>
            <a:r>
              <a:rPr lang="en-US" smtClean="0"/>
              <a:t>Methods:  Exposure Measurements</a:t>
            </a: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1FBFABB-5645-405F-8EB8-6429A2F70201}" type="slidenum">
              <a:rPr lang="en-US" smtClean="0"/>
              <a:pPr/>
              <a:t>3</a:t>
            </a:fld>
            <a:endParaRPr lang="en-US" smtClean="0"/>
          </a:p>
        </p:txBody>
      </p:sp>
      <p:pic>
        <p:nvPicPr>
          <p:cNvPr id="6149" name="Picture 4" descr="East Wayne County map"/>
          <p:cNvPicPr>
            <a:picLocks noChangeAspect="1" noChangeArrowheads="1"/>
          </p:cNvPicPr>
          <p:nvPr/>
        </p:nvPicPr>
        <p:blipFill>
          <a:blip r:embed="rId2" cstate="print"/>
          <a:srcRect l="522" t="2000"/>
          <a:stretch>
            <a:fillRect/>
          </a:stretch>
        </p:blipFill>
        <p:spPr bwMode="auto">
          <a:xfrm>
            <a:off x="6118225" y="2524125"/>
            <a:ext cx="4092575" cy="420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5" descr="West Wayne County map"/>
          <p:cNvPicPr>
            <a:picLocks noChangeAspect="1" noChangeArrowheads="1"/>
          </p:cNvPicPr>
          <p:nvPr/>
        </p:nvPicPr>
        <p:blipFill>
          <a:blip r:embed="rId3" cstate="print"/>
          <a:srcRect l="46271" t="1126" r="1295"/>
          <a:stretch>
            <a:fillRect/>
          </a:stretch>
        </p:blipFill>
        <p:spPr bwMode="auto">
          <a:xfrm>
            <a:off x="3906838" y="2597150"/>
            <a:ext cx="2457450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151" name="Group 6"/>
          <p:cNvGrpSpPr>
            <a:grpSpLocks/>
          </p:cNvGrpSpPr>
          <p:nvPr/>
        </p:nvGrpSpPr>
        <p:grpSpPr bwMode="auto">
          <a:xfrm>
            <a:off x="6707188" y="2714625"/>
            <a:ext cx="882650" cy="542925"/>
            <a:chOff x="2599" y="1109"/>
            <a:chExt cx="556" cy="342"/>
          </a:xfrm>
        </p:grpSpPr>
        <p:sp>
          <p:nvSpPr>
            <p:cNvPr id="6175" name="Line 7"/>
            <p:cNvSpPr>
              <a:spLocks noChangeShapeType="1"/>
            </p:cNvSpPr>
            <p:nvPr/>
          </p:nvSpPr>
          <p:spPr bwMode="auto">
            <a:xfrm flipH="1">
              <a:off x="2754" y="1301"/>
              <a:ext cx="153" cy="1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6" name="Text Box 8"/>
            <p:cNvSpPr txBox="1">
              <a:spLocks noChangeArrowheads="1"/>
            </p:cNvSpPr>
            <p:nvPr/>
          </p:nvSpPr>
          <p:spPr bwMode="auto">
            <a:xfrm>
              <a:off x="2599" y="1109"/>
              <a:ext cx="5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/>
                <a:t>EMA 6</a:t>
              </a:r>
            </a:p>
          </p:txBody>
        </p:sp>
      </p:grpSp>
      <p:grpSp>
        <p:nvGrpSpPr>
          <p:cNvPr id="6152" name="Group 9"/>
          <p:cNvGrpSpPr>
            <a:grpSpLocks/>
          </p:cNvGrpSpPr>
          <p:nvPr/>
        </p:nvGrpSpPr>
        <p:grpSpPr bwMode="auto">
          <a:xfrm>
            <a:off x="7820025" y="4038600"/>
            <a:ext cx="911225" cy="608013"/>
            <a:chOff x="3300" y="1943"/>
            <a:chExt cx="574" cy="383"/>
          </a:xfrm>
        </p:grpSpPr>
        <p:sp>
          <p:nvSpPr>
            <p:cNvPr id="6173" name="Line 10"/>
            <p:cNvSpPr>
              <a:spLocks noChangeShapeType="1"/>
            </p:cNvSpPr>
            <p:nvPr/>
          </p:nvSpPr>
          <p:spPr bwMode="auto">
            <a:xfrm rot="4551219" flipH="1">
              <a:off x="3283" y="1960"/>
              <a:ext cx="202" cy="1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4" name="Text Box 11"/>
            <p:cNvSpPr txBox="1">
              <a:spLocks noChangeArrowheads="1"/>
            </p:cNvSpPr>
            <p:nvPr/>
          </p:nvSpPr>
          <p:spPr bwMode="auto">
            <a:xfrm>
              <a:off x="3318" y="2095"/>
              <a:ext cx="5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/>
                <a:t>EMA 1</a:t>
              </a:r>
            </a:p>
          </p:txBody>
        </p:sp>
      </p:grpSp>
      <p:grpSp>
        <p:nvGrpSpPr>
          <p:cNvPr id="6153" name="Group 12"/>
          <p:cNvGrpSpPr>
            <a:grpSpLocks/>
          </p:cNvGrpSpPr>
          <p:nvPr/>
        </p:nvGrpSpPr>
        <p:grpSpPr bwMode="auto">
          <a:xfrm>
            <a:off x="8183563" y="3886200"/>
            <a:ext cx="1004887" cy="366713"/>
            <a:chOff x="3529" y="1847"/>
            <a:chExt cx="633" cy="231"/>
          </a:xfrm>
        </p:grpSpPr>
        <p:sp>
          <p:nvSpPr>
            <p:cNvPr id="6171" name="Line 13"/>
            <p:cNvSpPr>
              <a:spLocks noChangeShapeType="1"/>
            </p:cNvSpPr>
            <p:nvPr/>
          </p:nvSpPr>
          <p:spPr bwMode="auto">
            <a:xfrm rot="2768115" flipH="1">
              <a:off x="3472" y="1913"/>
              <a:ext cx="185" cy="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2" name="Text Box 14"/>
            <p:cNvSpPr txBox="1">
              <a:spLocks noChangeArrowheads="1"/>
            </p:cNvSpPr>
            <p:nvPr/>
          </p:nvSpPr>
          <p:spPr bwMode="auto">
            <a:xfrm>
              <a:off x="3606" y="1847"/>
              <a:ext cx="5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/>
                <a:t>EMA 3</a:t>
              </a:r>
            </a:p>
          </p:txBody>
        </p:sp>
      </p:grpSp>
      <p:sp>
        <p:nvSpPr>
          <p:cNvPr id="6154" name="Line 16"/>
          <p:cNvSpPr>
            <a:spLocks noChangeShapeType="1"/>
          </p:cNvSpPr>
          <p:nvPr/>
        </p:nvSpPr>
        <p:spPr bwMode="auto">
          <a:xfrm rot="4551219" flipV="1">
            <a:off x="8767762" y="2562226"/>
            <a:ext cx="142875" cy="279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6155" name="Text Box 17"/>
          <p:cNvSpPr txBox="1">
            <a:spLocks noChangeArrowheads="1"/>
          </p:cNvSpPr>
          <p:nvPr/>
        </p:nvSpPr>
        <p:spPr bwMode="auto">
          <a:xfrm>
            <a:off x="7848600" y="2438400"/>
            <a:ext cx="882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/>
              <a:t>EMA 4</a:t>
            </a:r>
          </a:p>
        </p:txBody>
      </p:sp>
      <p:grpSp>
        <p:nvGrpSpPr>
          <p:cNvPr id="6156" name="Group 18"/>
          <p:cNvGrpSpPr>
            <a:grpSpLocks/>
          </p:cNvGrpSpPr>
          <p:nvPr/>
        </p:nvGrpSpPr>
        <p:grpSpPr bwMode="auto">
          <a:xfrm>
            <a:off x="3919538" y="5422900"/>
            <a:ext cx="882650" cy="603250"/>
            <a:chOff x="843" y="2815"/>
            <a:chExt cx="556" cy="380"/>
          </a:xfrm>
        </p:grpSpPr>
        <p:sp>
          <p:nvSpPr>
            <p:cNvPr id="6169" name="Line 19"/>
            <p:cNvSpPr>
              <a:spLocks noChangeShapeType="1"/>
            </p:cNvSpPr>
            <p:nvPr/>
          </p:nvSpPr>
          <p:spPr bwMode="auto">
            <a:xfrm rot="9863253" flipH="1">
              <a:off x="1094" y="2815"/>
              <a:ext cx="154" cy="1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0" name="Text Box 20"/>
            <p:cNvSpPr txBox="1">
              <a:spLocks noChangeArrowheads="1"/>
            </p:cNvSpPr>
            <p:nvPr/>
          </p:nvSpPr>
          <p:spPr bwMode="auto">
            <a:xfrm>
              <a:off x="843" y="2964"/>
              <a:ext cx="5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/>
                <a:t>EMA 7</a:t>
              </a:r>
            </a:p>
          </p:txBody>
        </p:sp>
      </p:grpSp>
      <p:sp>
        <p:nvSpPr>
          <p:cNvPr id="6157" name="Line 21"/>
          <p:cNvSpPr>
            <a:spLocks noChangeShapeType="1"/>
          </p:cNvSpPr>
          <p:nvPr/>
        </p:nvSpPr>
        <p:spPr bwMode="auto">
          <a:xfrm>
            <a:off x="3956050" y="2600325"/>
            <a:ext cx="26988" cy="41052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8" name="Line 22"/>
          <p:cNvSpPr>
            <a:spLocks noChangeShapeType="1"/>
          </p:cNvSpPr>
          <p:nvPr/>
        </p:nvSpPr>
        <p:spPr bwMode="auto">
          <a:xfrm flipV="1">
            <a:off x="3944938" y="2470150"/>
            <a:ext cx="5935662" cy="1333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9" name="Line 23"/>
          <p:cNvSpPr>
            <a:spLocks noChangeShapeType="1"/>
          </p:cNvSpPr>
          <p:nvPr/>
        </p:nvSpPr>
        <p:spPr bwMode="auto">
          <a:xfrm flipV="1">
            <a:off x="3981450" y="6677025"/>
            <a:ext cx="1016000" cy="222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60" name="Line 24"/>
          <p:cNvSpPr>
            <a:spLocks noChangeShapeType="1"/>
          </p:cNvSpPr>
          <p:nvPr/>
        </p:nvSpPr>
        <p:spPr bwMode="auto">
          <a:xfrm flipV="1">
            <a:off x="4992688" y="6610350"/>
            <a:ext cx="100012" cy="666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61" name="Line 25"/>
          <p:cNvSpPr>
            <a:spLocks noChangeShapeType="1"/>
          </p:cNvSpPr>
          <p:nvPr/>
        </p:nvSpPr>
        <p:spPr bwMode="auto">
          <a:xfrm flipV="1">
            <a:off x="5092700" y="6591300"/>
            <a:ext cx="1066800" cy="190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62" name="Line 26"/>
          <p:cNvSpPr>
            <a:spLocks noChangeShapeType="1"/>
          </p:cNvSpPr>
          <p:nvPr/>
        </p:nvSpPr>
        <p:spPr bwMode="auto">
          <a:xfrm>
            <a:off x="6159500" y="6591300"/>
            <a:ext cx="122238" cy="1174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6163" name="Group 30"/>
          <p:cNvGrpSpPr>
            <a:grpSpLocks/>
          </p:cNvGrpSpPr>
          <p:nvPr/>
        </p:nvGrpSpPr>
        <p:grpSpPr bwMode="auto">
          <a:xfrm>
            <a:off x="6161088" y="4097338"/>
            <a:ext cx="1195387" cy="404812"/>
            <a:chOff x="2255" y="1980"/>
            <a:chExt cx="753" cy="255"/>
          </a:xfrm>
        </p:grpSpPr>
        <p:sp>
          <p:nvSpPr>
            <p:cNvPr id="6167" name="Line 31"/>
            <p:cNvSpPr>
              <a:spLocks noChangeShapeType="1"/>
            </p:cNvSpPr>
            <p:nvPr/>
          </p:nvSpPr>
          <p:spPr bwMode="auto">
            <a:xfrm rot="11750903" flipH="1">
              <a:off x="2806" y="1980"/>
              <a:ext cx="202" cy="1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8" name="Text Box 32"/>
            <p:cNvSpPr txBox="1">
              <a:spLocks noChangeArrowheads="1"/>
            </p:cNvSpPr>
            <p:nvPr/>
          </p:nvSpPr>
          <p:spPr bwMode="auto">
            <a:xfrm>
              <a:off x="2255" y="2004"/>
              <a:ext cx="5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/>
                <a:t>EMA 5</a:t>
              </a:r>
            </a:p>
          </p:txBody>
        </p:sp>
      </p:grpSp>
      <p:grpSp>
        <p:nvGrpSpPr>
          <p:cNvPr id="6164" name="Group 33"/>
          <p:cNvGrpSpPr>
            <a:grpSpLocks/>
          </p:cNvGrpSpPr>
          <p:nvPr/>
        </p:nvGrpSpPr>
        <p:grpSpPr bwMode="auto">
          <a:xfrm>
            <a:off x="6249988" y="4641850"/>
            <a:ext cx="838200" cy="635000"/>
            <a:chOff x="2311" y="2323"/>
            <a:chExt cx="528" cy="400"/>
          </a:xfrm>
        </p:grpSpPr>
        <p:sp>
          <p:nvSpPr>
            <p:cNvPr id="25" name="AutoShape 34"/>
            <p:cNvSpPr>
              <a:spLocks noChangeAspect="1" noChangeArrowheads="1"/>
            </p:cNvSpPr>
            <p:nvPr/>
          </p:nvSpPr>
          <p:spPr bwMode="auto">
            <a:xfrm>
              <a:off x="2615" y="2323"/>
              <a:ext cx="115" cy="115"/>
            </a:xfrm>
            <a:prstGeom prst="star5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166" name="Text Box 35"/>
            <p:cNvSpPr txBox="1">
              <a:spLocks noChangeArrowheads="1"/>
            </p:cNvSpPr>
            <p:nvPr/>
          </p:nvSpPr>
          <p:spPr bwMode="auto">
            <a:xfrm>
              <a:off x="2311" y="2423"/>
              <a:ext cx="528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sz="1800" b="1"/>
                <a:t>Allen Park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DEARSemaTracts2.jpg"/>
          <p:cNvPicPr>
            <a:picLocks noChangeAspect="1"/>
          </p:cNvPicPr>
          <p:nvPr/>
        </p:nvPicPr>
        <p:blipFill>
          <a:blip r:embed="rId3" cstate="print"/>
          <a:srcRect l="6701" t="33600" r="34112" b="24800"/>
          <a:stretch>
            <a:fillRect/>
          </a:stretch>
        </p:blipFill>
        <p:spPr bwMode="auto">
          <a:xfrm>
            <a:off x="1488493" y="4718303"/>
            <a:ext cx="3997907" cy="2139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762000" y="1295400"/>
            <a:ext cx="7772400" cy="304800"/>
          </a:xfrm>
        </p:spPr>
        <p:txBody>
          <a:bodyPr/>
          <a:lstStyle/>
          <a:p>
            <a:pPr eaLnBrk="1" hangingPunct="1"/>
            <a:r>
              <a:rPr lang="en-US" dirty="0" smtClean="0"/>
              <a:t>Methods: Exposure Modeling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762000" y="1708150"/>
            <a:ext cx="8158162" cy="3321050"/>
          </a:xfrm>
          <a:noFill/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600" dirty="0" smtClean="0"/>
              <a:t>Stochastic Human Exposure and Dose Simulation for Particulate Matter (SHEDS-PM)</a:t>
            </a:r>
          </a:p>
          <a:p>
            <a:pPr lvl="1" eaLnBrk="1" hangingPunct="1"/>
            <a:r>
              <a:rPr lang="en-US" dirty="0" smtClean="0"/>
              <a:t>Estimates population distribution of exposures for location of interest</a:t>
            </a:r>
          </a:p>
          <a:p>
            <a:pPr lvl="2" eaLnBrk="1" hangingPunct="1"/>
            <a:r>
              <a:rPr lang="en-US" sz="2000" dirty="0" smtClean="0"/>
              <a:t>Time series of PM concentrations for location</a:t>
            </a:r>
          </a:p>
          <a:p>
            <a:pPr lvl="2" eaLnBrk="1" hangingPunct="1"/>
            <a:r>
              <a:rPr lang="en-US" sz="2000" dirty="0" smtClean="0"/>
              <a:t>Simulates representative population of individuals based on census demographics</a:t>
            </a:r>
          </a:p>
          <a:p>
            <a:pPr lvl="2" eaLnBrk="1" hangingPunct="1"/>
            <a:r>
              <a:rPr lang="en-US" sz="2000" dirty="0" smtClean="0"/>
              <a:t>Uses human activity diaries to characterize variability in time spent indoors, outdoors, in vehicles </a:t>
            </a: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702CE64-636C-4A75-BE29-122602598D80}" type="slidenum">
              <a:rPr lang="en-US" smtClean="0"/>
              <a:pPr/>
              <a:t>4</a:t>
            </a:fld>
            <a:endParaRPr lang="en-US" smtClean="0"/>
          </a:p>
        </p:txBody>
      </p:sp>
      <p:grpSp>
        <p:nvGrpSpPr>
          <p:cNvPr id="7" name="Group 63"/>
          <p:cNvGrpSpPr>
            <a:grpSpLocks/>
          </p:cNvGrpSpPr>
          <p:nvPr/>
        </p:nvGrpSpPr>
        <p:grpSpPr bwMode="auto">
          <a:xfrm>
            <a:off x="3581400" y="6095988"/>
            <a:ext cx="1828800" cy="206375"/>
            <a:chOff x="1807" y="2814"/>
            <a:chExt cx="1152" cy="130"/>
          </a:xfrm>
        </p:grpSpPr>
        <p:sp>
          <p:nvSpPr>
            <p:cNvPr id="8" name="Line 29"/>
            <p:cNvSpPr>
              <a:spLocks noChangeShapeType="1"/>
            </p:cNvSpPr>
            <p:nvPr/>
          </p:nvSpPr>
          <p:spPr bwMode="auto">
            <a:xfrm>
              <a:off x="1933" y="2887"/>
              <a:ext cx="1026" cy="2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30"/>
            <p:cNvSpPr>
              <a:spLocks noChangeArrowheads="1"/>
            </p:cNvSpPr>
            <p:nvPr/>
          </p:nvSpPr>
          <p:spPr bwMode="auto">
            <a:xfrm>
              <a:off x="1807" y="2814"/>
              <a:ext cx="144" cy="130"/>
            </a:xfrm>
            <a:prstGeom prst="ellips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" name="Group 69"/>
          <p:cNvGrpSpPr>
            <a:grpSpLocks/>
          </p:cNvGrpSpPr>
          <p:nvPr/>
        </p:nvGrpSpPr>
        <p:grpSpPr bwMode="auto">
          <a:xfrm>
            <a:off x="4648200" y="5641975"/>
            <a:ext cx="3602038" cy="1216025"/>
            <a:chOff x="3462" y="3297"/>
            <a:chExt cx="2269" cy="766"/>
          </a:xfrm>
        </p:grpSpPr>
        <p:grpSp>
          <p:nvGrpSpPr>
            <p:cNvPr id="11" name="Group 65"/>
            <p:cNvGrpSpPr>
              <a:grpSpLocks/>
            </p:cNvGrpSpPr>
            <p:nvPr/>
          </p:nvGrpSpPr>
          <p:grpSpPr bwMode="auto">
            <a:xfrm>
              <a:off x="3462" y="3297"/>
              <a:ext cx="2036" cy="766"/>
              <a:chOff x="3462" y="3291"/>
              <a:chExt cx="2036" cy="766"/>
            </a:xfrm>
          </p:grpSpPr>
          <p:grpSp>
            <p:nvGrpSpPr>
              <p:cNvPr id="13" name="Group 55"/>
              <p:cNvGrpSpPr>
                <a:grpSpLocks/>
              </p:cNvGrpSpPr>
              <p:nvPr/>
            </p:nvGrpSpPr>
            <p:grpSpPr bwMode="auto">
              <a:xfrm>
                <a:off x="4028" y="3291"/>
                <a:ext cx="1470" cy="622"/>
                <a:chOff x="3191" y="3461"/>
                <a:chExt cx="1470" cy="622"/>
              </a:xfrm>
            </p:grpSpPr>
            <p:graphicFrame>
              <p:nvGraphicFramePr>
                <p:cNvPr id="20" name="Object 48"/>
                <p:cNvGraphicFramePr>
                  <a:graphicFrameLocks noChangeAspect="1"/>
                </p:cNvGraphicFramePr>
                <p:nvPr/>
              </p:nvGraphicFramePr>
              <p:xfrm>
                <a:off x="3191" y="3461"/>
                <a:ext cx="318" cy="622"/>
              </p:xfrm>
              <a:graphic>
                <a:graphicData uri="http://schemas.openxmlformats.org/presentationml/2006/ole">
                  <p:oleObj spid="_x0000_s3074" name="Clip" r:id="rId4" imgW="2039760" imgH="988200" progId="">
                    <p:embed/>
                  </p:oleObj>
                </a:graphicData>
              </a:graphic>
            </p:graphicFrame>
            <p:graphicFrame>
              <p:nvGraphicFramePr>
                <p:cNvPr id="21" name="Object 49"/>
                <p:cNvGraphicFramePr>
                  <a:graphicFrameLocks noChangeAspect="1"/>
                </p:cNvGraphicFramePr>
                <p:nvPr/>
              </p:nvGraphicFramePr>
              <p:xfrm>
                <a:off x="3504" y="3461"/>
                <a:ext cx="317" cy="622"/>
              </p:xfrm>
              <a:graphic>
                <a:graphicData uri="http://schemas.openxmlformats.org/presentationml/2006/ole">
                  <p:oleObj spid="_x0000_s3075" name="Clip" r:id="rId5" imgW="2039760" imgH="988200" progId="">
                    <p:embed/>
                  </p:oleObj>
                </a:graphicData>
              </a:graphic>
            </p:graphicFrame>
            <p:graphicFrame>
              <p:nvGraphicFramePr>
                <p:cNvPr id="22" name="Object 50"/>
                <p:cNvGraphicFramePr>
                  <a:graphicFrameLocks noChangeAspect="1"/>
                </p:cNvGraphicFramePr>
                <p:nvPr/>
              </p:nvGraphicFramePr>
              <p:xfrm>
                <a:off x="3817" y="3461"/>
                <a:ext cx="317" cy="622"/>
              </p:xfrm>
              <a:graphic>
                <a:graphicData uri="http://schemas.openxmlformats.org/presentationml/2006/ole">
                  <p:oleObj spid="_x0000_s3076" name="Clip" r:id="rId6" imgW="2039760" imgH="988200" progId="">
                    <p:embed/>
                  </p:oleObj>
                </a:graphicData>
              </a:graphic>
            </p:graphicFrame>
            <p:graphicFrame>
              <p:nvGraphicFramePr>
                <p:cNvPr id="23" name="Object 52"/>
                <p:cNvGraphicFramePr>
                  <a:graphicFrameLocks noChangeAspect="1"/>
                </p:cNvGraphicFramePr>
                <p:nvPr/>
              </p:nvGraphicFramePr>
              <p:xfrm>
                <a:off x="4149" y="3461"/>
                <a:ext cx="248" cy="622"/>
              </p:xfrm>
              <a:graphic>
                <a:graphicData uri="http://schemas.openxmlformats.org/presentationml/2006/ole">
                  <p:oleObj spid="_x0000_s3077" name="Clip" r:id="rId7" imgW="2039760" imgH="988200" progId="">
                    <p:embed/>
                  </p:oleObj>
                </a:graphicData>
              </a:graphic>
            </p:graphicFrame>
            <p:graphicFrame>
              <p:nvGraphicFramePr>
                <p:cNvPr id="24" name="Object 54"/>
                <p:cNvGraphicFramePr>
                  <a:graphicFrameLocks noChangeAspect="1"/>
                </p:cNvGraphicFramePr>
                <p:nvPr/>
              </p:nvGraphicFramePr>
              <p:xfrm>
                <a:off x="4413" y="3461"/>
                <a:ext cx="248" cy="622"/>
              </p:xfrm>
              <a:graphic>
                <a:graphicData uri="http://schemas.openxmlformats.org/presentationml/2006/ole">
                  <p:oleObj spid="_x0000_s3078" name="Clip" r:id="rId8" imgW="2039760" imgH="988200" progId="">
                    <p:embed/>
                  </p:oleObj>
                </a:graphicData>
              </a:graphic>
            </p:graphicFrame>
          </p:grpSp>
          <p:sp>
            <p:nvSpPr>
              <p:cNvPr id="14" name="Text Box 56"/>
              <p:cNvSpPr txBox="1">
                <a:spLocks noChangeArrowheads="1"/>
              </p:cNvSpPr>
              <p:nvPr/>
            </p:nvSpPr>
            <p:spPr bwMode="auto">
              <a:xfrm>
                <a:off x="3462" y="3883"/>
                <a:ext cx="566" cy="17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200" b="1"/>
                  <a:t>Individual</a:t>
                </a:r>
              </a:p>
            </p:txBody>
          </p:sp>
          <p:sp>
            <p:nvSpPr>
              <p:cNvPr id="15" name="Text Box 57"/>
              <p:cNvSpPr txBox="1">
                <a:spLocks noChangeArrowheads="1"/>
              </p:cNvSpPr>
              <p:nvPr/>
            </p:nvSpPr>
            <p:spPr bwMode="auto">
              <a:xfrm>
                <a:off x="4076" y="3884"/>
                <a:ext cx="222" cy="17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200" b="1"/>
                  <a:t>#1</a:t>
                </a:r>
              </a:p>
            </p:txBody>
          </p:sp>
          <p:sp>
            <p:nvSpPr>
              <p:cNvPr id="16" name="Text Box 58"/>
              <p:cNvSpPr txBox="1">
                <a:spLocks noChangeArrowheads="1"/>
              </p:cNvSpPr>
              <p:nvPr/>
            </p:nvSpPr>
            <p:spPr bwMode="auto">
              <a:xfrm>
                <a:off x="4439" y="3884"/>
                <a:ext cx="169" cy="17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200" b="1"/>
                  <a:t>2</a:t>
                </a:r>
              </a:p>
            </p:txBody>
          </p:sp>
          <p:sp>
            <p:nvSpPr>
              <p:cNvPr id="17" name="Text Box 59"/>
              <p:cNvSpPr txBox="1">
                <a:spLocks noChangeArrowheads="1"/>
              </p:cNvSpPr>
              <p:nvPr/>
            </p:nvSpPr>
            <p:spPr bwMode="auto">
              <a:xfrm>
                <a:off x="4756" y="3884"/>
                <a:ext cx="169" cy="17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200" b="1"/>
                  <a:t>3</a:t>
                </a:r>
              </a:p>
            </p:txBody>
          </p:sp>
          <p:sp>
            <p:nvSpPr>
              <p:cNvPr id="18" name="Text Box 60"/>
              <p:cNvSpPr txBox="1">
                <a:spLocks noChangeArrowheads="1"/>
              </p:cNvSpPr>
              <p:nvPr/>
            </p:nvSpPr>
            <p:spPr bwMode="auto">
              <a:xfrm>
                <a:off x="5038" y="3884"/>
                <a:ext cx="169" cy="17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200" b="1"/>
                  <a:t>4</a:t>
                </a:r>
              </a:p>
            </p:txBody>
          </p:sp>
          <p:sp>
            <p:nvSpPr>
              <p:cNvPr id="19" name="Text Box 61"/>
              <p:cNvSpPr txBox="1">
                <a:spLocks noChangeArrowheads="1"/>
              </p:cNvSpPr>
              <p:nvPr/>
            </p:nvSpPr>
            <p:spPr bwMode="auto">
              <a:xfrm>
                <a:off x="5303" y="3884"/>
                <a:ext cx="169" cy="17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200" b="1"/>
                  <a:t>5</a:t>
                </a:r>
              </a:p>
            </p:txBody>
          </p:sp>
        </p:grpSp>
        <p:sp>
          <p:nvSpPr>
            <p:cNvPr id="12" name="Text Box 68"/>
            <p:cNvSpPr txBox="1">
              <a:spLocks noChangeArrowheads="1"/>
            </p:cNvSpPr>
            <p:nvPr/>
          </p:nvSpPr>
          <p:spPr bwMode="auto">
            <a:xfrm>
              <a:off x="5471" y="3832"/>
              <a:ext cx="260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b="1"/>
                <a:t>…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5222D0-22D2-43F4-AD76-114D6AAD9D6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81000" y="609600"/>
          <a:ext cx="8610600" cy="6196013"/>
        </p:xfrm>
        <a:graphic>
          <a:graphicData uri="http://schemas.openxmlformats.org/presentationml/2006/ole">
            <p:oleObj spid="_x0000_s1026" name="Acrobat Document" r:id="rId3" imgW="7542857" imgH="5830114" progId="AcroExch.Document.7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152400"/>
            <a:ext cx="84582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+mj-lt"/>
              </a:rPr>
              <a:t>CMAQ Average </a:t>
            </a:r>
            <a:r>
              <a:rPr lang="en-US" sz="2800" b="1" dirty="0" smtClean="0">
                <a:latin typeface="+mj-lt"/>
              </a:rPr>
              <a:t>PM</a:t>
            </a:r>
            <a:r>
              <a:rPr lang="en-US" sz="2800" b="1" baseline="-25000" dirty="0" smtClean="0">
                <a:latin typeface="+mj-lt"/>
              </a:rPr>
              <a:t>2.5</a:t>
            </a:r>
            <a:r>
              <a:rPr lang="en-US" sz="2800" b="1" dirty="0" smtClean="0">
                <a:latin typeface="+mj-lt"/>
              </a:rPr>
              <a:t> Concentration</a:t>
            </a:r>
            <a:endParaRPr lang="en-US" sz="28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2286000" y="457200"/>
            <a:ext cx="6858000" cy="304800"/>
          </a:xfrm>
        </p:spPr>
        <p:txBody>
          <a:bodyPr/>
          <a:lstStyle/>
          <a:p>
            <a:pPr eaLnBrk="1" hangingPunct="1"/>
            <a:r>
              <a:rPr lang="en-US" dirty="0" smtClean="0"/>
              <a:t>Results: CMAQ 4 km vs. 1 km</a:t>
            </a: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6644DE8-ACDA-40B7-B180-93937AAEE69E}" type="slidenum">
              <a:rPr lang="en-US" smtClean="0"/>
              <a:pPr/>
              <a:t>6</a:t>
            </a:fld>
            <a:endParaRPr lang="en-US" smtClean="0"/>
          </a:p>
        </p:txBody>
      </p:sp>
      <p:graphicFrame>
        <p:nvGraphicFramePr>
          <p:cNvPr id="7" name="Chart 6"/>
          <p:cNvGraphicFramePr>
            <a:graphicFrameLocks noGrp="1"/>
          </p:cNvGraphicFramePr>
          <p:nvPr/>
        </p:nvGraphicFramePr>
        <p:xfrm>
          <a:off x="561975" y="1019175"/>
          <a:ext cx="8582025" cy="5838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BE1D33-12E4-4450-ABE6-46A25439C08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561975" y="1019175"/>
          <a:ext cx="8582025" cy="5838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 bwMode="auto">
          <a:xfrm>
            <a:off x="2286000" y="457200"/>
            <a:ext cx="6858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B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Results: CMAQ 4 km vs. 1 km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819400" y="457200"/>
            <a:ext cx="6324600" cy="304800"/>
          </a:xfrm>
        </p:spPr>
        <p:txBody>
          <a:bodyPr/>
          <a:lstStyle/>
          <a:p>
            <a:r>
              <a:rPr lang="en-US" dirty="0" smtClean="0"/>
              <a:t>Results:  CMAQ vs. DEARS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BE1D33-12E4-4450-ABE6-46A25439C08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561975" y="1019175"/>
          <a:ext cx="8582025" cy="5838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6776</TotalTime>
  <Words>559</Words>
  <Application>Microsoft Office PowerPoint</Application>
  <PresentationFormat>On-screen Show (4:3)</PresentationFormat>
  <Paragraphs>123</Paragraphs>
  <Slides>19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Blank Presentation</vt:lpstr>
      <vt:lpstr>Clip</vt:lpstr>
      <vt:lpstr>Acrobat Document</vt:lpstr>
      <vt:lpstr>Evaluation of a Combined Air Quality and Exposure Modeling Study for Detroit, MI</vt:lpstr>
      <vt:lpstr>Objectives</vt:lpstr>
      <vt:lpstr>Methods:  CMAQ Modeling</vt:lpstr>
      <vt:lpstr>Methods:  Exposure Measurements</vt:lpstr>
      <vt:lpstr>Methods: Exposure Modeling</vt:lpstr>
      <vt:lpstr>Slide 5</vt:lpstr>
      <vt:lpstr>Results: CMAQ 4 km vs. 1 km</vt:lpstr>
      <vt:lpstr>Slide 7</vt:lpstr>
      <vt:lpstr>Results:  CMAQ vs. DEARS</vt:lpstr>
      <vt:lpstr>Slide 9</vt:lpstr>
      <vt:lpstr>Results:  CMAQ vs. DEARS</vt:lpstr>
      <vt:lpstr>Results:  CMAQ vs. DEARS</vt:lpstr>
      <vt:lpstr>Results:  CMAQ vs. DEARS</vt:lpstr>
      <vt:lpstr>Results:  CMAQ vs. DEARS</vt:lpstr>
      <vt:lpstr>Results:  CMAQ vs. DEARS</vt:lpstr>
      <vt:lpstr>Results:  SHEDS Exposure</vt:lpstr>
      <vt:lpstr>Results:  SHEDS Exposure</vt:lpstr>
      <vt:lpstr>Summary</vt:lpstr>
      <vt:lpstr>Slide 18</vt:lpstr>
    </vt:vector>
  </TitlesOfParts>
  <Company>Design Studio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Burke, Janet</cp:lastModifiedBy>
  <cp:revision>174</cp:revision>
  <cp:lastPrinted>2006-09-22T17:41:18Z</cp:lastPrinted>
  <dcterms:modified xsi:type="dcterms:W3CDTF">2010-10-13T04:15:32Z</dcterms:modified>
</cp:coreProperties>
</file>