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customXml/itemProps191.xml" ContentType="application/vnd.openxmlformats-officedocument.customXmlProperties+xml"/>
  <Override PartName="/customXml/itemProps192.xml" ContentType="application/vnd.openxmlformats-officedocument.customXmlProperties+xml"/>
  <Override PartName="/customXml/itemProps193.xml" ContentType="application/vnd.openxmlformats-officedocument.customXmlProperties+xml"/>
  <Override PartName="/customXml/itemProps194.xml" ContentType="application/vnd.openxmlformats-officedocument.customXmlProperties+xml"/>
  <Override PartName="/customXml/itemProps195.xml" ContentType="application/vnd.openxmlformats-officedocument.customXmlProperties+xml"/>
  <Override PartName="/customXml/itemProps196.xml" ContentType="application/vnd.openxmlformats-officedocument.customXmlProperties+xml"/>
  <Override PartName="/customXml/itemProps197.xml" ContentType="application/vnd.openxmlformats-officedocument.customXmlProperties+xml"/>
  <Override PartName="/customXml/itemProps198.xml" ContentType="application/vnd.openxmlformats-officedocument.customXmlProperties+xml"/>
  <Override PartName="/customXml/itemProps199.xml" ContentType="application/vnd.openxmlformats-officedocument.customXmlProperties+xml"/>
  <Override PartName="/customXml/itemProps200.xml" ContentType="application/vnd.openxmlformats-officedocument.customXmlProperties+xml"/>
  <Override PartName="/customXml/itemProps201.xml" ContentType="application/vnd.openxmlformats-officedocument.customXmlProperties+xml"/>
  <Override PartName="/customXml/itemProps202.xml" ContentType="application/vnd.openxmlformats-officedocument.customXmlProperties+xml"/>
  <Override PartName="/customXml/itemProps203.xml" ContentType="application/vnd.openxmlformats-officedocument.customXmlProperties+xml"/>
  <Override PartName="/customXml/itemProps204.xml" ContentType="application/vnd.openxmlformats-officedocument.customXmlProperties+xml"/>
  <Override PartName="/customXml/itemProps205.xml" ContentType="application/vnd.openxmlformats-officedocument.customXmlProperties+xml"/>
  <Override PartName="/customXml/itemProps206.xml" ContentType="application/vnd.openxmlformats-officedocument.customXmlProperties+xml"/>
  <Override PartName="/customXml/itemProps207.xml" ContentType="application/vnd.openxmlformats-officedocument.customXmlProperties+xml"/>
  <Override PartName="/customXml/itemProps208.xml" ContentType="application/vnd.openxmlformats-officedocument.customXmlProperties+xml"/>
  <Override PartName="/customXml/itemProps209.xml" ContentType="application/vnd.openxmlformats-officedocument.customXmlProperties+xml"/>
  <Override PartName="/customXml/itemProps210.xml" ContentType="application/vnd.openxmlformats-officedocument.customXmlProperties+xml"/>
  <Override PartName="/customXml/itemProps211.xml" ContentType="application/vnd.openxmlformats-officedocument.customXmlProperties+xml"/>
  <Override PartName="/customXml/itemProps212.xml" ContentType="application/vnd.openxmlformats-officedocument.customXmlProperties+xml"/>
  <Override PartName="/customXml/itemProps213.xml" ContentType="application/vnd.openxmlformats-officedocument.customXmlProperties+xml"/>
  <Override PartName="/customXml/itemProps214.xml" ContentType="application/vnd.openxmlformats-officedocument.customXmlProperties+xml"/>
  <Override PartName="/customXml/itemProps215.xml" ContentType="application/vnd.openxmlformats-officedocument.customXmlProperties+xml"/>
  <Override PartName="/customXml/itemProps216.xml" ContentType="application/vnd.openxmlformats-officedocument.customXmlProperties+xml"/>
  <Override PartName="/customXml/itemProps217.xml" ContentType="application/vnd.openxmlformats-officedocument.customXmlProperties+xml"/>
  <Override PartName="/customXml/itemProps218.xml" ContentType="application/vnd.openxmlformats-officedocument.customXmlProperties+xml"/>
  <Override PartName="/customXml/itemProps219.xml" ContentType="application/vnd.openxmlformats-officedocument.customXmlProperties+xml"/>
  <Override PartName="/customXml/itemProps220.xml" ContentType="application/vnd.openxmlformats-officedocument.customXmlProperties+xml"/>
  <Override PartName="/customXml/itemProps221.xml" ContentType="application/vnd.openxmlformats-officedocument.customXmlProperties+xml"/>
  <Override PartName="/customXml/itemProps222.xml" ContentType="application/vnd.openxmlformats-officedocument.customXmlProperties+xml"/>
  <Override PartName="/customXml/itemProps223.xml" ContentType="application/vnd.openxmlformats-officedocument.customXmlProperties+xml"/>
  <Override PartName="/customXml/itemProps224.xml" ContentType="application/vnd.openxmlformats-officedocument.customXmlProperties+xml"/>
  <Override PartName="/customXml/itemProps225.xml" ContentType="application/vnd.openxmlformats-officedocument.customXmlProperties+xml"/>
  <Override PartName="/customXml/itemProps226.xml" ContentType="application/vnd.openxmlformats-officedocument.customXmlProperties+xml"/>
  <Override PartName="/customXml/itemProps227.xml" ContentType="application/vnd.openxmlformats-officedocument.customXmlProperties+xml"/>
  <Override PartName="/customXml/itemProps228.xml" ContentType="application/vnd.openxmlformats-officedocument.customXmlProperties+xml"/>
  <Override PartName="/customXml/itemProps229.xml" ContentType="application/vnd.openxmlformats-officedocument.customXmlProperties+xml"/>
  <Override PartName="/customXml/itemProps230.xml" ContentType="application/vnd.openxmlformats-officedocument.customXmlProperties+xml"/>
  <Override PartName="/customXml/itemProps231.xml" ContentType="application/vnd.openxmlformats-officedocument.customXmlProperties+xml"/>
  <Override PartName="/customXml/itemProps232.xml" ContentType="application/vnd.openxmlformats-officedocument.customXmlProperties+xml"/>
  <Override PartName="/customXml/itemProps233.xml" ContentType="application/vnd.openxmlformats-officedocument.customXmlProperties+xml"/>
  <Override PartName="/customXml/itemProps234.xml" ContentType="application/vnd.openxmlformats-officedocument.customXmlProperties+xml"/>
  <Override PartName="/customXml/itemProps235.xml" ContentType="application/vnd.openxmlformats-officedocument.customXmlProperties+xml"/>
  <Override PartName="/customXml/itemProps236.xml" ContentType="application/vnd.openxmlformats-officedocument.customXmlProperties+xml"/>
  <Override PartName="/customXml/itemProps237.xml" ContentType="application/vnd.openxmlformats-officedocument.customXmlProperties+xml"/>
  <Override PartName="/customXml/itemProps238.xml" ContentType="application/vnd.openxmlformats-officedocument.customXmlProperties+xml"/>
  <Override PartName="/customXml/itemProps239.xml" ContentType="application/vnd.openxmlformats-officedocument.customXmlProperties+xml"/>
  <Override PartName="/customXml/itemProps240.xml" ContentType="application/vnd.openxmlformats-officedocument.customXmlProperties+xml"/>
  <Override PartName="/customXml/itemProps241.xml" ContentType="application/vnd.openxmlformats-officedocument.customXmlProperties+xml"/>
  <Override PartName="/customXml/itemProps242.xml" ContentType="application/vnd.openxmlformats-officedocument.customXmlProperties+xml"/>
  <Override PartName="/customXml/itemProps243.xml" ContentType="application/vnd.openxmlformats-officedocument.customXmlProperties+xml"/>
  <Override PartName="/customXml/itemProps244.xml" ContentType="application/vnd.openxmlformats-officedocument.customXmlProperties+xml"/>
  <Override PartName="/customXml/itemProps245.xml" ContentType="application/vnd.openxmlformats-officedocument.customXmlProperties+xml"/>
  <Override PartName="/customXml/itemProps246.xml" ContentType="application/vnd.openxmlformats-officedocument.customXmlProperties+xml"/>
  <Override PartName="/customXml/itemProps247.xml" ContentType="application/vnd.openxmlformats-officedocument.customXmlProperties+xml"/>
  <Override PartName="/customXml/itemProps248.xml" ContentType="application/vnd.openxmlformats-officedocument.customXmlProperties+xml"/>
  <Override PartName="/customXml/itemProps249.xml" ContentType="application/vnd.openxmlformats-officedocument.customXmlProperties+xml"/>
  <Override PartName="/customXml/itemProps250.xml" ContentType="application/vnd.openxmlformats-officedocument.customXmlProperties+xml"/>
  <Override PartName="/customXml/itemProps251.xml" ContentType="application/vnd.openxmlformats-officedocument.customXmlProperties+xml"/>
  <Override PartName="/customXml/itemProps252.xml" ContentType="application/vnd.openxmlformats-officedocument.customXmlProperties+xml"/>
  <Override PartName="/customXml/itemProps253.xml" ContentType="application/vnd.openxmlformats-officedocument.customXmlProperties+xml"/>
  <Override PartName="/customXml/itemProps254.xml" ContentType="application/vnd.openxmlformats-officedocument.customXmlProperties+xml"/>
  <Override PartName="/customXml/itemProps255.xml" ContentType="application/vnd.openxmlformats-officedocument.customXmlProperties+xml"/>
  <Override PartName="/customXml/itemProps256.xml" ContentType="application/vnd.openxmlformats-officedocument.customXmlProperties+xml"/>
  <Override PartName="/customXml/itemProps257.xml" ContentType="application/vnd.openxmlformats-officedocument.customXmlProperties+xml"/>
  <Override PartName="/customXml/itemProps258.xml" ContentType="application/vnd.openxmlformats-officedocument.customXmlProperties+xml"/>
  <Override PartName="/customXml/itemProps259.xml" ContentType="application/vnd.openxmlformats-officedocument.customXmlProperties+xml"/>
  <Override PartName="/customXml/itemProps260.xml" ContentType="application/vnd.openxmlformats-officedocument.customXmlProperties+xml"/>
  <Override PartName="/customXml/itemProps261.xml" ContentType="application/vnd.openxmlformats-officedocument.customXmlProperties+xml"/>
  <Override PartName="/customXml/itemProps262.xml" ContentType="application/vnd.openxmlformats-officedocument.customXmlProperties+xml"/>
  <Override PartName="/customXml/itemProps263.xml" ContentType="application/vnd.openxmlformats-officedocument.customXmlProperties+xml"/>
  <Override PartName="/customXml/itemProps264.xml" ContentType="application/vnd.openxmlformats-officedocument.customXmlProperties+xml"/>
  <Override PartName="/customXml/itemProps265.xml" ContentType="application/vnd.openxmlformats-officedocument.customXmlProperties+xml"/>
  <Override PartName="/customXml/itemProps266.xml" ContentType="application/vnd.openxmlformats-officedocument.customXmlProperties+xml"/>
  <Override PartName="/customXml/itemProps267.xml" ContentType="application/vnd.openxmlformats-officedocument.customXmlProperties+xml"/>
  <Override PartName="/customXml/itemProps268.xml" ContentType="application/vnd.openxmlformats-officedocument.customXmlProperties+xml"/>
  <Override PartName="/customXml/itemProps269.xml" ContentType="application/vnd.openxmlformats-officedocument.customXmlProperties+xml"/>
  <Override PartName="/customXml/itemProps270.xml" ContentType="application/vnd.openxmlformats-officedocument.customXmlProperties+xml"/>
  <Override PartName="/customXml/itemProps271.xml" ContentType="application/vnd.openxmlformats-officedocument.customXmlProperties+xml"/>
  <Override PartName="/customXml/itemProps272.xml" ContentType="application/vnd.openxmlformats-officedocument.customXmlProperties+xml"/>
  <Override PartName="/customXml/itemProps273.xml" ContentType="application/vnd.openxmlformats-officedocument.customXmlProperties+xml"/>
  <Override PartName="/customXml/itemProps274.xml" ContentType="application/vnd.openxmlformats-officedocument.customXmlProperties+xml"/>
  <Override PartName="/customXml/itemProps275.xml" ContentType="application/vnd.openxmlformats-officedocument.customXmlProperties+xml"/>
  <Override PartName="/customXml/itemProps276.xml" ContentType="application/vnd.openxmlformats-officedocument.customXmlProperties+xml"/>
  <Override PartName="/customXml/itemProps277.xml" ContentType="application/vnd.openxmlformats-officedocument.customXmlProperties+xml"/>
  <Override PartName="/customXml/itemProps278.xml" ContentType="application/vnd.openxmlformats-officedocument.customXmlProperties+xml"/>
  <Override PartName="/customXml/itemProps279.xml" ContentType="application/vnd.openxmlformats-officedocument.customXmlProperties+xml"/>
  <Override PartName="/customXml/itemProps280.xml" ContentType="application/vnd.openxmlformats-officedocument.customXmlProperties+xml"/>
  <Override PartName="/customXml/itemProps281.xml" ContentType="application/vnd.openxmlformats-officedocument.customXmlProperties+xml"/>
  <Override PartName="/customXml/itemProps282.xml" ContentType="application/vnd.openxmlformats-officedocument.customXmlProperties+xml"/>
  <Override PartName="/customXml/itemProps283.xml" ContentType="application/vnd.openxmlformats-officedocument.customXmlProperties+xml"/>
  <Override PartName="/customXml/itemProps284.xml" ContentType="application/vnd.openxmlformats-officedocument.customXmlProperties+xml"/>
  <Override PartName="/customXml/itemProps285.xml" ContentType="application/vnd.openxmlformats-officedocument.customXmlProperties+xml"/>
  <Override PartName="/customXml/itemProps286.xml" ContentType="application/vnd.openxmlformats-officedocument.customXmlProperties+xml"/>
  <Override PartName="/customXml/itemProps287.xml" ContentType="application/vnd.openxmlformats-officedocument.customXmlProperties+xml"/>
  <Override PartName="/customXml/itemProps288.xml" ContentType="application/vnd.openxmlformats-officedocument.customXmlProperties+xml"/>
  <Override PartName="/customXml/itemProps289.xml" ContentType="application/vnd.openxmlformats-officedocument.customXmlProperties+xml"/>
  <Override PartName="/customXml/itemProps290.xml" ContentType="application/vnd.openxmlformats-officedocument.customXmlProperties+xml"/>
  <Override PartName="/customXml/itemProps291.xml" ContentType="application/vnd.openxmlformats-officedocument.customXmlProperties+xml"/>
  <Override PartName="/customXml/itemProps292.xml" ContentType="application/vnd.openxmlformats-officedocument.customXmlProperties+xml"/>
  <Override PartName="/customXml/itemProps293.xml" ContentType="application/vnd.openxmlformats-officedocument.customXmlProperties+xml"/>
  <Override PartName="/customXml/itemProps294.xml" ContentType="application/vnd.openxmlformats-officedocument.customXmlProperties+xml"/>
  <Override PartName="/customXml/itemProps295.xml" ContentType="application/vnd.openxmlformats-officedocument.customXmlProperties+xml"/>
  <Override PartName="/customXml/itemProps296.xml" ContentType="application/vnd.openxmlformats-officedocument.customXmlProperties+xml"/>
  <Override PartName="/customXml/itemProps297.xml" ContentType="application/vnd.openxmlformats-officedocument.customXmlProperties+xml"/>
  <Override PartName="/customXml/itemProps298.xml" ContentType="application/vnd.openxmlformats-officedocument.customXmlProperties+xml"/>
  <Override PartName="/customXml/itemProps299.xml" ContentType="application/vnd.openxmlformats-officedocument.customXmlProperties+xml"/>
  <Override PartName="/customXml/itemProps300.xml" ContentType="application/vnd.openxmlformats-officedocument.customXmlProperties+xml"/>
  <Override PartName="/customXml/itemProps301.xml" ContentType="application/vnd.openxmlformats-officedocument.customXmlProperties+xml"/>
  <Override PartName="/customXml/itemProps302.xml" ContentType="application/vnd.openxmlformats-officedocument.customXmlProperties+xml"/>
  <Override PartName="/customXml/itemProps303.xml" ContentType="application/vnd.openxmlformats-officedocument.customXmlProperties+xml"/>
  <Override PartName="/customXml/itemProps304.xml" ContentType="application/vnd.openxmlformats-officedocument.customXmlProperties+xml"/>
  <Override PartName="/customXml/itemProps305.xml" ContentType="application/vnd.openxmlformats-officedocument.customXmlProperties+xml"/>
  <Override PartName="/customXml/itemProps306.xml" ContentType="application/vnd.openxmlformats-officedocument.customXmlProperties+xml"/>
  <Override PartName="/customXml/itemProps307.xml" ContentType="application/vnd.openxmlformats-officedocument.customXmlProperties+xml"/>
  <Override PartName="/customXml/itemProps308.xml" ContentType="application/vnd.openxmlformats-officedocument.customXmlProperties+xml"/>
  <Override PartName="/customXml/itemProps309.xml" ContentType="application/vnd.openxmlformats-officedocument.customXmlProperties+xml"/>
  <Override PartName="/customXml/itemProps310.xml" ContentType="application/vnd.openxmlformats-officedocument.customXmlProperties+xml"/>
  <Override PartName="/customXml/itemProps311.xml" ContentType="application/vnd.openxmlformats-officedocument.customXmlProperties+xml"/>
  <Override PartName="/customXml/itemProps312.xml" ContentType="application/vnd.openxmlformats-officedocument.customXmlProperties+xml"/>
  <Override PartName="/customXml/itemProps313.xml" ContentType="application/vnd.openxmlformats-officedocument.customXmlProperties+xml"/>
  <Override PartName="/customXml/itemProps314.xml" ContentType="application/vnd.openxmlformats-officedocument.customXmlProperties+xml"/>
  <Override PartName="/customXml/itemProps315.xml" ContentType="application/vnd.openxmlformats-officedocument.customXmlProperties+xml"/>
  <Override PartName="/customXml/itemProps316.xml" ContentType="application/vnd.openxmlformats-officedocument.customXmlProperties+xml"/>
  <Override PartName="/customXml/itemProps317.xml" ContentType="application/vnd.openxmlformats-officedocument.customXmlProperties+xml"/>
  <Override PartName="/customXml/itemProps318.xml" ContentType="application/vnd.openxmlformats-officedocument.customXmlProperties+xml"/>
  <Override PartName="/customXml/itemProps319.xml" ContentType="application/vnd.openxmlformats-officedocument.customXmlProperties+xml"/>
  <Override PartName="/customXml/itemProps320.xml" ContentType="application/vnd.openxmlformats-officedocument.customXmlProperties+xml"/>
  <Override PartName="/customXml/itemProps321.xml" ContentType="application/vnd.openxmlformats-officedocument.customXmlProperties+xml"/>
  <Override PartName="/customXml/itemProps322.xml" ContentType="application/vnd.openxmlformats-officedocument.customXmlProperties+xml"/>
  <Override PartName="/customXml/itemProps323.xml" ContentType="application/vnd.openxmlformats-officedocument.customXmlProperties+xml"/>
  <Override PartName="/customXml/itemProps324.xml" ContentType="application/vnd.openxmlformats-officedocument.customXmlProperties+xml"/>
  <Override PartName="/customXml/itemProps325.xml" ContentType="application/vnd.openxmlformats-officedocument.customXmlProperties+xml"/>
  <Override PartName="/customXml/itemProps326.xml" ContentType="application/vnd.openxmlformats-officedocument.customXmlProperties+xml"/>
  <Override PartName="/customXml/itemProps327.xml" ContentType="application/vnd.openxmlformats-officedocument.customXmlProperties+xml"/>
  <Override PartName="/customXml/itemProps328.xml" ContentType="application/vnd.openxmlformats-officedocument.customXmlProperties+xml"/>
  <Override PartName="/customXml/itemProps329.xml" ContentType="application/vnd.openxmlformats-officedocument.customXmlProperties+xml"/>
  <Override PartName="/customXml/itemProps330.xml" ContentType="application/vnd.openxmlformats-officedocument.customXmlProperties+xml"/>
  <Override PartName="/customXml/itemProps331.xml" ContentType="application/vnd.openxmlformats-officedocument.customXmlProperties+xml"/>
  <Override PartName="/customXml/itemProps332.xml" ContentType="application/vnd.openxmlformats-officedocument.customXmlProperties+xml"/>
  <Override PartName="/customXml/itemProps333.xml" ContentType="application/vnd.openxmlformats-officedocument.customXmlProperties+xml"/>
  <Override PartName="/customXml/itemProps334.xml" ContentType="application/vnd.openxmlformats-officedocument.customXmlProperties+xml"/>
  <Override PartName="/customXml/itemProps335.xml" ContentType="application/vnd.openxmlformats-officedocument.customXmlProperties+xml"/>
  <Override PartName="/customXml/itemProps336.xml" ContentType="application/vnd.openxmlformats-officedocument.customXmlProperties+xml"/>
  <Override PartName="/customXml/itemProps337.xml" ContentType="application/vnd.openxmlformats-officedocument.customXmlProperties+xml"/>
  <Override PartName="/customXml/itemProps338.xml" ContentType="application/vnd.openxmlformats-officedocument.customXmlProperties+xml"/>
  <Override PartName="/customXml/itemProps339.xml" ContentType="application/vnd.openxmlformats-officedocument.customXmlProperties+xml"/>
  <Override PartName="/customXml/itemProps340.xml" ContentType="application/vnd.openxmlformats-officedocument.customXmlProperties+xml"/>
  <Override PartName="/customXml/itemProps341.xml" ContentType="application/vnd.openxmlformats-officedocument.customXmlProperties+xml"/>
  <Override PartName="/customXml/itemProps342.xml" ContentType="application/vnd.openxmlformats-officedocument.customXmlProperties+xml"/>
  <Override PartName="/customXml/itemProps343.xml" ContentType="application/vnd.openxmlformats-officedocument.customXmlProperties+xml"/>
  <Override PartName="/customXml/itemProps344.xml" ContentType="application/vnd.openxmlformats-officedocument.customXmlProperties+xml"/>
  <Override PartName="/customXml/itemProps345.xml" ContentType="application/vnd.openxmlformats-officedocument.customXmlProperties+xml"/>
  <Override PartName="/customXml/itemProps346.xml" ContentType="application/vnd.openxmlformats-officedocument.customXmlProperties+xml"/>
  <Override PartName="/customXml/itemProps347.xml" ContentType="application/vnd.openxmlformats-officedocument.customXmlProperties+xml"/>
  <Override PartName="/customXml/itemProps348.xml" ContentType="application/vnd.openxmlformats-officedocument.customXmlProperties+xml"/>
  <Override PartName="/customXml/itemProps349.xml" ContentType="application/vnd.openxmlformats-officedocument.customXmlProperties+xml"/>
  <Override PartName="/customXml/itemProps350.xml" ContentType="application/vnd.openxmlformats-officedocument.customXmlProperties+xml"/>
  <Override PartName="/customXml/itemProps351.xml" ContentType="application/vnd.openxmlformats-officedocument.customXmlProperties+xml"/>
  <Override PartName="/customXml/itemProps352.xml" ContentType="application/vnd.openxmlformats-officedocument.customXmlProperties+xml"/>
  <Override PartName="/customXml/itemProps353.xml" ContentType="application/vnd.openxmlformats-officedocument.customXmlProperties+xml"/>
  <Override PartName="/customXml/itemProps354.xml" ContentType="application/vnd.openxmlformats-officedocument.customXmlProperties+xml"/>
  <Override PartName="/customXml/itemProps355.xml" ContentType="application/vnd.openxmlformats-officedocument.customXmlProperties+xml"/>
  <Override PartName="/customXml/itemProps35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90" r:id="rId357"/>
  </p:sldMasterIdLst>
  <p:notesMasterIdLst>
    <p:notesMasterId r:id="rId374"/>
  </p:notesMasterIdLst>
  <p:handoutMasterIdLst>
    <p:handoutMasterId r:id="rId375"/>
  </p:handoutMasterIdLst>
  <p:sldIdLst>
    <p:sldId id="256" r:id="rId358"/>
    <p:sldId id="562" r:id="rId359"/>
    <p:sldId id="587" r:id="rId360"/>
    <p:sldId id="566" r:id="rId361"/>
    <p:sldId id="568" r:id="rId362"/>
    <p:sldId id="569" r:id="rId363"/>
    <p:sldId id="577" r:id="rId364"/>
    <p:sldId id="578" r:id="rId365"/>
    <p:sldId id="583" r:id="rId366"/>
    <p:sldId id="584" r:id="rId367"/>
    <p:sldId id="573" r:id="rId368"/>
    <p:sldId id="576" r:id="rId369"/>
    <p:sldId id="585" r:id="rId370"/>
    <p:sldId id="586" r:id="rId371"/>
    <p:sldId id="526" r:id="rId372"/>
    <p:sldId id="588" r:id="rId37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 pleim" initials="jp" lastIdx="6" clrIdx="0"/>
  <p:cmAuthor id="1" name="ellen cooter" initials="ejc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FF00"/>
    <a:srgbClr val="000000"/>
    <a:srgbClr val="FFFFFF"/>
    <a:srgbClr val="FF9933"/>
    <a:srgbClr val="FF0000"/>
    <a:srgbClr val="FFFF0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8" autoAdjust="0"/>
    <p:restoredTop sz="94607" autoAdjust="0"/>
  </p:normalViewPr>
  <p:slideViewPr>
    <p:cSldViewPr>
      <p:cViewPr varScale="1">
        <p:scale>
          <a:sx n="69" d="100"/>
          <a:sy n="69" d="100"/>
        </p:scale>
        <p:origin x="2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99" Type="http://schemas.openxmlformats.org/officeDocument/2006/relationships/customXml" Target="../customXml/item299.xml"/><Relationship Id="rId303" Type="http://schemas.openxmlformats.org/officeDocument/2006/relationships/customXml" Target="../customXml/item303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customXml" Target="../customXml/item159.xml"/><Relationship Id="rId324" Type="http://schemas.openxmlformats.org/officeDocument/2006/relationships/customXml" Target="../customXml/item324.xml"/><Relationship Id="rId345" Type="http://schemas.openxmlformats.org/officeDocument/2006/relationships/customXml" Target="../customXml/item345.xml"/><Relationship Id="rId366" Type="http://schemas.openxmlformats.org/officeDocument/2006/relationships/slide" Target="slides/slide9.xml"/><Relationship Id="rId170" Type="http://schemas.openxmlformats.org/officeDocument/2006/relationships/customXml" Target="../customXml/item170.xml"/><Relationship Id="rId191" Type="http://schemas.openxmlformats.org/officeDocument/2006/relationships/customXml" Target="../customXml/item191.xml"/><Relationship Id="rId205" Type="http://schemas.openxmlformats.org/officeDocument/2006/relationships/customXml" Target="../customXml/item205.xml"/><Relationship Id="rId226" Type="http://schemas.openxmlformats.org/officeDocument/2006/relationships/customXml" Target="../customXml/item226.xml"/><Relationship Id="rId247" Type="http://schemas.openxmlformats.org/officeDocument/2006/relationships/customXml" Target="../customXml/item247.xml"/><Relationship Id="rId107" Type="http://schemas.openxmlformats.org/officeDocument/2006/relationships/customXml" Target="../customXml/item107.xml"/><Relationship Id="rId268" Type="http://schemas.openxmlformats.org/officeDocument/2006/relationships/customXml" Target="../customXml/item268.xml"/><Relationship Id="rId289" Type="http://schemas.openxmlformats.org/officeDocument/2006/relationships/customXml" Target="../customXml/item289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customXml" Target="../customXml/item149.xml"/><Relationship Id="rId314" Type="http://schemas.openxmlformats.org/officeDocument/2006/relationships/customXml" Target="../customXml/item314.xml"/><Relationship Id="rId335" Type="http://schemas.openxmlformats.org/officeDocument/2006/relationships/customXml" Target="../customXml/item335.xml"/><Relationship Id="rId356" Type="http://schemas.openxmlformats.org/officeDocument/2006/relationships/customXml" Target="../customXml/item356.xml"/><Relationship Id="rId377" Type="http://schemas.openxmlformats.org/officeDocument/2006/relationships/presProps" Target="presProps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181" Type="http://schemas.openxmlformats.org/officeDocument/2006/relationships/customXml" Target="../customXml/item181.xml"/><Relationship Id="rId216" Type="http://schemas.openxmlformats.org/officeDocument/2006/relationships/customXml" Target="../customXml/item216.xml"/><Relationship Id="rId237" Type="http://schemas.openxmlformats.org/officeDocument/2006/relationships/customXml" Target="../customXml/item237.xml"/><Relationship Id="rId258" Type="http://schemas.openxmlformats.org/officeDocument/2006/relationships/customXml" Target="../customXml/item258.xml"/><Relationship Id="rId279" Type="http://schemas.openxmlformats.org/officeDocument/2006/relationships/customXml" Target="../customXml/item279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290" Type="http://schemas.openxmlformats.org/officeDocument/2006/relationships/customXml" Target="../customXml/item290.xml"/><Relationship Id="rId304" Type="http://schemas.openxmlformats.org/officeDocument/2006/relationships/customXml" Target="../customXml/item304.xml"/><Relationship Id="rId325" Type="http://schemas.openxmlformats.org/officeDocument/2006/relationships/customXml" Target="../customXml/item325.xml"/><Relationship Id="rId346" Type="http://schemas.openxmlformats.org/officeDocument/2006/relationships/customXml" Target="../customXml/item346.xml"/><Relationship Id="rId367" Type="http://schemas.openxmlformats.org/officeDocument/2006/relationships/slide" Target="slides/slide10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71" Type="http://schemas.openxmlformats.org/officeDocument/2006/relationships/customXml" Target="../customXml/item171.xml"/><Relationship Id="rId192" Type="http://schemas.openxmlformats.org/officeDocument/2006/relationships/customXml" Target="../customXml/item192.xml"/><Relationship Id="rId206" Type="http://schemas.openxmlformats.org/officeDocument/2006/relationships/customXml" Target="../customXml/item206.xml"/><Relationship Id="rId227" Type="http://schemas.openxmlformats.org/officeDocument/2006/relationships/customXml" Target="../customXml/item227.xml"/><Relationship Id="rId248" Type="http://schemas.openxmlformats.org/officeDocument/2006/relationships/customXml" Target="../customXml/item248.xml"/><Relationship Id="rId269" Type="http://schemas.openxmlformats.org/officeDocument/2006/relationships/customXml" Target="../customXml/item269.xml"/><Relationship Id="rId12" Type="http://schemas.openxmlformats.org/officeDocument/2006/relationships/customXml" Target="../customXml/item12.xml"/><Relationship Id="rId33" Type="http://schemas.openxmlformats.org/officeDocument/2006/relationships/customXml" Target="../customXml/item33.xml"/><Relationship Id="rId108" Type="http://schemas.openxmlformats.org/officeDocument/2006/relationships/customXml" Target="../customXml/item108.xml"/><Relationship Id="rId129" Type="http://schemas.openxmlformats.org/officeDocument/2006/relationships/customXml" Target="../customXml/item129.xml"/><Relationship Id="rId280" Type="http://schemas.openxmlformats.org/officeDocument/2006/relationships/customXml" Target="../customXml/item280.xml"/><Relationship Id="rId315" Type="http://schemas.openxmlformats.org/officeDocument/2006/relationships/customXml" Target="../customXml/item315.xml"/><Relationship Id="rId336" Type="http://schemas.openxmlformats.org/officeDocument/2006/relationships/customXml" Target="../customXml/item336.xml"/><Relationship Id="rId357" Type="http://schemas.openxmlformats.org/officeDocument/2006/relationships/slideMaster" Target="slideMasters/slideMaster1.xml"/><Relationship Id="rId54" Type="http://schemas.openxmlformats.org/officeDocument/2006/relationships/customXml" Target="../customXml/item54.xml"/><Relationship Id="rId75" Type="http://schemas.openxmlformats.org/officeDocument/2006/relationships/customXml" Target="../customXml/item75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61" Type="http://schemas.openxmlformats.org/officeDocument/2006/relationships/customXml" Target="../customXml/item161.xml"/><Relationship Id="rId182" Type="http://schemas.openxmlformats.org/officeDocument/2006/relationships/customXml" Target="../customXml/item182.xml"/><Relationship Id="rId217" Type="http://schemas.openxmlformats.org/officeDocument/2006/relationships/customXml" Target="../customXml/item217.xml"/><Relationship Id="rId378" Type="http://schemas.openxmlformats.org/officeDocument/2006/relationships/viewProps" Target="viewProps.xml"/><Relationship Id="rId6" Type="http://schemas.openxmlformats.org/officeDocument/2006/relationships/customXml" Target="../customXml/item6.xml"/><Relationship Id="rId238" Type="http://schemas.openxmlformats.org/officeDocument/2006/relationships/customXml" Target="../customXml/item238.xml"/><Relationship Id="rId259" Type="http://schemas.openxmlformats.org/officeDocument/2006/relationships/customXml" Target="../customXml/item259.xml"/><Relationship Id="rId23" Type="http://schemas.openxmlformats.org/officeDocument/2006/relationships/customXml" Target="../customXml/item23.xml"/><Relationship Id="rId119" Type="http://schemas.openxmlformats.org/officeDocument/2006/relationships/customXml" Target="../customXml/item119.xml"/><Relationship Id="rId270" Type="http://schemas.openxmlformats.org/officeDocument/2006/relationships/customXml" Target="../customXml/item270.xml"/><Relationship Id="rId291" Type="http://schemas.openxmlformats.org/officeDocument/2006/relationships/customXml" Target="../customXml/item291.xml"/><Relationship Id="rId305" Type="http://schemas.openxmlformats.org/officeDocument/2006/relationships/customXml" Target="../customXml/item305.xml"/><Relationship Id="rId326" Type="http://schemas.openxmlformats.org/officeDocument/2006/relationships/customXml" Target="../customXml/item326.xml"/><Relationship Id="rId347" Type="http://schemas.openxmlformats.org/officeDocument/2006/relationships/customXml" Target="../customXml/item347.xml"/><Relationship Id="rId44" Type="http://schemas.openxmlformats.org/officeDocument/2006/relationships/customXml" Target="../customXml/item44.xml"/><Relationship Id="rId65" Type="http://schemas.openxmlformats.org/officeDocument/2006/relationships/customXml" Target="../customXml/item65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51" Type="http://schemas.openxmlformats.org/officeDocument/2006/relationships/customXml" Target="../customXml/item151.xml"/><Relationship Id="rId368" Type="http://schemas.openxmlformats.org/officeDocument/2006/relationships/slide" Target="slides/slide11.xml"/><Relationship Id="rId172" Type="http://schemas.openxmlformats.org/officeDocument/2006/relationships/customXml" Target="../customXml/item172.xml"/><Relationship Id="rId193" Type="http://schemas.openxmlformats.org/officeDocument/2006/relationships/customXml" Target="../customXml/item193.xml"/><Relationship Id="rId207" Type="http://schemas.openxmlformats.org/officeDocument/2006/relationships/customXml" Target="../customXml/item207.xml"/><Relationship Id="rId228" Type="http://schemas.openxmlformats.org/officeDocument/2006/relationships/customXml" Target="../customXml/item228.xml"/><Relationship Id="rId249" Type="http://schemas.openxmlformats.org/officeDocument/2006/relationships/customXml" Target="../customXml/item249.xml"/><Relationship Id="rId13" Type="http://schemas.openxmlformats.org/officeDocument/2006/relationships/customXml" Target="../customXml/item13.xml"/><Relationship Id="rId109" Type="http://schemas.openxmlformats.org/officeDocument/2006/relationships/customXml" Target="../customXml/item109.xml"/><Relationship Id="rId260" Type="http://schemas.openxmlformats.org/officeDocument/2006/relationships/customXml" Target="../customXml/item260.xml"/><Relationship Id="rId281" Type="http://schemas.openxmlformats.org/officeDocument/2006/relationships/customXml" Target="../customXml/item281.xml"/><Relationship Id="rId316" Type="http://schemas.openxmlformats.org/officeDocument/2006/relationships/customXml" Target="../customXml/item316.xml"/><Relationship Id="rId337" Type="http://schemas.openxmlformats.org/officeDocument/2006/relationships/customXml" Target="../customXml/item337.xml"/><Relationship Id="rId34" Type="http://schemas.openxmlformats.org/officeDocument/2006/relationships/customXml" Target="../customXml/item34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20" Type="http://schemas.openxmlformats.org/officeDocument/2006/relationships/customXml" Target="../customXml/item120.xml"/><Relationship Id="rId141" Type="http://schemas.openxmlformats.org/officeDocument/2006/relationships/customXml" Target="../customXml/item141.xml"/><Relationship Id="rId358" Type="http://schemas.openxmlformats.org/officeDocument/2006/relationships/slide" Target="slides/slide1.xml"/><Relationship Id="rId379" Type="http://schemas.openxmlformats.org/officeDocument/2006/relationships/theme" Target="theme/theme1.xml"/><Relationship Id="rId7" Type="http://schemas.openxmlformats.org/officeDocument/2006/relationships/customXml" Target="../customXml/item7.xml"/><Relationship Id="rId162" Type="http://schemas.openxmlformats.org/officeDocument/2006/relationships/customXml" Target="../customXml/item162.xml"/><Relationship Id="rId183" Type="http://schemas.openxmlformats.org/officeDocument/2006/relationships/customXml" Target="../customXml/item183.xml"/><Relationship Id="rId218" Type="http://schemas.openxmlformats.org/officeDocument/2006/relationships/customXml" Target="../customXml/item218.xml"/><Relationship Id="rId239" Type="http://schemas.openxmlformats.org/officeDocument/2006/relationships/customXml" Target="../customXml/item239.xml"/><Relationship Id="rId250" Type="http://schemas.openxmlformats.org/officeDocument/2006/relationships/customXml" Target="../customXml/item250.xml"/><Relationship Id="rId271" Type="http://schemas.openxmlformats.org/officeDocument/2006/relationships/customXml" Target="../customXml/item271.xml"/><Relationship Id="rId292" Type="http://schemas.openxmlformats.org/officeDocument/2006/relationships/customXml" Target="../customXml/item292.xml"/><Relationship Id="rId306" Type="http://schemas.openxmlformats.org/officeDocument/2006/relationships/customXml" Target="../customXml/item306.xml"/><Relationship Id="rId24" Type="http://schemas.openxmlformats.org/officeDocument/2006/relationships/customXml" Target="../customXml/item24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31" Type="http://schemas.openxmlformats.org/officeDocument/2006/relationships/customXml" Target="../customXml/item131.xml"/><Relationship Id="rId327" Type="http://schemas.openxmlformats.org/officeDocument/2006/relationships/customXml" Target="../customXml/item327.xml"/><Relationship Id="rId348" Type="http://schemas.openxmlformats.org/officeDocument/2006/relationships/customXml" Target="../customXml/item348.xml"/><Relationship Id="rId369" Type="http://schemas.openxmlformats.org/officeDocument/2006/relationships/slide" Target="slides/slide12.xml"/><Relationship Id="rId152" Type="http://schemas.openxmlformats.org/officeDocument/2006/relationships/customXml" Target="../customXml/item152.xml"/><Relationship Id="rId173" Type="http://schemas.openxmlformats.org/officeDocument/2006/relationships/customXml" Target="../customXml/item173.xml"/><Relationship Id="rId194" Type="http://schemas.openxmlformats.org/officeDocument/2006/relationships/customXml" Target="../customXml/item194.xml"/><Relationship Id="rId208" Type="http://schemas.openxmlformats.org/officeDocument/2006/relationships/customXml" Target="../customXml/item208.xml"/><Relationship Id="rId229" Type="http://schemas.openxmlformats.org/officeDocument/2006/relationships/customXml" Target="../customXml/item229.xml"/><Relationship Id="rId380" Type="http://schemas.openxmlformats.org/officeDocument/2006/relationships/tableStyles" Target="tableStyles.xml"/><Relationship Id="rId240" Type="http://schemas.openxmlformats.org/officeDocument/2006/relationships/customXml" Target="../customXml/item240.xml"/><Relationship Id="rId261" Type="http://schemas.openxmlformats.org/officeDocument/2006/relationships/customXml" Target="../customXml/item261.xml"/><Relationship Id="rId14" Type="http://schemas.openxmlformats.org/officeDocument/2006/relationships/customXml" Target="../customXml/item14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282" Type="http://schemas.openxmlformats.org/officeDocument/2006/relationships/customXml" Target="../customXml/item282.xml"/><Relationship Id="rId317" Type="http://schemas.openxmlformats.org/officeDocument/2006/relationships/customXml" Target="../customXml/item317.xml"/><Relationship Id="rId338" Type="http://schemas.openxmlformats.org/officeDocument/2006/relationships/customXml" Target="../customXml/item338.xml"/><Relationship Id="rId359" Type="http://schemas.openxmlformats.org/officeDocument/2006/relationships/slide" Target="slides/slide2.xml"/><Relationship Id="rId8" Type="http://schemas.openxmlformats.org/officeDocument/2006/relationships/customXml" Target="../customXml/item8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customXml" Target="../customXml/item163.xml"/><Relationship Id="rId184" Type="http://schemas.openxmlformats.org/officeDocument/2006/relationships/customXml" Target="../customXml/item184.xml"/><Relationship Id="rId219" Type="http://schemas.openxmlformats.org/officeDocument/2006/relationships/customXml" Target="../customXml/item219.xml"/><Relationship Id="rId370" Type="http://schemas.openxmlformats.org/officeDocument/2006/relationships/slide" Target="slides/slide13.xml"/><Relationship Id="rId230" Type="http://schemas.openxmlformats.org/officeDocument/2006/relationships/customXml" Target="../customXml/item230.xml"/><Relationship Id="rId251" Type="http://schemas.openxmlformats.org/officeDocument/2006/relationships/customXml" Target="../customXml/item251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272" Type="http://schemas.openxmlformats.org/officeDocument/2006/relationships/customXml" Target="../customXml/item272.xml"/><Relationship Id="rId293" Type="http://schemas.openxmlformats.org/officeDocument/2006/relationships/customXml" Target="../customXml/item293.xml"/><Relationship Id="rId307" Type="http://schemas.openxmlformats.org/officeDocument/2006/relationships/customXml" Target="../customXml/item307.xml"/><Relationship Id="rId328" Type="http://schemas.openxmlformats.org/officeDocument/2006/relationships/customXml" Target="../customXml/item328.xml"/><Relationship Id="rId349" Type="http://schemas.openxmlformats.org/officeDocument/2006/relationships/customXml" Target="../customXml/item349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customXml" Target="../customXml/item174.xml"/><Relationship Id="rId195" Type="http://schemas.openxmlformats.org/officeDocument/2006/relationships/customXml" Target="../customXml/item195.xml"/><Relationship Id="rId209" Type="http://schemas.openxmlformats.org/officeDocument/2006/relationships/customXml" Target="../customXml/item209.xml"/><Relationship Id="rId360" Type="http://schemas.openxmlformats.org/officeDocument/2006/relationships/slide" Target="slides/slide3.xml"/><Relationship Id="rId220" Type="http://schemas.openxmlformats.org/officeDocument/2006/relationships/customXml" Target="../customXml/item220.xml"/><Relationship Id="rId241" Type="http://schemas.openxmlformats.org/officeDocument/2006/relationships/customXml" Target="../customXml/item241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262" Type="http://schemas.openxmlformats.org/officeDocument/2006/relationships/customXml" Target="../customXml/item262.xml"/><Relationship Id="rId283" Type="http://schemas.openxmlformats.org/officeDocument/2006/relationships/customXml" Target="../customXml/item283.xml"/><Relationship Id="rId318" Type="http://schemas.openxmlformats.org/officeDocument/2006/relationships/customXml" Target="../customXml/item318.xml"/><Relationship Id="rId339" Type="http://schemas.openxmlformats.org/officeDocument/2006/relationships/customXml" Target="../customXml/item339.xml"/><Relationship Id="rId78" Type="http://schemas.openxmlformats.org/officeDocument/2006/relationships/customXml" Target="../customXml/item78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64" Type="http://schemas.openxmlformats.org/officeDocument/2006/relationships/customXml" Target="../customXml/item164.xml"/><Relationship Id="rId185" Type="http://schemas.openxmlformats.org/officeDocument/2006/relationships/customXml" Target="../customXml/item185.xml"/><Relationship Id="rId350" Type="http://schemas.openxmlformats.org/officeDocument/2006/relationships/customXml" Target="../customXml/item350.xml"/><Relationship Id="rId371" Type="http://schemas.openxmlformats.org/officeDocument/2006/relationships/slide" Target="slides/slide14.xml"/><Relationship Id="rId9" Type="http://schemas.openxmlformats.org/officeDocument/2006/relationships/customXml" Target="../customXml/item9.xml"/><Relationship Id="rId210" Type="http://schemas.openxmlformats.org/officeDocument/2006/relationships/customXml" Target="../customXml/item210.xml"/><Relationship Id="rId26" Type="http://schemas.openxmlformats.org/officeDocument/2006/relationships/customXml" Target="../customXml/item26.xml"/><Relationship Id="rId231" Type="http://schemas.openxmlformats.org/officeDocument/2006/relationships/customXml" Target="../customXml/item231.xml"/><Relationship Id="rId252" Type="http://schemas.openxmlformats.org/officeDocument/2006/relationships/customXml" Target="../customXml/item252.xml"/><Relationship Id="rId273" Type="http://schemas.openxmlformats.org/officeDocument/2006/relationships/customXml" Target="../customXml/item273.xml"/><Relationship Id="rId294" Type="http://schemas.openxmlformats.org/officeDocument/2006/relationships/customXml" Target="../customXml/item294.xml"/><Relationship Id="rId308" Type="http://schemas.openxmlformats.org/officeDocument/2006/relationships/customXml" Target="../customXml/item308.xml"/><Relationship Id="rId329" Type="http://schemas.openxmlformats.org/officeDocument/2006/relationships/customXml" Target="../customXml/item329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customXml" Target="../customXml/item175.xml"/><Relationship Id="rId340" Type="http://schemas.openxmlformats.org/officeDocument/2006/relationships/customXml" Target="../customXml/item340.xml"/><Relationship Id="rId361" Type="http://schemas.openxmlformats.org/officeDocument/2006/relationships/slide" Target="slides/slide4.xml"/><Relationship Id="rId196" Type="http://schemas.openxmlformats.org/officeDocument/2006/relationships/customXml" Target="../customXml/item196.xml"/><Relationship Id="rId200" Type="http://schemas.openxmlformats.org/officeDocument/2006/relationships/customXml" Target="../customXml/item200.xml"/><Relationship Id="rId16" Type="http://schemas.openxmlformats.org/officeDocument/2006/relationships/customXml" Target="../customXml/item16.xml"/><Relationship Id="rId221" Type="http://schemas.openxmlformats.org/officeDocument/2006/relationships/customXml" Target="../customXml/item221.xml"/><Relationship Id="rId242" Type="http://schemas.openxmlformats.org/officeDocument/2006/relationships/customXml" Target="../customXml/item242.xml"/><Relationship Id="rId263" Type="http://schemas.openxmlformats.org/officeDocument/2006/relationships/customXml" Target="../customXml/item263.xml"/><Relationship Id="rId284" Type="http://schemas.openxmlformats.org/officeDocument/2006/relationships/customXml" Target="../customXml/item284.xml"/><Relationship Id="rId319" Type="http://schemas.openxmlformats.org/officeDocument/2006/relationships/customXml" Target="../customXml/item319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330" Type="http://schemas.openxmlformats.org/officeDocument/2006/relationships/customXml" Target="../customXml/item330.xml"/><Relationship Id="rId90" Type="http://schemas.openxmlformats.org/officeDocument/2006/relationships/customXml" Target="../customXml/item90.xml"/><Relationship Id="rId165" Type="http://schemas.openxmlformats.org/officeDocument/2006/relationships/customXml" Target="../customXml/item165.xml"/><Relationship Id="rId186" Type="http://schemas.openxmlformats.org/officeDocument/2006/relationships/customXml" Target="../customXml/item186.xml"/><Relationship Id="rId351" Type="http://schemas.openxmlformats.org/officeDocument/2006/relationships/customXml" Target="../customXml/item351.xml"/><Relationship Id="rId372" Type="http://schemas.openxmlformats.org/officeDocument/2006/relationships/slide" Target="slides/slide15.xml"/><Relationship Id="rId211" Type="http://schemas.openxmlformats.org/officeDocument/2006/relationships/customXml" Target="../customXml/item211.xml"/><Relationship Id="rId232" Type="http://schemas.openxmlformats.org/officeDocument/2006/relationships/customXml" Target="../customXml/item232.xml"/><Relationship Id="rId253" Type="http://schemas.openxmlformats.org/officeDocument/2006/relationships/customXml" Target="../customXml/item253.xml"/><Relationship Id="rId274" Type="http://schemas.openxmlformats.org/officeDocument/2006/relationships/customXml" Target="../customXml/item274.xml"/><Relationship Id="rId295" Type="http://schemas.openxmlformats.org/officeDocument/2006/relationships/customXml" Target="../customXml/item295.xml"/><Relationship Id="rId309" Type="http://schemas.openxmlformats.org/officeDocument/2006/relationships/customXml" Target="../customXml/item309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320" Type="http://schemas.openxmlformats.org/officeDocument/2006/relationships/customXml" Target="../customXml/item320.xml"/><Relationship Id="rId80" Type="http://schemas.openxmlformats.org/officeDocument/2006/relationships/customXml" Target="../customXml/item80.xml"/><Relationship Id="rId155" Type="http://schemas.openxmlformats.org/officeDocument/2006/relationships/customXml" Target="../customXml/item155.xml"/><Relationship Id="rId176" Type="http://schemas.openxmlformats.org/officeDocument/2006/relationships/customXml" Target="../customXml/item176.xml"/><Relationship Id="rId197" Type="http://schemas.openxmlformats.org/officeDocument/2006/relationships/customXml" Target="../customXml/item197.xml"/><Relationship Id="rId341" Type="http://schemas.openxmlformats.org/officeDocument/2006/relationships/customXml" Target="../customXml/item341.xml"/><Relationship Id="rId362" Type="http://schemas.openxmlformats.org/officeDocument/2006/relationships/slide" Target="slides/slide5.xml"/><Relationship Id="rId201" Type="http://schemas.openxmlformats.org/officeDocument/2006/relationships/customXml" Target="../customXml/item201.xml"/><Relationship Id="rId222" Type="http://schemas.openxmlformats.org/officeDocument/2006/relationships/customXml" Target="../customXml/item222.xml"/><Relationship Id="rId243" Type="http://schemas.openxmlformats.org/officeDocument/2006/relationships/customXml" Target="../customXml/item243.xml"/><Relationship Id="rId264" Type="http://schemas.openxmlformats.org/officeDocument/2006/relationships/customXml" Target="../customXml/item264.xml"/><Relationship Id="rId285" Type="http://schemas.openxmlformats.org/officeDocument/2006/relationships/customXml" Target="../customXml/item285.xml"/><Relationship Id="rId17" Type="http://schemas.openxmlformats.org/officeDocument/2006/relationships/customXml" Target="../customXml/item17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24" Type="http://schemas.openxmlformats.org/officeDocument/2006/relationships/customXml" Target="../customXml/item124.xml"/><Relationship Id="rId310" Type="http://schemas.openxmlformats.org/officeDocument/2006/relationships/customXml" Target="../customXml/item310.xml"/><Relationship Id="rId70" Type="http://schemas.openxmlformats.org/officeDocument/2006/relationships/customXml" Target="../customXml/item70.xml"/><Relationship Id="rId91" Type="http://schemas.openxmlformats.org/officeDocument/2006/relationships/customXml" Target="../customXml/item91.xml"/><Relationship Id="rId145" Type="http://schemas.openxmlformats.org/officeDocument/2006/relationships/customXml" Target="../customXml/item145.xml"/><Relationship Id="rId166" Type="http://schemas.openxmlformats.org/officeDocument/2006/relationships/customXml" Target="../customXml/item166.xml"/><Relationship Id="rId187" Type="http://schemas.openxmlformats.org/officeDocument/2006/relationships/customXml" Target="../customXml/item187.xml"/><Relationship Id="rId331" Type="http://schemas.openxmlformats.org/officeDocument/2006/relationships/customXml" Target="../customXml/item331.xml"/><Relationship Id="rId352" Type="http://schemas.openxmlformats.org/officeDocument/2006/relationships/customXml" Target="../customXml/item352.xml"/><Relationship Id="rId373" Type="http://schemas.openxmlformats.org/officeDocument/2006/relationships/slide" Target="slides/slide16.xml"/><Relationship Id="rId1" Type="http://schemas.openxmlformats.org/officeDocument/2006/relationships/customXml" Target="../customXml/item1.xml"/><Relationship Id="rId212" Type="http://schemas.openxmlformats.org/officeDocument/2006/relationships/customXml" Target="../customXml/item212.xml"/><Relationship Id="rId233" Type="http://schemas.openxmlformats.org/officeDocument/2006/relationships/customXml" Target="../customXml/item233.xml"/><Relationship Id="rId254" Type="http://schemas.openxmlformats.org/officeDocument/2006/relationships/customXml" Target="../customXml/item254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275" Type="http://schemas.openxmlformats.org/officeDocument/2006/relationships/customXml" Target="../customXml/item275.xml"/><Relationship Id="rId296" Type="http://schemas.openxmlformats.org/officeDocument/2006/relationships/customXml" Target="../customXml/item296.xml"/><Relationship Id="rId300" Type="http://schemas.openxmlformats.org/officeDocument/2006/relationships/customXml" Target="../customXml/item300.xml"/><Relationship Id="rId60" Type="http://schemas.openxmlformats.org/officeDocument/2006/relationships/customXml" Target="../customXml/item60.xml"/><Relationship Id="rId81" Type="http://schemas.openxmlformats.org/officeDocument/2006/relationships/customXml" Target="../customXml/item81.xml"/><Relationship Id="rId135" Type="http://schemas.openxmlformats.org/officeDocument/2006/relationships/customXml" Target="../customXml/item135.xml"/><Relationship Id="rId156" Type="http://schemas.openxmlformats.org/officeDocument/2006/relationships/customXml" Target="../customXml/item156.xml"/><Relationship Id="rId177" Type="http://schemas.openxmlformats.org/officeDocument/2006/relationships/customXml" Target="../customXml/item177.xml"/><Relationship Id="rId198" Type="http://schemas.openxmlformats.org/officeDocument/2006/relationships/customXml" Target="../customXml/item198.xml"/><Relationship Id="rId321" Type="http://schemas.openxmlformats.org/officeDocument/2006/relationships/customXml" Target="../customXml/item321.xml"/><Relationship Id="rId342" Type="http://schemas.openxmlformats.org/officeDocument/2006/relationships/customXml" Target="../customXml/item342.xml"/><Relationship Id="rId363" Type="http://schemas.openxmlformats.org/officeDocument/2006/relationships/slide" Target="slides/slide6.xml"/><Relationship Id="rId202" Type="http://schemas.openxmlformats.org/officeDocument/2006/relationships/customXml" Target="../customXml/item202.xml"/><Relationship Id="rId223" Type="http://schemas.openxmlformats.org/officeDocument/2006/relationships/customXml" Target="../customXml/item223.xml"/><Relationship Id="rId244" Type="http://schemas.openxmlformats.org/officeDocument/2006/relationships/customXml" Target="../customXml/item244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265" Type="http://schemas.openxmlformats.org/officeDocument/2006/relationships/customXml" Target="../customXml/item265.xml"/><Relationship Id="rId286" Type="http://schemas.openxmlformats.org/officeDocument/2006/relationships/customXml" Target="../customXml/item286.xml"/><Relationship Id="rId50" Type="http://schemas.openxmlformats.org/officeDocument/2006/relationships/customXml" Target="../customXml/item50.xml"/><Relationship Id="rId104" Type="http://schemas.openxmlformats.org/officeDocument/2006/relationships/customXml" Target="../customXml/item104.xml"/><Relationship Id="rId125" Type="http://schemas.openxmlformats.org/officeDocument/2006/relationships/customXml" Target="../customXml/item125.xml"/><Relationship Id="rId146" Type="http://schemas.openxmlformats.org/officeDocument/2006/relationships/customXml" Target="../customXml/item146.xml"/><Relationship Id="rId167" Type="http://schemas.openxmlformats.org/officeDocument/2006/relationships/customXml" Target="../customXml/item167.xml"/><Relationship Id="rId188" Type="http://schemas.openxmlformats.org/officeDocument/2006/relationships/customXml" Target="../customXml/item188.xml"/><Relationship Id="rId311" Type="http://schemas.openxmlformats.org/officeDocument/2006/relationships/customXml" Target="../customXml/item311.xml"/><Relationship Id="rId332" Type="http://schemas.openxmlformats.org/officeDocument/2006/relationships/customXml" Target="../customXml/item332.xml"/><Relationship Id="rId353" Type="http://schemas.openxmlformats.org/officeDocument/2006/relationships/customXml" Target="../customXml/item353.xml"/><Relationship Id="rId374" Type="http://schemas.openxmlformats.org/officeDocument/2006/relationships/notesMaster" Target="notesMasters/notesMaster1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13" Type="http://schemas.openxmlformats.org/officeDocument/2006/relationships/customXml" Target="../customXml/item213.xml"/><Relationship Id="rId234" Type="http://schemas.openxmlformats.org/officeDocument/2006/relationships/customXml" Target="../customXml/item234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55" Type="http://schemas.openxmlformats.org/officeDocument/2006/relationships/customXml" Target="../customXml/item255.xml"/><Relationship Id="rId276" Type="http://schemas.openxmlformats.org/officeDocument/2006/relationships/customXml" Target="../customXml/item276.xml"/><Relationship Id="rId297" Type="http://schemas.openxmlformats.org/officeDocument/2006/relationships/customXml" Target="../customXml/item297.xml"/><Relationship Id="rId40" Type="http://schemas.openxmlformats.org/officeDocument/2006/relationships/customXml" Target="../customXml/item40.xml"/><Relationship Id="rId115" Type="http://schemas.openxmlformats.org/officeDocument/2006/relationships/customXml" Target="../customXml/item115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customXml" Target="../customXml/item178.xml"/><Relationship Id="rId301" Type="http://schemas.openxmlformats.org/officeDocument/2006/relationships/customXml" Target="../customXml/item301.xml"/><Relationship Id="rId322" Type="http://schemas.openxmlformats.org/officeDocument/2006/relationships/customXml" Target="../customXml/item322.xml"/><Relationship Id="rId343" Type="http://schemas.openxmlformats.org/officeDocument/2006/relationships/customXml" Target="../customXml/item343.xml"/><Relationship Id="rId364" Type="http://schemas.openxmlformats.org/officeDocument/2006/relationships/slide" Target="slides/slide7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99" Type="http://schemas.openxmlformats.org/officeDocument/2006/relationships/customXml" Target="../customXml/item199.xml"/><Relationship Id="rId203" Type="http://schemas.openxmlformats.org/officeDocument/2006/relationships/customXml" Target="../customXml/item203.xml"/><Relationship Id="rId19" Type="http://schemas.openxmlformats.org/officeDocument/2006/relationships/customXml" Target="../customXml/item19.xml"/><Relationship Id="rId224" Type="http://schemas.openxmlformats.org/officeDocument/2006/relationships/customXml" Target="../customXml/item224.xml"/><Relationship Id="rId245" Type="http://schemas.openxmlformats.org/officeDocument/2006/relationships/customXml" Target="../customXml/item245.xml"/><Relationship Id="rId266" Type="http://schemas.openxmlformats.org/officeDocument/2006/relationships/customXml" Target="../customXml/item266.xml"/><Relationship Id="rId287" Type="http://schemas.openxmlformats.org/officeDocument/2006/relationships/customXml" Target="../customXml/item287.xml"/><Relationship Id="rId30" Type="http://schemas.openxmlformats.org/officeDocument/2006/relationships/customXml" Target="../customXml/item3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customXml" Target="../customXml/item168.xml"/><Relationship Id="rId312" Type="http://schemas.openxmlformats.org/officeDocument/2006/relationships/customXml" Target="../customXml/item312.xml"/><Relationship Id="rId333" Type="http://schemas.openxmlformats.org/officeDocument/2006/relationships/customXml" Target="../customXml/item333.xml"/><Relationship Id="rId354" Type="http://schemas.openxmlformats.org/officeDocument/2006/relationships/customXml" Target="../customXml/item354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189" Type="http://schemas.openxmlformats.org/officeDocument/2006/relationships/customXml" Target="../customXml/item189.xml"/><Relationship Id="rId375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4" Type="http://schemas.openxmlformats.org/officeDocument/2006/relationships/customXml" Target="../customXml/item214.xml"/><Relationship Id="rId235" Type="http://schemas.openxmlformats.org/officeDocument/2006/relationships/customXml" Target="../customXml/item235.xml"/><Relationship Id="rId256" Type="http://schemas.openxmlformats.org/officeDocument/2006/relationships/customXml" Target="../customXml/item256.xml"/><Relationship Id="rId277" Type="http://schemas.openxmlformats.org/officeDocument/2006/relationships/customXml" Target="../customXml/item277.xml"/><Relationship Id="rId298" Type="http://schemas.openxmlformats.org/officeDocument/2006/relationships/customXml" Target="../customXml/item298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302" Type="http://schemas.openxmlformats.org/officeDocument/2006/relationships/customXml" Target="../customXml/item302.xml"/><Relationship Id="rId323" Type="http://schemas.openxmlformats.org/officeDocument/2006/relationships/customXml" Target="../customXml/item323.xml"/><Relationship Id="rId344" Type="http://schemas.openxmlformats.org/officeDocument/2006/relationships/customXml" Target="../customXml/item344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179" Type="http://schemas.openxmlformats.org/officeDocument/2006/relationships/customXml" Target="../customXml/item179.xml"/><Relationship Id="rId365" Type="http://schemas.openxmlformats.org/officeDocument/2006/relationships/slide" Target="slides/slide8.xml"/><Relationship Id="rId190" Type="http://schemas.openxmlformats.org/officeDocument/2006/relationships/customXml" Target="../customXml/item190.xml"/><Relationship Id="rId204" Type="http://schemas.openxmlformats.org/officeDocument/2006/relationships/customXml" Target="../customXml/item204.xml"/><Relationship Id="rId225" Type="http://schemas.openxmlformats.org/officeDocument/2006/relationships/customXml" Target="../customXml/item225.xml"/><Relationship Id="rId246" Type="http://schemas.openxmlformats.org/officeDocument/2006/relationships/customXml" Target="../customXml/item246.xml"/><Relationship Id="rId267" Type="http://schemas.openxmlformats.org/officeDocument/2006/relationships/customXml" Target="../customXml/item267.xml"/><Relationship Id="rId288" Type="http://schemas.openxmlformats.org/officeDocument/2006/relationships/customXml" Target="../customXml/item288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313" Type="http://schemas.openxmlformats.org/officeDocument/2006/relationships/customXml" Target="../customXml/item313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94" Type="http://schemas.openxmlformats.org/officeDocument/2006/relationships/customXml" Target="../customXml/item94.xml"/><Relationship Id="rId148" Type="http://schemas.openxmlformats.org/officeDocument/2006/relationships/customXml" Target="../customXml/item148.xml"/><Relationship Id="rId169" Type="http://schemas.openxmlformats.org/officeDocument/2006/relationships/customXml" Target="../customXml/item169.xml"/><Relationship Id="rId334" Type="http://schemas.openxmlformats.org/officeDocument/2006/relationships/customXml" Target="../customXml/item334.xml"/><Relationship Id="rId355" Type="http://schemas.openxmlformats.org/officeDocument/2006/relationships/customXml" Target="../customXml/item355.xml"/><Relationship Id="rId376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180" Type="http://schemas.openxmlformats.org/officeDocument/2006/relationships/customXml" Target="../customXml/item180.xml"/><Relationship Id="rId215" Type="http://schemas.openxmlformats.org/officeDocument/2006/relationships/customXml" Target="../customXml/item215.xml"/><Relationship Id="rId236" Type="http://schemas.openxmlformats.org/officeDocument/2006/relationships/customXml" Target="../customXml/item236.xml"/><Relationship Id="rId257" Type="http://schemas.openxmlformats.org/officeDocument/2006/relationships/customXml" Target="../customXml/item257.xml"/><Relationship Id="rId278" Type="http://schemas.openxmlformats.org/officeDocument/2006/relationships/customXml" Target="../customXml/item27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F9994ED1-C03E-4ED5-B73B-9D32CC9923EF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E955D1D0-4EBA-4656-9C36-CE1282E96C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59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C1B27180-1E55-404F-91BE-5393F8AFDB70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8A9205A9-4500-45F5-8AAA-C300F8ACA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65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205A9-4500-45F5-8AAA-C300F8ACA5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96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205A9-4500-45F5-8AAA-C300F8ACA5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4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205A9-4500-45F5-8AAA-C300F8ACA5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82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205A9-4500-45F5-8AAA-C300F8ACA5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7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205A9-4500-45F5-8AAA-C300F8ACA5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06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205A9-4500-45F5-8AAA-C300F8ACA5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13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205A9-4500-45F5-8AAA-C300F8ACA5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45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205A9-4500-45F5-8AAA-C300F8ACA5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31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205A9-4500-45F5-8AAA-C300F8ACA5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07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205A9-4500-45F5-8AAA-C300F8ACA5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95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205A9-4500-45F5-8AAA-C300F8ACA5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93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205A9-4500-45F5-8AAA-C300F8ACA5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06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205A9-4500-45F5-8AAA-C300F8ACA5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06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1447800" y="6356350"/>
            <a:ext cx="2133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86200" y="6356350"/>
            <a:ext cx="3352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152400" y="6356350"/>
            <a:ext cx="762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987452E-ECEF-4187-BC4B-591C943FCF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93F84-32E7-4649-A7A4-5122504C57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FFDDA-2858-4A9E-962D-08EEC81CB7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05000" y="6398359"/>
            <a:ext cx="2133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6428177"/>
            <a:ext cx="33528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12992"/>
            <a:ext cx="762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F865EF6-C6F2-4A32-914D-3B09A1D5FA2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301DC-4DF4-49AE-A512-67DC3452F0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B41CA-5F0A-4E78-A216-9510F51E26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CD476-9DBB-4982-A3A8-6927A39439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01D97-A741-4A0B-B2AF-C1FEA0D61E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8934B3-1551-4AB3-9405-2545F75F2A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A3141-F7DD-40B3-94EC-1825EB1AB8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8F70EE5-6947-4D88-B1DC-277C8B2856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3A92F67-E4E0-4261-9DCE-836954569B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emf"/><Relationship Id="rId5" Type="http://schemas.openxmlformats.org/officeDocument/2006/relationships/image" Target="../media/image51.png"/><Relationship Id="rId4" Type="http://schemas.openxmlformats.org/officeDocument/2006/relationships/hyperlink" Target="http://earlywarning.usgs.gov/USirrigation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jpeg"/><Relationship Id="rId3" Type="http://schemas.openxmlformats.org/officeDocument/2006/relationships/image" Target="../media/image54.jpg"/><Relationship Id="rId7" Type="http://schemas.openxmlformats.org/officeDocument/2006/relationships/image" Target="../media/image58.jpg"/><Relationship Id="rId12" Type="http://schemas.openxmlformats.org/officeDocument/2006/relationships/image" Target="../media/image6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5" Type="http://schemas.openxmlformats.org/officeDocument/2006/relationships/image" Target="../media/image66.jpeg"/><Relationship Id="rId10" Type="http://schemas.openxmlformats.org/officeDocument/2006/relationships/image" Target="../media/image61.jpeg"/><Relationship Id="rId4" Type="http://schemas.openxmlformats.org/officeDocument/2006/relationships/image" Target="../media/image55.jpg"/><Relationship Id="rId9" Type="http://schemas.openxmlformats.org/officeDocument/2006/relationships/image" Target="../media/image60.jpeg"/><Relationship Id="rId14" Type="http://schemas.openxmlformats.org/officeDocument/2006/relationships/image" Target="../media/image6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457200"/>
            <a:ext cx="8839200" cy="251460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i="1" dirty="0"/>
              <a:t>Advanced Land Surface Processes in the Coupled WRF/CMAQ with MODIS Input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1" y="3810000"/>
            <a:ext cx="8458200" cy="2819401"/>
          </a:xfrm>
        </p:spPr>
        <p:txBody>
          <a:bodyPr>
            <a:normAutofit/>
          </a:bodyPr>
          <a:lstStyle/>
          <a:p>
            <a:pPr algn="ctr"/>
            <a:r>
              <a:rPr lang="en-US" sz="1800" dirty="0"/>
              <a:t>Limei Ran</a:t>
            </a:r>
            <a:r>
              <a:rPr lang="en-US" sz="1800" baseline="30000" dirty="0"/>
              <a:t>1</a:t>
            </a:r>
            <a:r>
              <a:rPr lang="en-US" sz="1800" dirty="0"/>
              <a:t>, Robert Gilliam</a:t>
            </a:r>
            <a:r>
              <a:rPr lang="en-US" sz="1800" baseline="30000" dirty="0"/>
              <a:t>1</a:t>
            </a:r>
            <a:r>
              <a:rPr lang="en-US" sz="1800" dirty="0"/>
              <a:t>, David Wong</a:t>
            </a:r>
            <a:r>
              <a:rPr lang="en-US" sz="1800" baseline="30000" dirty="0"/>
              <a:t>1</a:t>
            </a:r>
            <a:r>
              <a:rPr lang="en-US" sz="1800" dirty="0"/>
              <a:t>, Hosein Foroutan</a:t>
            </a:r>
            <a:r>
              <a:rPr lang="en-US" sz="1800" baseline="30000" dirty="0"/>
              <a:t>2</a:t>
            </a:r>
            <a:r>
              <a:rPr lang="en-US" sz="1800" dirty="0"/>
              <a:t>, Jonathan Pleim</a:t>
            </a:r>
            <a:r>
              <a:rPr lang="en-US" sz="1800" baseline="30000" dirty="0"/>
              <a:t>1</a:t>
            </a:r>
            <a:r>
              <a:rPr lang="en-US" sz="1800" dirty="0"/>
              <a:t>, George Pouliot</a:t>
            </a:r>
            <a:r>
              <a:rPr lang="en-US" sz="1800" baseline="30000" dirty="0"/>
              <a:t>1</a:t>
            </a:r>
            <a:r>
              <a:rPr lang="en-US" sz="1800" dirty="0"/>
              <a:t>, Wyat Appel</a:t>
            </a:r>
            <a:r>
              <a:rPr lang="en-US" sz="1800" baseline="30000" dirty="0"/>
              <a:t>1</a:t>
            </a:r>
            <a:r>
              <a:rPr lang="en-US" sz="1800" dirty="0"/>
              <a:t>, Matthew Woody</a:t>
            </a:r>
            <a:r>
              <a:rPr lang="en-US" sz="1800" baseline="30000" dirty="0"/>
              <a:t>3</a:t>
            </a:r>
            <a:r>
              <a:rPr lang="en-US" sz="1800" dirty="0"/>
              <a:t>, Benjamin Murphy</a:t>
            </a:r>
            <a:r>
              <a:rPr lang="en-US" sz="1800" baseline="30000" dirty="0"/>
              <a:t>1</a:t>
            </a:r>
            <a:r>
              <a:rPr lang="en-US" sz="1800" dirty="0"/>
              <a:t>, Kirk R. Baker</a:t>
            </a:r>
            <a:r>
              <a:rPr lang="en-US" sz="1800" baseline="30000" dirty="0"/>
              <a:t>3</a:t>
            </a:r>
            <a:r>
              <a:rPr lang="en-US" sz="1800" dirty="0"/>
              <a:t>, Daiwen Kang</a:t>
            </a:r>
            <a:r>
              <a:rPr lang="en-US" sz="1800" baseline="30000" dirty="0"/>
              <a:t>1</a:t>
            </a:r>
            <a:r>
              <a:rPr lang="en-US" sz="1800" dirty="0"/>
              <a:t>, Shawn Roselle</a:t>
            </a:r>
            <a:r>
              <a:rPr lang="en-US" sz="1800" baseline="30000" dirty="0"/>
              <a:t>1</a:t>
            </a:r>
            <a:r>
              <a:rPr lang="en-US" sz="1800" dirty="0"/>
              <a:t>, Brian Eder</a:t>
            </a:r>
            <a:r>
              <a:rPr lang="en-US" sz="1800" baseline="30000" dirty="0"/>
              <a:t>1</a:t>
            </a:r>
            <a:r>
              <a:rPr lang="en-US" sz="1800" dirty="0"/>
              <a:t>, Ellen Cooter</a:t>
            </a:r>
            <a:r>
              <a:rPr lang="en-US" sz="1800" baseline="30000" dirty="0"/>
              <a:t>1</a:t>
            </a:r>
            <a:endParaRPr lang="en-US" sz="1800" dirty="0"/>
          </a:p>
          <a:p>
            <a:pPr algn="ctr"/>
            <a:endParaRPr lang="en-US" sz="2000" dirty="0"/>
          </a:p>
          <a:p>
            <a:pPr algn="l"/>
            <a:r>
              <a:rPr lang="en-US" sz="1600" baseline="30000" dirty="0"/>
              <a:t>1</a:t>
            </a:r>
            <a:r>
              <a:rPr lang="en-US" sz="1600" dirty="0"/>
              <a:t>Computational Exposure Division, USEPA/ORD/NERL, Research Triangle Park, NC, USA</a:t>
            </a:r>
          </a:p>
          <a:p>
            <a:pPr algn="l"/>
            <a:r>
              <a:rPr lang="en-US" sz="1600" baseline="30000" dirty="0"/>
              <a:t>2</a:t>
            </a:r>
            <a:r>
              <a:rPr lang="en-US" sz="1600" dirty="0"/>
              <a:t>Department of Biomedical Engineering and Mechanics, Virginia Tech, Blacksburg, VA, USA</a:t>
            </a:r>
          </a:p>
          <a:p>
            <a:pPr algn="l"/>
            <a:r>
              <a:rPr lang="en-US" sz="1600" baseline="30000" dirty="0"/>
              <a:t>3</a:t>
            </a:r>
            <a:r>
              <a:rPr lang="en-US" sz="1600" dirty="0"/>
              <a:t>Office of Air Quality Planning and Standards, USEPA, Research Triangle Park, NC, USA</a:t>
            </a:r>
          </a:p>
          <a:p>
            <a:pPr algn="l"/>
            <a:endParaRPr lang="en-US" sz="1600" dirty="0"/>
          </a:p>
          <a:p>
            <a:pPr algn="l"/>
            <a:endParaRPr lang="en-US" sz="1900" dirty="0"/>
          </a:p>
          <a:p>
            <a:pPr algn="l"/>
            <a:endParaRPr lang="en-US" sz="1900" dirty="0"/>
          </a:p>
          <a:p>
            <a:pPr algn="l"/>
            <a:endParaRPr lang="en-US" sz="1900" dirty="0"/>
          </a:p>
          <a:p>
            <a:pPr algn="l"/>
            <a:endParaRPr lang="en-US" sz="2100" dirty="0"/>
          </a:p>
          <a:p>
            <a:pPr algn="l"/>
            <a:endParaRPr lang="en-US" sz="2100" dirty="0"/>
          </a:p>
          <a:p>
            <a:pPr algn="l"/>
            <a:endParaRPr lang="en-US" sz="2100" baseline="30000" dirty="0"/>
          </a:p>
          <a:p>
            <a:pPr algn="l"/>
            <a:endParaRPr lang="en-US" sz="2100" baseline="30000" dirty="0"/>
          </a:p>
          <a:p>
            <a:pPr algn="l"/>
            <a:endParaRPr lang="en-US" sz="2300" dirty="0"/>
          </a:p>
          <a:p>
            <a:pPr algn="l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23" y="1603808"/>
            <a:ext cx="3337743" cy="10512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71" y="2939528"/>
            <a:ext cx="1422329" cy="1099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914144"/>
            <a:ext cx="1455178" cy="1124456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9744" y="143897"/>
            <a:ext cx="8689109" cy="685800"/>
          </a:xfrm>
          <a:prstGeom prst="rect">
            <a:avLst/>
          </a:prstGeom>
        </p:spPr>
        <p:txBody>
          <a:bodyPr vert="horz" lIns="0" rIns="0" bIns="0" anchor="b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/>
              <a:t>3. WRF/CMAQ Evaluation – </a:t>
            </a:r>
            <a:r>
              <a:rPr lang="en-US" sz="2800" dirty="0"/>
              <a:t>CONUS 12km</a:t>
            </a:r>
            <a:br>
              <a:rPr lang="en-US" sz="2800" dirty="0"/>
            </a:br>
            <a:endParaRPr lang="en-US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42672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137343" y="121644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2016-04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63034" y="3581400"/>
            <a:ext cx="5098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MODIS case tends to reduce dust emissions further during the dust events</a:t>
            </a:r>
          </a:p>
          <a:p>
            <a:pPr marL="174625" indent="-174625"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Reduced dust emissions helps PM</a:t>
            </a:r>
            <a:r>
              <a:rPr lang="en-US" sz="1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2.5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from the SW to Great Lakes states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-115477" y="442596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2016-08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4504" y="6167735"/>
            <a:ext cx="450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MODIS and Base perform similarly on daily average domain-wide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Many sites in the 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east tend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to be better with reduced high bias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200" y="685800"/>
            <a:ext cx="4957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Daily PM</a:t>
            </a:r>
            <a:r>
              <a:rPr lang="en-US" sz="1600" b="1" baseline="-25000" dirty="0"/>
              <a:t>2.5</a:t>
            </a:r>
            <a:r>
              <a:rPr lang="en-US" sz="1600" b="1" dirty="0"/>
              <a:t> (</a:t>
            </a:r>
            <a:r>
              <a:rPr lang="en-US" sz="1600" b="1" dirty="0" err="1"/>
              <a:t>ug</a:t>
            </a:r>
            <a:r>
              <a:rPr lang="en-US" sz="1600" b="1" dirty="0"/>
              <a:t>/m</a:t>
            </a:r>
            <a:r>
              <a:rPr lang="en-US" sz="1600" b="1" baseline="30000" dirty="0"/>
              <a:t>3</a:t>
            </a:r>
            <a:r>
              <a:rPr lang="en-US" sz="1600" b="1" dirty="0"/>
              <a:t>) evaluation against AQS sites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3" y="4943229"/>
            <a:ext cx="3368627" cy="1076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79762"/>
            <a:ext cx="4191000" cy="2043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746654" y="4383721"/>
            <a:ext cx="1994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Bias: MODIS - Base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15000" y="1159578"/>
            <a:ext cx="1994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Bias: MODIS - Base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640" y="4758903"/>
            <a:ext cx="4020673" cy="194669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03684" y="2739106"/>
            <a:ext cx="15460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2016-04-16: Base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39194" y="2708953"/>
            <a:ext cx="15460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2016-04-16: MODIS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65EF6-C6F2-4A32-914D-3B09A1D5FA2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30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354" y="1465913"/>
            <a:ext cx="2049345" cy="26818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4886" y="1161771"/>
            <a:ext cx="3833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California Irrigation Management Information System (CIMIS) Stations (http://www.cimis.water.ca.gov/)</a:t>
            </a:r>
          </a:p>
          <a:p>
            <a:pPr algn="ctr"/>
            <a:endParaRPr lang="en-US" sz="1200" baseline="30000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204887" y="99850"/>
            <a:ext cx="8689109" cy="685800"/>
          </a:xfrm>
          <a:prstGeom prst="rect">
            <a:avLst/>
          </a:prstGeom>
        </p:spPr>
        <p:txBody>
          <a:bodyPr vert="horz" lIns="0" rIns="0" bIns="0" anchor="b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/>
              <a:t>3. WRF/CMAQ Evaluation – </a:t>
            </a:r>
            <a:r>
              <a:rPr lang="en-US" sz="2800" dirty="0"/>
              <a:t>CA 4km</a:t>
            </a:r>
            <a:br>
              <a:rPr lang="en-US" sz="2800" dirty="0"/>
            </a:b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27598" y="785650"/>
            <a:ext cx="3911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Comparison against CIMIS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27597" y="1931212"/>
            <a:ext cx="4491700" cy="2216591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4163" lvl="1" indent="-17145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5600" dirty="0">
                <a:latin typeface="Calibri" panose="020F0502020204030204" pitchFamily="34" charset="0"/>
              </a:rPr>
              <a:t>Irrigation data for crop and pasture: </a:t>
            </a:r>
            <a:r>
              <a:rPr lang="en-US" sz="5600" dirty="0" err="1">
                <a:latin typeface="Calibri" panose="020F0502020204030204" pitchFamily="34" charset="0"/>
              </a:rPr>
              <a:t>MIrAD</a:t>
            </a:r>
            <a:r>
              <a:rPr lang="en-US" sz="5600" dirty="0">
                <a:latin typeface="Calibri" panose="020F0502020204030204" pitchFamily="34" charset="0"/>
              </a:rPr>
              <a:t>-US at 250m (</a:t>
            </a:r>
            <a:r>
              <a:rPr lang="en-US" sz="5600" dirty="0">
                <a:latin typeface="Calibri" panose="020F0502020204030204" pitchFamily="34" charset="0"/>
                <a:hlinkClick r:id="rId4"/>
              </a:rPr>
              <a:t>http://earlywarning.usgs.gov/USirrigation</a:t>
            </a:r>
            <a:r>
              <a:rPr lang="en-US" sz="5600" dirty="0">
                <a:latin typeface="Calibri" panose="020F0502020204030204" pitchFamily="34" charset="0"/>
              </a:rPr>
              <a:t>)</a:t>
            </a:r>
          </a:p>
          <a:p>
            <a:pPr marL="284163" lvl="1" indent="-17145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4300" dirty="0">
              <a:latin typeface="Calibri" panose="020F0502020204030204" pitchFamily="34" charset="0"/>
            </a:endParaRPr>
          </a:p>
          <a:p>
            <a:pPr marL="284163" lvl="1" indent="-17145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5600" dirty="0">
                <a:latin typeface="Calibri" panose="020F0502020204030204" pitchFamily="34" charset="0"/>
              </a:rPr>
              <a:t>Irrigation scheme:  PX LSM deep soil water content is modified based on:</a:t>
            </a:r>
          </a:p>
          <a:p>
            <a:pPr marL="558483" lvl="2" indent="-17145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4800" dirty="0">
                <a:latin typeface="Calibri" panose="020F0502020204030204" pitchFamily="34" charset="0"/>
              </a:rPr>
              <a:t>Max. allowable water depletion  </a:t>
            </a:r>
            <a:r>
              <a:rPr lang="en-US" sz="4800" i="1" dirty="0">
                <a:latin typeface="Calibri" panose="020F0502020204030204" pitchFamily="34" charset="0"/>
              </a:rPr>
              <a:t>(Hanson et al., 2004; </a:t>
            </a:r>
            <a:r>
              <a:rPr lang="en-US" sz="4800" i="1" dirty="0" err="1">
                <a:latin typeface="Calibri" panose="020F0502020204030204" pitchFamily="34" charset="0"/>
              </a:rPr>
              <a:t>Sorooshian</a:t>
            </a:r>
            <a:r>
              <a:rPr lang="en-US" sz="4800" i="1" dirty="0">
                <a:latin typeface="Calibri" panose="020F0502020204030204" pitchFamily="34" charset="0"/>
              </a:rPr>
              <a:t> et al., 2011, JGR; </a:t>
            </a:r>
            <a:r>
              <a:rPr lang="en-US" sz="4800" i="1" dirty="0" err="1">
                <a:latin typeface="Calibri" panose="020F0502020204030204" pitchFamily="34" charset="0"/>
              </a:rPr>
              <a:t>Ozdogan</a:t>
            </a:r>
            <a:r>
              <a:rPr lang="en-US" sz="4800" i="1" dirty="0">
                <a:latin typeface="Calibri" panose="020F0502020204030204" pitchFamily="34" charset="0"/>
              </a:rPr>
              <a:t> et al., 2010, AMS)</a:t>
            </a:r>
            <a:endParaRPr lang="en-US" sz="4800" dirty="0">
              <a:latin typeface="Calibri" panose="020F0502020204030204" pitchFamily="34" charset="0"/>
            </a:endParaRPr>
          </a:p>
          <a:p>
            <a:pPr marL="284163" lvl="1" indent="-17145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400" dirty="0">
              <a:latin typeface="Calibri" panose="020F0502020204030204" pitchFamily="34" charset="0"/>
            </a:endParaRPr>
          </a:p>
          <a:p>
            <a:pPr marL="284163" lvl="1" indent="-17145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5600" dirty="0">
                <a:latin typeface="Calibri" panose="020F0502020204030204" pitchFamily="34" charset="0"/>
              </a:rPr>
              <a:t>MADIS site evaluations: similar results  </a:t>
            </a:r>
          </a:p>
          <a:p>
            <a:pPr marL="284163" lvl="1" indent="-1714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400" dirty="0">
              <a:latin typeface="Calibri" panose="020F05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65913"/>
            <a:ext cx="2039545" cy="2693276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4724400" y="977778"/>
            <a:ext cx="2039545" cy="4572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200" b="1" dirty="0">
                <a:solidFill>
                  <a:schemeClr val="tx1"/>
                </a:solidFill>
              </a:rPr>
              <a:t>Irrigated agricultural land (%) </a:t>
            </a:r>
          </a:p>
          <a:p>
            <a:pPr algn="ctr" fontAlgn="auto">
              <a:spcAft>
                <a:spcPts val="0"/>
              </a:spcAft>
            </a:pPr>
            <a:r>
              <a:rPr lang="en-US" sz="1200" b="1" dirty="0">
                <a:solidFill>
                  <a:schemeClr val="tx1"/>
                </a:solidFill>
              </a:rPr>
              <a:t>at 4km grid cells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6883354" y="970316"/>
            <a:ext cx="2205773" cy="4572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200" b="1" dirty="0">
                <a:solidFill>
                  <a:schemeClr val="tx1"/>
                </a:solidFill>
              </a:rPr>
              <a:t>Agricultural land (%) and CIMIS stations at 4km grid cells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653" y="4867311"/>
            <a:ext cx="3040182" cy="167480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5067" y="4876800"/>
            <a:ext cx="3005733" cy="165583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04887" y="4435366"/>
            <a:ext cx="8177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CIMIS sites (May 10 to June 30, 2010) : MODIS IRR - MODIS vs. grid irrigated land Percent</a:t>
            </a:r>
            <a:endParaRPr lang="en-US" sz="1400" b="1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6400800" y="5391037"/>
            <a:ext cx="2370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</a:rPr>
              <a:t>CIMIS sites in &gt; 50% irrigated grid cells  (34 sites) show some improvements  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8600" y="6400800"/>
            <a:ext cx="762000" cy="365125"/>
          </a:xfrm>
        </p:spPr>
        <p:txBody>
          <a:bodyPr/>
          <a:lstStyle/>
          <a:p>
            <a:pPr algn="l">
              <a:defRPr/>
            </a:pPr>
            <a:fld id="{EE201D97-A741-4A0B-B2AF-C1FEA0D61ECB}" type="slidenum">
              <a:rPr lang="en-US" smtClean="0"/>
              <a:pPr algn="l"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096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38" y="1905000"/>
            <a:ext cx="1652362" cy="2187453"/>
          </a:xfrm>
          <a:prstGeom prst="rect">
            <a:avLst/>
          </a:prstGeom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204887" y="99850"/>
            <a:ext cx="8689109" cy="685800"/>
          </a:xfrm>
          <a:prstGeom prst="rect">
            <a:avLst/>
          </a:prstGeom>
        </p:spPr>
        <p:txBody>
          <a:bodyPr vert="horz" lIns="0" rIns="0" bIns="0" anchor="b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/>
              <a:t>3. WRF/CMAQ Evaluation – </a:t>
            </a:r>
            <a:r>
              <a:rPr lang="en-US" sz="2800" dirty="0"/>
              <a:t>CA 4km</a:t>
            </a:r>
            <a:br>
              <a:rPr lang="en-US" sz="2800" dirty="0"/>
            </a:b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250350" y="807270"/>
            <a:ext cx="7721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</a:rPr>
              <a:t>20-Z average and average difference from May 10 to June 30, 2010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273" y="1905000"/>
            <a:ext cx="1682327" cy="21874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864" y="1877199"/>
            <a:ext cx="1684317" cy="2207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777" y="1828800"/>
            <a:ext cx="322223" cy="2255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89" y="1905000"/>
            <a:ext cx="228600" cy="22436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518" y="4610239"/>
            <a:ext cx="1588882" cy="20953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42" y="4623069"/>
            <a:ext cx="1597558" cy="20825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62" y="4623069"/>
            <a:ext cx="292924" cy="20904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624708"/>
            <a:ext cx="1604224" cy="21047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931" y="4624707"/>
            <a:ext cx="160069" cy="20808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095" y="4602104"/>
            <a:ext cx="240105" cy="216908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04800" y="1603128"/>
            <a:ext cx="1738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</a:rPr>
              <a:t>LH (W/m</a:t>
            </a:r>
            <a:r>
              <a:rPr lang="en-US" sz="1400" b="1" baseline="30000" dirty="0">
                <a:latin typeface="Calibri" panose="020F0502020204030204" pitchFamily="34" charset="0"/>
              </a:rPr>
              <a:t>2</a:t>
            </a:r>
            <a:r>
              <a:rPr lang="en-US" sz="1400" b="1" dirty="0">
                <a:latin typeface="Calibri" panose="020F0502020204030204" pitchFamily="34" charset="0"/>
              </a:rPr>
              <a:t>): MODIS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96728" y="1609086"/>
            <a:ext cx="1469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</a:rPr>
              <a:t>LH: MODIS IRR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32777" y="1594252"/>
            <a:ext cx="2364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LH: MODIS IRR - MODIS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54469" y="2549782"/>
            <a:ext cx="28169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</a:rPr>
              <a:t>LH increases in the Central Valley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400" dirty="0">
              <a:latin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</a:rPr>
              <a:t>2-m T and PBLH decrease  accordingly   </a:t>
            </a:r>
          </a:p>
          <a:p>
            <a:r>
              <a:rPr lang="en-US" sz="1400" dirty="0">
                <a:latin typeface="Calibri" panose="020F0502020204030204" pitchFamily="34" charset="0"/>
              </a:rPr>
              <a:t> 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2112" y="4327116"/>
            <a:ext cx="149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</a:rPr>
              <a:t>2-m T (K): MODIS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99712" y="4338939"/>
            <a:ext cx="2567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</a:rPr>
              <a:t>2-m T: MODIS IRR - MODIS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30471" y="4316931"/>
            <a:ext cx="149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</a:rPr>
              <a:t>PBLH (m): MODIS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503981" y="4316738"/>
            <a:ext cx="2567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</a:rPr>
              <a:t>PBLH: MODIS IRR - MODIS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775" y="4646716"/>
            <a:ext cx="225025" cy="20667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513" y="4602104"/>
            <a:ext cx="1601487" cy="210349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" y="6400800"/>
            <a:ext cx="762000" cy="365125"/>
          </a:xfrm>
        </p:spPr>
        <p:txBody>
          <a:bodyPr/>
          <a:lstStyle/>
          <a:p>
            <a:pPr algn="l">
              <a:defRPr/>
            </a:pPr>
            <a:fld id="{EE201D97-A741-4A0B-B2AF-C1FEA0D61ECB}" type="slidenum">
              <a:rPr lang="en-US" smtClean="0"/>
              <a:pPr algn="l"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208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67" y="4437906"/>
            <a:ext cx="2918767" cy="22562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891" y="4485577"/>
            <a:ext cx="2876814" cy="222382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9744" y="143897"/>
            <a:ext cx="8689109" cy="685800"/>
          </a:xfrm>
          <a:prstGeom prst="rect">
            <a:avLst/>
          </a:prstGeom>
        </p:spPr>
        <p:txBody>
          <a:bodyPr vert="horz" lIns="0" rIns="0" bIns="0" anchor="b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/>
              <a:t>3. WRF/CMAQ Evaluation – CA 4km</a:t>
            </a:r>
            <a:br>
              <a:rPr lang="en-US" sz="2800" dirty="0"/>
            </a:b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102444" y="8806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2010-05-10 to 06-31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9672" y="1916245"/>
            <a:ext cx="4500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Irrigation treatment reduces errors for the Central Valley and southeastern area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During the ozone event, irrigation reduces the daily averaged mean bias and error in the Central Valley slightly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54243" y="4284016"/>
            <a:ext cx="2647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Bias: MODIS IRR - MODIS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3985" y="874960"/>
            <a:ext cx="5543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Daily Maximum 8-h Average O</a:t>
            </a:r>
            <a:r>
              <a:rPr lang="en-US" sz="1600" b="1" baseline="-25000" dirty="0"/>
              <a:t>3</a:t>
            </a:r>
            <a:r>
              <a:rPr lang="en-US" sz="1600" b="1" dirty="0"/>
              <a:t> (ppb) against AQS sites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091" y="1345696"/>
            <a:ext cx="3187909" cy="246430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102444" y="1213514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MAError</a:t>
            </a:r>
            <a:r>
              <a:rPr lang="en-US" sz="1400" b="1" dirty="0"/>
              <a:t>: MODIS IRR - MODIS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343" y="3788527"/>
            <a:ext cx="3727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Ozone event: 2010-06-01 to 06-07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68" y="4485576"/>
            <a:ext cx="2876813" cy="222382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57200" y="4284017"/>
            <a:ext cx="1994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Bias: MODIS IRR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6000" y="4259632"/>
            <a:ext cx="2684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MAError</a:t>
            </a:r>
            <a:r>
              <a:rPr lang="en-US" sz="1400" b="1" dirty="0"/>
              <a:t>: MODIS IRR - MODIS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65EF6-C6F2-4A32-914D-3B09A1D5FA2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2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16" y="1642339"/>
            <a:ext cx="2851113" cy="2203955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9744" y="143897"/>
            <a:ext cx="8689109" cy="685800"/>
          </a:xfrm>
          <a:prstGeom prst="rect">
            <a:avLst/>
          </a:prstGeom>
        </p:spPr>
        <p:txBody>
          <a:bodyPr vert="horz" lIns="0" rIns="0" bIns="0" anchor="b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/>
              <a:t>3. WRF/CMAQ Evaluation – CA 4km</a:t>
            </a:r>
            <a:br>
              <a:rPr lang="en-US" sz="2800" dirty="0"/>
            </a:b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822133" y="81427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2010-05-10 to 06-31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08888" y="6048043"/>
            <a:ext cx="75395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Irrigation reduces bias and error of PM</a:t>
            </a:r>
            <a:r>
              <a:rPr lang="en-US" sz="1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2.5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and PM</a:t>
            </a:r>
            <a:r>
              <a:rPr lang="en-US" sz="1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slightly</a:t>
            </a:r>
            <a:endParaRPr lang="en-US" sz="14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679" y="1672784"/>
            <a:ext cx="2811727" cy="21735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386" y="1672785"/>
            <a:ext cx="2811726" cy="21735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4698" y="829668"/>
            <a:ext cx="4778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Daily PM (</a:t>
            </a:r>
            <a:r>
              <a:rPr lang="en-US" sz="1600" b="1" dirty="0" err="1"/>
              <a:t>ug</a:t>
            </a:r>
            <a:r>
              <a:rPr lang="en-US" sz="1600" b="1" dirty="0"/>
              <a:t>/m</a:t>
            </a:r>
            <a:r>
              <a:rPr lang="en-US" sz="1600" b="1" baseline="30000" dirty="0"/>
              <a:t>3</a:t>
            </a:r>
            <a:r>
              <a:rPr lang="en-US" sz="1600" b="1" dirty="0"/>
              <a:t>) evaluation against AQS sites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81871" y="1524000"/>
            <a:ext cx="2698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Bias: MODIS IRR - MODIS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05049" y="151712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/>
              <a:t>MAError</a:t>
            </a:r>
            <a:r>
              <a:rPr lang="en-US" sz="1200" b="1" dirty="0"/>
              <a:t>: MODIS IRR - MODIS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8304" y="1524000"/>
            <a:ext cx="1994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Bias: MODIS IRR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11" y="3844089"/>
            <a:ext cx="2526326" cy="19528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29" y="3831976"/>
            <a:ext cx="2494529" cy="19283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050" y="3876739"/>
            <a:ext cx="2438400" cy="188492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2203" y="5236607"/>
            <a:ext cx="699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PM</a:t>
            </a:r>
            <a:r>
              <a:rPr lang="en-US" sz="1400" b="1" baseline="-25000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203" y="3323254"/>
            <a:ext cx="699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PM</a:t>
            </a:r>
            <a:r>
              <a:rPr lang="en-US" sz="1400" b="1" baseline="-25000" dirty="0">
                <a:solidFill>
                  <a:srgbClr val="C00000"/>
                </a:solidFill>
              </a:rPr>
              <a:t>2.5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65EF6-C6F2-4A32-914D-3B09A1D5FA2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88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743712"/>
          </a:xfrm>
        </p:spPr>
        <p:txBody>
          <a:bodyPr>
            <a:noAutofit/>
          </a:bodyPr>
          <a:lstStyle/>
          <a:p>
            <a:r>
              <a:rPr lang="en-US" sz="3600" dirty="0"/>
              <a:t>Conclusions and 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812024" cy="335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Conclusions</a:t>
            </a: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lvl="1" indent="-225425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Updated coupled WRF/CMAQ performs reasonably well with averaged MODIS vegetation</a:t>
            </a:r>
          </a:p>
          <a:p>
            <a:pPr marL="675958" lvl="2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Reduces cold and wet bias during the daytime; but tends to make the model wetter late at night</a:t>
            </a:r>
          </a:p>
          <a:p>
            <a:pPr marL="675958" lvl="2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Surface ozone is slightly better and PM is improved particularly during the dust events </a:t>
            </a:r>
          </a:p>
          <a:p>
            <a:pPr marL="675958" lvl="2" indent="-285750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lvl="1" indent="-225425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simple irrigation scheme helps improve the system in general</a:t>
            </a:r>
          </a:p>
          <a:p>
            <a:pPr marL="675958" lvl="2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Reduces hot and dry bias for CIMIS sites which are dominated by irrigated agricultural land</a:t>
            </a:r>
          </a:p>
          <a:p>
            <a:pPr marL="675958" lvl="2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Influences LH, 2-m T, and PBLH in the Central Valley</a:t>
            </a:r>
          </a:p>
          <a:p>
            <a:pPr marL="675958" lvl="2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Improves ozone and PM in the Central Valley 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4572000"/>
            <a:ext cx="7391400" cy="21336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 2"/>
              <a:buNone/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Future Work</a:t>
            </a:r>
          </a:p>
          <a:p>
            <a:pPr marL="341313" lvl="1" indent="-225425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800" dirty="0">
              <a:latin typeface="+mj-lt"/>
            </a:endParaRPr>
          </a:p>
          <a:p>
            <a:pPr marL="341313" lvl="1" indent="-225425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Complete two manuscripts with detailed description and analysis</a:t>
            </a:r>
          </a:p>
          <a:p>
            <a:pPr marL="341313" lvl="1" indent="-225425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lvl="1" indent="-225425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Implement the photosynthesis approach in the updated system</a:t>
            </a:r>
          </a:p>
          <a:p>
            <a:pPr marL="341313" lvl="1" indent="-225425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lvl="1" indent="-225425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Help implement the updates in the WRF and CMAQ releases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65EF6-C6F2-4A32-914D-3B09A1D5FA2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42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83336"/>
            <a:ext cx="7812024" cy="743712"/>
          </a:xfrm>
        </p:spPr>
        <p:txBody>
          <a:bodyPr>
            <a:noAutofit/>
          </a:bodyPr>
          <a:lstStyle/>
          <a:p>
            <a:r>
              <a:rPr lang="en-US" sz="3600" dirty="0"/>
              <a:t>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7812024" cy="3352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+mj-lt"/>
              </a:rPr>
              <a:t>While this work has been reviewed and cleared </a:t>
            </a:r>
            <a:r>
              <a:rPr lang="en-US" sz="2400">
                <a:solidFill>
                  <a:srgbClr val="0070C0"/>
                </a:solidFill>
                <a:latin typeface="+mj-lt"/>
              </a:rPr>
              <a:t>for presentation 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by the U.S. EPA, the views expressed here are those of the authors and do not necessarily represent the official views or policies of the Agency. </a:t>
            </a:r>
            <a:endParaRPr lang="en-US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lvl="1" indent="-225425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65EF6-C6F2-4A32-914D-3B09A1D5FA2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46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80" y="4343400"/>
            <a:ext cx="3230661" cy="1905000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5878" y="91689"/>
            <a:ext cx="5943600" cy="685800"/>
          </a:xfrm>
        </p:spPr>
        <p:txBody>
          <a:bodyPr>
            <a:noAutofit/>
          </a:bodyPr>
          <a:lstStyle/>
          <a:p>
            <a:r>
              <a:rPr lang="en-US" sz="3600" dirty="0"/>
              <a:t>1. Background and Objective</a:t>
            </a:r>
            <a:r>
              <a:rPr lang="en-US" sz="2800" dirty="0"/>
              <a:t> </a:t>
            </a:r>
            <a:endParaRPr lang="en-US" sz="36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40153" y="1254266"/>
            <a:ext cx="8650742" cy="1034824"/>
          </a:xfrm>
          <a:prstGeom prst="rect">
            <a:avLst/>
          </a:prstGeom>
          <a:noFill/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LSM: important for WRF/CMAQ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Meteorology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heat, moisture and momentum (e.g. LH, soil water, 2-m T and Q, PBLH)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 quality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dry deposition and dust emissions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</a:pPr>
            <a:endParaRPr lang="en-US" sz="2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1" y="4066401"/>
            <a:ext cx="3733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Updated: WRF3.4 bias difference: MODIS – Base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45732" y="5558135"/>
            <a:ext cx="87303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2-m Q</a:t>
            </a:r>
          </a:p>
          <a:p>
            <a:pPr algn="ctr"/>
            <a:r>
              <a:rPr lang="en-US" sz="1200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200608</a:t>
            </a:r>
            <a:endParaRPr lang="en-US" sz="1200" i="1" dirty="0">
              <a:ln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8316" y="6239286"/>
            <a:ext cx="3219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MODIS improves 2-m Q in the north-central states</a:t>
            </a:r>
            <a:endParaRPr lang="en-US" sz="1100" dirty="0">
              <a:latin typeface="+mj-lt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724400" y="5655291"/>
            <a:ext cx="1046545" cy="364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000" b="1" dirty="0"/>
              <a:t>Better:</a:t>
            </a:r>
          </a:p>
          <a:p>
            <a:pPr fontAlgn="auto">
              <a:spcAft>
                <a:spcPts val="0"/>
              </a:spcAft>
            </a:pPr>
            <a:r>
              <a:rPr lang="en-US" sz="1000" b="1" dirty="0"/>
              <a:t>63.85% sites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399" y="4818072"/>
            <a:ext cx="737496" cy="1354127"/>
          </a:xfrm>
          <a:prstGeom prst="rect">
            <a:avLst/>
          </a:prstGeom>
        </p:spPr>
      </p:pic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457201" y="2670449"/>
            <a:ext cx="8345936" cy="1139551"/>
          </a:xfrm>
          <a:prstGeom prst="rect">
            <a:avLst/>
          </a:prstGeom>
          <a:noFill/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</a:pPr>
            <a:r>
              <a:rPr lang="en-US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Efforts on improving land surface processes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Evaluated and updated WRF v3.4 with MODIS vegetation product for offline CMAQ v5.0.1 (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Ran et al., 2015 and 2016, JGR-Atmos.)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Implemented a photosynthesis approach in the PX LSM box model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(Ran et al., 2017, JGR-Atmos.)</a:t>
            </a:r>
            <a:endParaRPr lang="en-US" sz="2000" i="1" dirty="0">
              <a:latin typeface="+mj-lt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35" y="4345806"/>
            <a:ext cx="3500400" cy="190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97335" y="6236231"/>
            <a:ext cx="3565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MODIS input helps reduce 2-m Q bias during growing season from April to September</a:t>
            </a:r>
            <a:r>
              <a:rPr lang="en-US" sz="1600" dirty="0">
                <a:latin typeface="+mj-lt"/>
              </a:rPr>
              <a:t>	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4800" y="4066401"/>
            <a:ext cx="4002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Monthly average mean bias (MB) and error  (MAE)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65EF6-C6F2-4A32-914D-3B09A1D5FA2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156072" y="5742801"/>
            <a:ext cx="87303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endParaRPr lang="en-US" sz="1200" i="1" dirty="0">
              <a:ln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297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5878" y="91689"/>
            <a:ext cx="5943600" cy="685800"/>
          </a:xfrm>
        </p:spPr>
        <p:txBody>
          <a:bodyPr>
            <a:noAutofit/>
          </a:bodyPr>
          <a:lstStyle/>
          <a:p>
            <a:r>
              <a:rPr lang="en-US" sz="3600" dirty="0"/>
              <a:t>1. Background and Objective</a:t>
            </a:r>
            <a:r>
              <a:rPr lang="en-US" sz="2800" dirty="0"/>
              <a:t> 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46" y="2438400"/>
            <a:ext cx="3542940" cy="15851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7166" y="2209800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Bias Difference: Updated CMAQ – Base CMAQ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7046" y="3981099"/>
            <a:ext cx="365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Bias reduction across domain, particularly southwest - &gt; sparsely vegetated land (average 2.1 ppb)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95600" y="3434462"/>
            <a:ext cx="84629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1200" baseline="-250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1200" i="1" baseline="-25000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2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200608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25938"/>
            <a:ext cx="2157516" cy="156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495800" y="4121017"/>
            <a:ext cx="4190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Sites in &gt; 50% irrigated grid cells show bigger improvements              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317166" y="1143001"/>
            <a:ext cx="8598234" cy="939332"/>
          </a:xfrm>
          <a:prstGeom prst="rect">
            <a:avLst/>
          </a:prstGeom>
          <a:noFill/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</a:pPr>
            <a:r>
              <a:rPr lang="en-US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Efforts on improving land surface processes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227013" fontAlgn="auto">
              <a:spcAft>
                <a:spcPts val="0"/>
              </a:spcAft>
              <a:buFont typeface="+mj-lt"/>
              <a:buAutoNum type="arabicPeriod" startAt="3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Updated CMAQ v5.0.1 for  O</a:t>
            </a:r>
            <a:r>
              <a:rPr lang="en-US" sz="1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dry deposition soil resistance and developed a simple irrigation scheme in updated WRF v3.4 	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(Ran et al., CMAS 2016)</a:t>
            </a:r>
            <a:endParaRPr lang="en-US" sz="2000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15330" y="3047963"/>
            <a:ext cx="14478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2-m T</a:t>
            </a:r>
          </a:p>
          <a:p>
            <a:pPr algn="ctr"/>
            <a:r>
              <a:rPr lang="en-US" sz="12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2010 05-06</a:t>
            </a:r>
            <a:endParaRPr lang="en-US" sz="1200" i="1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82102" y="2277689"/>
            <a:ext cx="2928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MODIS: Irrigation – Base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7943" y="5757414"/>
            <a:ext cx="8438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evaluate the updated coupled model - WRF/CMAQ</a:t>
            </a:r>
          </a:p>
          <a:p>
            <a:pPr marL="346075" lvl="1" indent="-230188"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CMAQ 12km  (April and August 2016)</a:t>
            </a:r>
          </a:p>
          <a:p>
            <a:pPr marL="346075" lvl="1" indent="-230188"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CA 4km with the simple irrigation scheme (May - June, 2010)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317166" y="4669030"/>
            <a:ext cx="8598234" cy="817370"/>
          </a:xfrm>
          <a:prstGeom prst="rect">
            <a:avLst/>
          </a:prstGeom>
          <a:noFill/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7" indent="-342900" fontAlgn="auto">
              <a:spcAft>
                <a:spcPts val="0"/>
              </a:spcAft>
              <a:buFont typeface="+mj-lt"/>
              <a:buAutoNum type="arabicPeriod" startAt="4"/>
            </a:pPr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Coupled WRF v3.8/CMAQ v5.2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with the previous updates and new changes</a:t>
            </a:r>
          </a:p>
          <a:p>
            <a:pPr marL="824547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MODIS vegetation input </a:t>
            </a:r>
          </a:p>
          <a:p>
            <a:pPr marL="824547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Soil treatment 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8787" indent="-342900" fontAlgn="auto">
              <a:spcAft>
                <a:spcPts val="0"/>
              </a:spcAft>
              <a:buFont typeface="+mj-lt"/>
              <a:buAutoNum type="arabicPeriod" startAt="4"/>
            </a:pPr>
            <a:endParaRPr lang="en-US" sz="20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9414" y="2068437"/>
            <a:ext cx="4543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CIMIS Site Metrics  vs. Grid Irrigated Land Percent</a:t>
            </a:r>
            <a:endParaRPr lang="en-US" sz="1200" b="1" baseline="30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65EF6-C6F2-4A32-914D-3B09A1D5FA2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01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549" y="1752600"/>
            <a:ext cx="2946851" cy="1863101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491" y="295804"/>
            <a:ext cx="7010400" cy="605803"/>
          </a:xfrm>
        </p:spPr>
        <p:txBody>
          <a:bodyPr>
            <a:normAutofit/>
          </a:bodyPr>
          <a:lstStyle/>
          <a:p>
            <a:r>
              <a:rPr lang="en-US" sz="3600" dirty="0"/>
              <a:t>2. MODIS Data and Soil Treatment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7805" y="1730516"/>
            <a:ext cx="267393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2"/>
            <a:r>
              <a:rPr lang="en-US" sz="1600" dirty="0">
                <a:solidFill>
                  <a:srgbClr val="C00000"/>
                </a:solidFill>
                <a:latin typeface="+mj-lt"/>
              </a:rPr>
              <a:t>Real-time LAI</a:t>
            </a:r>
          </a:p>
          <a:p>
            <a:pPr marL="119062"/>
            <a:r>
              <a:rPr lang="en-US" sz="1400" dirty="0">
                <a:latin typeface="+mj-lt"/>
              </a:rPr>
              <a:t>MODIS LAI/FPAR V6 products at 500m: </a:t>
            </a:r>
          </a:p>
          <a:p>
            <a:pPr marL="119062"/>
            <a:endParaRPr lang="en-US" sz="1400" dirty="0">
              <a:latin typeface="+mj-lt"/>
            </a:endParaRPr>
          </a:p>
          <a:p>
            <a:pPr marL="285750" indent="-168275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Inconsistent values – jumping due to contaminations in image acquisition</a:t>
            </a:r>
          </a:p>
          <a:p>
            <a:pPr marL="285750" indent="-168275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166688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LAI is lower in the peak growing day in August than that in June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805" y="1752600"/>
            <a:ext cx="2952595" cy="18631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7000" y="1524000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MCD15A2H V6 LAI: 2016-06-25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7399" y="1524000"/>
            <a:ext cx="3048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MCD15A2H V6 LAI: 2016-08-04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341195"/>
            <a:ext cx="2876395" cy="18419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27" y="4327128"/>
            <a:ext cx="2943274" cy="18560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90800" y="4066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MOD15A2GFS V5 LAI: 06-25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91224" y="4066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MOD15A2GFS V5 LAI: 08-04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" y="4343400"/>
            <a:ext cx="3048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2"/>
            <a:r>
              <a:rPr lang="en-US" sz="1600" dirty="0">
                <a:solidFill>
                  <a:srgbClr val="C00000"/>
                </a:solidFill>
                <a:latin typeface="+mj-lt"/>
              </a:rPr>
              <a:t>4 year averaged LAI (2004-2007) </a:t>
            </a:r>
          </a:p>
          <a:p>
            <a:pPr marL="119062"/>
            <a:r>
              <a:rPr lang="en-US" sz="1400" dirty="0">
                <a:latin typeface="+mj-lt"/>
              </a:rPr>
              <a:t>North American Carbon Program (NACP) MODIS gap-filled and smoothed products at 1km </a:t>
            </a:r>
            <a:r>
              <a:rPr lang="en-US" sz="1400" i="1" dirty="0">
                <a:latin typeface="+mj-lt"/>
              </a:rPr>
              <a:t>(Gao et al., 2008, IEEE):</a:t>
            </a:r>
          </a:p>
          <a:p>
            <a:pPr marL="119062"/>
            <a:endParaRPr lang="en-US" sz="1400" i="1" dirty="0"/>
          </a:p>
          <a:p>
            <a:pPr marL="285750" indent="-166688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LAI is consistent, but different from real-time product </a:t>
            </a:r>
          </a:p>
          <a:p>
            <a:pPr marL="285750" indent="-166688">
              <a:buFont typeface="Arial" panose="020B0604020202020204" pitchFamily="34" charset="0"/>
              <a:buChar char="•"/>
            </a:pPr>
            <a:endParaRPr lang="en-US" sz="1200" dirty="0">
              <a:latin typeface="+mj-lt"/>
            </a:endParaRPr>
          </a:p>
          <a:p>
            <a:pPr marL="285750" indent="-16668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B050"/>
                </a:solidFill>
              </a:rPr>
              <a:t>WRF and CMAQ dust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65EF6-C6F2-4A32-914D-3B09A1D5FA2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0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08" y="4655060"/>
            <a:ext cx="2668792" cy="21651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731" y="4655060"/>
            <a:ext cx="2662069" cy="2165190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491" y="295804"/>
            <a:ext cx="7010400" cy="605803"/>
          </a:xfrm>
        </p:spPr>
        <p:txBody>
          <a:bodyPr>
            <a:normAutofit/>
          </a:bodyPr>
          <a:lstStyle/>
          <a:p>
            <a:r>
              <a:rPr lang="en-US" sz="3600" dirty="0"/>
              <a:t>2. MODIS Data and Soil Treatment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2669546"/>
            <a:ext cx="525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282575">
              <a:buFont typeface="+mj-lt"/>
              <a:buAutoNum type="arabicPeriod"/>
            </a:pPr>
            <a:r>
              <a:rPr lang="en-US" sz="1600" dirty="0">
                <a:solidFill>
                  <a:srgbClr val="C00000"/>
                </a:solidFill>
                <a:latin typeface="+mj-lt"/>
              </a:rPr>
              <a:t>WRF PX LSM updated on:</a:t>
            </a:r>
          </a:p>
          <a:p>
            <a:pPr marL="404812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Soil texture: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Menut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et al., 2013, JGR-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Atmos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04812" indent="-285750">
              <a:buFont typeface="Arial" panose="020B0604020202020204" pitchFamily="34" charset="0"/>
              <a:buChar char="•"/>
            </a:pPr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4812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Soil parameters: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Noilhan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Mahfouf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et al., 1996, GPC, ECMWF TESSEL</a:t>
            </a:r>
          </a:p>
          <a:p>
            <a:pPr marL="404812" indent="-285750">
              <a:buFont typeface="Arial" panose="020B0604020202020204" pitchFamily="34" charset="0"/>
              <a:buChar char="•"/>
            </a:pPr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4812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Soil residual water: fitted function using soil texture based on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Rawls et al., 1982, Trans. ASAE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idx="1"/>
          </p:nvPr>
        </p:nvSpPr>
        <p:spPr>
          <a:xfrm>
            <a:off x="339437" y="1232059"/>
            <a:ext cx="5740510" cy="1170597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+mj-lt"/>
              </a:rPr>
              <a:t>Consistent soil and </a:t>
            </a:r>
            <a:r>
              <a:rPr lang="en-US" sz="2400" dirty="0" err="1">
                <a:latin typeface="+mj-lt"/>
              </a:rPr>
              <a:t>vegF</a:t>
            </a:r>
            <a:r>
              <a:rPr lang="en-US" sz="2400" dirty="0">
                <a:latin typeface="+mj-lt"/>
              </a:rPr>
              <a:t> treatment for: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+mj-lt"/>
              </a:rPr>
              <a:t>WRF PX LSM </a:t>
            </a:r>
            <a:r>
              <a:rPr lang="en-US" sz="1700" i="1" dirty="0">
                <a:latin typeface="+mj-lt"/>
              </a:rPr>
              <a:t>(Pleim and Xiu, 1995, JAM)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+mj-lt"/>
              </a:rPr>
              <a:t>CMAQ dust model </a:t>
            </a:r>
            <a:r>
              <a:rPr lang="en-US" sz="1700" i="1" dirty="0">
                <a:latin typeface="+mj-lt"/>
              </a:rPr>
              <a:t>(Foroutan et al., 2017, JAMES)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57669" y="1387430"/>
            <a:ext cx="2963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Residual soil water for 11 soil types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25212" y="4655060"/>
            <a:ext cx="2617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Base CMAQ: soil categories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4752770"/>
            <a:ext cx="3439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2" indent="-342900">
              <a:buFont typeface="+mj-lt"/>
              <a:buAutoNum type="arabicPeriod" startAt="2"/>
            </a:pPr>
            <a:r>
              <a:rPr lang="en-US" sz="1600" dirty="0">
                <a:solidFill>
                  <a:srgbClr val="C00000"/>
                </a:solidFill>
                <a:latin typeface="+mj-lt"/>
              </a:rPr>
              <a:t>CMAQ dust model updated on:</a:t>
            </a:r>
          </a:p>
          <a:p>
            <a:pPr marL="285750" indent="-166688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WRF vegetation fraction (MODIS FPAR)</a:t>
            </a:r>
          </a:p>
          <a:p>
            <a:pPr marL="285750" indent="-166688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166688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WRF Soil texture: </a:t>
            </a:r>
          </a:p>
          <a:p>
            <a:pPr marL="461963" lvl="1" indent="-176213"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Very similar – PX LSM soil categories do well</a:t>
            </a:r>
          </a:p>
          <a:p>
            <a:pPr marL="461963" lvl="1" indent="-176213">
              <a:buFont typeface="Wingdings" panose="05000000000000000000" pitchFamily="2" charset="2"/>
              <a:buChar char="Ø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1963" lvl="1" indent="-176213"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More fine and medium sand in the east and less in the west from WRF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32858" y="4306236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Fine and medium sand percent at 12km grid cells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04558" y="4671906"/>
            <a:ext cx="2617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Modified CMAQ: WRF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6084" y="1672186"/>
            <a:ext cx="2193461" cy="227216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65EF6-C6F2-4A32-914D-3B09A1D5FA2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858000" y="1975158"/>
            <a:ext cx="1534341" cy="1553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934626" y="2286000"/>
            <a:ext cx="599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1 : 1</a:t>
            </a:r>
          </a:p>
        </p:txBody>
      </p:sp>
    </p:spTree>
    <p:extLst>
      <p:ext uri="{BB962C8B-B14F-4D97-AF65-F5344CB8AC3E}">
        <p14:creationId xmlns:p14="http://schemas.microsoft.com/office/powerpoint/2010/main" val="1879044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267201"/>
            <a:ext cx="1786517" cy="23621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6" y="5730875"/>
            <a:ext cx="557480" cy="762000"/>
          </a:xfrm>
          <a:prstGeom prst="rect">
            <a:avLst/>
          </a:prstGeom>
        </p:spPr>
      </p:pic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810000" y="4267200"/>
            <a:ext cx="5257800" cy="243840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Configuration</a:t>
            </a:r>
          </a:p>
          <a:p>
            <a:pPr marL="339725" indent="-277813"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No feedback</a:t>
            </a:r>
          </a:p>
          <a:p>
            <a:pPr marL="339725" indent="-277813"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NCEP 12km NAM analysis and reanalyzed  with OBS data using OBSGRID </a:t>
            </a:r>
          </a:p>
          <a:p>
            <a:pPr marL="339725" indent="-277813"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Indirect soil nudging from 2-m T and Q (SFDDA) in the PX LSM </a:t>
            </a:r>
          </a:p>
          <a:p>
            <a:pPr marL="574675" lvl="2" indent="-174625">
              <a:buFont typeface="+mj-lt"/>
              <a:buAutoNum type="arabicPeriod"/>
            </a:pP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2010 and April 2016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standard NCEP NAM 12km every 3 hours</a:t>
            </a:r>
          </a:p>
          <a:p>
            <a:pPr marL="574675" lvl="2" indent="-174625">
              <a:buFont typeface="+mj-lt"/>
              <a:buAutoNum type="arabicPeriod"/>
            </a:pP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August 2016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hourly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UnRestricted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Mesoscale Analysis (URMA) 2.5km</a:t>
            </a:r>
          </a:p>
          <a:p>
            <a:pPr marL="339725" indent="-277813"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CB05e51 gas-phase chemistry, AE6 modal aerosols</a:t>
            </a:r>
          </a:p>
          <a:p>
            <a:pPr marL="339725" indent="-277813"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In-line biogenic and dust emissions</a:t>
            </a:r>
          </a:p>
          <a:p>
            <a:pPr marL="339725" indent="-277813"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Others: standard EPA options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(Ran et al., 2016, JGR-Atmos.)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0" y="1477196"/>
            <a:ext cx="5257799" cy="25908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lnSpcReduction="1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Two domains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CONUS 12km April and August 2016:  two scenarios </a:t>
            </a:r>
          </a:p>
          <a:p>
            <a:pPr marL="514350" lvl="1" indent="-227013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defRPr/>
            </a:pP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standard released WRF and CMAQ with PX LSM table</a:t>
            </a:r>
          </a:p>
          <a:p>
            <a:pPr marL="514350" lvl="1" indent="-227013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defRPr/>
            </a:pP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updated system with averaged LAI/FPAR</a:t>
            </a:r>
          </a:p>
          <a:p>
            <a:pPr marL="287337" lvl="1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Emissions: NRT emissions from projected USEPA NEI </a:t>
            </a:r>
          </a:p>
          <a:p>
            <a:pPr marL="274320" lvl="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lvl="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4km May to June 2010: 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wo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scenarios</a:t>
            </a:r>
          </a:p>
          <a:p>
            <a:pPr marL="514350" lvl="1" indent="-227013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defRPr/>
            </a:pP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updated system with averaged LAI/FPAR</a:t>
            </a:r>
          </a:p>
          <a:p>
            <a:pPr marL="514350" lvl="1" indent="-227013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MODIS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IRR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with a simple irrigation scheme</a:t>
            </a:r>
          </a:p>
          <a:p>
            <a:pPr marL="287337" lvl="1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Emissions: same as what is used by </a:t>
            </a:r>
            <a:r>
              <a:rPr lang="en-US" sz="1300" i="1" dirty="0">
                <a:latin typeface="Calibri" panose="020F0502020204030204" pitchFamily="34" charset="0"/>
                <a:cs typeface="Calibri" panose="020F0502020204030204" pitchFamily="34" charset="0"/>
              </a:rPr>
              <a:t>Woody et al., 2016, ACP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6" y="1533512"/>
            <a:ext cx="3314700" cy="2193845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02490" y="76201"/>
            <a:ext cx="8689109" cy="6858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3. WRF/CMAQ Evaluation – </a:t>
            </a:r>
            <a:r>
              <a:rPr lang="en-US" sz="2800" dirty="0"/>
              <a:t>Model Configuration</a:t>
            </a:r>
            <a:br>
              <a:rPr lang="en-US" sz="2800" dirty="0"/>
            </a:b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091" y="4265222"/>
            <a:ext cx="1794670" cy="23641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6825" y="1109947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Forest Percent for CONUS 12km NLCD(2011)/MODIS(2016)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" y="388173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Forest and Agricultural Percent for CA 4km NLCD(2011)/MODIS(2010)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22761" y="1117431"/>
            <a:ext cx="4732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Updated coupled WRF-ARW v3.8/CMAQ v5.2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2400" y="6446837"/>
            <a:ext cx="762000" cy="365125"/>
          </a:xfrm>
        </p:spPr>
        <p:txBody>
          <a:bodyPr/>
          <a:lstStyle/>
          <a:p>
            <a:pPr>
              <a:defRPr/>
            </a:pPr>
            <a:fld id="{3F865EF6-C6F2-4A32-914D-3B09A1D5FA2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99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92" y="3810000"/>
            <a:ext cx="2843011" cy="14215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3812850"/>
            <a:ext cx="2889899" cy="1444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58" y="5029200"/>
            <a:ext cx="2873041" cy="14365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228" y="1066800"/>
            <a:ext cx="2840078" cy="14200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282" y="1066800"/>
            <a:ext cx="2847733" cy="1423868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0794" y="128192"/>
            <a:ext cx="8689109" cy="685800"/>
          </a:xfrm>
          <a:prstGeom prst="rect">
            <a:avLst/>
          </a:prstGeom>
        </p:spPr>
        <p:txBody>
          <a:bodyPr vert="horz" lIns="0" rIns="0" bIns="0" anchor="b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/>
              <a:t>3. WRF/CMAQ Evaluation – </a:t>
            </a:r>
            <a:r>
              <a:rPr lang="en-US" sz="2800" dirty="0"/>
              <a:t>CONUS 12km</a:t>
            </a:r>
            <a:br>
              <a:rPr lang="en-US" sz="2800" dirty="0"/>
            </a:b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425349" y="838200"/>
            <a:ext cx="1096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Base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2024" y="838200"/>
            <a:ext cx="1395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MODIS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8689" y="143360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2016-04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28122" y="1676400"/>
            <a:ext cx="5997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2-m T (K)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90022" y="2897124"/>
            <a:ext cx="675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2-m Q (g/kg)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90022" y="4327953"/>
            <a:ext cx="5997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2-m T (K)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51922" y="5586770"/>
            <a:ext cx="675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2-m Q (g/kg)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8153" y="1802935"/>
            <a:ext cx="27882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 3 hours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 NCEP NAM 12km PX LSM soil nudging input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Cold and wet bias reduction during the day, particularly late afternoon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44920" y="36692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2016-08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0269" y="4127718"/>
            <a:ext cx="27882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 1 hour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 URMA 2.5km PX LSM soil nudging input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2-m T and Q perform really well for both cases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MODIS improves daytime cold and wet bias slightly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20" y="737866"/>
            <a:ext cx="4184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Diurnal Comparison against MADIS Observations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49" y="5029200"/>
            <a:ext cx="2821054" cy="14105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967" y="2286000"/>
            <a:ext cx="2826966" cy="1413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650" y="2286000"/>
            <a:ext cx="2838535" cy="14192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35814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9600" y="6357167"/>
            <a:ext cx="85343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Diffusion soil resistance used in the MODIS case </a:t>
            </a:r>
            <a:r>
              <a:rPr lang="en-US" sz="13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3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Sakaguchi</a:t>
            </a:r>
            <a:r>
              <a:rPr lang="en-US" sz="13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Zeng, 2009 JGR; Pleim et al., 2013 JGR-Atmos.) </a:t>
            </a:r>
            <a:r>
              <a:rPr lang="en-US" sz="13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tends to make night wetter </a:t>
            </a:r>
            <a:r>
              <a:rPr lang="en-US" sz="13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(Swenson and Lawrence, et al., 2014, JGR) than the </a:t>
            </a:r>
            <a:r>
              <a:rPr lang="el-GR" sz="13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n-US" sz="13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soil approach (</a:t>
            </a:r>
            <a:r>
              <a:rPr lang="en-US" sz="13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Lee and </a:t>
            </a:r>
            <a:r>
              <a:rPr lang="en-US" sz="13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Pielke</a:t>
            </a:r>
            <a:r>
              <a:rPr lang="en-US" sz="13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1992 JAM) in the base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15986" y="3581400"/>
            <a:ext cx="1096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Base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57974" y="3581400"/>
            <a:ext cx="1395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MODIS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65EF6-C6F2-4A32-914D-3B09A1D5FA2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916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4091208"/>
            <a:ext cx="1846104" cy="11369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21" y="5495366"/>
            <a:ext cx="1831883" cy="1129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4" y="5478101"/>
            <a:ext cx="1856701" cy="11457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074784"/>
            <a:ext cx="1837715" cy="1133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22" y="2478040"/>
            <a:ext cx="1812300" cy="112053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9744" y="143897"/>
            <a:ext cx="8689109" cy="685800"/>
          </a:xfrm>
          <a:prstGeom prst="rect">
            <a:avLst/>
          </a:prstGeom>
        </p:spPr>
        <p:txBody>
          <a:bodyPr vert="horz" lIns="0" rIns="0" bIns="0" anchor="b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/>
              <a:t>3. WRF/CMAQ Evaluation – </a:t>
            </a:r>
            <a:r>
              <a:rPr lang="en-US" sz="2800" dirty="0"/>
              <a:t>CONUS 12km</a:t>
            </a:r>
            <a:br>
              <a:rPr lang="en-US" sz="2800" dirty="0"/>
            </a:b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770406" y="788506"/>
            <a:ext cx="1096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Base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53714" y="838943"/>
            <a:ext cx="1395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MODIS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7338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4076" y="175310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2016-04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52800" y="3352800"/>
            <a:ext cx="11660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2-m Q (g/kg)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4012" y="2177776"/>
            <a:ext cx="2628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 3 hours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– NCEP NAM 12km PX LSM soil nudging input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MODIS reduced cold and wet bias in the northern east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37882" y="3810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2016-08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97358" y="4131031"/>
            <a:ext cx="27882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 1 hour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– URMA 2.5km PX LSM soil nudging input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2-m T: similar with slightly reduced cold bias in the west and FL in MODIS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MODIS reduced wet bias in central Plains and FL, but worse for many in the west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3230" y="3822446"/>
            <a:ext cx="1096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Base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33600" y="3815276"/>
            <a:ext cx="1395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MODIS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174" y="1129411"/>
            <a:ext cx="1799048" cy="11127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938" y="1146720"/>
            <a:ext cx="1798607" cy="111279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391400" y="848256"/>
            <a:ext cx="1547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MODIS - Base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937" y="2496693"/>
            <a:ext cx="1798607" cy="11109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73" y="1146720"/>
            <a:ext cx="1790229" cy="11127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73" y="2480127"/>
            <a:ext cx="1818072" cy="1127471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60275" y="723619"/>
            <a:ext cx="3157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Bias Spatial Comparison against MADIS Observations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995865" y="3793248"/>
            <a:ext cx="1547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MODIS - Base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7252110" y="1895005"/>
            <a:ext cx="883392" cy="364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1000" b="1" dirty="0"/>
              <a:t>Better:</a:t>
            </a:r>
          </a:p>
          <a:p>
            <a:pPr algn="l" fontAlgn="auto">
              <a:spcAft>
                <a:spcPts val="0"/>
              </a:spcAft>
            </a:pPr>
            <a:r>
              <a:rPr lang="en-US" sz="1000" b="1" dirty="0"/>
              <a:t>57% sites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7252110" y="3231958"/>
            <a:ext cx="883392" cy="364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1000" b="1" dirty="0"/>
              <a:t>Better:</a:t>
            </a:r>
          </a:p>
          <a:p>
            <a:pPr algn="l" fontAlgn="auto">
              <a:spcAft>
                <a:spcPts val="0"/>
              </a:spcAft>
            </a:pPr>
            <a:r>
              <a:rPr lang="en-US" sz="1000" b="1" dirty="0"/>
              <a:t>66% sites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3886200" y="6204462"/>
            <a:ext cx="883392" cy="364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1000" b="1" dirty="0"/>
              <a:t>Better:</a:t>
            </a:r>
          </a:p>
          <a:p>
            <a:pPr algn="l" fontAlgn="auto">
              <a:spcAft>
                <a:spcPts val="0"/>
              </a:spcAft>
            </a:pPr>
            <a:r>
              <a:rPr lang="en-US" sz="1000" b="1" dirty="0"/>
              <a:t>47% sites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3886200" y="4841819"/>
            <a:ext cx="883392" cy="364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1000" b="1" dirty="0"/>
              <a:t>Better:</a:t>
            </a:r>
          </a:p>
          <a:p>
            <a:pPr algn="l" fontAlgn="auto">
              <a:spcAft>
                <a:spcPts val="0"/>
              </a:spcAft>
            </a:pPr>
            <a:r>
              <a:rPr lang="en-US" sz="1000" b="1" dirty="0"/>
              <a:t>53% sites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25" y="1536346"/>
            <a:ext cx="409321" cy="165709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3384561" y="2009001"/>
            <a:ext cx="861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2-m T (K)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200" y="495875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2-m T (K)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" y="6352401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2-m Q (g/</a:t>
            </a:r>
            <a:r>
              <a:rPr lang="en-US" sz="1050" b="1" dirty="0" err="1"/>
              <a:t>ka</a:t>
            </a:r>
            <a:r>
              <a:rPr lang="en-US" sz="1050" b="1" dirty="0"/>
              <a:t>)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3" y="4130223"/>
            <a:ext cx="646535" cy="1187112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079233"/>
            <a:ext cx="1838459" cy="1132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226" y="5495050"/>
            <a:ext cx="1839884" cy="1129718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831395" y="5813048"/>
            <a:ext cx="32621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Hourly URMA nudging input: dominant influence</a:t>
            </a:r>
          </a:p>
          <a:p>
            <a:pPr marL="168275" lvl="1" indent="-16827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MODIS impacts different from 3 hour nudging in August from </a:t>
            </a:r>
            <a:r>
              <a:rPr lang="en-US" sz="12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 et al., 2016, JGR-Atmos.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65EF6-C6F2-4A32-914D-3B09A1D5FA2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238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9744" y="143897"/>
            <a:ext cx="8689109" cy="685800"/>
          </a:xfrm>
          <a:prstGeom prst="rect">
            <a:avLst/>
          </a:prstGeom>
        </p:spPr>
        <p:txBody>
          <a:bodyPr vert="horz" lIns="0" rIns="0" bIns="0" anchor="b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/>
              <a:t>3. WRF/CMAQ Evaluation – </a:t>
            </a:r>
            <a:r>
              <a:rPr lang="en-US" sz="2800" dirty="0"/>
              <a:t>CONUS 12km</a:t>
            </a:r>
            <a:br>
              <a:rPr lang="en-US" sz="2800" dirty="0"/>
            </a:br>
            <a:endParaRPr lang="en-US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7338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152400" y="127158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2016-04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4504" y="2972799"/>
            <a:ext cx="3986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MODIS case slightly better in early days of April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MODIS case reduces errors for sites in the north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-7620" y="389678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2016-08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4504" y="5569076"/>
            <a:ext cx="4500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MODIS and Base perform similarly on daily average domain-wide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Better most of the east, northwest, southwest for MODIS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Worse in FL, around IL, around the Central Valley for MODIS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19800" y="4045049"/>
            <a:ext cx="1994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Bias: MODIS - Base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343" y="762000"/>
            <a:ext cx="5262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Daily Maximum 8-h Average O</a:t>
            </a:r>
            <a:r>
              <a:rPr lang="en-US" sz="1400" b="1" baseline="-25000" dirty="0"/>
              <a:t>3</a:t>
            </a:r>
            <a:r>
              <a:rPr lang="en-US" sz="1400" b="1" dirty="0"/>
              <a:t> (ppb) against AQS sites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20" y="1585501"/>
            <a:ext cx="3911980" cy="12243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85" y="4254183"/>
            <a:ext cx="3570715" cy="11254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873" y="4358127"/>
            <a:ext cx="4117127" cy="20429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96709" y="1216223"/>
            <a:ext cx="1994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Error: MODIS - Base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382" y="1585501"/>
            <a:ext cx="3911349" cy="183705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65EF6-C6F2-4A32-914D-3B09A1D5FA2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438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.xml"/></Relationships>
</file>

<file path=customXml/_rels/item1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.xml"/></Relationships>
</file>

<file path=customXml/_rels/item1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.xml"/></Relationships>
</file>

<file path=customXml/_rels/item1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.xml"/></Relationships>
</file>

<file path=customXml/_rels/item2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.xml"/></Relationships>
</file>

<file path=customXml/_rels/item2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.xml"/></Relationships>
</file>

<file path=customXml/_rels/item2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.xml"/></Relationships>
</file>

<file path=customXml/_rels/item2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.xml"/></Relationships>
</file>

<file path=customXml/_rels/item2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.xml"/></Relationships>
</file>

<file path=customXml/_rels/item2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.xml"/></Relationships>
</file>

<file path=customXml/_rels/item2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.xml"/></Relationships>
</file>

<file path=customXml/_rels/item2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.xml"/></Relationships>
</file>

<file path=customXml/_rels/item2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.xml"/></Relationships>
</file>

<file path=customXml/_rels/item2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.xml"/></Relationships>
</file>

<file path=customXml/_rels/item2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2.xml"/></Relationships>
</file>

<file path=customXml/_rels/item2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3.xml"/></Relationships>
</file>

<file path=customXml/_rels/item2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4.xml"/></Relationships>
</file>

<file path=customXml/_rels/item2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5.xml"/></Relationships>
</file>

<file path=customXml/_rels/item2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6.xml"/></Relationships>
</file>

<file path=customXml/_rels/item2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7.xml"/></Relationships>
</file>

<file path=customXml/_rels/item2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8.xml"/></Relationships>
</file>

<file path=customXml/_rels/item2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9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0.xml"/></Relationships>
</file>

<file path=customXml/_rels/item2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1.xml"/></Relationships>
</file>

<file path=customXml/_rels/item2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2.xml"/></Relationships>
</file>

<file path=customXml/_rels/item2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3.xml"/></Relationships>
</file>

<file path=customXml/_rels/item2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4.xml"/></Relationships>
</file>

<file path=customXml/_rels/item2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5.xml"/></Relationships>
</file>

<file path=customXml/_rels/item2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6.xml"/></Relationships>
</file>

<file path=customXml/_rels/item2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7.xml"/></Relationships>
</file>

<file path=customXml/_rels/item2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8.xml"/></Relationships>
</file>

<file path=customXml/_rels/item2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9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0.xml"/></Relationships>
</file>

<file path=customXml/_rels/item2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1.xml"/></Relationships>
</file>

<file path=customXml/_rels/item2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2.xml"/></Relationships>
</file>

<file path=customXml/_rels/item2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3.xml"/></Relationships>
</file>

<file path=customXml/_rels/item2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4.xml"/></Relationships>
</file>

<file path=customXml/_rels/item2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5.xml"/></Relationships>
</file>

<file path=customXml/_rels/item2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6.xml"/></Relationships>
</file>

<file path=customXml/_rels/item2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7.xml"/></Relationships>
</file>

<file path=customXml/_rels/item2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8.xml"/></Relationships>
</file>

<file path=customXml/_rels/item2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9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0.xml"/></Relationships>
</file>

<file path=customXml/_rels/item2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1.xml"/></Relationships>
</file>

<file path=customXml/_rels/item2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2.xml"/></Relationships>
</file>

<file path=customXml/_rels/item2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3.xml"/></Relationships>
</file>

<file path=customXml/_rels/item2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4.xml"/></Relationships>
</file>

<file path=customXml/_rels/item2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5.xml"/></Relationships>
</file>

<file path=customXml/_rels/item2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6.xml"/></Relationships>
</file>

<file path=customXml/_rels/item2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7.xml"/></Relationships>
</file>

<file path=customXml/_rels/item2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8.xml"/></Relationships>
</file>

<file path=customXml/_rels/item2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9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0.xml"/></Relationships>
</file>

<file path=customXml/_rels/item2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1.xml"/></Relationships>
</file>

<file path=customXml/_rels/item2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2.xml"/></Relationships>
</file>

<file path=customXml/_rels/item2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3.xml"/></Relationships>
</file>

<file path=customXml/_rels/item2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4.xml"/></Relationships>
</file>

<file path=customXml/_rels/item2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5.xml"/></Relationships>
</file>

<file path=customXml/_rels/item2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6.xml"/></Relationships>
</file>

<file path=customXml/_rels/item2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7.xml"/></Relationships>
</file>

<file path=customXml/_rels/item2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8.xml"/></Relationships>
</file>

<file path=customXml/_rels/item2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9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0.xml"/></Relationships>
</file>

<file path=customXml/_rels/item2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1.xml"/></Relationships>
</file>

<file path=customXml/_rels/item2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2.xml"/></Relationships>
</file>

<file path=customXml/_rels/item2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3.xml"/></Relationships>
</file>

<file path=customXml/_rels/item2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4.xml"/></Relationships>
</file>

<file path=customXml/_rels/item2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5.xml"/></Relationships>
</file>

<file path=customXml/_rels/item2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6.xml"/></Relationships>
</file>

<file path=customXml/_rels/item2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7.xml"/></Relationships>
</file>

<file path=customXml/_rels/item2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8.xml"/></Relationships>
</file>

<file path=customXml/_rels/item2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9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0.xml"/></Relationships>
</file>

<file path=customXml/_rels/item2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1.xml"/></Relationships>
</file>

<file path=customXml/_rels/item2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2.xml"/></Relationships>
</file>

<file path=customXml/_rels/item2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3.xml"/></Relationships>
</file>

<file path=customXml/_rels/item2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4.xml"/></Relationships>
</file>

<file path=customXml/_rels/item2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5.xml"/></Relationships>
</file>

<file path=customXml/_rels/item2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6.xml"/></Relationships>
</file>

<file path=customXml/_rels/item2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7.xml"/></Relationships>
</file>

<file path=customXml/_rels/item2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8.xml"/></Relationships>
</file>

<file path=customXml/_rels/item2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9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0.xml"/></Relationships>
</file>

<file path=customXml/_rels/item2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1.xml"/></Relationships>
</file>

<file path=customXml/_rels/item2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2.xml"/></Relationships>
</file>

<file path=customXml/_rels/item2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3.xml"/></Relationships>
</file>

<file path=customXml/_rels/item2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4.xml"/></Relationships>
</file>

<file path=customXml/_rels/item2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5.xml"/></Relationships>
</file>

<file path=customXml/_rels/item2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6.xml"/></Relationships>
</file>

<file path=customXml/_rels/item2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7.xml"/></Relationships>
</file>

<file path=customXml/_rels/item2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8.xml"/></Relationships>
</file>

<file path=customXml/_rels/item2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9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2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0.xml"/></Relationships>
</file>

<file path=customXml/_rels/item2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1.xml"/></Relationships>
</file>

<file path=customXml/_rels/item2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2.xml"/></Relationships>
</file>

<file path=customXml/_rels/item2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3.xml"/></Relationships>
</file>

<file path=customXml/_rels/item2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4.xml"/></Relationships>
</file>

<file path=customXml/_rels/item2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5.xml"/></Relationships>
</file>

<file path=customXml/_rels/item2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6.xml"/></Relationships>
</file>

<file path=customXml/_rels/item2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7.xml"/></Relationships>
</file>

<file path=customXml/_rels/item2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8.xml"/></Relationships>
</file>

<file path=customXml/_rels/item2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0.xml"/></Relationships>
</file>

<file path=customXml/_rels/item3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1.xml"/></Relationships>
</file>

<file path=customXml/_rels/item3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2.xml"/></Relationships>
</file>

<file path=customXml/_rels/item3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3.xml"/></Relationships>
</file>

<file path=customXml/_rels/item3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4.xml"/></Relationships>
</file>

<file path=customXml/_rels/item3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5.xml"/></Relationships>
</file>

<file path=customXml/_rels/item3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6.xml"/></Relationships>
</file>

<file path=customXml/_rels/item3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7.xml"/></Relationships>
</file>

<file path=customXml/_rels/item3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8.xml"/></Relationships>
</file>

<file path=customXml/_rels/item3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9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0.xml"/></Relationships>
</file>

<file path=customXml/_rels/item3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1.xml"/></Relationships>
</file>

<file path=customXml/_rels/item3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2.xml"/></Relationships>
</file>

<file path=customXml/_rels/item3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3.xml"/></Relationships>
</file>

<file path=customXml/_rels/item3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4.xml"/></Relationships>
</file>

<file path=customXml/_rels/item3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5.xml"/></Relationships>
</file>

<file path=customXml/_rels/item3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6.xml"/></Relationships>
</file>

<file path=customXml/_rels/item3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7.xml"/></Relationships>
</file>

<file path=customXml/_rels/item3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8.xml"/></Relationships>
</file>

<file path=customXml/_rels/item3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9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0.xml"/></Relationships>
</file>

<file path=customXml/_rels/item3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1.xml"/></Relationships>
</file>

<file path=customXml/_rels/item3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2.xml"/></Relationships>
</file>

<file path=customXml/_rels/item3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3.xml"/></Relationships>
</file>

<file path=customXml/_rels/item3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4.xml"/></Relationships>
</file>

<file path=customXml/_rels/item3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5.xml"/></Relationships>
</file>

<file path=customXml/_rels/item3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6.xml"/></Relationships>
</file>

<file path=customXml/_rels/item3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7.xml"/></Relationships>
</file>

<file path=customXml/_rels/item3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8.xml"/></Relationships>
</file>

<file path=customXml/_rels/item3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9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0.xml"/></Relationships>
</file>

<file path=customXml/_rels/item3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1.xml"/></Relationships>
</file>

<file path=customXml/_rels/item3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2.xml"/></Relationships>
</file>

<file path=customXml/_rels/item3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3.xml"/></Relationships>
</file>

<file path=customXml/_rels/item3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4.xml"/></Relationships>
</file>

<file path=customXml/_rels/item3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5.xml"/></Relationships>
</file>

<file path=customXml/_rels/item3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6.xml"/></Relationships>
</file>

<file path=customXml/_rels/item3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7.xml"/></Relationships>
</file>

<file path=customXml/_rels/item3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8.xml"/></Relationships>
</file>

<file path=customXml/_rels/item3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9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0.xml"/></Relationships>
</file>

<file path=customXml/_rels/item3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1.xml"/></Relationships>
</file>

<file path=customXml/_rels/item3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2.xml"/></Relationships>
</file>

<file path=customXml/_rels/item3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3.xml"/></Relationships>
</file>

<file path=customXml/_rels/item3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4.xml"/></Relationships>
</file>

<file path=customXml/_rels/item3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5.xml"/></Relationships>
</file>

<file path=customXml/_rels/item3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6.xml"/></Relationships>
</file>

<file path=customXml/_rels/item3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7.xml"/></Relationships>
</file>

<file path=customXml/_rels/item3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8.xml"/></Relationships>
</file>

<file path=customXml/_rels/item3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9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0.xml"/></Relationships>
</file>

<file path=customXml/_rels/item3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1.xml"/></Relationships>
</file>

<file path=customXml/_rels/item3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2.xml"/></Relationships>
</file>

<file path=customXml/_rels/item3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3.xml"/></Relationships>
</file>

<file path=customXml/_rels/item3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4.xml"/></Relationships>
</file>

<file path=customXml/_rels/item3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5.xml"/></Relationships>
</file>

<file path=customXml/_rels/item3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6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49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50.xml><?xml version="1.0" encoding="utf-8"?>
<EsriMapsInfo xmlns="ESRI.ArcGIS.Mapping.OfficeIntegration.PowerPointInfo">
  <Version>Version1</Version>
  <RequiresSignIn>False</RequiresSignIn>
</EsriMapsInfo>
</file>

<file path=customXml/item151.xml><?xml version="1.0" encoding="utf-8"?>
<EsriMapsInfo xmlns="ESRI.ArcGIS.Mapping.OfficeIntegration.PowerPointInfo">
  <Version>Version1</Version>
  <RequiresSignIn>False</RequiresSignIn>
</EsriMapsInfo>
</file>

<file path=customXml/item152.xml><?xml version="1.0" encoding="utf-8"?>
<EsriMapsInfo xmlns="ESRI.ArcGIS.Mapping.OfficeIntegration.PowerPointInfo">
  <Version>Version1</Version>
  <RequiresSignIn>False</RequiresSignIn>
</EsriMapsInfo>
</file>

<file path=customXml/item153.xml><?xml version="1.0" encoding="utf-8"?>
<EsriMapsInfo xmlns="ESRI.ArcGIS.Mapping.OfficeIntegration.PowerPointInfo">
  <Version>Version1</Version>
  <RequiresSignIn>False</RequiresSignIn>
</EsriMapsInfo>
</file>

<file path=customXml/item154.xml><?xml version="1.0" encoding="utf-8"?>
<EsriMapsInfo xmlns="ESRI.ArcGIS.Mapping.OfficeIntegration.PowerPointInfo">
  <Version>Version1</Version>
  <RequiresSignIn>False</RequiresSignIn>
</EsriMapsInfo>
</file>

<file path=customXml/item155.xml><?xml version="1.0" encoding="utf-8"?>
<EsriMapsInfo xmlns="ESRI.ArcGIS.Mapping.OfficeIntegration.PowerPointInfo">
  <Version>Version1</Version>
  <RequiresSignIn>False</RequiresSignIn>
</EsriMapsInfo>
</file>

<file path=customXml/item156.xml><?xml version="1.0" encoding="utf-8"?>
<EsriMapsInfo xmlns="ESRI.ArcGIS.Mapping.OfficeIntegration.PowerPointInfo">
  <Version>Version1</Version>
  <RequiresSignIn>False</RequiresSignIn>
</EsriMapsInfo>
</file>

<file path=customXml/item157.xml><?xml version="1.0" encoding="utf-8"?>
<EsriMapsInfo xmlns="ESRI.ArcGIS.Mapping.OfficeIntegration.PowerPointInfo">
  <Version>Version1</Version>
  <RequiresSignIn>False</RequiresSignIn>
</EsriMapsInfo>
</file>

<file path=customXml/item158.xml><?xml version="1.0" encoding="utf-8"?>
<EsriMapsInfo xmlns="ESRI.ArcGIS.Mapping.OfficeIntegration.PowerPointInfo">
  <Version>Version1</Version>
  <RequiresSignIn>False</RequiresSignIn>
</EsriMapsInfo>
</file>

<file path=customXml/item159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60.xml><?xml version="1.0" encoding="utf-8"?>
<EsriMapsInfo xmlns="ESRI.ArcGIS.Mapping.OfficeIntegration.PowerPointInfo">
  <Version>Version1</Version>
  <RequiresSignIn>False</RequiresSignIn>
</EsriMapsInfo>
</file>

<file path=customXml/item161.xml><?xml version="1.0" encoding="utf-8"?>
<EsriMapsInfo xmlns="ESRI.ArcGIS.Mapping.OfficeIntegration.PowerPointInfo">
  <Version>Version1</Version>
  <RequiresSignIn>False</RequiresSignIn>
</EsriMapsInfo>
</file>

<file path=customXml/item162.xml><?xml version="1.0" encoding="utf-8"?>
<EsriMapsInfo xmlns="ESRI.ArcGIS.Mapping.OfficeIntegration.PowerPointInfo">
  <Version>Version1</Version>
  <RequiresSignIn>False</RequiresSignIn>
</EsriMapsInfo>
</file>

<file path=customXml/item163.xml><?xml version="1.0" encoding="utf-8"?>
<EsriMapsInfo xmlns="ESRI.ArcGIS.Mapping.OfficeIntegration.PowerPointInfo">
  <Version>Version1</Version>
  <RequiresSignIn>False</RequiresSignIn>
</EsriMapsInfo>
</file>

<file path=customXml/item164.xml><?xml version="1.0" encoding="utf-8"?>
<EsriMapsInfo xmlns="ESRI.ArcGIS.Mapping.OfficeIntegration.PowerPointInfo">
  <Version>Version1</Version>
  <RequiresSignIn>False</RequiresSignIn>
</EsriMapsInfo>
</file>

<file path=customXml/item165.xml><?xml version="1.0" encoding="utf-8"?>
<EsriMapsInfo xmlns="ESRI.ArcGIS.Mapping.OfficeIntegration.PowerPointInfo">
  <Version>Version1</Version>
  <RequiresSignIn>False</RequiresSignIn>
</EsriMapsInfo>
</file>

<file path=customXml/item166.xml><?xml version="1.0" encoding="utf-8"?>
<EsriMapsInfo xmlns="ESRI.ArcGIS.Mapping.OfficeIntegration.PowerPointInfo">
  <Version>Version1</Version>
  <RequiresSignIn>False</RequiresSignIn>
</EsriMapsInfo>
</file>

<file path=customXml/item167.xml><?xml version="1.0" encoding="utf-8"?>
<EsriMapsInfo xmlns="ESRI.ArcGIS.Mapping.OfficeIntegration.PowerPointInfo">
  <Version>Version1</Version>
  <RequiresSignIn>False</RequiresSignIn>
</EsriMapsInfo>
</file>

<file path=customXml/item168.xml><?xml version="1.0" encoding="utf-8"?>
<EsriMapsInfo xmlns="ESRI.ArcGIS.Mapping.OfficeIntegration.PowerPointInfo">
  <Version>Version1</Version>
  <RequiresSignIn>False</RequiresSignIn>
</EsriMapsInfo>
</file>

<file path=customXml/item169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70.xml><?xml version="1.0" encoding="utf-8"?>
<EsriMapsInfo xmlns="ESRI.ArcGIS.Mapping.OfficeIntegration.PowerPointInfo">
  <Version>Version1</Version>
  <RequiresSignIn>False</RequiresSignIn>
</EsriMapsInfo>
</file>

<file path=customXml/item171.xml><?xml version="1.0" encoding="utf-8"?>
<EsriMapsInfo xmlns="ESRI.ArcGIS.Mapping.OfficeIntegration.PowerPointInfo">
  <Version>Version1</Version>
  <RequiresSignIn>False</RequiresSignIn>
</EsriMapsInfo>
</file>

<file path=customXml/item172.xml><?xml version="1.0" encoding="utf-8"?>
<EsriMapsInfo xmlns="ESRI.ArcGIS.Mapping.OfficeIntegration.PowerPointInfo">
  <Version>Version1</Version>
  <RequiresSignIn>False</RequiresSignIn>
</EsriMapsInfo>
</file>

<file path=customXml/item173.xml><?xml version="1.0" encoding="utf-8"?>
<EsriMapsInfo xmlns="ESRI.ArcGIS.Mapping.OfficeIntegration.PowerPointInfo">
  <Version>Version1</Version>
  <RequiresSignIn>False</RequiresSignIn>
</EsriMapsInfo>
</file>

<file path=customXml/item174.xml><?xml version="1.0" encoding="utf-8"?>
<EsriMapsInfo xmlns="ESRI.ArcGIS.Mapping.OfficeIntegration.PowerPointInfo">
  <Version>Version1</Version>
  <RequiresSignIn>False</RequiresSignIn>
</EsriMapsInfo>
</file>

<file path=customXml/item175.xml><?xml version="1.0" encoding="utf-8"?>
<EsriMapsInfo xmlns="ESRI.ArcGIS.Mapping.OfficeIntegration.PowerPointInfo">
  <Version>Version1</Version>
  <RequiresSignIn>False</RequiresSignIn>
</EsriMapsInfo>
</file>

<file path=customXml/item176.xml><?xml version="1.0" encoding="utf-8"?>
<EsriMapsInfo xmlns="ESRI.ArcGIS.Mapping.OfficeIntegration.PowerPointInfo">
  <Version>Version1</Version>
  <RequiresSignIn>False</RequiresSignIn>
</EsriMapsInfo>
</file>

<file path=customXml/item177.xml><?xml version="1.0" encoding="utf-8"?>
<EsriMapsInfo xmlns="ESRI.ArcGIS.Mapping.OfficeIntegration.PowerPointInfo">
  <Version>Version1</Version>
  <RequiresSignIn>False</RequiresSignIn>
</EsriMapsInfo>
</file>

<file path=customXml/item178.xml><?xml version="1.0" encoding="utf-8"?>
<EsriMapsInfo xmlns="ESRI.ArcGIS.Mapping.OfficeIntegration.PowerPointInfo">
  <Version>Version1</Version>
  <RequiresSignIn>False</RequiresSignIn>
</EsriMapsInfo>
</file>

<file path=customXml/item179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80.xml><?xml version="1.0" encoding="utf-8"?>
<EsriMapsInfo xmlns="ESRI.ArcGIS.Mapping.OfficeIntegration.PowerPointInfo">
  <Version>Version1</Version>
  <RequiresSignIn>False</RequiresSignIn>
</EsriMapsInfo>
</file>

<file path=customXml/item181.xml><?xml version="1.0" encoding="utf-8"?>
<EsriMapsInfo xmlns="ESRI.ArcGIS.Mapping.OfficeIntegration.PowerPointInfo">
  <Version>Version1</Version>
  <RequiresSignIn>False</RequiresSignIn>
</EsriMapsInfo>
</file>

<file path=customXml/item182.xml><?xml version="1.0" encoding="utf-8"?>
<EsriMapsInfo xmlns="ESRI.ArcGIS.Mapping.OfficeIntegration.PowerPointInfo">
  <Version>Version1</Version>
  <RequiresSignIn>False</RequiresSignIn>
</EsriMapsInfo>
</file>

<file path=customXml/item183.xml><?xml version="1.0" encoding="utf-8"?>
<EsriMapsInfo xmlns="ESRI.ArcGIS.Mapping.OfficeIntegration.PowerPointInfo">
  <Version>Version1</Version>
  <RequiresSignIn>False</RequiresSignIn>
</EsriMapsInfo>
</file>

<file path=customXml/item184.xml><?xml version="1.0" encoding="utf-8"?>
<EsriMapsInfo xmlns="ESRI.ArcGIS.Mapping.OfficeIntegration.PowerPointInfo">
  <Version>Version1</Version>
  <RequiresSignIn>False</RequiresSignIn>
</EsriMapsInfo>
</file>

<file path=customXml/item185.xml><?xml version="1.0" encoding="utf-8"?>
<EsriMapsInfo xmlns="ESRI.ArcGIS.Mapping.OfficeIntegration.PowerPointInfo">
  <Version>Version1</Version>
  <RequiresSignIn>False</RequiresSignIn>
</EsriMapsInfo>
</file>

<file path=customXml/item186.xml><?xml version="1.0" encoding="utf-8"?>
<EsriMapsInfo xmlns="ESRI.ArcGIS.Mapping.OfficeIntegration.PowerPointInfo">
  <Version>Version1</Version>
  <RequiresSignIn>False</RequiresSignIn>
</EsriMapsInfo>
</file>

<file path=customXml/item187.xml><?xml version="1.0" encoding="utf-8"?>
<EsriMapsInfo xmlns="ESRI.ArcGIS.Mapping.OfficeIntegration.PowerPointInfo">
  <Version>Version1</Version>
  <RequiresSignIn>False</RequiresSignIn>
</EsriMapsInfo>
</file>

<file path=customXml/item188.xml><?xml version="1.0" encoding="utf-8"?>
<EsriMapsInfo xmlns="ESRI.ArcGIS.Mapping.OfficeIntegration.PowerPointInfo">
  <Version>Version1</Version>
  <RequiresSignIn>False</RequiresSignIn>
</EsriMapsInfo>
</file>

<file path=customXml/item189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190.xml><?xml version="1.0" encoding="utf-8"?>
<EsriMapsInfo xmlns="ESRI.ArcGIS.Mapping.OfficeIntegration.PowerPointInfo">
  <Version>Version1</Version>
  <RequiresSignIn>False</RequiresSignIn>
</EsriMapsInfo>
</file>

<file path=customXml/item191.xml><?xml version="1.0" encoding="utf-8"?>
<EsriMapsInfo xmlns="ESRI.ArcGIS.Mapping.OfficeIntegration.PowerPointInfo">
  <Version>Version1</Version>
  <RequiresSignIn>False</RequiresSignIn>
</EsriMapsInfo>
</file>

<file path=customXml/item192.xml><?xml version="1.0" encoding="utf-8"?>
<EsriMapsInfo xmlns="ESRI.ArcGIS.Mapping.OfficeIntegration.PowerPointInfo">
  <Version>Version1</Version>
  <RequiresSignIn>False</RequiresSignIn>
</EsriMapsInfo>
</file>

<file path=customXml/item193.xml><?xml version="1.0" encoding="utf-8"?>
<EsriMapsInfo xmlns="ESRI.ArcGIS.Mapping.OfficeIntegration.PowerPointInfo">
  <Version>Version1</Version>
  <RequiresSignIn>False</RequiresSignIn>
</EsriMapsInfo>
</file>

<file path=customXml/item194.xml><?xml version="1.0" encoding="utf-8"?>
<EsriMapsInfo xmlns="ESRI.ArcGIS.Mapping.OfficeIntegration.PowerPointInfo">
  <Version>Version1</Version>
  <RequiresSignIn>False</RequiresSignIn>
</EsriMapsInfo>
</file>

<file path=customXml/item195.xml><?xml version="1.0" encoding="utf-8"?>
<EsriMapsInfo xmlns="ESRI.ArcGIS.Mapping.OfficeIntegration.PowerPointInfo">
  <Version>Version1</Version>
  <RequiresSignIn>False</RequiresSignIn>
</EsriMapsInfo>
</file>

<file path=customXml/item196.xml><?xml version="1.0" encoding="utf-8"?>
<EsriMapsInfo xmlns="ESRI.ArcGIS.Mapping.OfficeIntegration.PowerPointInfo">
  <Version>Version1</Version>
  <RequiresSignIn>False</RequiresSignIn>
</EsriMapsInfo>
</file>

<file path=customXml/item197.xml><?xml version="1.0" encoding="utf-8"?>
<EsriMapsInfo xmlns="ESRI.ArcGIS.Mapping.OfficeIntegration.PowerPointInfo">
  <Version>Version1</Version>
  <RequiresSignIn>False</RequiresSignIn>
</EsriMapsInfo>
</file>

<file path=customXml/item198.xml><?xml version="1.0" encoding="utf-8"?>
<EsriMapsInfo xmlns="ESRI.ArcGIS.Mapping.OfficeIntegration.PowerPointInfo">
  <Version>Version1</Version>
  <RequiresSignIn>False</RequiresSignIn>
</EsriMapsInfo>
</file>

<file path=customXml/item19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00.xml><?xml version="1.0" encoding="utf-8"?>
<EsriMapsInfo xmlns="ESRI.ArcGIS.Mapping.OfficeIntegration.PowerPointInfo">
  <Version>Version1</Version>
  <RequiresSignIn>False</RequiresSignIn>
</EsriMapsInfo>
</file>

<file path=customXml/item201.xml><?xml version="1.0" encoding="utf-8"?>
<EsriMapsInfo xmlns="ESRI.ArcGIS.Mapping.OfficeIntegration.PowerPointInfo">
  <Version>Version1</Version>
  <RequiresSignIn>False</RequiresSignIn>
</EsriMapsInfo>
</file>

<file path=customXml/item202.xml><?xml version="1.0" encoding="utf-8"?>
<EsriMapsInfo xmlns="ESRI.ArcGIS.Mapping.OfficeIntegration.PowerPointInfo">
  <Version>Version1</Version>
  <RequiresSignIn>False</RequiresSignIn>
</EsriMapsInfo>
</file>

<file path=customXml/item203.xml><?xml version="1.0" encoding="utf-8"?>
<EsriMapsInfo xmlns="ESRI.ArcGIS.Mapping.OfficeIntegration.PowerPointInfo">
  <Version>Version1</Version>
  <RequiresSignIn>False</RequiresSignIn>
</EsriMapsInfo>
</file>

<file path=customXml/item204.xml><?xml version="1.0" encoding="utf-8"?>
<EsriMapsInfo xmlns="ESRI.ArcGIS.Mapping.OfficeIntegration.PowerPointInfo">
  <Version>Version1</Version>
  <RequiresSignIn>False</RequiresSignIn>
</EsriMapsInfo>
</file>

<file path=customXml/item205.xml><?xml version="1.0" encoding="utf-8"?>
<EsriMapsInfo xmlns="ESRI.ArcGIS.Mapping.OfficeIntegration.PowerPointInfo">
  <Version>Version1</Version>
  <RequiresSignIn>False</RequiresSignIn>
</EsriMapsInfo>
</file>

<file path=customXml/item206.xml><?xml version="1.0" encoding="utf-8"?>
<EsriMapsInfo xmlns="ESRI.ArcGIS.Mapping.OfficeIntegration.PowerPointInfo">
  <Version>Version1</Version>
  <RequiresSignIn>False</RequiresSignIn>
</EsriMapsInfo>
</file>

<file path=customXml/item207.xml><?xml version="1.0" encoding="utf-8"?>
<EsriMapsInfo xmlns="ESRI.ArcGIS.Mapping.OfficeIntegration.PowerPointInfo">
  <Version>Version1</Version>
  <RequiresSignIn>False</RequiresSignIn>
</EsriMapsInfo>
</file>

<file path=customXml/item208.xml><?xml version="1.0" encoding="utf-8"?>
<EsriMapsInfo xmlns="ESRI.ArcGIS.Mapping.OfficeIntegration.PowerPointInfo">
  <Version>Version1</Version>
  <RequiresSignIn>False</RequiresSignIn>
</EsriMapsInfo>
</file>

<file path=customXml/item209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10.xml><?xml version="1.0" encoding="utf-8"?>
<EsriMapsInfo xmlns="ESRI.ArcGIS.Mapping.OfficeIntegration.PowerPointInfo">
  <Version>Version1</Version>
  <RequiresSignIn>False</RequiresSignIn>
</EsriMapsInfo>
</file>

<file path=customXml/item211.xml><?xml version="1.0" encoding="utf-8"?>
<EsriMapsInfo xmlns="ESRI.ArcGIS.Mapping.OfficeIntegration.PowerPointInfo">
  <Version>Version1</Version>
  <RequiresSignIn>False</RequiresSignIn>
</EsriMapsInfo>
</file>

<file path=customXml/item212.xml><?xml version="1.0" encoding="utf-8"?>
<EsriMapsInfo xmlns="ESRI.ArcGIS.Mapping.OfficeIntegration.PowerPointInfo">
  <Version>Version1</Version>
  <RequiresSignIn>False</RequiresSignIn>
</EsriMapsInfo>
</file>

<file path=customXml/item213.xml><?xml version="1.0" encoding="utf-8"?>
<EsriMapsInfo xmlns="ESRI.ArcGIS.Mapping.OfficeIntegration.PowerPointInfo">
  <Version>Version1</Version>
  <RequiresSignIn>False</RequiresSignIn>
</EsriMapsInfo>
</file>

<file path=customXml/item214.xml><?xml version="1.0" encoding="utf-8"?>
<EsriMapsInfo xmlns="ESRI.ArcGIS.Mapping.OfficeIntegration.PowerPointInfo">
  <Version>Version1</Version>
  <RequiresSignIn>False</RequiresSignIn>
</EsriMapsInfo>
</file>

<file path=customXml/item215.xml><?xml version="1.0" encoding="utf-8"?>
<EsriMapsInfo xmlns="ESRI.ArcGIS.Mapping.OfficeIntegration.PowerPointInfo">
  <Version>Version1</Version>
  <RequiresSignIn>False</RequiresSignIn>
</EsriMapsInfo>
</file>

<file path=customXml/item216.xml><?xml version="1.0" encoding="utf-8"?>
<EsriMapsInfo xmlns="ESRI.ArcGIS.Mapping.OfficeIntegration.PowerPointInfo">
  <Version>Version1</Version>
  <RequiresSignIn>False</RequiresSignIn>
</EsriMapsInfo>
</file>

<file path=customXml/item217.xml><?xml version="1.0" encoding="utf-8"?>
<EsriMapsInfo xmlns="ESRI.ArcGIS.Mapping.OfficeIntegration.PowerPointInfo">
  <Version>Version1</Version>
  <RequiresSignIn>False</RequiresSignIn>
</EsriMapsInfo>
</file>

<file path=customXml/item218.xml><?xml version="1.0" encoding="utf-8"?>
<EsriMapsInfo xmlns="ESRI.ArcGIS.Mapping.OfficeIntegration.PowerPointInfo">
  <Version>Version1</Version>
  <RequiresSignIn>False</RequiresSignIn>
</EsriMapsInfo>
</file>

<file path=customXml/item219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20.xml><?xml version="1.0" encoding="utf-8"?>
<EsriMapsInfo xmlns="ESRI.ArcGIS.Mapping.OfficeIntegration.PowerPointInfo">
  <Version>Version1</Version>
  <RequiresSignIn>False</RequiresSignIn>
</EsriMapsInfo>
</file>

<file path=customXml/item221.xml><?xml version="1.0" encoding="utf-8"?>
<EsriMapsInfo xmlns="ESRI.ArcGIS.Mapping.OfficeIntegration.PowerPointInfo">
  <Version>Version1</Version>
  <RequiresSignIn>False</RequiresSignIn>
</EsriMapsInfo>
</file>

<file path=customXml/item222.xml><?xml version="1.0" encoding="utf-8"?>
<EsriMapsInfo xmlns="ESRI.ArcGIS.Mapping.OfficeIntegration.PowerPointInfo">
  <Version>Version1</Version>
  <RequiresSignIn>False</RequiresSignIn>
</EsriMapsInfo>
</file>

<file path=customXml/item223.xml><?xml version="1.0" encoding="utf-8"?>
<EsriMapsInfo xmlns="ESRI.ArcGIS.Mapping.OfficeIntegration.PowerPointInfo">
  <Version>Version1</Version>
  <RequiresSignIn>False</RequiresSignIn>
</EsriMapsInfo>
</file>

<file path=customXml/item224.xml><?xml version="1.0" encoding="utf-8"?>
<EsriMapsInfo xmlns="ESRI.ArcGIS.Mapping.OfficeIntegration.PowerPointInfo">
  <Version>Version1</Version>
  <RequiresSignIn>False</RequiresSignIn>
</EsriMapsInfo>
</file>

<file path=customXml/item225.xml><?xml version="1.0" encoding="utf-8"?>
<EsriMapsInfo xmlns="ESRI.ArcGIS.Mapping.OfficeIntegration.PowerPointInfo">
  <Version>Version1</Version>
  <RequiresSignIn>False</RequiresSignIn>
</EsriMapsInfo>
</file>

<file path=customXml/item226.xml><?xml version="1.0" encoding="utf-8"?>
<EsriMapsInfo xmlns="ESRI.ArcGIS.Mapping.OfficeIntegration.PowerPointInfo">
  <Version>Version1</Version>
  <RequiresSignIn>False</RequiresSignIn>
</EsriMapsInfo>
</file>

<file path=customXml/item227.xml><?xml version="1.0" encoding="utf-8"?>
<EsriMapsInfo xmlns="ESRI.ArcGIS.Mapping.OfficeIntegration.PowerPointInfo">
  <Version>Version1</Version>
  <RequiresSignIn>False</RequiresSignIn>
</EsriMapsInfo>
</file>

<file path=customXml/item228.xml><?xml version="1.0" encoding="utf-8"?>
<EsriMapsInfo xmlns="ESRI.ArcGIS.Mapping.OfficeIntegration.PowerPointInfo">
  <Version>Version1</Version>
  <RequiresSignIn>False</RequiresSignIn>
</EsriMapsInfo>
</file>

<file path=customXml/item229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30.xml><?xml version="1.0" encoding="utf-8"?>
<EsriMapsInfo xmlns="ESRI.ArcGIS.Mapping.OfficeIntegration.PowerPointInfo">
  <Version>Version1</Version>
  <RequiresSignIn>False</RequiresSignIn>
</EsriMapsInfo>
</file>

<file path=customXml/item231.xml><?xml version="1.0" encoding="utf-8"?>
<EsriMapsInfo xmlns="ESRI.ArcGIS.Mapping.OfficeIntegration.PowerPointInfo">
  <Version>Version1</Version>
  <RequiresSignIn>False</RequiresSignIn>
</EsriMapsInfo>
</file>

<file path=customXml/item232.xml><?xml version="1.0" encoding="utf-8"?>
<EsriMapsInfo xmlns="ESRI.ArcGIS.Mapping.OfficeIntegration.PowerPointInfo">
  <Version>Version1</Version>
  <RequiresSignIn>False</RequiresSignIn>
</EsriMapsInfo>
</file>

<file path=customXml/item233.xml><?xml version="1.0" encoding="utf-8"?>
<EsriMapsInfo xmlns="ESRI.ArcGIS.Mapping.OfficeIntegration.PowerPointInfo">
  <Version>Version1</Version>
  <RequiresSignIn>False</RequiresSignIn>
</EsriMapsInfo>
</file>

<file path=customXml/item234.xml><?xml version="1.0" encoding="utf-8"?>
<EsriMapsInfo xmlns="ESRI.ArcGIS.Mapping.OfficeIntegration.PowerPointInfo">
  <Version>Version1</Version>
  <RequiresSignIn>False</RequiresSignIn>
</EsriMapsInfo>
</file>

<file path=customXml/item235.xml><?xml version="1.0" encoding="utf-8"?>
<EsriMapsInfo xmlns="ESRI.ArcGIS.Mapping.OfficeIntegration.PowerPointInfo">
  <Version>Version1</Version>
  <RequiresSignIn>False</RequiresSignIn>
</EsriMapsInfo>
</file>

<file path=customXml/item236.xml><?xml version="1.0" encoding="utf-8"?>
<EsriMapsInfo xmlns="ESRI.ArcGIS.Mapping.OfficeIntegration.PowerPointInfo">
  <Version>Version1</Version>
  <RequiresSignIn>False</RequiresSignIn>
</EsriMapsInfo>
</file>

<file path=customXml/item237.xml><?xml version="1.0" encoding="utf-8"?>
<EsriMapsInfo xmlns="ESRI.ArcGIS.Mapping.OfficeIntegration.PowerPointInfo">
  <Version>Version1</Version>
  <RequiresSignIn>False</RequiresSignIn>
</EsriMapsInfo>
</file>

<file path=customXml/item238.xml><?xml version="1.0" encoding="utf-8"?>
<EsriMapsInfo xmlns="ESRI.ArcGIS.Mapping.OfficeIntegration.PowerPointInfo">
  <Version>Version1</Version>
  <RequiresSignIn>False</RequiresSignIn>
</EsriMapsInfo>
</file>

<file path=customXml/item239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40.xml><?xml version="1.0" encoding="utf-8"?>
<EsriMapsInfo xmlns="ESRI.ArcGIS.Mapping.OfficeIntegration.PowerPointInfo">
  <Version>Version1</Version>
  <RequiresSignIn>False</RequiresSignIn>
</EsriMapsInfo>
</file>

<file path=customXml/item241.xml><?xml version="1.0" encoding="utf-8"?>
<EsriMapsInfo xmlns="ESRI.ArcGIS.Mapping.OfficeIntegration.PowerPointInfo">
  <Version>Version1</Version>
  <RequiresSignIn>False</RequiresSignIn>
</EsriMapsInfo>
</file>

<file path=customXml/item242.xml><?xml version="1.0" encoding="utf-8"?>
<EsriMapsInfo xmlns="ESRI.ArcGIS.Mapping.OfficeIntegration.PowerPointInfo">
  <Version>Version1</Version>
  <RequiresSignIn>False</RequiresSignIn>
</EsriMapsInfo>
</file>

<file path=customXml/item243.xml><?xml version="1.0" encoding="utf-8"?>
<EsriMapsInfo xmlns="ESRI.ArcGIS.Mapping.OfficeIntegration.PowerPointInfo">
  <Version>Version1</Version>
  <RequiresSignIn>False</RequiresSignIn>
</EsriMapsInfo>
</file>

<file path=customXml/item244.xml><?xml version="1.0" encoding="utf-8"?>
<EsriMapsInfo xmlns="ESRI.ArcGIS.Mapping.OfficeIntegration.PowerPointInfo">
  <Version>Version1</Version>
  <RequiresSignIn>False</RequiresSignIn>
</EsriMapsInfo>
</file>

<file path=customXml/item245.xml><?xml version="1.0" encoding="utf-8"?>
<EsriMapsInfo xmlns="ESRI.ArcGIS.Mapping.OfficeIntegration.PowerPointInfo">
  <Version>Version1</Version>
  <RequiresSignIn>False</RequiresSignIn>
</EsriMapsInfo>
</file>

<file path=customXml/item246.xml><?xml version="1.0" encoding="utf-8"?>
<EsriMapsInfo xmlns="ESRI.ArcGIS.Mapping.OfficeIntegration.PowerPointInfo">
  <Version>Version1</Version>
  <RequiresSignIn>False</RequiresSignIn>
</EsriMapsInfo>
</file>

<file path=customXml/item247.xml><?xml version="1.0" encoding="utf-8"?>
<EsriMapsInfo xmlns="ESRI.ArcGIS.Mapping.OfficeIntegration.PowerPointInfo">
  <Version>Version1</Version>
  <RequiresSignIn>False</RequiresSignIn>
</EsriMapsInfo>
</file>

<file path=customXml/item248.xml><?xml version="1.0" encoding="utf-8"?>
<EsriMapsInfo xmlns="ESRI.ArcGIS.Mapping.OfficeIntegration.PowerPointInfo">
  <Version>Version1</Version>
  <RequiresSignIn>False</RequiresSignIn>
</EsriMapsInfo>
</file>

<file path=customXml/item249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50.xml><?xml version="1.0" encoding="utf-8"?>
<EsriMapsInfo xmlns="ESRI.ArcGIS.Mapping.OfficeIntegration.PowerPointInfo">
  <Version>Version1</Version>
  <RequiresSignIn>False</RequiresSignIn>
</EsriMapsInfo>
</file>

<file path=customXml/item251.xml><?xml version="1.0" encoding="utf-8"?>
<EsriMapsInfo xmlns="ESRI.ArcGIS.Mapping.OfficeIntegration.PowerPointInfo">
  <Version>Version1</Version>
  <RequiresSignIn>False</RequiresSignIn>
</EsriMapsInfo>
</file>

<file path=customXml/item252.xml><?xml version="1.0" encoding="utf-8"?>
<EsriMapsInfo xmlns="ESRI.ArcGIS.Mapping.OfficeIntegration.PowerPointInfo">
  <Version>Version1</Version>
  <RequiresSignIn>False</RequiresSignIn>
</EsriMapsInfo>
</file>

<file path=customXml/item253.xml><?xml version="1.0" encoding="utf-8"?>
<EsriMapsInfo xmlns="ESRI.ArcGIS.Mapping.OfficeIntegration.PowerPointInfo">
  <Version>Version1</Version>
  <RequiresSignIn>False</RequiresSignIn>
</EsriMapsInfo>
</file>

<file path=customXml/item254.xml><?xml version="1.0" encoding="utf-8"?>
<EsriMapsInfo xmlns="ESRI.ArcGIS.Mapping.OfficeIntegration.PowerPointInfo">
  <Version>Version1</Version>
  <RequiresSignIn>False</RequiresSignIn>
</EsriMapsInfo>
</file>

<file path=customXml/item255.xml><?xml version="1.0" encoding="utf-8"?>
<EsriMapsInfo xmlns="ESRI.ArcGIS.Mapping.OfficeIntegration.PowerPointInfo">
  <Version>Version1</Version>
  <RequiresSignIn>False</RequiresSignIn>
</EsriMapsInfo>
</file>

<file path=customXml/item256.xml><?xml version="1.0" encoding="utf-8"?>
<EsriMapsInfo xmlns="ESRI.ArcGIS.Mapping.OfficeIntegration.PowerPointInfo">
  <Version>Version1</Version>
  <RequiresSignIn>False</RequiresSignIn>
</EsriMapsInfo>
</file>

<file path=customXml/item257.xml><?xml version="1.0" encoding="utf-8"?>
<EsriMapsInfo xmlns="ESRI.ArcGIS.Mapping.OfficeIntegration.PowerPointInfo">
  <Version>Version1</Version>
  <RequiresSignIn>False</RequiresSignIn>
</EsriMapsInfo>
</file>

<file path=customXml/item258.xml><?xml version="1.0" encoding="utf-8"?>
<EsriMapsInfo xmlns="ESRI.ArcGIS.Mapping.OfficeIntegration.PowerPointInfo">
  <Version>Version1</Version>
  <RequiresSignIn>False</RequiresSignIn>
</EsriMapsInfo>
</file>

<file path=customXml/item259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60.xml><?xml version="1.0" encoding="utf-8"?>
<EsriMapsInfo xmlns="ESRI.ArcGIS.Mapping.OfficeIntegration.PowerPointInfo">
  <Version>Version1</Version>
  <RequiresSignIn>False</RequiresSignIn>
</EsriMapsInfo>
</file>

<file path=customXml/item261.xml><?xml version="1.0" encoding="utf-8"?>
<EsriMapsInfo xmlns="ESRI.ArcGIS.Mapping.OfficeIntegration.PowerPointInfo">
  <Version>Version1</Version>
  <RequiresSignIn>False</RequiresSignIn>
</EsriMapsInfo>
</file>

<file path=customXml/item262.xml><?xml version="1.0" encoding="utf-8"?>
<EsriMapsInfo xmlns="ESRI.ArcGIS.Mapping.OfficeIntegration.PowerPointInfo">
  <Version>Version1</Version>
  <RequiresSignIn>False</RequiresSignIn>
</EsriMapsInfo>
</file>

<file path=customXml/item263.xml><?xml version="1.0" encoding="utf-8"?>
<EsriMapsInfo xmlns="ESRI.ArcGIS.Mapping.OfficeIntegration.PowerPointInfo">
  <Version>Version1</Version>
  <RequiresSignIn>False</RequiresSignIn>
</EsriMapsInfo>
</file>

<file path=customXml/item264.xml><?xml version="1.0" encoding="utf-8"?>
<EsriMapsInfo xmlns="ESRI.ArcGIS.Mapping.OfficeIntegration.PowerPointInfo">
  <Version>Version1</Version>
  <RequiresSignIn>False</RequiresSignIn>
</EsriMapsInfo>
</file>

<file path=customXml/item265.xml><?xml version="1.0" encoding="utf-8"?>
<EsriMapsInfo xmlns="ESRI.ArcGIS.Mapping.OfficeIntegration.PowerPointInfo">
  <Version>Version1</Version>
  <RequiresSignIn>False</RequiresSignIn>
</EsriMapsInfo>
</file>

<file path=customXml/item266.xml><?xml version="1.0" encoding="utf-8"?>
<EsriMapsInfo xmlns="ESRI.ArcGIS.Mapping.OfficeIntegration.PowerPointInfo">
  <Version>Version1</Version>
  <RequiresSignIn>False</RequiresSignIn>
</EsriMapsInfo>
</file>

<file path=customXml/item267.xml><?xml version="1.0" encoding="utf-8"?>
<EsriMapsInfo xmlns="ESRI.ArcGIS.Mapping.OfficeIntegration.PowerPointInfo">
  <Version>Version1</Version>
  <RequiresSignIn>False</RequiresSignIn>
</EsriMapsInfo>
</file>

<file path=customXml/item268.xml><?xml version="1.0" encoding="utf-8"?>
<EsriMapsInfo xmlns="ESRI.ArcGIS.Mapping.OfficeIntegration.PowerPointInfo">
  <Version>Version1</Version>
  <RequiresSignIn>False</RequiresSignIn>
</EsriMapsInfo>
</file>

<file path=customXml/item269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70.xml><?xml version="1.0" encoding="utf-8"?>
<EsriMapsInfo xmlns="ESRI.ArcGIS.Mapping.OfficeIntegration.PowerPointInfo">
  <Version>Version1</Version>
  <RequiresSignIn>False</RequiresSignIn>
</EsriMapsInfo>
</file>

<file path=customXml/item271.xml><?xml version="1.0" encoding="utf-8"?>
<EsriMapsInfo xmlns="ESRI.ArcGIS.Mapping.OfficeIntegration.PowerPointInfo">
  <Version>Version1</Version>
  <RequiresSignIn>False</RequiresSignIn>
</EsriMapsInfo>
</file>

<file path=customXml/item272.xml><?xml version="1.0" encoding="utf-8"?>
<EsriMapsInfo xmlns="ESRI.ArcGIS.Mapping.OfficeIntegration.PowerPointInfo">
  <Version>Version1</Version>
  <RequiresSignIn>False</RequiresSignIn>
</EsriMapsInfo>
</file>

<file path=customXml/item273.xml><?xml version="1.0" encoding="utf-8"?>
<EsriMapsInfo xmlns="ESRI.ArcGIS.Mapping.OfficeIntegration.PowerPointInfo">
  <Version>Version1</Version>
  <RequiresSignIn>False</RequiresSignIn>
</EsriMapsInfo>
</file>

<file path=customXml/item274.xml><?xml version="1.0" encoding="utf-8"?>
<EsriMapsInfo xmlns="ESRI.ArcGIS.Mapping.OfficeIntegration.PowerPointInfo">
  <Version>Version1</Version>
  <RequiresSignIn>False</RequiresSignIn>
</EsriMapsInfo>
</file>

<file path=customXml/item275.xml><?xml version="1.0" encoding="utf-8"?>
<EsriMapsInfo xmlns="ESRI.ArcGIS.Mapping.OfficeIntegration.PowerPointInfo">
  <Version>Version1</Version>
  <RequiresSignIn>False</RequiresSignIn>
</EsriMapsInfo>
</file>

<file path=customXml/item276.xml><?xml version="1.0" encoding="utf-8"?>
<EsriMapsInfo xmlns="ESRI.ArcGIS.Mapping.OfficeIntegration.PowerPointInfo">
  <Version>Version1</Version>
  <RequiresSignIn>False</RequiresSignIn>
</EsriMapsInfo>
</file>

<file path=customXml/item277.xml><?xml version="1.0" encoding="utf-8"?>
<EsriMapsInfo xmlns="ESRI.ArcGIS.Mapping.OfficeIntegration.PowerPointInfo">
  <Version>Version1</Version>
  <RequiresSignIn>False</RequiresSignIn>
</EsriMapsInfo>
</file>

<file path=customXml/item278.xml><?xml version="1.0" encoding="utf-8"?>
<EsriMapsInfo xmlns="ESRI.ArcGIS.Mapping.OfficeIntegration.PowerPointInfo">
  <Version>Version1</Version>
  <RequiresSignIn>False</RequiresSignIn>
</EsriMapsInfo>
</file>

<file path=customXml/item279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80.xml><?xml version="1.0" encoding="utf-8"?>
<EsriMapsInfo xmlns="ESRI.ArcGIS.Mapping.OfficeIntegration.PowerPointInfo">
  <Version>Version1</Version>
  <RequiresSignIn>False</RequiresSignIn>
</EsriMapsInfo>
</file>

<file path=customXml/item281.xml><?xml version="1.0" encoding="utf-8"?>
<EsriMapsInfo xmlns="ESRI.ArcGIS.Mapping.OfficeIntegration.PowerPointInfo">
  <Version>Version1</Version>
  <RequiresSignIn>False</RequiresSignIn>
</EsriMapsInfo>
</file>

<file path=customXml/item282.xml><?xml version="1.0" encoding="utf-8"?>
<EsriMapsInfo xmlns="ESRI.ArcGIS.Mapping.OfficeIntegration.PowerPointInfo">
  <Version>Version1</Version>
  <RequiresSignIn>False</RequiresSignIn>
</EsriMapsInfo>
</file>

<file path=customXml/item283.xml><?xml version="1.0" encoding="utf-8"?>
<EsriMapsInfo xmlns="ESRI.ArcGIS.Mapping.OfficeIntegration.PowerPointInfo">
  <Version>Version1</Version>
  <RequiresSignIn>False</RequiresSignIn>
</EsriMapsInfo>
</file>

<file path=customXml/item284.xml><?xml version="1.0" encoding="utf-8"?>
<EsriMapsInfo xmlns="ESRI.ArcGIS.Mapping.OfficeIntegration.PowerPointInfo">
  <Version>Version1</Version>
  <RequiresSignIn>False</RequiresSignIn>
</EsriMapsInfo>
</file>

<file path=customXml/item285.xml><?xml version="1.0" encoding="utf-8"?>
<EsriMapsInfo xmlns="ESRI.ArcGIS.Mapping.OfficeIntegration.PowerPointInfo">
  <Version>Version1</Version>
  <RequiresSignIn>False</RequiresSignIn>
</EsriMapsInfo>
</file>

<file path=customXml/item286.xml><?xml version="1.0" encoding="utf-8"?>
<EsriMapsInfo xmlns="ESRI.ArcGIS.Mapping.OfficeIntegration.PowerPointInfo">
  <Version>Version1</Version>
  <RequiresSignIn>False</RequiresSignIn>
</EsriMapsInfo>
</file>

<file path=customXml/item287.xml><?xml version="1.0" encoding="utf-8"?>
<EsriMapsInfo xmlns="ESRI.ArcGIS.Mapping.OfficeIntegration.PowerPointInfo">
  <Version>Version1</Version>
  <RequiresSignIn>False</RequiresSignIn>
</EsriMapsInfo>
</file>

<file path=customXml/item288.xml><?xml version="1.0" encoding="utf-8"?>
<EsriMapsInfo xmlns="ESRI.ArcGIS.Mapping.OfficeIntegration.PowerPointInfo">
  <Version>Version1</Version>
  <RequiresSignIn>False</RequiresSignIn>
</EsriMapsInfo>
</file>

<file path=customXml/item289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290.xml><?xml version="1.0" encoding="utf-8"?>
<EsriMapsInfo xmlns="ESRI.ArcGIS.Mapping.OfficeIntegration.PowerPointInfo">
  <Version>Version1</Version>
  <RequiresSignIn>False</RequiresSignIn>
</EsriMapsInfo>
</file>

<file path=customXml/item291.xml><?xml version="1.0" encoding="utf-8"?>
<EsriMapsInfo xmlns="ESRI.ArcGIS.Mapping.OfficeIntegration.PowerPointInfo">
  <Version>Version1</Version>
  <RequiresSignIn>False</RequiresSignIn>
</EsriMapsInfo>
</file>

<file path=customXml/item292.xml><?xml version="1.0" encoding="utf-8"?>
<EsriMapsInfo xmlns="ESRI.ArcGIS.Mapping.OfficeIntegration.PowerPointInfo">
  <Version>Version1</Version>
  <RequiresSignIn>False</RequiresSignIn>
</EsriMapsInfo>
</file>

<file path=customXml/item293.xml><?xml version="1.0" encoding="utf-8"?>
<EsriMapsInfo xmlns="ESRI.ArcGIS.Mapping.OfficeIntegration.PowerPointInfo">
  <Version>Version1</Version>
  <RequiresSignIn>False</RequiresSignIn>
</EsriMapsInfo>
</file>

<file path=customXml/item294.xml><?xml version="1.0" encoding="utf-8"?>
<EsriMapsInfo xmlns="ESRI.ArcGIS.Mapping.OfficeIntegration.PowerPointInfo">
  <Version>Version1</Version>
  <RequiresSignIn>False</RequiresSignIn>
</EsriMapsInfo>
</file>

<file path=customXml/item295.xml><?xml version="1.0" encoding="utf-8"?>
<EsriMapsInfo xmlns="ESRI.ArcGIS.Mapping.OfficeIntegration.PowerPointInfo">
  <Version>Version1</Version>
  <RequiresSignIn>False</RequiresSignIn>
</EsriMapsInfo>
</file>

<file path=customXml/item296.xml><?xml version="1.0" encoding="utf-8"?>
<EsriMapsInfo xmlns="ESRI.ArcGIS.Mapping.OfficeIntegration.PowerPointInfo">
  <Version>Version1</Version>
  <RequiresSignIn>False</RequiresSignIn>
</EsriMapsInfo>
</file>

<file path=customXml/item297.xml><?xml version="1.0" encoding="utf-8"?>
<EsriMapsInfo xmlns="ESRI.ArcGIS.Mapping.OfficeIntegration.PowerPointInfo">
  <Version>Version1</Version>
  <RequiresSignIn>False</RequiresSignIn>
</EsriMapsInfo>
</file>

<file path=customXml/item298.xml><?xml version="1.0" encoding="utf-8"?>
<EsriMapsInfo xmlns="ESRI.ArcGIS.Mapping.OfficeIntegration.PowerPointInfo">
  <Version>Version1</Version>
  <RequiresSignIn>False</RequiresSignIn>
</EsriMapsInfo>
</file>

<file path=customXml/item29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00.xml><?xml version="1.0" encoding="utf-8"?>
<EsriMapsInfo xmlns="ESRI.ArcGIS.Mapping.OfficeIntegration.PowerPointInfo">
  <Version>Version1</Version>
  <RequiresSignIn>False</RequiresSignIn>
</EsriMapsInfo>
</file>

<file path=customXml/item301.xml><?xml version="1.0" encoding="utf-8"?>
<EsriMapsInfo xmlns="ESRI.ArcGIS.Mapping.OfficeIntegration.PowerPointInfo">
  <Version>Version1</Version>
  <RequiresSignIn>False</RequiresSignIn>
</EsriMapsInfo>
</file>

<file path=customXml/item302.xml><?xml version="1.0" encoding="utf-8"?>
<EsriMapsInfo xmlns="ESRI.ArcGIS.Mapping.OfficeIntegration.PowerPointInfo">
  <Version>Version1</Version>
  <RequiresSignIn>False</RequiresSignIn>
</EsriMapsInfo>
</file>

<file path=customXml/item303.xml><?xml version="1.0" encoding="utf-8"?>
<EsriMapsInfo xmlns="ESRI.ArcGIS.Mapping.OfficeIntegration.PowerPointInfo">
  <Version>Version1</Version>
  <RequiresSignIn>False</RequiresSignIn>
</EsriMapsInfo>
</file>

<file path=customXml/item304.xml><?xml version="1.0" encoding="utf-8"?>
<EsriMapsInfo xmlns="ESRI.ArcGIS.Mapping.OfficeIntegration.PowerPointInfo">
  <Version>Version1</Version>
  <RequiresSignIn>False</RequiresSignIn>
</EsriMapsInfo>
</file>

<file path=customXml/item305.xml><?xml version="1.0" encoding="utf-8"?>
<EsriMapsInfo xmlns="ESRI.ArcGIS.Mapping.OfficeIntegration.PowerPointInfo">
  <Version>Version1</Version>
  <RequiresSignIn>False</RequiresSignIn>
</EsriMapsInfo>
</file>

<file path=customXml/item306.xml><?xml version="1.0" encoding="utf-8"?>
<EsriMapsInfo xmlns="ESRI.ArcGIS.Mapping.OfficeIntegration.PowerPointInfo">
  <Version>Version1</Version>
  <RequiresSignIn>False</RequiresSignIn>
</EsriMapsInfo>
</file>

<file path=customXml/item307.xml><?xml version="1.0" encoding="utf-8"?>
<EsriMapsInfo xmlns="ESRI.ArcGIS.Mapping.OfficeIntegration.PowerPointInfo">
  <Version>Version1</Version>
  <RequiresSignIn>False</RequiresSignIn>
</EsriMapsInfo>
</file>

<file path=customXml/item308.xml><?xml version="1.0" encoding="utf-8"?>
<EsriMapsInfo xmlns="ESRI.ArcGIS.Mapping.OfficeIntegration.PowerPointInfo">
  <Version>Version1</Version>
  <RequiresSignIn>False</RequiresSignIn>
</EsriMapsInfo>
</file>

<file path=customXml/item309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10.xml><?xml version="1.0" encoding="utf-8"?>
<EsriMapsInfo xmlns="ESRI.ArcGIS.Mapping.OfficeIntegration.PowerPointInfo">
  <Version>Version1</Version>
  <RequiresSignIn>False</RequiresSignIn>
</EsriMapsInfo>
</file>

<file path=customXml/item311.xml><?xml version="1.0" encoding="utf-8"?>
<EsriMapsInfo xmlns="ESRI.ArcGIS.Mapping.OfficeIntegration.PowerPointInfo">
  <Version>Version1</Version>
  <RequiresSignIn>False</RequiresSignIn>
</EsriMapsInfo>
</file>

<file path=customXml/item312.xml><?xml version="1.0" encoding="utf-8"?>
<EsriMapsInfo xmlns="ESRI.ArcGIS.Mapping.OfficeIntegration.PowerPointInfo">
  <Version>Version1</Version>
  <RequiresSignIn>False</RequiresSignIn>
</EsriMapsInfo>
</file>

<file path=customXml/item313.xml><?xml version="1.0" encoding="utf-8"?>
<EsriMapsInfo xmlns="ESRI.ArcGIS.Mapping.OfficeIntegration.PowerPointInfo">
  <Version>Version1</Version>
  <RequiresSignIn>False</RequiresSignIn>
</EsriMapsInfo>
</file>

<file path=customXml/item314.xml><?xml version="1.0" encoding="utf-8"?>
<EsriMapsInfo xmlns="ESRI.ArcGIS.Mapping.OfficeIntegration.PowerPointInfo">
  <Version>Version1</Version>
  <RequiresSignIn>False</RequiresSignIn>
</EsriMapsInfo>
</file>

<file path=customXml/item315.xml><?xml version="1.0" encoding="utf-8"?>
<EsriMapsInfo xmlns="ESRI.ArcGIS.Mapping.OfficeIntegration.PowerPointInfo">
  <Version>Version1</Version>
  <RequiresSignIn>False</RequiresSignIn>
</EsriMapsInfo>
</file>

<file path=customXml/item316.xml><?xml version="1.0" encoding="utf-8"?>
<EsriMapsInfo xmlns="ESRI.ArcGIS.Mapping.OfficeIntegration.PowerPointInfo">
  <Version>Version1</Version>
  <RequiresSignIn>False</RequiresSignIn>
</EsriMapsInfo>
</file>

<file path=customXml/item317.xml><?xml version="1.0" encoding="utf-8"?>
<EsriMapsInfo xmlns="ESRI.ArcGIS.Mapping.OfficeIntegration.PowerPointInfo">
  <Version>Version1</Version>
  <RequiresSignIn>False</RequiresSignIn>
</EsriMapsInfo>
</file>

<file path=customXml/item318.xml><?xml version="1.0" encoding="utf-8"?>
<EsriMapsInfo xmlns="ESRI.ArcGIS.Mapping.OfficeIntegration.PowerPointInfo">
  <Version>Version1</Version>
  <RequiresSignIn>False</RequiresSignIn>
</EsriMapsInfo>
</file>

<file path=customXml/item319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20.xml><?xml version="1.0" encoding="utf-8"?>
<EsriMapsInfo xmlns="ESRI.ArcGIS.Mapping.OfficeIntegration.PowerPointInfo">
  <Version>Version1</Version>
  <RequiresSignIn>False</RequiresSignIn>
</EsriMapsInfo>
</file>

<file path=customXml/item321.xml><?xml version="1.0" encoding="utf-8"?>
<EsriMapsInfo xmlns="ESRI.ArcGIS.Mapping.OfficeIntegration.PowerPointInfo">
  <Version>Version1</Version>
  <RequiresSignIn>False</RequiresSignIn>
</EsriMapsInfo>
</file>

<file path=customXml/item322.xml><?xml version="1.0" encoding="utf-8"?>
<EsriMapsInfo xmlns="ESRI.ArcGIS.Mapping.OfficeIntegration.PowerPointInfo">
  <Version>Version1</Version>
  <RequiresSignIn>False</RequiresSignIn>
</EsriMapsInfo>
</file>

<file path=customXml/item323.xml><?xml version="1.0" encoding="utf-8"?>
<EsriMapsInfo xmlns="ESRI.ArcGIS.Mapping.OfficeIntegration.PowerPointInfo">
  <Version>Version1</Version>
  <RequiresSignIn>False</RequiresSignIn>
</EsriMapsInfo>
</file>

<file path=customXml/item324.xml><?xml version="1.0" encoding="utf-8"?>
<EsriMapsInfo xmlns="ESRI.ArcGIS.Mapping.OfficeIntegration.PowerPointInfo">
  <Version>Version1</Version>
  <RequiresSignIn>False</RequiresSignIn>
</EsriMapsInfo>
</file>

<file path=customXml/item325.xml><?xml version="1.0" encoding="utf-8"?>
<EsriMapsInfo xmlns="ESRI.ArcGIS.Mapping.OfficeIntegration.PowerPointInfo">
  <Version>Version1</Version>
  <RequiresSignIn>False</RequiresSignIn>
</EsriMapsInfo>
</file>

<file path=customXml/item326.xml><?xml version="1.0" encoding="utf-8"?>
<EsriMapsInfo xmlns="ESRI.ArcGIS.Mapping.OfficeIntegration.PowerPointInfo">
  <Version>Version1</Version>
  <RequiresSignIn>False</RequiresSignIn>
</EsriMapsInfo>
</file>

<file path=customXml/item327.xml><?xml version="1.0" encoding="utf-8"?>
<EsriMapsInfo xmlns="ESRI.ArcGIS.Mapping.OfficeIntegration.PowerPointInfo">
  <Version>Version1</Version>
  <RequiresSignIn>False</RequiresSignIn>
</EsriMapsInfo>
</file>

<file path=customXml/item328.xml><?xml version="1.0" encoding="utf-8"?>
<EsriMapsInfo xmlns="ESRI.ArcGIS.Mapping.OfficeIntegration.PowerPointInfo">
  <Version>Version1</Version>
  <RequiresSignIn>False</RequiresSignIn>
</EsriMapsInfo>
</file>

<file path=customXml/item329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30.xml><?xml version="1.0" encoding="utf-8"?>
<EsriMapsInfo xmlns="ESRI.ArcGIS.Mapping.OfficeIntegration.PowerPointInfo">
  <Version>Version1</Version>
  <RequiresSignIn>False</RequiresSignIn>
</EsriMapsInfo>
</file>

<file path=customXml/item331.xml><?xml version="1.0" encoding="utf-8"?>
<EsriMapsInfo xmlns="ESRI.ArcGIS.Mapping.OfficeIntegration.PowerPointInfo">
  <Version>Version1</Version>
  <RequiresSignIn>False</RequiresSignIn>
</EsriMapsInfo>
</file>

<file path=customXml/item332.xml><?xml version="1.0" encoding="utf-8"?>
<EsriMapsInfo xmlns="ESRI.ArcGIS.Mapping.OfficeIntegration.PowerPointInfo">
  <Version>Version1</Version>
  <RequiresSignIn>False</RequiresSignIn>
</EsriMapsInfo>
</file>

<file path=customXml/item333.xml><?xml version="1.0" encoding="utf-8"?>
<EsriMapsInfo xmlns="ESRI.ArcGIS.Mapping.OfficeIntegration.PowerPointInfo">
  <Version>Version1</Version>
  <RequiresSignIn>False</RequiresSignIn>
</EsriMapsInfo>
</file>

<file path=customXml/item334.xml><?xml version="1.0" encoding="utf-8"?>
<EsriMapsInfo xmlns="ESRI.ArcGIS.Mapping.OfficeIntegration.PowerPointInfo">
  <Version>Version1</Version>
  <RequiresSignIn>False</RequiresSignIn>
</EsriMapsInfo>
</file>

<file path=customXml/item335.xml><?xml version="1.0" encoding="utf-8"?>
<EsriMapsInfo xmlns="ESRI.ArcGIS.Mapping.OfficeIntegration.PowerPointInfo">
  <Version>Version1</Version>
  <RequiresSignIn>False</RequiresSignIn>
</EsriMapsInfo>
</file>

<file path=customXml/item336.xml><?xml version="1.0" encoding="utf-8"?>
<EsriMapsInfo xmlns="ESRI.ArcGIS.Mapping.OfficeIntegration.PowerPointInfo">
  <Version>Version1</Version>
  <RequiresSignIn>False</RequiresSignIn>
</EsriMapsInfo>
</file>

<file path=customXml/item337.xml><?xml version="1.0" encoding="utf-8"?>
<EsriMapsInfo xmlns="ESRI.ArcGIS.Mapping.OfficeIntegration.PowerPointInfo">
  <Version>Version1</Version>
  <RequiresSignIn>False</RequiresSignIn>
</EsriMapsInfo>
</file>

<file path=customXml/item338.xml><?xml version="1.0" encoding="utf-8"?>
<EsriMapsInfo xmlns="ESRI.ArcGIS.Mapping.OfficeIntegration.PowerPointInfo">
  <Version>Version1</Version>
  <RequiresSignIn>False</RequiresSignIn>
</EsriMapsInfo>
</file>

<file path=customXml/item339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40.xml><?xml version="1.0" encoding="utf-8"?>
<EsriMapsInfo xmlns="ESRI.ArcGIS.Mapping.OfficeIntegration.PowerPointInfo">
  <Version>Version1</Version>
  <RequiresSignIn>False</RequiresSignIn>
</EsriMapsInfo>
</file>

<file path=customXml/item341.xml><?xml version="1.0" encoding="utf-8"?>
<EsriMapsInfo xmlns="ESRI.ArcGIS.Mapping.OfficeIntegration.PowerPointInfo">
  <Version>Version1</Version>
  <RequiresSignIn>False</RequiresSignIn>
</EsriMapsInfo>
</file>

<file path=customXml/item342.xml><?xml version="1.0" encoding="utf-8"?>
<EsriMapsInfo xmlns="ESRI.ArcGIS.Mapping.OfficeIntegration.PowerPointInfo">
  <Version>Version1</Version>
  <RequiresSignIn>False</RequiresSignIn>
</EsriMapsInfo>
</file>

<file path=customXml/item343.xml><?xml version="1.0" encoding="utf-8"?>
<EsriMapsInfo xmlns="ESRI.ArcGIS.Mapping.OfficeIntegration.PowerPointInfo">
  <Version>Version1</Version>
  <RequiresSignIn>False</RequiresSignIn>
</EsriMapsInfo>
</file>

<file path=customXml/item344.xml><?xml version="1.0" encoding="utf-8"?>
<EsriMapsInfo xmlns="ESRI.ArcGIS.Mapping.OfficeIntegration.PowerPointInfo">
  <Version>Version1</Version>
  <RequiresSignIn>False</RequiresSignIn>
</EsriMapsInfo>
</file>

<file path=customXml/item345.xml><?xml version="1.0" encoding="utf-8"?>
<EsriMapsInfo xmlns="ESRI.ArcGIS.Mapping.OfficeIntegration.PowerPointInfo">
  <Version>Version1</Version>
  <RequiresSignIn>False</RequiresSignIn>
</EsriMapsInfo>
</file>

<file path=customXml/item346.xml><?xml version="1.0" encoding="utf-8"?>
<EsriMapsInfo xmlns="ESRI.ArcGIS.Mapping.OfficeIntegration.PowerPointInfo">
  <Version>Version1</Version>
  <RequiresSignIn>False</RequiresSignIn>
</EsriMapsInfo>
</file>

<file path=customXml/item347.xml><?xml version="1.0" encoding="utf-8"?>
<EsriMapsInfo xmlns="ESRI.ArcGIS.Mapping.OfficeIntegration.PowerPointInfo">
  <Version>Version1</Version>
  <RequiresSignIn>False</RequiresSignIn>
</EsriMapsInfo>
</file>

<file path=customXml/item348.xml><?xml version="1.0" encoding="utf-8"?>
<EsriMapsInfo xmlns="ESRI.ArcGIS.Mapping.OfficeIntegration.PowerPointInfo">
  <Version>Version1</Version>
  <RequiresSignIn>False</RequiresSignIn>
</EsriMapsInfo>
</file>

<file path=customXml/item349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50.xml><?xml version="1.0" encoding="utf-8"?>
<EsriMapsInfo xmlns="ESRI.ArcGIS.Mapping.OfficeIntegration.PowerPointInfo">
  <Version>Version1</Version>
  <RequiresSignIn>False</RequiresSignIn>
</EsriMapsInfo>
</file>

<file path=customXml/item351.xml><?xml version="1.0" encoding="utf-8"?>
<EsriMapsInfo xmlns="ESRI.ArcGIS.Mapping.OfficeIntegration.PowerPointInfo">
  <Version>Version1</Version>
  <RequiresSignIn>False</RequiresSignIn>
</EsriMapsInfo>
</file>

<file path=customXml/item352.xml><?xml version="1.0" encoding="utf-8"?>
<EsriMapsInfo xmlns="ESRI.ArcGIS.Mapping.OfficeIntegration.PowerPointInfo">
  <Version>Version1</Version>
  <RequiresSignIn>False</RequiresSignIn>
</EsriMapsInfo>
</file>

<file path=customXml/item353.xml><?xml version="1.0" encoding="utf-8"?>
<EsriMapsInfo xmlns="ESRI.ArcGIS.Mapping.OfficeIntegration.PowerPointInfo">
  <Version>Version1</Version>
  <RequiresSignIn>False</RequiresSignIn>
</EsriMapsInfo>
</file>

<file path=customXml/item354.xml><?xml version="1.0" encoding="utf-8"?>
<EsriMapsInfo xmlns="ESRI.ArcGIS.Mapping.OfficeIntegration.PowerPointInfo">
  <Version>Version1</Version>
  <RequiresSignIn>False</RequiresSignIn>
</EsriMapsInfo>
</file>

<file path=customXml/item355.xml><?xml version="1.0" encoding="utf-8"?>
<EsriMapsInfo xmlns="ESRI.ArcGIS.Mapping.OfficeIntegration.PowerPointInfo">
  <Version>Version1</Version>
  <RequiresSignIn>False</RequiresSignIn>
</EsriMapsInfo>
</file>

<file path=customXml/item356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2DA3A592-4A7C-4E55-9D2D-94D4F24B95DE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6858C121-AF00-4CD2-99B9-44A1F6083C22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D9A66FC7-31B8-4494-AA7E-441DC1121FF8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2319A5A8-7045-4910-8BF7-9462D39739D1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59BB5A1B-604A-4FB0-82BC-BFFEAF567EA8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74D164D3-6E20-4D80-AF76-D4735B0668FF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3D58A56C-C1C7-42F6-B696-A02376932B43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F48FB17E-85A9-405B-B8EF-3B11FF5769E3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398EB558-03E3-4617-8F9D-2E9D7F705795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7DD81F71-EC6D-4A25-BFC6-725C6A4FCE07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DB85EC1E-373E-4753-A1A9-197CB47EB764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11E40851-ABB5-4E83-95A5-C094A9EC6CC3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DF358033-18A1-468F-81E3-5DD729AC6E7E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D9F1DA2E-2928-482E-A4C7-6CFBA7320892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0F93D67D-EF16-4657-9555-C9750309FA76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458275F1-EB1A-45A9-84D5-7A25B4853DAD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156F7104-8F3D-43F8-9250-D1A3DAA2144C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EA1E25D1-8722-4654-9BD7-C540763E8F2D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0D75AB49-4F57-45C1-9508-79962F9154B8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38A28120-5AB9-4582-8D6B-96832DE46242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C13AC157-D95F-4FB0-8FCC-E85C7B6BF29D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2E53D5FD-F0F8-49F0-8289-4972F3DE3600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7FF2D786-5DA2-4128-BCBA-E9D2C589450D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716410FB-E713-4F9C-B09E-497CE70C19F6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583C0A27-1AF4-4B59-B159-5A6DEE422865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2ADAD217-0CDD-4940-981D-7906DFECE5DB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EEFF173F-6819-4281-A1FB-8CBB39B6DCB1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EA3AF694-749C-44DB-BC0D-05A74C45C485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9D543A43-84BE-4FA3-9A3C-3CB02DF4A864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82273A1C-E2D6-428E-B45A-FC1C359C2C0B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1A62D0F8-B034-4289-BF23-5D2E6A493D23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B515F24C-1649-40E2-A9AE-43F8E43D3C40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CA6EC71A-6EC1-4A39-A560-203659140EE3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32BDE894-7CB0-4662-B582-3EBD6EE1A161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E15BC250-08EC-4D47-AB60-48948E500D90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8B585055-7125-41D6-9464-2195147C9F42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1EE23DE6-9EFE-4B00-9F49-5D92B5989548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FDF49A14-24BF-4BA4-B6F6-E4C9D7384C96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0006C3B0-62CC-4984-84C7-7B28D88121C1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62108A79-14A0-4C6B-9BA8-39BA23BE206B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DEB49CA8-E261-4C53-BD84-59E64BEC074D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D82EA931-DA41-4865-ABDA-E4983AC2DDD3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E5549220-8568-44CA-9396-8D7E8D4723A0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4A36FDFB-49B5-4AC3-9645-572ADA84740B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AEFBA4F4-B1E9-4D37-876B-B8C6204AC7E6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B346DB99-D222-40B8-81A3-98686CC7DF0E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D9091680-75FA-41A2-A485-785CA042BF59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C0CFD3A4-CBAF-4F64-8206-A2A0F1BAC0D0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4DFD06E9-55E9-477C-95BC-270D5B24096C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037DAC82-C132-44B4-8B6F-9A2CC080109A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CFDAF32E-06C3-45A7-9EDC-45A900009870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C835CC46-7E5A-48E3-980E-36DBC2D6F90E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957F7E35-EBE5-45BD-B84E-52E686DD1A01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1C55E3C7-F352-483C-821E-E16E108238BC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F2C41F0E-A8F3-4D6C-828C-64DEA334CE67}">
  <ds:schemaRefs>
    <ds:schemaRef ds:uri="ESRI.ArcGIS.Mapping.OfficeIntegration.PowerPointInfo"/>
  </ds:schemaRefs>
</ds:datastoreItem>
</file>

<file path=customXml/itemProps149.xml><?xml version="1.0" encoding="utf-8"?>
<ds:datastoreItem xmlns:ds="http://schemas.openxmlformats.org/officeDocument/2006/customXml" ds:itemID="{2BDCEBD6-B24A-48D4-8B94-35E5AE04659C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366CC603-80E9-4A8C-84DC-F4C80CBD3DB9}">
  <ds:schemaRefs>
    <ds:schemaRef ds:uri="ESRI.ArcGIS.Mapping.OfficeIntegration.PowerPointInfo"/>
  </ds:schemaRefs>
</ds:datastoreItem>
</file>

<file path=customXml/itemProps150.xml><?xml version="1.0" encoding="utf-8"?>
<ds:datastoreItem xmlns:ds="http://schemas.openxmlformats.org/officeDocument/2006/customXml" ds:itemID="{763DE272-95DF-4E9F-86F4-F55D10588AA1}">
  <ds:schemaRefs>
    <ds:schemaRef ds:uri="ESRI.ArcGIS.Mapping.OfficeIntegration.PowerPointInfo"/>
  </ds:schemaRefs>
</ds:datastoreItem>
</file>

<file path=customXml/itemProps151.xml><?xml version="1.0" encoding="utf-8"?>
<ds:datastoreItem xmlns:ds="http://schemas.openxmlformats.org/officeDocument/2006/customXml" ds:itemID="{88345BED-7465-4769-935D-BCB688BB44A6}">
  <ds:schemaRefs>
    <ds:schemaRef ds:uri="ESRI.ArcGIS.Mapping.OfficeIntegration.PowerPointInfo"/>
  </ds:schemaRefs>
</ds:datastoreItem>
</file>

<file path=customXml/itemProps152.xml><?xml version="1.0" encoding="utf-8"?>
<ds:datastoreItem xmlns:ds="http://schemas.openxmlformats.org/officeDocument/2006/customXml" ds:itemID="{4A9029BB-5E06-41AC-9168-E06D3672AD1F}">
  <ds:schemaRefs>
    <ds:schemaRef ds:uri="ESRI.ArcGIS.Mapping.OfficeIntegration.PowerPointInfo"/>
  </ds:schemaRefs>
</ds:datastoreItem>
</file>

<file path=customXml/itemProps153.xml><?xml version="1.0" encoding="utf-8"?>
<ds:datastoreItem xmlns:ds="http://schemas.openxmlformats.org/officeDocument/2006/customXml" ds:itemID="{A14EFD3F-1BE3-4BF8-85A8-BE59E71A4554}">
  <ds:schemaRefs>
    <ds:schemaRef ds:uri="ESRI.ArcGIS.Mapping.OfficeIntegration.PowerPointInfo"/>
  </ds:schemaRefs>
</ds:datastoreItem>
</file>

<file path=customXml/itemProps154.xml><?xml version="1.0" encoding="utf-8"?>
<ds:datastoreItem xmlns:ds="http://schemas.openxmlformats.org/officeDocument/2006/customXml" ds:itemID="{96F24C25-ACC8-4412-8FF4-3B5BD6EA0E4F}">
  <ds:schemaRefs>
    <ds:schemaRef ds:uri="ESRI.ArcGIS.Mapping.OfficeIntegration.PowerPointInfo"/>
  </ds:schemaRefs>
</ds:datastoreItem>
</file>

<file path=customXml/itemProps155.xml><?xml version="1.0" encoding="utf-8"?>
<ds:datastoreItem xmlns:ds="http://schemas.openxmlformats.org/officeDocument/2006/customXml" ds:itemID="{A96EBCE9-6595-42AB-B6F6-9698265A624C}">
  <ds:schemaRefs>
    <ds:schemaRef ds:uri="ESRI.ArcGIS.Mapping.OfficeIntegration.PowerPointInfo"/>
  </ds:schemaRefs>
</ds:datastoreItem>
</file>

<file path=customXml/itemProps156.xml><?xml version="1.0" encoding="utf-8"?>
<ds:datastoreItem xmlns:ds="http://schemas.openxmlformats.org/officeDocument/2006/customXml" ds:itemID="{B2E1ADDC-BB4E-48E5-A48C-8185377D00EA}">
  <ds:schemaRefs>
    <ds:schemaRef ds:uri="ESRI.ArcGIS.Mapping.OfficeIntegration.PowerPointInfo"/>
  </ds:schemaRefs>
</ds:datastoreItem>
</file>

<file path=customXml/itemProps157.xml><?xml version="1.0" encoding="utf-8"?>
<ds:datastoreItem xmlns:ds="http://schemas.openxmlformats.org/officeDocument/2006/customXml" ds:itemID="{10CCF8C6-87C0-4A54-B35C-ACEC97F951CE}">
  <ds:schemaRefs>
    <ds:schemaRef ds:uri="ESRI.ArcGIS.Mapping.OfficeIntegration.PowerPointInfo"/>
  </ds:schemaRefs>
</ds:datastoreItem>
</file>

<file path=customXml/itemProps158.xml><?xml version="1.0" encoding="utf-8"?>
<ds:datastoreItem xmlns:ds="http://schemas.openxmlformats.org/officeDocument/2006/customXml" ds:itemID="{721985D1-5BFD-4693-AA80-9D958E1CFD71}">
  <ds:schemaRefs>
    <ds:schemaRef ds:uri="ESRI.ArcGIS.Mapping.OfficeIntegration.PowerPointInfo"/>
  </ds:schemaRefs>
</ds:datastoreItem>
</file>

<file path=customXml/itemProps159.xml><?xml version="1.0" encoding="utf-8"?>
<ds:datastoreItem xmlns:ds="http://schemas.openxmlformats.org/officeDocument/2006/customXml" ds:itemID="{F55D0873-7F42-456F-B457-750682DE76D5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B2BA3A58-63AC-49C6-895C-9B005F64D107}">
  <ds:schemaRefs>
    <ds:schemaRef ds:uri="ESRI.ArcGIS.Mapping.OfficeIntegration.PowerPointInfo"/>
  </ds:schemaRefs>
</ds:datastoreItem>
</file>

<file path=customXml/itemProps160.xml><?xml version="1.0" encoding="utf-8"?>
<ds:datastoreItem xmlns:ds="http://schemas.openxmlformats.org/officeDocument/2006/customXml" ds:itemID="{DD41AFDD-5ABA-4B3B-9C72-618A9305B0CF}">
  <ds:schemaRefs>
    <ds:schemaRef ds:uri="ESRI.ArcGIS.Mapping.OfficeIntegration.PowerPointInfo"/>
  </ds:schemaRefs>
</ds:datastoreItem>
</file>

<file path=customXml/itemProps161.xml><?xml version="1.0" encoding="utf-8"?>
<ds:datastoreItem xmlns:ds="http://schemas.openxmlformats.org/officeDocument/2006/customXml" ds:itemID="{56467C65-BEEF-465D-A2DF-A25EBA2F73AB}">
  <ds:schemaRefs>
    <ds:schemaRef ds:uri="ESRI.ArcGIS.Mapping.OfficeIntegration.PowerPointInfo"/>
  </ds:schemaRefs>
</ds:datastoreItem>
</file>

<file path=customXml/itemProps162.xml><?xml version="1.0" encoding="utf-8"?>
<ds:datastoreItem xmlns:ds="http://schemas.openxmlformats.org/officeDocument/2006/customXml" ds:itemID="{CA2C4834-4443-4560-BC0E-D911886B4849}">
  <ds:schemaRefs>
    <ds:schemaRef ds:uri="ESRI.ArcGIS.Mapping.OfficeIntegration.PowerPointInfo"/>
  </ds:schemaRefs>
</ds:datastoreItem>
</file>

<file path=customXml/itemProps163.xml><?xml version="1.0" encoding="utf-8"?>
<ds:datastoreItem xmlns:ds="http://schemas.openxmlformats.org/officeDocument/2006/customXml" ds:itemID="{0A7C23ED-DF9D-40E9-AED5-C555ED1C7D69}">
  <ds:schemaRefs>
    <ds:schemaRef ds:uri="ESRI.ArcGIS.Mapping.OfficeIntegration.PowerPointInfo"/>
  </ds:schemaRefs>
</ds:datastoreItem>
</file>

<file path=customXml/itemProps164.xml><?xml version="1.0" encoding="utf-8"?>
<ds:datastoreItem xmlns:ds="http://schemas.openxmlformats.org/officeDocument/2006/customXml" ds:itemID="{96A8E1C9-170E-424D-BF6B-25A65F579DB6}">
  <ds:schemaRefs>
    <ds:schemaRef ds:uri="ESRI.ArcGIS.Mapping.OfficeIntegration.PowerPointInfo"/>
  </ds:schemaRefs>
</ds:datastoreItem>
</file>

<file path=customXml/itemProps165.xml><?xml version="1.0" encoding="utf-8"?>
<ds:datastoreItem xmlns:ds="http://schemas.openxmlformats.org/officeDocument/2006/customXml" ds:itemID="{18A9FBD3-C589-4769-8A00-67902D93B940}">
  <ds:schemaRefs>
    <ds:schemaRef ds:uri="ESRI.ArcGIS.Mapping.OfficeIntegration.PowerPointInfo"/>
  </ds:schemaRefs>
</ds:datastoreItem>
</file>

<file path=customXml/itemProps166.xml><?xml version="1.0" encoding="utf-8"?>
<ds:datastoreItem xmlns:ds="http://schemas.openxmlformats.org/officeDocument/2006/customXml" ds:itemID="{33116D0E-E4D6-4031-B1B2-4779583BAE6D}">
  <ds:schemaRefs>
    <ds:schemaRef ds:uri="ESRI.ArcGIS.Mapping.OfficeIntegration.PowerPointInfo"/>
  </ds:schemaRefs>
</ds:datastoreItem>
</file>

<file path=customXml/itemProps167.xml><?xml version="1.0" encoding="utf-8"?>
<ds:datastoreItem xmlns:ds="http://schemas.openxmlformats.org/officeDocument/2006/customXml" ds:itemID="{E30EA122-8989-472D-93AD-304D011E17ED}">
  <ds:schemaRefs>
    <ds:schemaRef ds:uri="ESRI.ArcGIS.Mapping.OfficeIntegration.PowerPointInfo"/>
  </ds:schemaRefs>
</ds:datastoreItem>
</file>

<file path=customXml/itemProps168.xml><?xml version="1.0" encoding="utf-8"?>
<ds:datastoreItem xmlns:ds="http://schemas.openxmlformats.org/officeDocument/2006/customXml" ds:itemID="{C124C4BA-12FA-475C-B483-C7EB428C81CE}">
  <ds:schemaRefs>
    <ds:schemaRef ds:uri="ESRI.ArcGIS.Mapping.OfficeIntegration.PowerPointInfo"/>
  </ds:schemaRefs>
</ds:datastoreItem>
</file>

<file path=customXml/itemProps169.xml><?xml version="1.0" encoding="utf-8"?>
<ds:datastoreItem xmlns:ds="http://schemas.openxmlformats.org/officeDocument/2006/customXml" ds:itemID="{18E0B3EE-8B9B-4952-94F8-E48174A256E1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F73EE201-E359-4CC9-A53F-186BD2CC4418}">
  <ds:schemaRefs>
    <ds:schemaRef ds:uri="ESRI.ArcGIS.Mapping.OfficeIntegration.PowerPointInfo"/>
  </ds:schemaRefs>
</ds:datastoreItem>
</file>

<file path=customXml/itemProps170.xml><?xml version="1.0" encoding="utf-8"?>
<ds:datastoreItem xmlns:ds="http://schemas.openxmlformats.org/officeDocument/2006/customXml" ds:itemID="{08A8B057-928B-4C42-A495-C0D42B59F791}">
  <ds:schemaRefs>
    <ds:schemaRef ds:uri="ESRI.ArcGIS.Mapping.OfficeIntegration.PowerPointInfo"/>
  </ds:schemaRefs>
</ds:datastoreItem>
</file>

<file path=customXml/itemProps171.xml><?xml version="1.0" encoding="utf-8"?>
<ds:datastoreItem xmlns:ds="http://schemas.openxmlformats.org/officeDocument/2006/customXml" ds:itemID="{766082C9-3AC6-46D9-A8CA-BACA1FE970A2}">
  <ds:schemaRefs>
    <ds:schemaRef ds:uri="ESRI.ArcGIS.Mapping.OfficeIntegration.PowerPointInfo"/>
  </ds:schemaRefs>
</ds:datastoreItem>
</file>

<file path=customXml/itemProps172.xml><?xml version="1.0" encoding="utf-8"?>
<ds:datastoreItem xmlns:ds="http://schemas.openxmlformats.org/officeDocument/2006/customXml" ds:itemID="{B2A84D7F-62C4-4FC3-B725-77C404DD1D3C}">
  <ds:schemaRefs>
    <ds:schemaRef ds:uri="ESRI.ArcGIS.Mapping.OfficeIntegration.PowerPointInfo"/>
  </ds:schemaRefs>
</ds:datastoreItem>
</file>

<file path=customXml/itemProps173.xml><?xml version="1.0" encoding="utf-8"?>
<ds:datastoreItem xmlns:ds="http://schemas.openxmlformats.org/officeDocument/2006/customXml" ds:itemID="{33E0C7C2-A6C1-4ED1-8528-CFE966A338BA}">
  <ds:schemaRefs>
    <ds:schemaRef ds:uri="ESRI.ArcGIS.Mapping.OfficeIntegration.PowerPointInfo"/>
  </ds:schemaRefs>
</ds:datastoreItem>
</file>

<file path=customXml/itemProps174.xml><?xml version="1.0" encoding="utf-8"?>
<ds:datastoreItem xmlns:ds="http://schemas.openxmlformats.org/officeDocument/2006/customXml" ds:itemID="{60B74CAD-47F0-4616-96EB-9DE413AAC95F}">
  <ds:schemaRefs>
    <ds:schemaRef ds:uri="ESRI.ArcGIS.Mapping.OfficeIntegration.PowerPointInfo"/>
  </ds:schemaRefs>
</ds:datastoreItem>
</file>

<file path=customXml/itemProps175.xml><?xml version="1.0" encoding="utf-8"?>
<ds:datastoreItem xmlns:ds="http://schemas.openxmlformats.org/officeDocument/2006/customXml" ds:itemID="{83092B0C-0D21-4579-ACE9-DFD48A849365}">
  <ds:schemaRefs>
    <ds:schemaRef ds:uri="ESRI.ArcGIS.Mapping.OfficeIntegration.PowerPointInfo"/>
  </ds:schemaRefs>
</ds:datastoreItem>
</file>

<file path=customXml/itemProps176.xml><?xml version="1.0" encoding="utf-8"?>
<ds:datastoreItem xmlns:ds="http://schemas.openxmlformats.org/officeDocument/2006/customXml" ds:itemID="{B1A6EEAE-4C62-4947-AB88-2717E1FF0F49}">
  <ds:schemaRefs>
    <ds:schemaRef ds:uri="ESRI.ArcGIS.Mapping.OfficeIntegration.PowerPointInfo"/>
  </ds:schemaRefs>
</ds:datastoreItem>
</file>

<file path=customXml/itemProps177.xml><?xml version="1.0" encoding="utf-8"?>
<ds:datastoreItem xmlns:ds="http://schemas.openxmlformats.org/officeDocument/2006/customXml" ds:itemID="{D497E5D5-B317-4B74-9B1F-F895F2C03B50}">
  <ds:schemaRefs>
    <ds:schemaRef ds:uri="ESRI.ArcGIS.Mapping.OfficeIntegration.PowerPointInfo"/>
  </ds:schemaRefs>
</ds:datastoreItem>
</file>

<file path=customXml/itemProps178.xml><?xml version="1.0" encoding="utf-8"?>
<ds:datastoreItem xmlns:ds="http://schemas.openxmlformats.org/officeDocument/2006/customXml" ds:itemID="{14103947-0DA4-4F76-A958-7CDB40D2D4B8}">
  <ds:schemaRefs>
    <ds:schemaRef ds:uri="ESRI.ArcGIS.Mapping.OfficeIntegration.PowerPointInfo"/>
  </ds:schemaRefs>
</ds:datastoreItem>
</file>

<file path=customXml/itemProps179.xml><?xml version="1.0" encoding="utf-8"?>
<ds:datastoreItem xmlns:ds="http://schemas.openxmlformats.org/officeDocument/2006/customXml" ds:itemID="{12DE3610-B44C-41CE-A5A1-5D8411CC061A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A7342D34-35AD-4764-841F-455430A23A28}">
  <ds:schemaRefs>
    <ds:schemaRef ds:uri="ESRI.ArcGIS.Mapping.OfficeIntegration.PowerPointInfo"/>
  </ds:schemaRefs>
</ds:datastoreItem>
</file>

<file path=customXml/itemProps180.xml><?xml version="1.0" encoding="utf-8"?>
<ds:datastoreItem xmlns:ds="http://schemas.openxmlformats.org/officeDocument/2006/customXml" ds:itemID="{F8C34590-2342-45E6-89D6-AEAE7F3EE414}">
  <ds:schemaRefs>
    <ds:schemaRef ds:uri="ESRI.ArcGIS.Mapping.OfficeIntegration.PowerPointInfo"/>
  </ds:schemaRefs>
</ds:datastoreItem>
</file>

<file path=customXml/itemProps181.xml><?xml version="1.0" encoding="utf-8"?>
<ds:datastoreItem xmlns:ds="http://schemas.openxmlformats.org/officeDocument/2006/customXml" ds:itemID="{BB6FB7C7-C6B8-4240-95A7-1540CA3E9C39}">
  <ds:schemaRefs>
    <ds:schemaRef ds:uri="ESRI.ArcGIS.Mapping.OfficeIntegration.PowerPointInfo"/>
  </ds:schemaRefs>
</ds:datastoreItem>
</file>

<file path=customXml/itemProps182.xml><?xml version="1.0" encoding="utf-8"?>
<ds:datastoreItem xmlns:ds="http://schemas.openxmlformats.org/officeDocument/2006/customXml" ds:itemID="{3C072965-3DD0-4C7B-8A78-F236A79D1410}">
  <ds:schemaRefs>
    <ds:schemaRef ds:uri="ESRI.ArcGIS.Mapping.OfficeIntegration.PowerPointInfo"/>
  </ds:schemaRefs>
</ds:datastoreItem>
</file>

<file path=customXml/itemProps183.xml><?xml version="1.0" encoding="utf-8"?>
<ds:datastoreItem xmlns:ds="http://schemas.openxmlformats.org/officeDocument/2006/customXml" ds:itemID="{7B1E3214-57FA-41A3-9EDE-DEC7501844B5}">
  <ds:schemaRefs>
    <ds:schemaRef ds:uri="ESRI.ArcGIS.Mapping.OfficeIntegration.PowerPointInfo"/>
  </ds:schemaRefs>
</ds:datastoreItem>
</file>

<file path=customXml/itemProps184.xml><?xml version="1.0" encoding="utf-8"?>
<ds:datastoreItem xmlns:ds="http://schemas.openxmlformats.org/officeDocument/2006/customXml" ds:itemID="{BCD3CF88-949E-4C5F-8984-5FA8DABA39E8}">
  <ds:schemaRefs>
    <ds:schemaRef ds:uri="ESRI.ArcGIS.Mapping.OfficeIntegration.PowerPointInfo"/>
  </ds:schemaRefs>
</ds:datastoreItem>
</file>

<file path=customXml/itemProps185.xml><?xml version="1.0" encoding="utf-8"?>
<ds:datastoreItem xmlns:ds="http://schemas.openxmlformats.org/officeDocument/2006/customXml" ds:itemID="{AE081F9B-A753-48F0-9413-E40CC5D11246}">
  <ds:schemaRefs>
    <ds:schemaRef ds:uri="ESRI.ArcGIS.Mapping.OfficeIntegration.PowerPointInfo"/>
  </ds:schemaRefs>
</ds:datastoreItem>
</file>

<file path=customXml/itemProps186.xml><?xml version="1.0" encoding="utf-8"?>
<ds:datastoreItem xmlns:ds="http://schemas.openxmlformats.org/officeDocument/2006/customXml" ds:itemID="{81980BCF-5B06-4826-97E4-38E034E6DC4B}">
  <ds:schemaRefs>
    <ds:schemaRef ds:uri="ESRI.ArcGIS.Mapping.OfficeIntegration.PowerPointInfo"/>
  </ds:schemaRefs>
</ds:datastoreItem>
</file>

<file path=customXml/itemProps187.xml><?xml version="1.0" encoding="utf-8"?>
<ds:datastoreItem xmlns:ds="http://schemas.openxmlformats.org/officeDocument/2006/customXml" ds:itemID="{1B7B0789-3766-43A5-BD82-133563B0949F}">
  <ds:schemaRefs>
    <ds:schemaRef ds:uri="ESRI.ArcGIS.Mapping.OfficeIntegration.PowerPointInfo"/>
  </ds:schemaRefs>
</ds:datastoreItem>
</file>

<file path=customXml/itemProps188.xml><?xml version="1.0" encoding="utf-8"?>
<ds:datastoreItem xmlns:ds="http://schemas.openxmlformats.org/officeDocument/2006/customXml" ds:itemID="{C2F4996F-9324-4C20-AEAF-0D2AFAD50E96}">
  <ds:schemaRefs>
    <ds:schemaRef ds:uri="ESRI.ArcGIS.Mapping.OfficeIntegration.PowerPointInfo"/>
  </ds:schemaRefs>
</ds:datastoreItem>
</file>

<file path=customXml/itemProps189.xml><?xml version="1.0" encoding="utf-8"?>
<ds:datastoreItem xmlns:ds="http://schemas.openxmlformats.org/officeDocument/2006/customXml" ds:itemID="{75856D10-089C-4FB0-9BA0-F5DF4B63C78A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34C302F6-1B4F-4083-A273-187773F46F67}">
  <ds:schemaRefs>
    <ds:schemaRef ds:uri="ESRI.ArcGIS.Mapping.OfficeIntegration.PowerPointInfo"/>
  </ds:schemaRefs>
</ds:datastoreItem>
</file>

<file path=customXml/itemProps190.xml><?xml version="1.0" encoding="utf-8"?>
<ds:datastoreItem xmlns:ds="http://schemas.openxmlformats.org/officeDocument/2006/customXml" ds:itemID="{BE4C0C30-887D-47D4-9633-6261FDBB9EEE}">
  <ds:schemaRefs>
    <ds:schemaRef ds:uri="ESRI.ArcGIS.Mapping.OfficeIntegration.PowerPointInfo"/>
  </ds:schemaRefs>
</ds:datastoreItem>
</file>

<file path=customXml/itemProps191.xml><?xml version="1.0" encoding="utf-8"?>
<ds:datastoreItem xmlns:ds="http://schemas.openxmlformats.org/officeDocument/2006/customXml" ds:itemID="{3F5EEFFA-78B0-4992-81BB-088185A5BA66}">
  <ds:schemaRefs>
    <ds:schemaRef ds:uri="ESRI.ArcGIS.Mapping.OfficeIntegration.PowerPointInfo"/>
  </ds:schemaRefs>
</ds:datastoreItem>
</file>

<file path=customXml/itemProps192.xml><?xml version="1.0" encoding="utf-8"?>
<ds:datastoreItem xmlns:ds="http://schemas.openxmlformats.org/officeDocument/2006/customXml" ds:itemID="{DB046C46-9D7C-4004-9DB0-DE86D832B2A7}">
  <ds:schemaRefs>
    <ds:schemaRef ds:uri="ESRI.ArcGIS.Mapping.OfficeIntegration.PowerPointInfo"/>
  </ds:schemaRefs>
</ds:datastoreItem>
</file>

<file path=customXml/itemProps193.xml><?xml version="1.0" encoding="utf-8"?>
<ds:datastoreItem xmlns:ds="http://schemas.openxmlformats.org/officeDocument/2006/customXml" ds:itemID="{E75F6135-B3E0-4C82-961C-68F5BE5908FF}">
  <ds:schemaRefs>
    <ds:schemaRef ds:uri="ESRI.ArcGIS.Mapping.OfficeIntegration.PowerPointInfo"/>
  </ds:schemaRefs>
</ds:datastoreItem>
</file>

<file path=customXml/itemProps194.xml><?xml version="1.0" encoding="utf-8"?>
<ds:datastoreItem xmlns:ds="http://schemas.openxmlformats.org/officeDocument/2006/customXml" ds:itemID="{9A712EB7-8F80-4E47-BE80-D8196B5EC556}">
  <ds:schemaRefs>
    <ds:schemaRef ds:uri="ESRI.ArcGIS.Mapping.OfficeIntegration.PowerPointInfo"/>
  </ds:schemaRefs>
</ds:datastoreItem>
</file>

<file path=customXml/itemProps195.xml><?xml version="1.0" encoding="utf-8"?>
<ds:datastoreItem xmlns:ds="http://schemas.openxmlformats.org/officeDocument/2006/customXml" ds:itemID="{8021CBAE-F8F9-46E7-BE79-820A9E943EEC}">
  <ds:schemaRefs>
    <ds:schemaRef ds:uri="ESRI.ArcGIS.Mapping.OfficeIntegration.PowerPointInfo"/>
  </ds:schemaRefs>
</ds:datastoreItem>
</file>

<file path=customXml/itemProps196.xml><?xml version="1.0" encoding="utf-8"?>
<ds:datastoreItem xmlns:ds="http://schemas.openxmlformats.org/officeDocument/2006/customXml" ds:itemID="{70132EDD-A296-4C2F-BF7F-627BF52DFDC9}">
  <ds:schemaRefs>
    <ds:schemaRef ds:uri="ESRI.ArcGIS.Mapping.OfficeIntegration.PowerPointInfo"/>
  </ds:schemaRefs>
</ds:datastoreItem>
</file>

<file path=customXml/itemProps197.xml><?xml version="1.0" encoding="utf-8"?>
<ds:datastoreItem xmlns:ds="http://schemas.openxmlformats.org/officeDocument/2006/customXml" ds:itemID="{61F2EAA3-CCBE-4FE6-BFBF-50B0B90870D9}">
  <ds:schemaRefs>
    <ds:schemaRef ds:uri="ESRI.ArcGIS.Mapping.OfficeIntegration.PowerPointInfo"/>
  </ds:schemaRefs>
</ds:datastoreItem>
</file>

<file path=customXml/itemProps198.xml><?xml version="1.0" encoding="utf-8"?>
<ds:datastoreItem xmlns:ds="http://schemas.openxmlformats.org/officeDocument/2006/customXml" ds:itemID="{5F30C0E1-0B10-476F-8C27-B19DF774D190}">
  <ds:schemaRefs>
    <ds:schemaRef ds:uri="ESRI.ArcGIS.Mapping.OfficeIntegration.PowerPointInfo"/>
  </ds:schemaRefs>
</ds:datastoreItem>
</file>

<file path=customXml/itemProps199.xml><?xml version="1.0" encoding="utf-8"?>
<ds:datastoreItem xmlns:ds="http://schemas.openxmlformats.org/officeDocument/2006/customXml" ds:itemID="{A0EDFD3F-E3CA-40D8-96D2-6977A395F221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A3F7306B-14A9-4C83-93A5-60A501B90761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7723DD27-958F-4C3F-8035-7AF952C29253}">
  <ds:schemaRefs>
    <ds:schemaRef ds:uri="ESRI.ArcGIS.Mapping.OfficeIntegration.PowerPointInfo"/>
  </ds:schemaRefs>
</ds:datastoreItem>
</file>

<file path=customXml/itemProps200.xml><?xml version="1.0" encoding="utf-8"?>
<ds:datastoreItem xmlns:ds="http://schemas.openxmlformats.org/officeDocument/2006/customXml" ds:itemID="{0D44482E-258C-4EBF-9821-658EF518F092}">
  <ds:schemaRefs>
    <ds:schemaRef ds:uri="ESRI.ArcGIS.Mapping.OfficeIntegration.PowerPointInfo"/>
  </ds:schemaRefs>
</ds:datastoreItem>
</file>

<file path=customXml/itemProps201.xml><?xml version="1.0" encoding="utf-8"?>
<ds:datastoreItem xmlns:ds="http://schemas.openxmlformats.org/officeDocument/2006/customXml" ds:itemID="{1B8A59E0-7031-49E4-BA45-6C35D363C560}">
  <ds:schemaRefs>
    <ds:schemaRef ds:uri="ESRI.ArcGIS.Mapping.OfficeIntegration.PowerPointInfo"/>
  </ds:schemaRefs>
</ds:datastoreItem>
</file>

<file path=customXml/itemProps202.xml><?xml version="1.0" encoding="utf-8"?>
<ds:datastoreItem xmlns:ds="http://schemas.openxmlformats.org/officeDocument/2006/customXml" ds:itemID="{2EEC88AC-0928-4F06-A2FD-D21D6655B904}">
  <ds:schemaRefs>
    <ds:schemaRef ds:uri="ESRI.ArcGIS.Mapping.OfficeIntegration.PowerPointInfo"/>
  </ds:schemaRefs>
</ds:datastoreItem>
</file>

<file path=customXml/itemProps203.xml><?xml version="1.0" encoding="utf-8"?>
<ds:datastoreItem xmlns:ds="http://schemas.openxmlformats.org/officeDocument/2006/customXml" ds:itemID="{A7B5FC50-EA91-4679-9374-29AFE9DF6357}">
  <ds:schemaRefs>
    <ds:schemaRef ds:uri="ESRI.ArcGIS.Mapping.OfficeIntegration.PowerPointInfo"/>
  </ds:schemaRefs>
</ds:datastoreItem>
</file>

<file path=customXml/itemProps204.xml><?xml version="1.0" encoding="utf-8"?>
<ds:datastoreItem xmlns:ds="http://schemas.openxmlformats.org/officeDocument/2006/customXml" ds:itemID="{E04D42FA-311E-4790-A51A-365D190BAE73}">
  <ds:schemaRefs>
    <ds:schemaRef ds:uri="ESRI.ArcGIS.Mapping.OfficeIntegration.PowerPointInfo"/>
  </ds:schemaRefs>
</ds:datastoreItem>
</file>

<file path=customXml/itemProps205.xml><?xml version="1.0" encoding="utf-8"?>
<ds:datastoreItem xmlns:ds="http://schemas.openxmlformats.org/officeDocument/2006/customXml" ds:itemID="{A56F1B41-692B-467A-90C4-1C378DE4F73D}">
  <ds:schemaRefs>
    <ds:schemaRef ds:uri="ESRI.ArcGIS.Mapping.OfficeIntegration.PowerPointInfo"/>
  </ds:schemaRefs>
</ds:datastoreItem>
</file>

<file path=customXml/itemProps206.xml><?xml version="1.0" encoding="utf-8"?>
<ds:datastoreItem xmlns:ds="http://schemas.openxmlformats.org/officeDocument/2006/customXml" ds:itemID="{8FF111F9-8BDB-4EF2-A356-24D92D332705}">
  <ds:schemaRefs>
    <ds:schemaRef ds:uri="ESRI.ArcGIS.Mapping.OfficeIntegration.PowerPointInfo"/>
  </ds:schemaRefs>
</ds:datastoreItem>
</file>

<file path=customXml/itemProps207.xml><?xml version="1.0" encoding="utf-8"?>
<ds:datastoreItem xmlns:ds="http://schemas.openxmlformats.org/officeDocument/2006/customXml" ds:itemID="{67000158-4234-4E36-8F48-BD6857F8A863}">
  <ds:schemaRefs>
    <ds:schemaRef ds:uri="ESRI.ArcGIS.Mapping.OfficeIntegration.PowerPointInfo"/>
  </ds:schemaRefs>
</ds:datastoreItem>
</file>

<file path=customXml/itemProps208.xml><?xml version="1.0" encoding="utf-8"?>
<ds:datastoreItem xmlns:ds="http://schemas.openxmlformats.org/officeDocument/2006/customXml" ds:itemID="{DF779C6B-2805-4566-A2D6-A216767F679B}">
  <ds:schemaRefs>
    <ds:schemaRef ds:uri="ESRI.ArcGIS.Mapping.OfficeIntegration.PowerPointInfo"/>
  </ds:schemaRefs>
</ds:datastoreItem>
</file>

<file path=customXml/itemProps209.xml><?xml version="1.0" encoding="utf-8"?>
<ds:datastoreItem xmlns:ds="http://schemas.openxmlformats.org/officeDocument/2006/customXml" ds:itemID="{962F8E22-CBBB-4E7D-8B48-18B49CE23EF6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BE61752F-A3EB-4214-99F6-989037A03357}">
  <ds:schemaRefs>
    <ds:schemaRef ds:uri="ESRI.ArcGIS.Mapping.OfficeIntegration.PowerPointInfo"/>
  </ds:schemaRefs>
</ds:datastoreItem>
</file>

<file path=customXml/itemProps210.xml><?xml version="1.0" encoding="utf-8"?>
<ds:datastoreItem xmlns:ds="http://schemas.openxmlformats.org/officeDocument/2006/customXml" ds:itemID="{337624FA-7038-4211-A0DE-85FB942D6B76}">
  <ds:schemaRefs>
    <ds:schemaRef ds:uri="ESRI.ArcGIS.Mapping.OfficeIntegration.PowerPointInfo"/>
  </ds:schemaRefs>
</ds:datastoreItem>
</file>

<file path=customXml/itemProps211.xml><?xml version="1.0" encoding="utf-8"?>
<ds:datastoreItem xmlns:ds="http://schemas.openxmlformats.org/officeDocument/2006/customXml" ds:itemID="{9A8A3D13-6D52-41F8-BA04-23534B0F7000}">
  <ds:schemaRefs>
    <ds:schemaRef ds:uri="ESRI.ArcGIS.Mapping.OfficeIntegration.PowerPointInfo"/>
  </ds:schemaRefs>
</ds:datastoreItem>
</file>

<file path=customXml/itemProps212.xml><?xml version="1.0" encoding="utf-8"?>
<ds:datastoreItem xmlns:ds="http://schemas.openxmlformats.org/officeDocument/2006/customXml" ds:itemID="{1CDDC0BA-C32B-4C02-B009-7F5768EE657B}">
  <ds:schemaRefs>
    <ds:schemaRef ds:uri="ESRI.ArcGIS.Mapping.OfficeIntegration.PowerPointInfo"/>
  </ds:schemaRefs>
</ds:datastoreItem>
</file>

<file path=customXml/itemProps213.xml><?xml version="1.0" encoding="utf-8"?>
<ds:datastoreItem xmlns:ds="http://schemas.openxmlformats.org/officeDocument/2006/customXml" ds:itemID="{714114A9-C533-4F7F-99DE-16847A021C86}">
  <ds:schemaRefs>
    <ds:schemaRef ds:uri="ESRI.ArcGIS.Mapping.OfficeIntegration.PowerPointInfo"/>
  </ds:schemaRefs>
</ds:datastoreItem>
</file>

<file path=customXml/itemProps214.xml><?xml version="1.0" encoding="utf-8"?>
<ds:datastoreItem xmlns:ds="http://schemas.openxmlformats.org/officeDocument/2006/customXml" ds:itemID="{5C25BC3A-43AE-4C14-ACA5-4A9436822FAE}">
  <ds:schemaRefs>
    <ds:schemaRef ds:uri="ESRI.ArcGIS.Mapping.OfficeIntegration.PowerPointInfo"/>
  </ds:schemaRefs>
</ds:datastoreItem>
</file>

<file path=customXml/itemProps215.xml><?xml version="1.0" encoding="utf-8"?>
<ds:datastoreItem xmlns:ds="http://schemas.openxmlformats.org/officeDocument/2006/customXml" ds:itemID="{F62DC267-B6FA-46C6-8B13-0D5A8ABDC8ED}">
  <ds:schemaRefs>
    <ds:schemaRef ds:uri="ESRI.ArcGIS.Mapping.OfficeIntegration.PowerPointInfo"/>
  </ds:schemaRefs>
</ds:datastoreItem>
</file>

<file path=customXml/itemProps216.xml><?xml version="1.0" encoding="utf-8"?>
<ds:datastoreItem xmlns:ds="http://schemas.openxmlformats.org/officeDocument/2006/customXml" ds:itemID="{420A5977-C79A-4B7D-B2BB-FA5961292C08}">
  <ds:schemaRefs>
    <ds:schemaRef ds:uri="ESRI.ArcGIS.Mapping.OfficeIntegration.PowerPointInfo"/>
  </ds:schemaRefs>
</ds:datastoreItem>
</file>

<file path=customXml/itemProps217.xml><?xml version="1.0" encoding="utf-8"?>
<ds:datastoreItem xmlns:ds="http://schemas.openxmlformats.org/officeDocument/2006/customXml" ds:itemID="{523F0EBC-5604-4532-8DE4-971849B53B48}">
  <ds:schemaRefs>
    <ds:schemaRef ds:uri="ESRI.ArcGIS.Mapping.OfficeIntegration.PowerPointInfo"/>
  </ds:schemaRefs>
</ds:datastoreItem>
</file>

<file path=customXml/itemProps218.xml><?xml version="1.0" encoding="utf-8"?>
<ds:datastoreItem xmlns:ds="http://schemas.openxmlformats.org/officeDocument/2006/customXml" ds:itemID="{CFC7CCA2-971C-4D40-BDA3-6F2959AEA499}">
  <ds:schemaRefs>
    <ds:schemaRef ds:uri="ESRI.ArcGIS.Mapping.OfficeIntegration.PowerPointInfo"/>
  </ds:schemaRefs>
</ds:datastoreItem>
</file>

<file path=customXml/itemProps219.xml><?xml version="1.0" encoding="utf-8"?>
<ds:datastoreItem xmlns:ds="http://schemas.openxmlformats.org/officeDocument/2006/customXml" ds:itemID="{EC4C1514-6601-4D0E-8949-03F2B8E991C5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09949918-D408-4355-9AA4-AEAB1419B176}">
  <ds:schemaRefs>
    <ds:schemaRef ds:uri="ESRI.ArcGIS.Mapping.OfficeIntegration.PowerPointInfo"/>
  </ds:schemaRefs>
</ds:datastoreItem>
</file>

<file path=customXml/itemProps220.xml><?xml version="1.0" encoding="utf-8"?>
<ds:datastoreItem xmlns:ds="http://schemas.openxmlformats.org/officeDocument/2006/customXml" ds:itemID="{7D726331-799F-4F1F-97BA-7D4DF3B5F814}">
  <ds:schemaRefs>
    <ds:schemaRef ds:uri="ESRI.ArcGIS.Mapping.OfficeIntegration.PowerPointInfo"/>
  </ds:schemaRefs>
</ds:datastoreItem>
</file>

<file path=customXml/itemProps221.xml><?xml version="1.0" encoding="utf-8"?>
<ds:datastoreItem xmlns:ds="http://schemas.openxmlformats.org/officeDocument/2006/customXml" ds:itemID="{E3A76FE3-4890-404D-A595-59CF05158D29}">
  <ds:schemaRefs>
    <ds:schemaRef ds:uri="ESRI.ArcGIS.Mapping.OfficeIntegration.PowerPointInfo"/>
  </ds:schemaRefs>
</ds:datastoreItem>
</file>

<file path=customXml/itemProps222.xml><?xml version="1.0" encoding="utf-8"?>
<ds:datastoreItem xmlns:ds="http://schemas.openxmlformats.org/officeDocument/2006/customXml" ds:itemID="{232988BA-C61F-4609-8DC2-0A81F659377E}">
  <ds:schemaRefs>
    <ds:schemaRef ds:uri="ESRI.ArcGIS.Mapping.OfficeIntegration.PowerPointInfo"/>
  </ds:schemaRefs>
</ds:datastoreItem>
</file>

<file path=customXml/itemProps223.xml><?xml version="1.0" encoding="utf-8"?>
<ds:datastoreItem xmlns:ds="http://schemas.openxmlformats.org/officeDocument/2006/customXml" ds:itemID="{513110B0-AA23-4BD8-83DF-AF3B6A731CC6}">
  <ds:schemaRefs>
    <ds:schemaRef ds:uri="ESRI.ArcGIS.Mapping.OfficeIntegration.PowerPointInfo"/>
  </ds:schemaRefs>
</ds:datastoreItem>
</file>

<file path=customXml/itemProps224.xml><?xml version="1.0" encoding="utf-8"?>
<ds:datastoreItem xmlns:ds="http://schemas.openxmlformats.org/officeDocument/2006/customXml" ds:itemID="{8F3769D6-4B9E-43BE-83BD-D1353DB0E701}">
  <ds:schemaRefs>
    <ds:schemaRef ds:uri="ESRI.ArcGIS.Mapping.OfficeIntegration.PowerPointInfo"/>
  </ds:schemaRefs>
</ds:datastoreItem>
</file>

<file path=customXml/itemProps225.xml><?xml version="1.0" encoding="utf-8"?>
<ds:datastoreItem xmlns:ds="http://schemas.openxmlformats.org/officeDocument/2006/customXml" ds:itemID="{1DCD4B94-5B8F-4368-BE3C-E2CD95BFC3BC}">
  <ds:schemaRefs>
    <ds:schemaRef ds:uri="ESRI.ArcGIS.Mapping.OfficeIntegration.PowerPointInfo"/>
  </ds:schemaRefs>
</ds:datastoreItem>
</file>

<file path=customXml/itemProps226.xml><?xml version="1.0" encoding="utf-8"?>
<ds:datastoreItem xmlns:ds="http://schemas.openxmlformats.org/officeDocument/2006/customXml" ds:itemID="{83072E70-A819-43ED-93D4-C966071A1014}">
  <ds:schemaRefs>
    <ds:schemaRef ds:uri="ESRI.ArcGIS.Mapping.OfficeIntegration.PowerPointInfo"/>
  </ds:schemaRefs>
</ds:datastoreItem>
</file>

<file path=customXml/itemProps227.xml><?xml version="1.0" encoding="utf-8"?>
<ds:datastoreItem xmlns:ds="http://schemas.openxmlformats.org/officeDocument/2006/customXml" ds:itemID="{C262AE0A-75D7-4E89-BD07-9B1AB9B4CF95}">
  <ds:schemaRefs>
    <ds:schemaRef ds:uri="ESRI.ArcGIS.Mapping.OfficeIntegration.PowerPointInfo"/>
  </ds:schemaRefs>
</ds:datastoreItem>
</file>

<file path=customXml/itemProps228.xml><?xml version="1.0" encoding="utf-8"?>
<ds:datastoreItem xmlns:ds="http://schemas.openxmlformats.org/officeDocument/2006/customXml" ds:itemID="{1728F4F3-D00F-48BC-8D3D-697B9766916C}">
  <ds:schemaRefs>
    <ds:schemaRef ds:uri="ESRI.ArcGIS.Mapping.OfficeIntegration.PowerPointInfo"/>
  </ds:schemaRefs>
</ds:datastoreItem>
</file>

<file path=customXml/itemProps229.xml><?xml version="1.0" encoding="utf-8"?>
<ds:datastoreItem xmlns:ds="http://schemas.openxmlformats.org/officeDocument/2006/customXml" ds:itemID="{7B3027C3-6FDC-441F-8EC9-82F8290676A7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4334DDA2-1941-4F34-859E-2EDD5C03BB55}">
  <ds:schemaRefs>
    <ds:schemaRef ds:uri="ESRI.ArcGIS.Mapping.OfficeIntegration.PowerPointInfo"/>
  </ds:schemaRefs>
</ds:datastoreItem>
</file>

<file path=customXml/itemProps230.xml><?xml version="1.0" encoding="utf-8"?>
<ds:datastoreItem xmlns:ds="http://schemas.openxmlformats.org/officeDocument/2006/customXml" ds:itemID="{49EE3267-2F98-4E3B-8C02-90508C1695C5}">
  <ds:schemaRefs>
    <ds:schemaRef ds:uri="ESRI.ArcGIS.Mapping.OfficeIntegration.PowerPointInfo"/>
  </ds:schemaRefs>
</ds:datastoreItem>
</file>

<file path=customXml/itemProps231.xml><?xml version="1.0" encoding="utf-8"?>
<ds:datastoreItem xmlns:ds="http://schemas.openxmlformats.org/officeDocument/2006/customXml" ds:itemID="{4C7F6095-B8C0-4C75-8F23-5E275C968FD3}">
  <ds:schemaRefs>
    <ds:schemaRef ds:uri="ESRI.ArcGIS.Mapping.OfficeIntegration.PowerPointInfo"/>
  </ds:schemaRefs>
</ds:datastoreItem>
</file>

<file path=customXml/itemProps232.xml><?xml version="1.0" encoding="utf-8"?>
<ds:datastoreItem xmlns:ds="http://schemas.openxmlformats.org/officeDocument/2006/customXml" ds:itemID="{F1BD8A04-6A6D-40B8-85AE-A5A7DADF45B3}">
  <ds:schemaRefs>
    <ds:schemaRef ds:uri="ESRI.ArcGIS.Mapping.OfficeIntegration.PowerPointInfo"/>
  </ds:schemaRefs>
</ds:datastoreItem>
</file>

<file path=customXml/itemProps233.xml><?xml version="1.0" encoding="utf-8"?>
<ds:datastoreItem xmlns:ds="http://schemas.openxmlformats.org/officeDocument/2006/customXml" ds:itemID="{8D6C302B-8C86-4E1F-B1D5-D22962054EDE}">
  <ds:schemaRefs>
    <ds:schemaRef ds:uri="ESRI.ArcGIS.Mapping.OfficeIntegration.PowerPointInfo"/>
  </ds:schemaRefs>
</ds:datastoreItem>
</file>

<file path=customXml/itemProps234.xml><?xml version="1.0" encoding="utf-8"?>
<ds:datastoreItem xmlns:ds="http://schemas.openxmlformats.org/officeDocument/2006/customXml" ds:itemID="{D178A1CE-EBDA-48BA-A778-4182978064A2}">
  <ds:schemaRefs>
    <ds:schemaRef ds:uri="ESRI.ArcGIS.Mapping.OfficeIntegration.PowerPointInfo"/>
  </ds:schemaRefs>
</ds:datastoreItem>
</file>

<file path=customXml/itemProps235.xml><?xml version="1.0" encoding="utf-8"?>
<ds:datastoreItem xmlns:ds="http://schemas.openxmlformats.org/officeDocument/2006/customXml" ds:itemID="{C58D1C0F-A874-4B51-A878-956CF6AA9224}">
  <ds:schemaRefs>
    <ds:schemaRef ds:uri="ESRI.ArcGIS.Mapping.OfficeIntegration.PowerPointInfo"/>
  </ds:schemaRefs>
</ds:datastoreItem>
</file>

<file path=customXml/itemProps236.xml><?xml version="1.0" encoding="utf-8"?>
<ds:datastoreItem xmlns:ds="http://schemas.openxmlformats.org/officeDocument/2006/customXml" ds:itemID="{AEC02E8A-94FB-44D7-9861-8C2E0D18AD90}">
  <ds:schemaRefs>
    <ds:schemaRef ds:uri="ESRI.ArcGIS.Mapping.OfficeIntegration.PowerPointInfo"/>
  </ds:schemaRefs>
</ds:datastoreItem>
</file>

<file path=customXml/itemProps237.xml><?xml version="1.0" encoding="utf-8"?>
<ds:datastoreItem xmlns:ds="http://schemas.openxmlformats.org/officeDocument/2006/customXml" ds:itemID="{96B9BBC9-E1C4-4476-B1A8-E1E5A278A426}">
  <ds:schemaRefs>
    <ds:schemaRef ds:uri="ESRI.ArcGIS.Mapping.OfficeIntegration.PowerPointInfo"/>
  </ds:schemaRefs>
</ds:datastoreItem>
</file>

<file path=customXml/itemProps238.xml><?xml version="1.0" encoding="utf-8"?>
<ds:datastoreItem xmlns:ds="http://schemas.openxmlformats.org/officeDocument/2006/customXml" ds:itemID="{D09E5DDB-CA61-4CF5-8D04-9DB1BC67504E}">
  <ds:schemaRefs>
    <ds:schemaRef ds:uri="ESRI.ArcGIS.Mapping.OfficeIntegration.PowerPointInfo"/>
  </ds:schemaRefs>
</ds:datastoreItem>
</file>

<file path=customXml/itemProps239.xml><?xml version="1.0" encoding="utf-8"?>
<ds:datastoreItem xmlns:ds="http://schemas.openxmlformats.org/officeDocument/2006/customXml" ds:itemID="{F76A775B-493B-4A9C-BD75-CAB90F94933D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F384C49F-025F-413A-8C84-AE1C3B2C7B7B}">
  <ds:schemaRefs>
    <ds:schemaRef ds:uri="ESRI.ArcGIS.Mapping.OfficeIntegration.PowerPointInfo"/>
  </ds:schemaRefs>
</ds:datastoreItem>
</file>

<file path=customXml/itemProps240.xml><?xml version="1.0" encoding="utf-8"?>
<ds:datastoreItem xmlns:ds="http://schemas.openxmlformats.org/officeDocument/2006/customXml" ds:itemID="{698895F3-5F22-496A-8FCA-286D5002570D}">
  <ds:schemaRefs>
    <ds:schemaRef ds:uri="ESRI.ArcGIS.Mapping.OfficeIntegration.PowerPointInfo"/>
  </ds:schemaRefs>
</ds:datastoreItem>
</file>

<file path=customXml/itemProps241.xml><?xml version="1.0" encoding="utf-8"?>
<ds:datastoreItem xmlns:ds="http://schemas.openxmlformats.org/officeDocument/2006/customXml" ds:itemID="{3322D3E6-42F6-4152-A233-1D9B3A9D8EFD}">
  <ds:schemaRefs>
    <ds:schemaRef ds:uri="ESRI.ArcGIS.Mapping.OfficeIntegration.PowerPointInfo"/>
  </ds:schemaRefs>
</ds:datastoreItem>
</file>

<file path=customXml/itemProps242.xml><?xml version="1.0" encoding="utf-8"?>
<ds:datastoreItem xmlns:ds="http://schemas.openxmlformats.org/officeDocument/2006/customXml" ds:itemID="{0C20FD22-9687-410C-AD62-3CFF732AFF6C}">
  <ds:schemaRefs>
    <ds:schemaRef ds:uri="ESRI.ArcGIS.Mapping.OfficeIntegration.PowerPointInfo"/>
  </ds:schemaRefs>
</ds:datastoreItem>
</file>

<file path=customXml/itemProps243.xml><?xml version="1.0" encoding="utf-8"?>
<ds:datastoreItem xmlns:ds="http://schemas.openxmlformats.org/officeDocument/2006/customXml" ds:itemID="{FA3FD4F3-A4C5-4E44-BA7D-C5BFC1AF0E07}">
  <ds:schemaRefs>
    <ds:schemaRef ds:uri="ESRI.ArcGIS.Mapping.OfficeIntegration.PowerPointInfo"/>
  </ds:schemaRefs>
</ds:datastoreItem>
</file>

<file path=customXml/itemProps244.xml><?xml version="1.0" encoding="utf-8"?>
<ds:datastoreItem xmlns:ds="http://schemas.openxmlformats.org/officeDocument/2006/customXml" ds:itemID="{82CD7136-719D-4CBC-9872-3F4C2725310C}">
  <ds:schemaRefs>
    <ds:schemaRef ds:uri="ESRI.ArcGIS.Mapping.OfficeIntegration.PowerPointInfo"/>
  </ds:schemaRefs>
</ds:datastoreItem>
</file>

<file path=customXml/itemProps245.xml><?xml version="1.0" encoding="utf-8"?>
<ds:datastoreItem xmlns:ds="http://schemas.openxmlformats.org/officeDocument/2006/customXml" ds:itemID="{0CD9560A-84C2-4064-8706-FE0181F8463C}">
  <ds:schemaRefs>
    <ds:schemaRef ds:uri="ESRI.ArcGIS.Mapping.OfficeIntegration.PowerPointInfo"/>
  </ds:schemaRefs>
</ds:datastoreItem>
</file>

<file path=customXml/itemProps246.xml><?xml version="1.0" encoding="utf-8"?>
<ds:datastoreItem xmlns:ds="http://schemas.openxmlformats.org/officeDocument/2006/customXml" ds:itemID="{FD7A009D-B17A-411C-B40E-F80FFFF196F0}">
  <ds:schemaRefs>
    <ds:schemaRef ds:uri="ESRI.ArcGIS.Mapping.OfficeIntegration.PowerPointInfo"/>
  </ds:schemaRefs>
</ds:datastoreItem>
</file>

<file path=customXml/itemProps247.xml><?xml version="1.0" encoding="utf-8"?>
<ds:datastoreItem xmlns:ds="http://schemas.openxmlformats.org/officeDocument/2006/customXml" ds:itemID="{BDCFA4C1-E097-48D7-BB0D-8E2796C1C44E}">
  <ds:schemaRefs>
    <ds:schemaRef ds:uri="ESRI.ArcGIS.Mapping.OfficeIntegration.PowerPointInfo"/>
  </ds:schemaRefs>
</ds:datastoreItem>
</file>

<file path=customXml/itemProps248.xml><?xml version="1.0" encoding="utf-8"?>
<ds:datastoreItem xmlns:ds="http://schemas.openxmlformats.org/officeDocument/2006/customXml" ds:itemID="{65E7FC5A-AB21-4114-9471-3FEC43CB3597}">
  <ds:schemaRefs>
    <ds:schemaRef ds:uri="ESRI.ArcGIS.Mapping.OfficeIntegration.PowerPointInfo"/>
  </ds:schemaRefs>
</ds:datastoreItem>
</file>

<file path=customXml/itemProps249.xml><?xml version="1.0" encoding="utf-8"?>
<ds:datastoreItem xmlns:ds="http://schemas.openxmlformats.org/officeDocument/2006/customXml" ds:itemID="{172E997A-FA72-4F98-85A1-0C6E0885922E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A521F2AE-ED99-47BF-9F19-7163EB866B6D}">
  <ds:schemaRefs>
    <ds:schemaRef ds:uri="ESRI.ArcGIS.Mapping.OfficeIntegration.PowerPointInfo"/>
  </ds:schemaRefs>
</ds:datastoreItem>
</file>

<file path=customXml/itemProps250.xml><?xml version="1.0" encoding="utf-8"?>
<ds:datastoreItem xmlns:ds="http://schemas.openxmlformats.org/officeDocument/2006/customXml" ds:itemID="{E2748DB1-07F6-421F-BADE-4023AA90471B}">
  <ds:schemaRefs>
    <ds:schemaRef ds:uri="ESRI.ArcGIS.Mapping.OfficeIntegration.PowerPointInfo"/>
  </ds:schemaRefs>
</ds:datastoreItem>
</file>

<file path=customXml/itemProps251.xml><?xml version="1.0" encoding="utf-8"?>
<ds:datastoreItem xmlns:ds="http://schemas.openxmlformats.org/officeDocument/2006/customXml" ds:itemID="{AD9528FB-502F-43E8-8EBC-D81C7ACFE1EE}">
  <ds:schemaRefs>
    <ds:schemaRef ds:uri="ESRI.ArcGIS.Mapping.OfficeIntegration.PowerPointInfo"/>
  </ds:schemaRefs>
</ds:datastoreItem>
</file>

<file path=customXml/itemProps252.xml><?xml version="1.0" encoding="utf-8"?>
<ds:datastoreItem xmlns:ds="http://schemas.openxmlformats.org/officeDocument/2006/customXml" ds:itemID="{4A6ADC71-AD2A-4253-8A33-6E938061E42F}">
  <ds:schemaRefs>
    <ds:schemaRef ds:uri="ESRI.ArcGIS.Mapping.OfficeIntegration.PowerPointInfo"/>
  </ds:schemaRefs>
</ds:datastoreItem>
</file>

<file path=customXml/itemProps253.xml><?xml version="1.0" encoding="utf-8"?>
<ds:datastoreItem xmlns:ds="http://schemas.openxmlformats.org/officeDocument/2006/customXml" ds:itemID="{32455AA8-96A4-4D8D-BADF-0AAD0E380099}">
  <ds:schemaRefs>
    <ds:schemaRef ds:uri="ESRI.ArcGIS.Mapping.OfficeIntegration.PowerPointInfo"/>
  </ds:schemaRefs>
</ds:datastoreItem>
</file>

<file path=customXml/itemProps254.xml><?xml version="1.0" encoding="utf-8"?>
<ds:datastoreItem xmlns:ds="http://schemas.openxmlformats.org/officeDocument/2006/customXml" ds:itemID="{8E9FF44E-C894-4C14-BBAC-832C23C5317A}">
  <ds:schemaRefs>
    <ds:schemaRef ds:uri="ESRI.ArcGIS.Mapping.OfficeIntegration.PowerPointInfo"/>
  </ds:schemaRefs>
</ds:datastoreItem>
</file>

<file path=customXml/itemProps255.xml><?xml version="1.0" encoding="utf-8"?>
<ds:datastoreItem xmlns:ds="http://schemas.openxmlformats.org/officeDocument/2006/customXml" ds:itemID="{4DC79DDE-CE3F-4A60-A6DA-41A8E54AD34C}">
  <ds:schemaRefs>
    <ds:schemaRef ds:uri="ESRI.ArcGIS.Mapping.OfficeIntegration.PowerPointInfo"/>
  </ds:schemaRefs>
</ds:datastoreItem>
</file>

<file path=customXml/itemProps256.xml><?xml version="1.0" encoding="utf-8"?>
<ds:datastoreItem xmlns:ds="http://schemas.openxmlformats.org/officeDocument/2006/customXml" ds:itemID="{777AB007-6DF1-42CB-9872-1818ED8266FD}">
  <ds:schemaRefs>
    <ds:schemaRef ds:uri="ESRI.ArcGIS.Mapping.OfficeIntegration.PowerPointInfo"/>
  </ds:schemaRefs>
</ds:datastoreItem>
</file>

<file path=customXml/itemProps257.xml><?xml version="1.0" encoding="utf-8"?>
<ds:datastoreItem xmlns:ds="http://schemas.openxmlformats.org/officeDocument/2006/customXml" ds:itemID="{8D3F11C8-34F9-48EC-A5D7-34201ACD9D86}">
  <ds:schemaRefs>
    <ds:schemaRef ds:uri="ESRI.ArcGIS.Mapping.OfficeIntegration.PowerPointInfo"/>
  </ds:schemaRefs>
</ds:datastoreItem>
</file>

<file path=customXml/itemProps258.xml><?xml version="1.0" encoding="utf-8"?>
<ds:datastoreItem xmlns:ds="http://schemas.openxmlformats.org/officeDocument/2006/customXml" ds:itemID="{5C5E48AC-4A2A-410D-A1B0-453962568F8F}">
  <ds:schemaRefs>
    <ds:schemaRef ds:uri="ESRI.ArcGIS.Mapping.OfficeIntegration.PowerPointInfo"/>
  </ds:schemaRefs>
</ds:datastoreItem>
</file>

<file path=customXml/itemProps259.xml><?xml version="1.0" encoding="utf-8"?>
<ds:datastoreItem xmlns:ds="http://schemas.openxmlformats.org/officeDocument/2006/customXml" ds:itemID="{CFFD4D33-EE10-47F9-ADD2-D869DCF9D0B4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515F3B55-D57E-41ED-B5A6-EFB914059504}">
  <ds:schemaRefs>
    <ds:schemaRef ds:uri="ESRI.ArcGIS.Mapping.OfficeIntegration.PowerPointInfo"/>
  </ds:schemaRefs>
</ds:datastoreItem>
</file>

<file path=customXml/itemProps260.xml><?xml version="1.0" encoding="utf-8"?>
<ds:datastoreItem xmlns:ds="http://schemas.openxmlformats.org/officeDocument/2006/customXml" ds:itemID="{93247CC0-6D43-466E-B871-19D8376AFCF6}">
  <ds:schemaRefs>
    <ds:schemaRef ds:uri="ESRI.ArcGIS.Mapping.OfficeIntegration.PowerPointInfo"/>
  </ds:schemaRefs>
</ds:datastoreItem>
</file>

<file path=customXml/itemProps261.xml><?xml version="1.0" encoding="utf-8"?>
<ds:datastoreItem xmlns:ds="http://schemas.openxmlformats.org/officeDocument/2006/customXml" ds:itemID="{DC58B762-960F-41F0-9637-7B4AA126372B}">
  <ds:schemaRefs>
    <ds:schemaRef ds:uri="ESRI.ArcGIS.Mapping.OfficeIntegration.PowerPointInfo"/>
  </ds:schemaRefs>
</ds:datastoreItem>
</file>

<file path=customXml/itemProps262.xml><?xml version="1.0" encoding="utf-8"?>
<ds:datastoreItem xmlns:ds="http://schemas.openxmlformats.org/officeDocument/2006/customXml" ds:itemID="{A76131FC-54E8-4A89-A6D6-AFF0E645F9DA}">
  <ds:schemaRefs>
    <ds:schemaRef ds:uri="ESRI.ArcGIS.Mapping.OfficeIntegration.PowerPointInfo"/>
  </ds:schemaRefs>
</ds:datastoreItem>
</file>

<file path=customXml/itemProps263.xml><?xml version="1.0" encoding="utf-8"?>
<ds:datastoreItem xmlns:ds="http://schemas.openxmlformats.org/officeDocument/2006/customXml" ds:itemID="{7A4F2ACE-281D-4E7A-BA4D-5CA5394C3FE3}">
  <ds:schemaRefs>
    <ds:schemaRef ds:uri="ESRI.ArcGIS.Mapping.OfficeIntegration.PowerPointInfo"/>
  </ds:schemaRefs>
</ds:datastoreItem>
</file>

<file path=customXml/itemProps264.xml><?xml version="1.0" encoding="utf-8"?>
<ds:datastoreItem xmlns:ds="http://schemas.openxmlformats.org/officeDocument/2006/customXml" ds:itemID="{F6BDE812-8121-44F9-8358-E0CE6A664863}">
  <ds:schemaRefs>
    <ds:schemaRef ds:uri="ESRI.ArcGIS.Mapping.OfficeIntegration.PowerPointInfo"/>
  </ds:schemaRefs>
</ds:datastoreItem>
</file>

<file path=customXml/itemProps265.xml><?xml version="1.0" encoding="utf-8"?>
<ds:datastoreItem xmlns:ds="http://schemas.openxmlformats.org/officeDocument/2006/customXml" ds:itemID="{4FB56B18-8EFD-4428-A5C6-3EEB5599CE86}">
  <ds:schemaRefs>
    <ds:schemaRef ds:uri="ESRI.ArcGIS.Mapping.OfficeIntegration.PowerPointInfo"/>
  </ds:schemaRefs>
</ds:datastoreItem>
</file>

<file path=customXml/itemProps266.xml><?xml version="1.0" encoding="utf-8"?>
<ds:datastoreItem xmlns:ds="http://schemas.openxmlformats.org/officeDocument/2006/customXml" ds:itemID="{B48BF133-903C-43F4-AE63-39FD938CB534}">
  <ds:schemaRefs>
    <ds:schemaRef ds:uri="ESRI.ArcGIS.Mapping.OfficeIntegration.PowerPointInfo"/>
  </ds:schemaRefs>
</ds:datastoreItem>
</file>

<file path=customXml/itemProps267.xml><?xml version="1.0" encoding="utf-8"?>
<ds:datastoreItem xmlns:ds="http://schemas.openxmlformats.org/officeDocument/2006/customXml" ds:itemID="{616141A1-D099-48D8-8815-307AAD91E9BF}">
  <ds:schemaRefs>
    <ds:schemaRef ds:uri="ESRI.ArcGIS.Mapping.OfficeIntegration.PowerPointInfo"/>
  </ds:schemaRefs>
</ds:datastoreItem>
</file>

<file path=customXml/itemProps268.xml><?xml version="1.0" encoding="utf-8"?>
<ds:datastoreItem xmlns:ds="http://schemas.openxmlformats.org/officeDocument/2006/customXml" ds:itemID="{F1C2DA20-8196-4741-B3F2-40DF80649CC0}">
  <ds:schemaRefs>
    <ds:schemaRef ds:uri="ESRI.ArcGIS.Mapping.OfficeIntegration.PowerPointInfo"/>
  </ds:schemaRefs>
</ds:datastoreItem>
</file>

<file path=customXml/itemProps269.xml><?xml version="1.0" encoding="utf-8"?>
<ds:datastoreItem xmlns:ds="http://schemas.openxmlformats.org/officeDocument/2006/customXml" ds:itemID="{32A21F9C-8077-43B1-9AB2-AC14010F52CD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2C5FFC43-94C4-4E3D-B06E-7AE5267FE80F}">
  <ds:schemaRefs>
    <ds:schemaRef ds:uri="ESRI.ArcGIS.Mapping.OfficeIntegration.PowerPointInfo"/>
  </ds:schemaRefs>
</ds:datastoreItem>
</file>

<file path=customXml/itemProps270.xml><?xml version="1.0" encoding="utf-8"?>
<ds:datastoreItem xmlns:ds="http://schemas.openxmlformats.org/officeDocument/2006/customXml" ds:itemID="{5A80DE7E-DC34-4D64-B87E-AA08517AF3C2}">
  <ds:schemaRefs>
    <ds:schemaRef ds:uri="ESRI.ArcGIS.Mapping.OfficeIntegration.PowerPointInfo"/>
  </ds:schemaRefs>
</ds:datastoreItem>
</file>

<file path=customXml/itemProps271.xml><?xml version="1.0" encoding="utf-8"?>
<ds:datastoreItem xmlns:ds="http://schemas.openxmlformats.org/officeDocument/2006/customXml" ds:itemID="{ABE5EC8D-0DE5-4804-BB81-13214FFE6CC7}">
  <ds:schemaRefs>
    <ds:schemaRef ds:uri="ESRI.ArcGIS.Mapping.OfficeIntegration.PowerPointInfo"/>
  </ds:schemaRefs>
</ds:datastoreItem>
</file>

<file path=customXml/itemProps272.xml><?xml version="1.0" encoding="utf-8"?>
<ds:datastoreItem xmlns:ds="http://schemas.openxmlformats.org/officeDocument/2006/customXml" ds:itemID="{C919CFD6-4BA6-4C21-8FAE-33A75A552FA0}">
  <ds:schemaRefs>
    <ds:schemaRef ds:uri="ESRI.ArcGIS.Mapping.OfficeIntegration.PowerPointInfo"/>
  </ds:schemaRefs>
</ds:datastoreItem>
</file>

<file path=customXml/itemProps273.xml><?xml version="1.0" encoding="utf-8"?>
<ds:datastoreItem xmlns:ds="http://schemas.openxmlformats.org/officeDocument/2006/customXml" ds:itemID="{63A03FA4-17FD-4D54-AA95-A761A831A7FB}">
  <ds:schemaRefs>
    <ds:schemaRef ds:uri="ESRI.ArcGIS.Mapping.OfficeIntegration.PowerPointInfo"/>
  </ds:schemaRefs>
</ds:datastoreItem>
</file>

<file path=customXml/itemProps274.xml><?xml version="1.0" encoding="utf-8"?>
<ds:datastoreItem xmlns:ds="http://schemas.openxmlformats.org/officeDocument/2006/customXml" ds:itemID="{A281C0E6-F559-4B0C-913B-91481624DB17}">
  <ds:schemaRefs>
    <ds:schemaRef ds:uri="ESRI.ArcGIS.Mapping.OfficeIntegration.PowerPointInfo"/>
  </ds:schemaRefs>
</ds:datastoreItem>
</file>

<file path=customXml/itemProps275.xml><?xml version="1.0" encoding="utf-8"?>
<ds:datastoreItem xmlns:ds="http://schemas.openxmlformats.org/officeDocument/2006/customXml" ds:itemID="{08A08AED-F77F-4E06-A9D1-55754D49FCE3}">
  <ds:schemaRefs>
    <ds:schemaRef ds:uri="ESRI.ArcGIS.Mapping.OfficeIntegration.PowerPointInfo"/>
  </ds:schemaRefs>
</ds:datastoreItem>
</file>

<file path=customXml/itemProps276.xml><?xml version="1.0" encoding="utf-8"?>
<ds:datastoreItem xmlns:ds="http://schemas.openxmlformats.org/officeDocument/2006/customXml" ds:itemID="{35BF0F4F-AF72-4BD8-8B5A-7F0D09968F60}">
  <ds:schemaRefs>
    <ds:schemaRef ds:uri="ESRI.ArcGIS.Mapping.OfficeIntegration.PowerPointInfo"/>
  </ds:schemaRefs>
</ds:datastoreItem>
</file>

<file path=customXml/itemProps277.xml><?xml version="1.0" encoding="utf-8"?>
<ds:datastoreItem xmlns:ds="http://schemas.openxmlformats.org/officeDocument/2006/customXml" ds:itemID="{265B11FA-18EA-4467-B919-A11D355303E7}">
  <ds:schemaRefs>
    <ds:schemaRef ds:uri="ESRI.ArcGIS.Mapping.OfficeIntegration.PowerPointInfo"/>
  </ds:schemaRefs>
</ds:datastoreItem>
</file>

<file path=customXml/itemProps278.xml><?xml version="1.0" encoding="utf-8"?>
<ds:datastoreItem xmlns:ds="http://schemas.openxmlformats.org/officeDocument/2006/customXml" ds:itemID="{161D8EB4-AA7C-4C1E-96E5-BB170EBD8138}">
  <ds:schemaRefs>
    <ds:schemaRef ds:uri="ESRI.ArcGIS.Mapping.OfficeIntegration.PowerPointInfo"/>
  </ds:schemaRefs>
</ds:datastoreItem>
</file>

<file path=customXml/itemProps279.xml><?xml version="1.0" encoding="utf-8"?>
<ds:datastoreItem xmlns:ds="http://schemas.openxmlformats.org/officeDocument/2006/customXml" ds:itemID="{C6D8D762-E61C-4AA0-A797-1E21099E0118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BB4E7ED7-3C5E-4D2D-8A76-E1D856D2569A}">
  <ds:schemaRefs>
    <ds:schemaRef ds:uri="ESRI.ArcGIS.Mapping.OfficeIntegration.PowerPointInfo"/>
  </ds:schemaRefs>
</ds:datastoreItem>
</file>

<file path=customXml/itemProps280.xml><?xml version="1.0" encoding="utf-8"?>
<ds:datastoreItem xmlns:ds="http://schemas.openxmlformats.org/officeDocument/2006/customXml" ds:itemID="{CB835ECE-AA95-4166-8D3E-5584C712943B}">
  <ds:schemaRefs>
    <ds:schemaRef ds:uri="ESRI.ArcGIS.Mapping.OfficeIntegration.PowerPointInfo"/>
  </ds:schemaRefs>
</ds:datastoreItem>
</file>

<file path=customXml/itemProps281.xml><?xml version="1.0" encoding="utf-8"?>
<ds:datastoreItem xmlns:ds="http://schemas.openxmlformats.org/officeDocument/2006/customXml" ds:itemID="{A4A6C641-A54C-4E92-B112-6E8D8029F51C}">
  <ds:schemaRefs>
    <ds:schemaRef ds:uri="ESRI.ArcGIS.Mapping.OfficeIntegration.PowerPointInfo"/>
  </ds:schemaRefs>
</ds:datastoreItem>
</file>

<file path=customXml/itemProps282.xml><?xml version="1.0" encoding="utf-8"?>
<ds:datastoreItem xmlns:ds="http://schemas.openxmlformats.org/officeDocument/2006/customXml" ds:itemID="{D15FC39F-FA8A-483F-8B87-89DC46D2E004}">
  <ds:schemaRefs>
    <ds:schemaRef ds:uri="ESRI.ArcGIS.Mapping.OfficeIntegration.PowerPointInfo"/>
  </ds:schemaRefs>
</ds:datastoreItem>
</file>

<file path=customXml/itemProps283.xml><?xml version="1.0" encoding="utf-8"?>
<ds:datastoreItem xmlns:ds="http://schemas.openxmlformats.org/officeDocument/2006/customXml" ds:itemID="{630B9F64-E66D-40DF-A6B7-8114C11839AB}">
  <ds:schemaRefs>
    <ds:schemaRef ds:uri="ESRI.ArcGIS.Mapping.OfficeIntegration.PowerPointInfo"/>
  </ds:schemaRefs>
</ds:datastoreItem>
</file>

<file path=customXml/itemProps284.xml><?xml version="1.0" encoding="utf-8"?>
<ds:datastoreItem xmlns:ds="http://schemas.openxmlformats.org/officeDocument/2006/customXml" ds:itemID="{F86FC030-E67E-4DEC-9F9B-0D82338B62D5}">
  <ds:schemaRefs>
    <ds:schemaRef ds:uri="ESRI.ArcGIS.Mapping.OfficeIntegration.PowerPointInfo"/>
  </ds:schemaRefs>
</ds:datastoreItem>
</file>

<file path=customXml/itemProps285.xml><?xml version="1.0" encoding="utf-8"?>
<ds:datastoreItem xmlns:ds="http://schemas.openxmlformats.org/officeDocument/2006/customXml" ds:itemID="{9BA84331-3B8D-4802-8274-FEE898DA58F8}">
  <ds:schemaRefs>
    <ds:schemaRef ds:uri="ESRI.ArcGIS.Mapping.OfficeIntegration.PowerPointInfo"/>
  </ds:schemaRefs>
</ds:datastoreItem>
</file>

<file path=customXml/itemProps286.xml><?xml version="1.0" encoding="utf-8"?>
<ds:datastoreItem xmlns:ds="http://schemas.openxmlformats.org/officeDocument/2006/customXml" ds:itemID="{AF852AC6-4EB9-456F-82AA-DB319946DAF4}">
  <ds:schemaRefs>
    <ds:schemaRef ds:uri="ESRI.ArcGIS.Mapping.OfficeIntegration.PowerPointInfo"/>
  </ds:schemaRefs>
</ds:datastoreItem>
</file>

<file path=customXml/itemProps287.xml><?xml version="1.0" encoding="utf-8"?>
<ds:datastoreItem xmlns:ds="http://schemas.openxmlformats.org/officeDocument/2006/customXml" ds:itemID="{701A8B92-C678-4E09-84C4-C5535552E003}">
  <ds:schemaRefs>
    <ds:schemaRef ds:uri="ESRI.ArcGIS.Mapping.OfficeIntegration.PowerPointInfo"/>
  </ds:schemaRefs>
</ds:datastoreItem>
</file>

<file path=customXml/itemProps288.xml><?xml version="1.0" encoding="utf-8"?>
<ds:datastoreItem xmlns:ds="http://schemas.openxmlformats.org/officeDocument/2006/customXml" ds:itemID="{39C86B6B-4A66-4131-A466-493CED2FA731}">
  <ds:schemaRefs>
    <ds:schemaRef ds:uri="ESRI.ArcGIS.Mapping.OfficeIntegration.PowerPointInfo"/>
  </ds:schemaRefs>
</ds:datastoreItem>
</file>

<file path=customXml/itemProps289.xml><?xml version="1.0" encoding="utf-8"?>
<ds:datastoreItem xmlns:ds="http://schemas.openxmlformats.org/officeDocument/2006/customXml" ds:itemID="{D5D85CAF-FEEC-4487-9139-1118EEBFBF83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A45803D0-8CA0-464D-94EC-48D027274F72}">
  <ds:schemaRefs>
    <ds:schemaRef ds:uri="ESRI.ArcGIS.Mapping.OfficeIntegration.PowerPointInfo"/>
  </ds:schemaRefs>
</ds:datastoreItem>
</file>

<file path=customXml/itemProps290.xml><?xml version="1.0" encoding="utf-8"?>
<ds:datastoreItem xmlns:ds="http://schemas.openxmlformats.org/officeDocument/2006/customXml" ds:itemID="{68FD7D52-6BEC-4D53-8CC0-3334DDEBEB01}">
  <ds:schemaRefs>
    <ds:schemaRef ds:uri="ESRI.ArcGIS.Mapping.OfficeIntegration.PowerPointInfo"/>
  </ds:schemaRefs>
</ds:datastoreItem>
</file>

<file path=customXml/itemProps291.xml><?xml version="1.0" encoding="utf-8"?>
<ds:datastoreItem xmlns:ds="http://schemas.openxmlformats.org/officeDocument/2006/customXml" ds:itemID="{A62CC634-5F13-4092-AA6A-CC79CD3F9F9F}">
  <ds:schemaRefs>
    <ds:schemaRef ds:uri="ESRI.ArcGIS.Mapping.OfficeIntegration.PowerPointInfo"/>
  </ds:schemaRefs>
</ds:datastoreItem>
</file>

<file path=customXml/itemProps292.xml><?xml version="1.0" encoding="utf-8"?>
<ds:datastoreItem xmlns:ds="http://schemas.openxmlformats.org/officeDocument/2006/customXml" ds:itemID="{3A495629-56BF-46AE-929C-FCA6523E9B41}">
  <ds:schemaRefs>
    <ds:schemaRef ds:uri="ESRI.ArcGIS.Mapping.OfficeIntegration.PowerPointInfo"/>
  </ds:schemaRefs>
</ds:datastoreItem>
</file>

<file path=customXml/itemProps293.xml><?xml version="1.0" encoding="utf-8"?>
<ds:datastoreItem xmlns:ds="http://schemas.openxmlformats.org/officeDocument/2006/customXml" ds:itemID="{42BF5856-AC93-47FF-9BF3-57AC8020073C}">
  <ds:schemaRefs>
    <ds:schemaRef ds:uri="ESRI.ArcGIS.Mapping.OfficeIntegration.PowerPointInfo"/>
  </ds:schemaRefs>
</ds:datastoreItem>
</file>

<file path=customXml/itemProps294.xml><?xml version="1.0" encoding="utf-8"?>
<ds:datastoreItem xmlns:ds="http://schemas.openxmlformats.org/officeDocument/2006/customXml" ds:itemID="{97FD8E80-31EC-45B4-9AE3-73337DACDF95}">
  <ds:schemaRefs>
    <ds:schemaRef ds:uri="ESRI.ArcGIS.Mapping.OfficeIntegration.PowerPointInfo"/>
  </ds:schemaRefs>
</ds:datastoreItem>
</file>

<file path=customXml/itemProps295.xml><?xml version="1.0" encoding="utf-8"?>
<ds:datastoreItem xmlns:ds="http://schemas.openxmlformats.org/officeDocument/2006/customXml" ds:itemID="{8D9B105E-5119-41B4-B600-937196272CD0}">
  <ds:schemaRefs>
    <ds:schemaRef ds:uri="ESRI.ArcGIS.Mapping.OfficeIntegration.PowerPointInfo"/>
  </ds:schemaRefs>
</ds:datastoreItem>
</file>

<file path=customXml/itemProps296.xml><?xml version="1.0" encoding="utf-8"?>
<ds:datastoreItem xmlns:ds="http://schemas.openxmlformats.org/officeDocument/2006/customXml" ds:itemID="{4D0DB33D-C052-46AD-8CD9-61704F7AC75B}">
  <ds:schemaRefs>
    <ds:schemaRef ds:uri="ESRI.ArcGIS.Mapping.OfficeIntegration.PowerPointInfo"/>
  </ds:schemaRefs>
</ds:datastoreItem>
</file>

<file path=customXml/itemProps297.xml><?xml version="1.0" encoding="utf-8"?>
<ds:datastoreItem xmlns:ds="http://schemas.openxmlformats.org/officeDocument/2006/customXml" ds:itemID="{CEE9B1D1-33A8-4F2C-A7B9-C7DF32A39EC2}">
  <ds:schemaRefs>
    <ds:schemaRef ds:uri="ESRI.ArcGIS.Mapping.OfficeIntegration.PowerPointInfo"/>
  </ds:schemaRefs>
</ds:datastoreItem>
</file>

<file path=customXml/itemProps298.xml><?xml version="1.0" encoding="utf-8"?>
<ds:datastoreItem xmlns:ds="http://schemas.openxmlformats.org/officeDocument/2006/customXml" ds:itemID="{2618AB4D-3C59-428C-A0F4-DB985902BFB8}">
  <ds:schemaRefs>
    <ds:schemaRef ds:uri="ESRI.ArcGIS.Mapping.OfficeIntegration.PowerPointInfo"/>
  </ds:schemaRefs>
</ds:datastoreItem>
</file>

<file path=customXml/itemProps299.xml><?xml version="1.0" encoding="utf-8"?>
<ds:datastoreItem xmlns:ds="http://schemas.openxmlformats.org/officeDocument/2006/customXml" ds:itemID="{68CDC9E6-3D38-4B87-8CF7-FE89A7CE0BD0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8335C72A-757C-43EE-A01D-F30A3587EF55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4F9EC0E4-5F27-4DF2-95B5-CDFDE9AFD4D8}">
  <ds:schemaRefs>
    <ds:schemaRef ds:uri="ESRI.ArcGIS.Mapping.OfficeIntegration.PowerPointInfo"/>
  </ds:schemaRefs>
</ds:datastoreItem>
</file>

<file path=customXml/itemProps300.xml><?xml version="1.0" encoding="utf-8"?>
<ds:datastoreItem xmlns:ds="http://schemas.openxmlformats.org/officeDocument/2006/customXml" ds:itemID="{DCA348E7-10FC-4F88-9FF4-E78812B5D692}">
  <ds:schemaRefs>
    <ds:schemaRef ds:uri="ESRI.ArcGIS.Mapping.OfficeIntegration.PowerPointInfo"/>
  </ds:schemaRefs>
</ds:datastoreItem>
</file>

<file path=customXml/itemProps301.xml><?xml version="1.0" encoding="utf-8"?>
<ds:datastoreItem xmlns:ds="http://schemas.openxmlformats.org/officeDocument/2006/customXml" ds:itemID="{FE196318-9CB3-4A1E-9D2D-01A40D9D13B3}">
  <ds:schemaRefs>
    <ds:schemaRef ds:uri="ESRI.ArcGIS.Mapping.OfficeIntegration.PowerPointInfo"/>
  </ds:schemaRefs>
</ds:datastoreItem>
</file>

<file path=customXml/itemProps302.xml><?xml version="1.0" encoding="utf-8"?>
<ds:datastoreItem xmlns:ds="http://schemas.openxmlformats.org/officeDocument/2006/customXml" ds:itemID="{FB613079-4782-47DD-87BD-41FC603C7D6D}">
  <ds:schemaRefs>
    <ds:schemaRef ds:uri="ESRI.ArcGIS.Mapping.OfficeIntegration.PowerPointInfo"/>
  </ds:schemaRefs>
</ds:datastoreItem>
</file>

<file path=customXml/itemProps303.xml><?xml version="1.0" encoding="utf-8"?>
<ds:datastoreItem xmlns:ds="http://schemas.openxmlformats.org/officeDocument/2006/customXml" ds:itemID="{55461EB5-A498-4E80-BD38-FBEBFA6BF634}">
  <ds:schemaRefs>
    <ds:schemaRef ds:uri="ESRI.ArcGIS.Mapping.OfficeIntegration.PowerPointInfo"/>
  </ds:schemaRefs>
</ds:datastoreItem>
</file>

<file path=customXml/itemProps304.xml><?xml version="1.0" encoding="utf-8"?>
<ds:datastoreItem xmlns:ds="http://schemas.openxmlformats.org/officeDocument/2006/customXml" ds:itemID="{8900F317-65ED-4C48-9B5C-538A24C448DF}">
  <ds:schemaRefs>
    <ds:schemaRef ds:uri="ESRI.ArcGIS.Mapping.OfficeIntegration.PowerPointInfo"/>
  </ds:schemaRefs>
</ds:datastoreItem>
</file>

<file path=customXml/itemProps305.xml><?xml version="1.0" encoding="utf-8"?>
<ds:datastoreItem xmlns:ds="http://schemas.openxmlformats.org/officeDocument/2006/customXml" ds:itemID="{7B82E6AA-BB32-40A3-BAF9-D5EBAE996F5F}">
  <ds:schemaRefs>
    <ds:schemaRef ds:uri="ESRI.ArcGIS.Mapping.OfficeIntegration.PowerPointInfo"/>
  </ds:schemaRefs>
</ds:datastoreItem>
</file>

<file path=customXml/itemProps306.xml><?xml version="1.0" encoding="utf-8"?>
<ds:datastoreItem xmlns:ds="http://schemas.openxmlformats.org/officeDocument/2006/customXml" ds:itemID="{06A1C27A-AD01-463B-848F-4893E70DC6EF}">
  <ds:schemaRefs>
    <ds:schemaRef ds:uri="ESRI.ArcGIS.Mapping.OfficeIntegration.PowerPointInfo"/>
  </ds:schemaRefs>
</ds:datastoreItem>
</file>

<file path=customXml/itemProps307.xml><?xml version="1.0" encoding="utf-8"?>
<ds:datastoreItem xmlns:ds="http://schemas.openxmlformats.org/officeDocument/2006/customXml" ds:itemID="{0F338BCF-B592-42AE-AF9D-F12B9CB95BFC}">
  <ds:schemaRefs>
    <ds:schemaRef ds:uri="ESRI.ArcGIS.Mapping.OfficeIntegration.PowerPointInfo"/>
  </ds:schemaRefs>
</ds:datastoreItem>
</file>

<file path=customXml/itemProps308.xml><?xml version="1.0" encoding="utf-8"?>
<ds:datastoreItem xmlns:ds="http://schemas.openxmlformats.org/officeDocument/2006/customXml" ds:itemID="{B04C8169-6B7B-4616-B6BC-B6EE11ADFE32}">
  <ds:schemaRefs>
    <ds:schemaRef ds:uri="ESRI.ArcGIS.Mapping.OfficeIntegration.PowerPointInfo"/>
  </ds:schemaRefs>
</ds:datastoreItem>
</file>

<file path=customXml/itemProps309.xml><?xml version="1.0" encoding="utf-8"?>
<ds:datastoreItem xmlns:ds="http://schemas.openxmlformats.org/officeDocument/2006/customXml" ds:itemID="{04EED013-86DB-4F8C-B775-F966691CA0B0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4B65159B-A18E-4D25-AB84-7677587CEA9F}">
  <ds:schemaRefs>
    <ds:schemaRef ds:uri="ESRI.ArcGIS.Mapping.OfficeIntegration.PowerPointInfo"/>
  </ds:schemaRefs>
</ds:datastoreItem>
</file>

<file path=customXml/itemProps310.xml><?xml version="1.0" encoding="utf-8"?>
<ds:datastoreItem xmlns:ds="http://schemas.openxmlformats.org/officeDocument/2006/customXml" ds:itemID="{389B8721-0020-47F6-A27B-D1083E8179DF}">
  <ds:schemaRefs>
    <ds:schemaRef ds:uri="ESRI.ArcGIS.Mapping.OfficeIntegration.PowerPointInfo"/>
  </ds:schemaRefs>
</ds:datastoreItem>
</file>

<file path=customXml/itemProps311.xml><?xml version="1.0" encoding="utf-8"?>
<ds:datastoreItem xmlns:ds="http://schemas.openxmlformats.org/officeDocument/2006/customXml" ds:itemID="{1E505B92-E9C6-4AB4-9743-5D29A8040E71}">
  <ds:schemaRefs>
    <ds:schemaRef ds:uri="ESRI.ArcGIS.Mapping.OfficeIntegration.PowerPointInfo"/>
  </ds:schemaRefs>
</ds:datastoreItem>
</file>

<file path=customXml/itemProps312.xml><?xml version="1.0" encoding="utf-8"?>
<ds:datastoreItem xmlns:ds="http://schemas.openxmlformats.org/officeDocument/2006/customXml" ds:itemID="{8FDBA547-5990-45E0-9741-11BB6773A7A6}">
  <ds:schemaRefs>
    <ds:schemaRef ds:uri="ESRI.ArcGIS.Mapping.OfficeIntegration.PowerPointInfo"/>
  </ds:schemaRefs>
</ds:datastoreItem>
</file>

<file path=customXml/itemProps313.xml><?xml version="1.0" encoding="utf-8"?>
<ds:datastoreItem xmlns:ds="http://schemas.openxmlformats.org/officeDocument/2006/customXml" ds:itemID="{E46D2CCC-5AC9-40DA-87B2-3CDBC3B4A76B}">
  <ds:schemaRefs>
    <ds:schemaRef ds:uri="ESRI.ArcGIS.Mapping.OfficeIntegration.PowerPointInfo"/>
  </ds:schemaRefs>
</ds:datastoreItem>
</file>

<file path=customXml/itemProps314.xml><?xml version="1.0" encoding="utf-8"?>
<ds:datastoreItem xmlns:ds="http://schemas.openxmlformats.org/officeDocument/2006/customXml" ds:itemID="{A2E0D91C-3862-402B-82EC-23D6AE55C5FE}">
  <ds:schemaRefs>
    <ds:schemaRef ds:uri="ESRI.ArcGIS.Mapping.OfficeIntegration.PowerPointInfo"/>
  </ds:schemaRefs>
</ds:datastoreItem>
</file>

<file path=customXml/itemProps315.xml><?xml version="1.0" encoding="utf-8"?>
<ds:datastoreItem xmlns:ds="http://schemas.openxmlformats.org/officeDocument/2006/customXml" ds:itemID="{3F4B3FBF-7A61-425B-A73A-D59129130ED2}">
  <ds:schemaRefs>
    <ds:schemaRef ds:uri="ESRI.ArcGIS.Mapping.OfficeIntegration.PowerPointInfo"/>
  </ds:schemaRefs>
</ds:datastoreItem>
</file>

<file path=customXml/itemProps316.xml><?xml version="1.0" encoding="utf-8"?>
<ds:datastoreItem xmlns:ds="http://schemas.openxmlformats.org/officeDocument/2006/customXml" ds:itemID="{B9004CAF-F2E0-4C75-BCF7-11DD6E92CAA8}">
  <ds:schemaRefs>
    <ds:schemaRef ds:uri="ESRI.ArcGIS.Mapping.OfficeIntegration.PowerPointInfo"/>
  </ds:schemaRefs>
</ds:datastoreItem>
</file>

<file path=customXml/itemProps317.xml><?xml version="1.0" encoding="utf-8"?>
<ds:datastoreItem xmlns:ds="http://schemas.openxmlformats.org/officeDocument/2006/customXml" ds:itemID="{B48BE268-36F8-4C5A-8685-470BD5D85552}">
  <ds:schemaRefs>
    <ds:schemaRef ds:uri="ESRI.ArcGIS.Mapping.OfficeIntegration.PowerPointInfo"/>
  </ds:schemaRefs>
</ds:datastoreItem>
</file>

<file path=customXml/itemProps318.xml><?xml version="1.0" encoding="utf-8"?>
<ds:datastoreItem xmlns:ds="http://schemas.openxmlformats.org/officeDocument/2006/customXml" ds:itemID="{2742A1A5-5788-4F6B-9600-2C31CA91E88C}">
  <ds:schemaRefs>
    <ds:schemaRef ds:uri="ESRI.ArcGIS.Mapping.OfficeIntegration.PowerPointInfo"/>
  </ds:schemaRefs>
</ds:datastoreItem>
</file>

<file path=customXml/itemProps319.xml><?xml version="1.0" encoding="utf-8"?>
<ds:datastoreItem xmlns:ds="http://schemas.openxmlformats.org/officeDocument/2006/customXml" ds:itemID="{E5BCB3CD-B43D-4A33-826A-B1F9FEAE6DAE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67475D2D-8CAE-46F8-B1C4-8BF2881FA188}">
  <ds:schemaRefs>
    <ds:schemaRef ds:uri="ESRI.ArcGIS.Mapping.OfficeIntegration.PowerPointInfo"/>
  </ds:schemaRefs>
</ds:datastoreItem>
</file>

<file path=customXml/itemProps320.xml><?xml version="1.0" encoding="utf-8"?>
<ds:datastoreItem xmlns:ds="http://schemas.openxmlformats.org/officeDocument/2006/customXml" ds:itemID="{22F6B130-C094-48FC-9830-CDE9B7D5F880}">
  <ds:schemaRefs>
    <ds:schemaRef ds:uri="ESRI.ArcGIS.Mapping.OfficeIntegration.PowerPointInfo"/>
  </ds:schemaRefs>
</ds:datastoreItem>
</file>

<file path=customXml/itemProps321.xml><?xml version="1.0" encoding="utf-8"?>
<ds:datastoreItem xmlns:ds="http://schemas.openxmlformats.org/officeDocument/2006/customXml" ds:itemID="{8326A8B0-0B9C-4201-90F9-82F8FFBA35ED}">
  <ds:schemaRefs>
    <ds:schemaRef ds:uri="ESRI.ArcGIS.Mapping.OfficeIntegration.PowerPointInfo"/>
  </ds:schemaRefs>
</ds:datastoreItem>
</file>

<file path=customXml/itemProps322.xml><?xml version="1.0" encoding="utf-8"?>
<ds:datastoreItem xmlns:ds="http://schemas.openxmlformats.org/officeDocument/2006/customXml" ds:itemID="{A5BB5334-569F-4302-B4E3-167E0E954A7A}">
  <ds:schemaRefs>
    <ds:schemaRef ds:uri="ESRI.ArcGIS.Mapping.OfficeIntegration.PowerPointInfo"/>
  </ds:schemaRefs>
</ds:datastoreItem>
</file>

<file path=customXml/itemProps323.xml><?xml version="1.0" encoding="utf-8"?>
<ds:datastoreItem xmlns:ds="http://schemas.openxmlformats.org/officeDocument/2006/customXml" ds:itemID="{B35629BD-D648-486F-A41B-B4794DA3F71A}">
  <ds:schemaRefs>
    <ds:schemaRef ds:uri="ESRI.ArcGIS.Mapping.OfficeIntegration.PowerPointInfo"/>
  </ds:schemaRefs>
</ds:datastoreItem>
</file>

<file path=customXml/itemProps324.xml><?xml version="1.0" encoding="utf-8"?>
<ds:datastoreItem xmlns:ds="http://schemas.openxmlformats.org/officeDocument/2006/customXml" ds:itemID="{BBB0EEC3-E7DD-4328-A0ED-AFB82A153B91}">
  <ds:schemaRefs>
    <ds:schemaRef ds:uri="ESRI.ArcGIS.Mapping.OfficeIntegration.PowerPointInfo"/>
  </ds:schemaRefs>
</ds:datastoreItem>
</file>

<file path=customXml/itemProps325.xml><?xml version="1.0" encoding="utf-8"?>
<ds:datastoreItem xmlns:ds="http://schemas.openxmlformats.org/officeDocument/2006/customXml" ds:itemID="{DAA992A9-D242-44E7-B85C-99867DE1F580}">
  <ds:schemaRefs>
    <ds:schemaRef ds:uri="ESRI.ArcGIS.Mapping.OfficeIntegration.PowerPointInfo"/>
  </ds:schemaRefs>
</ds:datastoreItem>
</file>

<file path=customXml/itemProps326.xml><?xml version="1.0" encoding="utf-8"?>
<ds:datastoreItem xmlns:ds="http://schemas.openxmlformats.org/officeDocument/2006/customXml" ds:itemID="{2388FF36-74BC-4C38-B97F-B1BA9BDF9711}">
  <ds:schemaRefs>
    <ds:schemaRef ds:uri="ESRI.ArcGIS.Mapping.OfficeIntegration.PowerPointInfo"/>
  </ds:schemaRefs>
</ds:datastoreItem>
</file>

<file path=customXml/itemProps327.xml><?xml version="1.0" encoding="utf-8"?>
<ds:datastoreItem xmlns:ds="http://schemas.openxmlformats.org/officeDocument/2006/customXml" ds:itemID="{81D28801-7CC8-4B3B-AB84-0CC51BDB838F}">
  <ds:schemaRefs>
    <ds:schemaRef ds:uri="ESRI.ArcGIS.Mapping.OfficeIntegration.PowerPointInfo"/>
  </ds:schemaRefs>
</ds:datastoreItem>
</file>

<file path=customXml/itemProps328.xml><?xml version="1.0" encoding="utf-8"?>
<ds:datastoreItem xmlns:ds="http://schemas.openxmlformats.org/officeDocument/2006/customXml" ds:itemID="{39F4F1B6-AE9B-4446-B6E0-441848FAE273}">
  <ds:schemaRefs>
    <ds:schemaRef ds:uri="ESRI.ArcGIS.Mapping.OfficeIntegration.PowerPointInfo"/>
  </ds:schemaRefs>
</ds:datastoreItem>
</file>

<file path=customXml/itemProps329.xml><?xml version="1.0" encoding="utf-8"?>
<ds:datastoreItem xmlns:ds="http://schemas.openxmlformats.org/officeDocument/2006/customXml" ds:itemID="{D02BF479-0CDA-4925-BB42-678F1A8D4163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43E780D0-7912-4B33-95AA-4D7F3957C205}">
  <ds:schemaRefs>
    <ds:schemaRef ds:uri="ESRI.ArcGIS.Mapping.OfficeIntegration.PowerPointInfo"/>
  </ds:schemaRefs>
</ds:datastoreItem>
</file>

<file path=customXml/itemProps330.xml><?xml version="1.0" encoding="utf-8"?>
<ds:datastoreItem xmlns:ds="http://schemas.openxmlformats.org/officeDocument/2006/customXml" ds:itemID="{C1A28A12-DA40-4A4A-9752-9DA856363C57}">
  <ds:schemaRefs>
    <ds:schemaRef ds:uri="ESRI.ArcGIS.Mapping.OfficeIntegration.PowerPointInfo"/>
  </ds:schemaRefs>
</ds:datastoreItem>
</file>

<file path=customXml/itemProps331.xml><?xml version="1.0" encoding="utf-8"?>
<ds:datastoreItem xmlns:ds="http://schemas.openxmlformats.org/officeDocument/2006/customXml" ds:itemID="{ED51E767-BA99-48BF-A849-4908AE4BDAD5}">
  <ds:schemaRefs>
    <ds:schemaRef ds:uri="ESRI.ArcGIS.Mapping.OfficeIntegration.PowerPointInfo"/>
  </ds:schemaRefs>
</ds:datastoreItem>
</file>

<file path=customXml/itemProps332.xml><?xml version="1.0" encoding="utf-8"?>
<ds:datastoreItem xmlns:ds="http://schemas.openxmlformats.org/officeDocument/2006/customXml" ds:itemID="{CE9C777C-3C89-4751-B545-6DA190A6E272}">
  <ds:schemaRefs>
    <ds:schemaRef ds:uri="ESRI.ArcGIS.Mapping.OfficeIntegration.PowerPointInfo"/>
  </ds:schemaRefs>
</ds:datastoreItem>
</file>

<file path=customXml/itemProps333.xml><?xml version="1.0" encoding="utf-8"?>
<ds:datastoreItem xmlns:ds="http://schemas.openxmlformats.org/officeDocument/2006/customXml" ds:itemID="{1C83F141-6323-4BE5-B5E4-3875E1CC6D8B}">
  <ds:schemaRefs>
    <ds:schemaRef ds:uri="ESRI.ArcGIS.Mapping.OfficeIntegration.PowerPointInfo"/>
  </ds:schemaRefs>
</ds:datastoreItem>
</file>

<file path=customXml/itemProps334.xml><?xml version="1.0" encoding="utf-8"?>
<ds:datastoreItem xmlns:ds="http://schemas.openxmlformats.org/officeDocument/2006/customXml" ds:itemID="{E0477318-CE45-4B75-ABE1-C8BB3DFF8131}">
  <ds:schemaRefs>
    <ds:schemaRef ds:uri="ESRI.ArcGIS.Mapping.OfficeIntegration.PowerPointInfo"/>
  </ds:schemaRefs>
</ds:datastoreItem>
</file>

<file path=customXml/itemProps335.xml><?xml version="1.0" encoding="utf-8"?>
<ds:datastoreItem xmlns:ds="http://schemas.openxmlformats.org/officeDocument/2006/customXml" ds:itemID="{670C990F-379A-4263-B8EA-EB56F680E1AC}">
  <ds:schemaRefs>
    <ds:schemaRef ds:uri="ESRI.ArcGIS.Mapping.OfficeIntegration.PowerPointInfo"/>
  </ds:schemaRefs>
</ds:datastoreItem>
</file>

<file path=customXml/itemProps336.xml><?xml version="1.0" encoding="utf-8"?>
<ds:datastoreItem xmlns:ds="http://schemas.openxmlformats.org/officeDocument/2006/customXml" ds:itemID="{9695C963-0AF7-42B8-9937-31F14EF62479}">
  <ds:schemaRefs>
    <ds:schemaRef ds:uri="ESRI.ArcGIS.Mapping.OfficeIntegration.PowerPointInfo"/>
  </ds:schemaRefs>
</ds:datastoreItem>
</file>

<file path=customXml/itemProps337.xml><?xml version="1.0" encoding="utf-8"?>
<ds:datastoreItem xmlns:ds="http://schemas.openxmlformats.org/officeDocument/2006/customXml" ds:itemID="{E4B50569-6DA3-4632-8034-00E8D6431388}">
  <ds:schemaRefs>
    <ds:schemaRef ds:uri="ESRI.ArcGIS.Mapping.OfficeIntegration.PowerPointInfo"/>
  </ds:schemaRefs>
</ds:datastoreItem>
</file>

<file path=customXml/itemProps338.xml><?xml version="1.0" encoding="utf-8"?>
<ds:datastoreItem xmlns:ds="http://schemas.openxmlformats.org/officeDocument/2006/customXml" ds:itemID="{D2AADBC1-0B8A-490D-BB8D-11396D028C30}">
  <ds:schemaRefs>
    <ds:schemaRef ds:uri="ESRI.ArcGIS.Mapping.OfficeIntegration.PowerPointInfo"/>
  </ds:schemaRefs>
</ds:datastoreItem>
</file>

<file path=customXml/itemProps339.xml><?xml version="1.0" encoding="utf-8"?>
<ds:datastoreItem xmlns:ds="http://schemas.openxmlformats.org/officeDocument/2006/customXml" ds:itemID="{12B75D32-4B47-456C-8600-86B719984D03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74AACA0F-E42A-4F25-8904-625D3006D0B4}">
  <ds:schemaRefs>
    <ds:schemaRef ds:uri="ESRI.ArcGIS.Mapping.OfficeIntegration.PowerPointInfo"/>
  </ds:schemaRefs>
</ds:datastoreItem>
</file>

<file path=customXml/itemProps340.xml><?xml version="1.0" encoding="utf-8"?>
<ds:datastoreItem xmlns:ds="http://schemas.openxmlformats.org/officeDocument/2006/customXml" ds:itemID="{A5AE43FB-38EE-4BBC-BA24-0F94E61D509F}">
  <ds:schemaRefs>
    <ds:schemaRef ds:uri="ESRI.ArcGIS.Mapping.OfficeIntegration.PowerPointInfo"/>
  </ds:schemaRefs>
</ds:datastoreItem>
</file>

<file path=customXml/itemProps341.xml><?xml version="1.0" encoding="utf-8"?>
<ds:datastoreItem xmlns:ds="http://schemas.openxmlformats.org/officeDocument/2006/customXml" ds:itemID="{ABBE0AF7-3BE6-4938-8938-836AE93B7C5F}">
  <ds:schemaRefs>
    <ds:schemaRef ds:uri="ESRI.ArcGIS.Mapping.OfficeIntegration.PowerPointInfo"/>
  </ds:schemaRefs>
</ds:datastoreItem>
</file>

<file path=customXml/itemProps342.xml><?xml version="1.0" encoding="utf-8"?>
<ds:datastoreItem xmlns:ds="http://schemas.openxmlformats.org/officeDocument/2006/customXml" ds:itemID="{43BDCF03-F09C-457B-87D0-AA9BCC3E16B2}">
  <ds:schemaRefs>
    <ds:schemaRef ds:uri="ESRI.ArcGIS.Mapping.OfficeIntegration.PowerPointInfo"/>
  </ds:schemaRefs>
</ds:datastoreItem>
</file>

<file path=customXml/itemProps343.xml><?xml version="1.0" encoding="utf-8"?>
<ds:datastoreItem xmlns:ds="http://schemas.openxmlformats.org/officeDocument/2006/customXml" ds:itemID="{F68443AB-836C-42E3-95E7-599A0CE13F51}">
  <ds:schemaRefs>
    <ds:schemaRef ds:uri="ESRI.ArcGIS.Mapping.OfficeIntegration.PowerPointInfo"/>
  </ds:schemaRefs>
</ds:datastoreItem>
</file>

<file path=customXml/itemProps344.xml><?xml version="1.0" encoding="utf-8"?>
<ds:datastoreItem xmlns:ds="http://schemas.openxmlformats.org/officeDocument/2006/customXml" ds:itemID="{C195F714-DFFE-46C7-8A4A-37E213A0207D}">
  <ds:schemaRefs>
    <ds:schemaRef ds:uri="ESRI.ArcGIS.Mapping.OfficeIntegration.PowerPointInfo"/>
  </ds:schemaRefs>
</ds:datastoreItem>
</file>

<file path=customXml/itemProps345.xml><?xml version="1.0" encoding="utf-8"?>
<ds:datastoreItem xmlns:ds="http://schemas.openxmlformats.org/officeDocument/2006/customXml" ds:itemID="{F3572079-4A4F-4ABC-875B-6DC8F449CFB8}">
  <ds:schemaRefs>
    <ds:schemaRef ds:uri="ESRI.ArcGIS.Mapping.OfficeIntegration.PowerPointInfo"/>
  </ds:schemaRefs>
</ds:datastoreItem>
</file>

<file path=customXml/itemProps346.xml><?xml version="1.0" encoding="utf-8"?>
<ds:datastoreItem xmlns:ds="http://schemas.openxmlformats.org/officeDocument/2006/customXml" ds:itemID="{6F87D565-1A8B-4951-B0A9-63D59E14DA1B}">
  <ds:schemaRefs>
    <ds:schemaRef ds:uri="ESRI.ArcGIS.Mapping.OfficeIntegration.PowerPointInfo"/>
  </ds:schemaRefs>
</ds:datastoreItem>
</file>

<file path=customXml/itemProps347.xml><?xml version="1.0" encoding="utf-8"?>
<ds:datastoreItem xmlns:ds="http://schemas.openxmlformats.org/officeDocument/2006/customXml" ds:itemID="{4D1092D1-7829-4668-88E7-C9B38B276FAD}">
  <ds:schemaRefs>
    <ds:schemaRef ds:uri="ESRI.ArcGIS.Mapping.OfficeIntegration.PowerPointInfo"/>
  </ds:schemaRefs>
</ds:datastoreItem>
</file>

<file path=customXml/itemProps348.xml><?xml version="1.0" encoding="utf-8"?>
<ds:datastoreItem xmlns:ds="http://schemas.openxmlformats.org/officeDocument/2006/customXml" ds:itemID="{19CFC86F-1C07-49DD-B0D9-E1125092532D}">
  <ds:schemaRefs>
    <ds:schemaRef ds:uri="ESRI.ArcGIS.Mapping.OfficeIntegration.PowerPointInfo"/>
  </ds:schemaRefs>
</ds:datastoreItem>
</file>

<file path=customXml/itemProps349.xml><?xml version="1.0" encoding="utf-8"?>
<ds:datastoreItem xmlns:ds="http://schemas.openxmlformats.org/officeDocument/2006/customXml" ds:itemID="{F8917587-C05E-4A30-B40D-DFFF60DB292C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E3F73D28-0DD5-4294-86BC-6EA7D6BBED6B}">
  <ds:schemaRefs>
    <ds:schemaRef ds:uri="ESRI.ArcGIS.Mapping.OfficeIntegration.PowerPointInfo"/>
  </ds:schemaRefs>
</ds:datastoreItem>
</file>

<file path=customXml/itemProps350.xml><?xml version="1.0" encoding="utf-8"?>
<ds:datastoreItem xmlns:ds="http://schemas.openxmlformats.org/officeDocument/2006/customXml" ds:itemID="{8726C22B-31B5-4BEA-B2EB-98F98558706A}">
  <ds:schemaRefs>
    <ds:schemaRef ds:uri="ESRI.ArcGIS.Mapping.OfficeIntegration.PowerPointInfo"/>
  </ds:schemaRefs>
</ds:datastoreItem>
</file>

<file path=customXml/itemProps351.xml><?xml version="1.0" encoding="utf-8"?>
<ds:datastoreItem xmlns:ds="http://schemas.openxmlformats.org/officeDocument/2006/customXml" ds:itemID="{F06CB1A5-6B6D-4DA2-B0D8-2AFD831ECC7E}">
  <ds:schemaRefs>
    <ds:schemaRef ds:uri="ESRI.ArcGIS.Mapping.OfficeIntegration.PowerPointInfo"/>
  </ds:schemaRefs>
</ds:datastoreItem>
</file>

<file path=customXml/itemProps352.xml><?xml version="1.0" encoding="utf-8"?>
<ds:datastoreItem xmlns:ds="http://schemas.openxmlformats.org/officeDocument/2006/customXml" ds:itemID="{F8C7F859-B0C6-4826-B568-C204B5531022}">
  <ds:schemaRefs>
    <ds:schemaRef ds:uri="ESRI.ArcGIS.Mapping.OfficeIntegration.PowerPointInfo"/>
  </ds:schemaRefs>
</ds:datastoreItem>
</file>

<file path=customXml/itemProps353.xml><?xml version="1.0" encoding="utf-8"?>
<ds:datastoreItem xmlns:ds="http://schemas.openxmlformats.org/officeDocument/2006/customXml" ds:itemID="{018BC121-DD3D-4FEC-A627-30217B236A35}">
  <ds:schemaRefs>
    <ds:schemaRef ds:uri="ESRI.ArcGIS.Mapping.OfficeIntegration.PowerPointInfo"/>
  </ds:schemaRefs>
</ds:datastoreItem>
</file>

<file path=customXml/itemProps354.xml><?xml version="1.0" encoding="utf-8"?>
<ds:datastoreItem xmlns:ds="http://schemas.openxmlformats.org/officeDocument/2006/customXml" ds:itemID="{B2FF0CF8-495D-4BDC-A949-59C2F854B130}">
  <ds:schemaRefs>
    <ds:schemaRef ds:uri="ESRI.ArcGIS.Mapping.OfficeIntegration.PowerPointInfo"/>
  </ds:schemaRefs>
</ds:datastoreItem>
</file>

<file path=customXml/itemProps355.xml><?xml version="1.0" encoding="utf-8"?>
<ds:datastoreItem xmlns:ds="http://schemas.openxmlformats.org/officeDocument/2006/customXml" ds:itemID="{D152FAD6-3123-417B-8F94-C312DC7D18FE}">
  <ds:schemaRefs>
    <ds:schemaRef ds:uri="ESRI.ArcGIS.Mapping.OfficeIntegration.PowerPointInfo"/>
  </ds:schemaRefs>
</ds:datastoreItem>
</file>

<file path=customXml/itemProps356.xml><?xml version="1.0" encoding="utf-8"?>
<ds:datastoreItem xmlns:ds="http://schemas.openxmlformats.org/officeDocument/2006/customXml" ds:itemID="{18BAC79B-8753-4717-9230-189CC93099A7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0BB2F6B5-29EF-4A19-9626-7B8C52C0525D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E7FFAF20-9622-43C8-94B2-4444F9BC58B4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75DDCFA6-CCF9-4D5D-8035-E55CA1F5D008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F4BD4517-6718-40D3-BB0C-B70F0998F2C3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AA6E53C0-6001-4D78-8747-F61C5B30AD9B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57DCCABB-3CF2-4F3F-8AC3-7F202E8331CB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22F59B4D-6B09-43CB-97A0-CD285EA205C2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2BF4FBF1-32DA-4F56-9BB5-FF417A1B84A9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FC4703FD-3D98-4647-9774-E9C4FAE06B9C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22F8D283-EA16-41D3-A9AF-D28C220C0142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062F8727-D513-4B68-82C8-C63AF18AD82E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919A61FD-D559-4B2D-B75F-B7647B1A702B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187E2936-D4BC-4320-80EF-471275C60E4A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67128061-86A6-4E3D-95A9-3B99D59B6BC2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5B563C78-4D4C-4D08-8163-5A13384E85F7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8B024229-2BA7-48AA-BD39-11D9468B2BF8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D7F2AF87-D145-412A-92AF-767BE688D0A6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2B237756-A7A1-4DE6-B7BD-965AD86875BF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BAB433D6-DF43-4F1D-9821-EDEA4C984906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D862FDC2-9AE6-4616-BFD8-AC22F7B1C65C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E2062170-FE4D-4275-ABCA-1AF4B506F219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58C5D99A-CE13-4517-89D4-F6DA3292398D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AE6FE589-C827-40EA-B8FC-E6228DA779AA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53724E55-4664-4ACD-8F90-0DDE6E7A76C2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0E818461-D3BD-40FD-A30C-FFC57DA36E33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B3DF8745-EAF3-426D-8EBE-952C9E963968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DF1CD1C6-D40A-4CE7-84A8-1EDEDBF307E3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CF9B502D-5484-415A-8A69-C5009A62677F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1CEB60B9-DC6B-4D5F-AE2D-FEB9984882CE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924353FB-C16B-42D1-8A17-370EC20F3D9E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27BE1031-C4CA-4590-B8C0-D4A2FB3B92E6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F9457DD1-3D05-470A-A820-8513745A202C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11334348-2B9C-4763-B31D-E6239EDEF9AE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D1CBC3D2-4A1A-4BC2-93B1-B23931AB19CF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34DD9F81-D73C-48C6-A411-59494E29CA76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2E57DD57-2B20-44C7-8C0B-49532EFA08B3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9D22803F-240F-4EB1-91C9-D9DE8B54049C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ED60151F-9A77-4577-9741-E76514CFFCCE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48D77AD7-9B28-49B9-8A70-9CBECB4AD480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46F7FCE8-3E3B-422E-999E-17C6CEDD6B33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BC6FD532-1740-481C-A76D-A13A932B7FD5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65B26459-CA33-4F50-8526-2EDB8C0697AC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5D30F5FA-D4BC-490A-89E7-FBF929B95237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82FCE42E-CD9F-41FA-8E90-AAB9837916EA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8AEC8A2F-D051-4BF8-B727-C873446F75E6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96C472B9-A8E1-4925-826E-9481DD5B773D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35804BAA-B6DA-47D4-B274-32B8FACDFCFD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37C630F2-BCA8-488F-9E7F-C599C7694368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B028B4E0-6B4F-4835-AAE0-04D8B5F566EE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57CF4069-C40D-47BD-9980-9706D600F1E0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05746E08-3E6E-4535-9DBC-CBDA8E58A790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3938F69F-1D22-4D08-8888-34DF919697AD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7E3E88C8-7050-4824-B797-E0C5771317A4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692D941F-0205-4838-A3E8-4A09C3EEE665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E901884B-3DFB-4C0D-A859-C9452DD137E7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77588C94-7100-4FEB-85B7-F74B1B10D1A4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F9485766-4D12-4398-8F1F-CFC5A357E62C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EBEB08F9-B4AD-4730-9903-2258EA015A83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6F169317-0DE6-4748-BFA5-B9B5BE10BF0C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AA1B3BD8-CC21-4BA0-9850-30690259A5CA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309F9A65-30B5-4703-97A0-BEF0F022B6B9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C3BB9354-DB36-44CB-BFBD-81606C1D83DE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69F3A01A-6DB2-485A-987E-5C23B4987139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E87EB997-C6A9-4B76-B6E1-01328F897F5A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18083093-2D06-4AE0-B779-2F49D5D37AA5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99A459C4-5C3D-4B19-933E-6B0BA9CE0A72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98DF401A-61D8-45EB-80C5-B74608580C67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6F5DB24E-2C14-4ED1-96ED-E1E56A6D317F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0645A8B2-E55C-4509-AB47-F7BA08A3D291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D9D53DD0-F779-4ED3-AADA-24A749BEC19F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18871</TotalTime>
  <Words>1816</Words>
  <Application>Microsoft Office PowerPoint</Application>
  <PresentationFormat>On-screen Show (4:3)</PresentationFormat>
  <Paragraphs>286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Constantia</vt:lpstr>
      <vt:lpstr>Wingdings</vt:lpstr>
      <vt:lpstr>Wingdings 2</vt:lpstr>
      <vt:lpstr>Flow</vt:lpstr>
      <vt:lpstr>Advanced Land Surface Processes in the Coupled WRF/CMAQ with MODIS Input</vt:lpstr>
      <vt:lpstr>1. Background and Objective </vt:lpstr>
      <vt:lpstr>1. Background and Objective </vt:lpstr>
      <vt:lpstr>2. MODIS Data and Soil Treatment</vt:lpstr>
      <vt:lpstr>2. MODIS Data and Soil Treatment</vt:lpstr>
      <vt:lpstr>3. WRF/CMAQ Evaluation – Model Configuration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and Future Work</vt:lpstr>
      <vt:lpstr>Disclaimer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Assessment of Land Use and Land Cover, Infrastructure, and Fragmentation on Mean Species Abundance in the Conterminous US</dc:title>
  <dc:creator>Limei</dc:creator>
  <cp:lastModifiedBy>Ran, Limei</cp:lastModifiedBy>
  <cp:revision>1444</cp:revision>
  <cp:lastPrinted>2017-10-16T20:43:17Z</cp:lastPrinted>
  <dcterms:created xsi:type="dcterms:W3CDTF">2011-10-29T17:15:30Z</dcterms:created>
  <dcterms:modified xsi:type="dcterms:W3CDTF">2017-10-20T18:51:32Z</dcterms:modified>
</cp:coreProperties>
</file>