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Layouts/slideLayout307.xml" ContentType="application/vnd.openxmlformats-officedocument.presentationml.slideLayout+xml"/>
  <Override PartName="/ppt/slideLayouts/slideLayout354.xml" ContentType="application/vnd.openxmlformats-officedocument.presentationml.slideLayout+xml"/>
  <Override PartName="/customXml/itemProps24.xml" ContentType="application/vnd.openxmlformats-officedocument.customXmlProperties+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Layouts/slideLayout332.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slideLayouts/slideLayout348.xml" ContentType="application/vnd.openxmlformats-officedocument.presentationml.slideLayout+xml"/>
  <Override PartName="/ppt/theme/theme32.xml" ContentType="application/vnd.openxmlformats-officedocument.theme+xml"/>
  <Override PartName="/ppt/notesSlides/notesSlide7.xml" ContentType="application/vnd.openxmlformats-officedocument.presentationml.notesSlide+xml"/>
  <Override PartName="/customXml/itemProps18.xml" ContentType="application/vnd.openxmlformats-officedocument.customXmlProperties+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Layouts/slideLayout326.xml" ContentType="application/vnd.openxmlformats-officedocument.presentationml.slideLayout+xml"/>
  <Override PartName="/ppt/slides/slide19.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351.xml" ContentType="application/vnd.openxmlformats-officedocument.presentationml.slideLayout+xml"/>
  <Override PartName="/customXml/itemProps21.xml" ContentType="application/vnd.openxmlformats-officedocument.customXmlProperties+xml"/>
  <Override PartName="/ppt/slideMasters/slideMaster27.xml" ContentType="application/vnd.openxmlformats-officedocument.presentationml.slideMaster+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Default Extension="emf" ContentType="image/x-emf"/>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slideMasters/slideMaster30.xml" ContentType="application/vnd.openxmlformats-officedocument.presentationml.slideMaster+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customXml/itemProps7.xml" ContentType="application/vnd.openxmlformats-officedocument.customXmlProperties+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notesSlides/notesSlide4.xml" ContentType="application/vnd.openxmlformats-officedocument.presentationml.notesSlide+xml"/>
  <Override PartName="/customXml/itemProps15.xml" ContentType="application/vnd.openxmlformats-officedocument.customXmlProperties+xml"/>
  <Override PartName="/ppt/slides/slide38.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notesSlides/notesSlide29.xml" ContentType="application/vnd.openxmlformats-officedocument.presentationml.notes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slideMasters/slideMaster24.xml" ContentType="application/vnd.openxmlformats-officedocument.presentationml.slideMaster+xml"/>
  <Override PartName="/ppt/slideLayouts/slideLayout40.xml" ContentType="application/vnd.openxmlformats-officedocument.presentationml.slideLayout+xml"/>
  <Override PartName="/ppt/slideLayouts/slideLayout216.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41.xml" ContentType="application/vnd.openxmlformats-officedocument.presentationml.slideLayout+xml"/>
  <Override PartName="/ppt/slideLayouts/slideLayout339.xml" ContentType="application/vnd.openxmlformats-officedocument.presentationml.slideLayout+xml"/>
  <Override PartName="/ppt/notesSlides/notesSlide10.xml" ContentType="application/vnd.openxmlformats-officedocument.presentationml.notesSlide+xml"/>
  <Override PartName="/customXml/itemProps4.xml" ContentType="application/vnd.openxmlformats-officedocument.customXmlProperties+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317.xml" ContentType="application/vnd.openxmlformats-officedocument.presentationml.slideLayout+xml"/>
  <Override PartName="/ppt/slideLayouts/slideLayout364.xml" ContentType="application/vnd.openxmlformats-officedocument.presentationml.slideLayout+xml"/>
  <Override PartName="/customXml/itemProps34.xml" ContentType="application/vnd.openxmlformats-officedocument.customXmlProperties+xml"/>
  <Override PartName="/ppt/slideMasters/slideMaster2.xml" ContentType="application/vnd.openxmlformats-officedocument.presentationml.slideMaster+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Layouts/slideLayout342.xml" ContentType="application/vnd.openxmlformats-officedocument.presentationml.slideLayout+xml"/>
  <Override PartName="/customXml/itemProps12.xml" ContentType="application/vnd.openxmlformats-officedocument.customXmlProperties+xml"/>
  <Override PartName="/ppt/slideMasters/slideMaster18.xml" ContentType="application/vnd.openxmlformats-officedocument.presentationml.slideMaster+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320.xml" ContentType="application/vnd.openxmlformats-officedocument.presentationml.slideLayout+xml"/>
  <Override PartName="/ppt/slides/slide13.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Layouts/slideLayout347.xml" ContentType="application/vnd.openxmlformats-officedocument.presentationml.slideLayout+xml"/>
  <Override PartName="/ppt/slideLayouts/slideLayout358.xml" ContentType="application/vnd.openxmlformats-officedocument.presentationml.slideLayout+xml"/>
  <Override PartName="/ppt/theme/theme31.xml" ContentType="application/vnd.openxmlformats-officedocument.theme+xml"/>
  <Override PartName="/ppt/notesSlides/notesSlide6.xml" ContentType="application/vnd.openxmlformats-officedocument.presentationml.notesSlide+xml"/>
  <Override PartName="/customXml/itemProps17.xml" ContentType="application/vnd.openxmlformats-officedocument.customXmlProperties+xml"/>
  <Override PartName="/customXml/itemProps28.xml" ContentType="application/vnd.openxmlformats-officedocument.customXmlProperties+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Layouts/slideLayout336.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Layouts/slideLayout325.xml" ContentType="application/vnd.openxmlformats-officedocument.presentationml.slideLayout+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298.xml" ContentType="application/vnd.openxmlformats-officedocument.presentationml.slideLayout+xml"/>
  <Override PartName="/ppt/slideLayouts/slideLayout303.xml" ContentType="application/vnd.openxmlformats-officedocument.presentationml.slideLayout+xml"/>
  <Override PartName="/ppt/slideLayouts/slideLayout314.xml" ContentType="application/vnd.openxmlformats-officedocument.presentationml.slideLayout+xml"/>
  <Override PartName="/ppt/slideLayouts/slideLayout350.xml" ContentType="application/vnd.openxmlformats-officedocument.presentationml.slideLayout+xml"/>
  <Override PartName="/ppt/slideLayouts/slideLayout361.xml" ContentType="application/vnd.openxmlformats-officedocument.presentationml.slideLayout+xml"/>
  <Override PartName="/customXml/itemProps31.xml" ContentType="application/vnd.openxmlformats-officedocument.customXmlPropertie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287.xml" ContentType="application/vnd.openxmlformats-officedocument.presentationml.slideLayout+xml"/>
  <Override PartName="/customXml/itemProps20.xml" ContentType="application/vnd.openxmlformats-officedocument.customXmlProperties+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slideLayouts/slideLayout265.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slideLayouts/slideLayout243.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notesSlides/notesSlide12.xml" ContentType="application/vnd.openxmlformats-officedocument.presentationml.notesSlide+xml"/>
  <Override PartName="/customXml/itemProps6.xml" ContentType="application/vnd.openxmlformats-officedocument.customXmlProperties+xml"/>
  <Override PartName="/ppt/slideLayouts/slideLayout232.xml" ContentType="application/vnd.openxmlformats-officedocument.presentationml.slideLayout+xml"/>
  <Override PartName="/ppt/slideLayouts/slideLayout319.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Layouts/slideLayout308.xml" ContentType="application/vnd.openxmlformats-officedocument.presentationml.slideLayout+xml"/>
  <Override PartName="/ppt/slideLayouts/slideLayout355.xml" ContentType="application/vnd.openxmlformats-officedocument.presentationml.slideLayout+xml"/>
  <Override PartName="/customXml/itemProps25.xml" ContentType="application/vnd.openxmlformats-officedocument.customXmlProperties+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Layouts/slideLayout34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customXml/itemProps14.xml" ContentType="application/vnd.openxmlformats-officedocument.customXmlPropertie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33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259.xml" ContentType="application/vnd.openxmlformats-officedocument.presentationml.slideLayout+xml"/>
  <Override PartName="/ppt/slideLayouts/slideLayout311.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300.xml" ContentType="application/vnd.openxmlformats-officedocument.presentationml.slideLayout+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Layouts/slideLayout273.xml" ContentType="application/vnd.openxmlformats-officedocument.presentationml.slideLayout+xml"/>
  <Override PartName="/ppt/slideLayouts/slideLayout284.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slideLayouts/slideLayout349.xml" ContentType="application/vnd.openxmlformats-officedocument.presentationml.slideLayout+xml"/>
  <Override PartName="/ppt/theme/theme33.xml" ContentType="application/vnd.openxmlformats-officedocument.them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338.xml" ContentType="application/vnd.openxmlformats-officedocument.presentationml.slideLayout+xml"/>
  <Override PartName="/customXml/itemProps19.xml" ContentType="application/vnd.openxmlformats-officedocument.customXmlProperties+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slideLayouts/slideLayout327.xml" ContentType="application/vnd.openxmlformats-officedocument.presentationml.slideLayout+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316.xml" ContentType="application/vnd.openxmlformats-officedocument.presentationml.slideLayout+xml"/>
  <Override PartName="/ppt/slideLayouts/slideLayout363.xml" ContentType="application/vnd.openxmlformats-officedocument.presentationml.slideLayout+xml"/>
  <Override PartName="/customXml/itemProps33.xml" ContentType="application/vnd.openxmlformats-officedocument.customXmlProperties+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41.xml" ContentType="application/vnd.openxmlformats-officedocument.presentationml.slideLayout+xml"/>
  <Override PartName="/ppt/slideLayouts/slideLayout352.xml" ContentType="application/vnd.openxmlformats-officedocument.presentationml.slideLayout+xml"/>
  <Override PartName="/customXml/itemProps11.xml" ContentType="application/vnd.openxmlformats-officedocument.customXmlProperties+xml"/>
  <Override PartName="/customXml/itemProps22.xml" ContentType="application/vnd.openxmlformats-officedocument.customXmlProperties+xml"/>
  <Override PartName="/ppt/slideMasters/slideMaster28.xml" ContentType="application/vnd.openxmlformats-officedocument.presentationml.slideMaster+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slideLayouts/slideLayout278.xml" ContentType="application/vnd.openxmlformats-officedocument.presentationml.slideLayout+xml"/>
  <Override PartName="/ppt/slideLayouts/slideLayout330.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267.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notesSlides/notesSlide14.xml" ContentType="application/vnd.openxmlformats-officedocument.presentationml.notesSlide+xml"/>
  <Override PartName="/customXml/itemProps8.xml" ContentType="application/vnd.openxmlformats-officedocument.customXmlProperties+xml"/>
  <Override PartName="/ppt/slideMasters/slideMaster31.xml" ContentType="application/vnd.openxmlformats-officedocument.presentationml.slideMaster+xml"/>
  <Override PartName="/ppt/commentAuthors.xml" ContentType="application/vnd.openxmlformats-officedocument.presentationml.commentAuthors+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Layouts/slideLayout357.xml" ContentType="application/vnd.openxmlformats-officedocument.presentationml.slideLayout+xml"/>
  <Override PartName="/customXml/itemProps27.xml" ContentType="application/vnd.openxmlformats-officedocument.customXmlProperties+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slideLayouts/slideLayout346.xml" ContentType="application/vnd.openxmlformats-officedocument.presentationml.slideLayout+xml"/>
  <Override PartName="/ppt/theme/theme30.xml" ContentType="application/vnd.openxmlformats-officedocument.theme+xml"/>
  <Override PartName="/ppt/notesSlides/notesSlide5.xml" ContentType="application/vnd.openxmlformats-officedocument.presentationml.notesSlide+xml"/>
  <Override PartName="/customXml/itemProps16.xml" ContentType="application/vnd.openxmlformats-officedocument.customXmlProperties+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3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360.xml" ContentType="application/vnd.openxmlformats-officedocument.presentationml.slideLayout+xml"/>
  <Override PartName="/ppt/notesSlides/notesSlide19.xml" ContentType="application/vnd.openxmlformats-officedocument.presentationml.notesSlide+xml"/>
  <Override PartName="/customXml/itemProps30.xml" ContentType="application/vnd.openxmlformats-officedocument.customXmlProperties+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302.xml" ContentType="application/vnd.openxmlformats-officedocument.presentationml.slideLayout+xml"/>
  <Override PartName="/ppt/slideMasters/slideMaster25.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notesSlides/notesSlide22.xml" ContentType="application/vnd.openxmlformats-officedocument.presentationml.notes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Layouts/slideLayout329.xml" ContentType="application/vnd.openxmlformats-officedocument.presentationml.slideLayout+xml"/>
  <Override PartName="/customXml/itemProps5.xml" ContentType="application/vnd.openxmlformats-officedocument.customXmlProperties+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Layouts/slideLayout365.xml" ContentType="application/vnd.openxmlformats-officedocument.presentationml.slideLayout+xml"/>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notesSlides/notesSlide2.xml" ContentType="application/vnd.openxmlformats-officedocument.presentationml.notesSlide+xml"/>
  <Override PartName="/customXml/itemProps13.xml" ContentType="application/vnd.openxmlformats-officedocument.customXmlProperties+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slideMasters/slideMaster22.xml" ContentType="application/vnd.openxmlformats-officedocument.presentationml.slideMaster+xml"/>
  <Override PartName="/ppt/slideLayouts/slideLayout359.xml" ContentType="application/vnd.openxmlformats-officedocument.presentationml.slideLayout+xml"/>
  <Override PartName="/ppt/notesSlides/notesSlide30.xml" ContentType="application/vnd.openxmlformats-officedocument.presentationml.notesSlide+xml"/>
  <Override PartName="/customXml/itemProps29.xml" ContentType="application/vnd.openxmlformats-officedocument.customXmlProperties+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customXml/itemProps2.xml" ContentType="application/vnd.openxmlformats-officedocument.customXmlProperties+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slideLayouts/slideLayout362.xml" ContentType="application/vnd.openxmlformats-officedocument.presentationml.slideLayout+xml"/>
  <Override PartName="/customXml/itemProps32.xml" ContentType="application/vnd.openxmlformats-officedocument.customXmlProperties+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s/slide33.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presentation.xml" ContentType="application/vnd.openxmlformats-officedocument.presentationml.presentation.main+xml"/>
  <Override PartName="/customXml/itemProps10.xml" ContentType="application/vnd.openxmlformats-officedocument.customXmlProperties+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356.xml" ContentType="application/vnd.openxmlformats-officedocument.presentationml.slideLayout+xml"/>
  <Override PartName="/customXml/itemProps26.xml" ContentType="application/vnd.openxmlformats-officedocument.customXmlProperties+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Default Extension="wmf" ContentType="image/x-wmf"/>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Override PartName="/ppt/notesSlides/notesSlide18.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customXml/itemProps23.xml" ContentType="application/vnd.openxmlformats-officedocument.customXmlProperties+xml"/>
  <Override PartName="/ppt/slideMasters/slideMaster29.xml" ContentType="application/vnd.openxmlformats-officedocument.presentationml.slideMaster+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notesSlides/notesSlide15.xml" ContentType="application/vnd.openxmlformats-officedocument.presentationml.notesSlide+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customXml/itemProps9.xml" ContentType="application/vnd.openxmlformats-officedocument.customXmlProperties+xml"/>
  <Override PartName="/ppt/slideLayouts/slideLayout224.xml" ContentType="application/vnd.openxmlformats-officedocument.presentationml.slideLayout+xml"/>
  <Override PartName="/ppt/slideLayouts/slideLayout27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35"/>
    <p:sldMasterId id="2147483664" r:id="rId36"/>
    <p:sldMasterId id="2147483814" r:id="rId37"/>
    <p:sldMasterId id="2147483826" r:id="rId38"/>
    <p:sldMasterId id="2147483901" r:id="rId39"/>
    <p:sldMasterId id="2147485048" r:id="rId40"/>
    <p:sldMasterId id="2147485228" r:id="rId41"/>
    <p:sldMasterId id="2147485278" r:id="rId42"/>
    <p:sldMasterId id="2147485487" r:id="rId43"/>
    <p:sldMasterId id="2147485691" r:id="rId44"/>
    <p:sldMasterId id="2147485704" r:id="rId45"/>
    <p:sldMasterId id="2147485716" r:id="rId46"/>
    <p:sldMasterId id="2147485881" r:id="rId47"/>
    <p:sldMasterId id="2147486141" r:id="rId48"/>
    <p:sldMasterId id="2147486214" r:id="rId49"/>
    <p:sldMasterId id="2147486251" r:id="rId50"/>
    <p:sldMasterId id="2147486364" r:id="rId51"/>
    <p:sldMasterId id="2147486416" r:id="rId52"/>
    <p:sldMasterId id="2147486456" r:id="rId53"/>
    <p:sldMasterId id="2147486469" r:id="rId54"/>
    <p:sldMasterId id="2147486481" r:id="rId55"/>
    <p:sldMasterId id="2147486497" r:id="rId56"/>
    <p:sldMasterId id="2147486509" r:id="rId57"/>
    <p:sldMasterId id="2147486521" r:id="rId58"/>
    <p:sldMasterId id="2147486671" r:id="rId59"/>
    <p:sldMasterId id="2147486695" r:id="rId60"/>
    <p:sldMasterId id="2147486710" r:id="rId61"/>
    <p:sldMasterId id="2147486722" r:id="rId62"/>
    <p:sldMasterId id="2147486756" r:id="rId63"/>
    <p:sldMasterId id="2147486769" r:id="rId64"/>
    <p:sldMasterId id="2147486781" r:id="rId65"/>
  </p:sldMasterIdLst>
  <p:notesMasterIdLst>
    <p:notesMasterId r:id="rId114"/>
  </p:notesMasterIdLst>
  <p:handoutMasterIdLst>
    <p:handoutMasterId r:id="rId115"/>
  </p:handoutMasterIdLst>
  <p:sldIdLst>
    <p:sldId id="1053" r:id="rId66"/>
    <p:sldId id="843" r:id="rId67"/>
    <p:sldId id="1088" r:id="rId68"/>
    <p:sldId id="1081" r:id="rId69"/>
    <p:sldId id="1070" r:id="rId70"/>
    <p:sldId id="631" r:id="rId71"/>
    <p:sldId id="1076" r:id="rId72"/>
    <p:sldId id="1061" r:id="rId73"/>
    <p:sldId id="1092" r:id="rId74"/>
    <p:sldId id="1093" r:id="rId75"/>
    <p:sldId id="1094" r:id="rId76"/>
    <p:sldId id="1100" r:id="rId77"/>
    <p:sldId id="1064" r:id="rId78"/>
    <p:sldId id="1065" r:id="rId79"/>
    <p:sldId id="1067" r:id="rId80"/>
    <p:sldId id="1068" r:id="rId81"/>
    <p:sldId id="1101" r:id="rId82"/>
    <p:sldId id="970" r:id="rId83"/>
    <p:sldId id="1021" r:id="rId84"/>
    <p:sldId id="1017" r:id="rId85"/>
    <p:sldId id="1091" r:id="rId86"/>
    <p:sldId id="997" r:id="rId87"/>
    <p:sldId id="1028" r:id="rId88"/>
    <p:sldId id="998" r:id="rId89"/>
    <p:sldId id="999" r:id="rId90"/>
    <p:sldId id="1000" r:id="rId91"/>
    <p:sldId id="1001" r:id="rId92"/>
    <p:sldId id="1002" r:id="rId93"/>
    <p:sldId id="1003" r:id="rId94"/>
    <p:sldId id="1004" r:id="rId95"/>
    <p:sldId id="1005" r:id="rId96"/>
    <p:sldId id="1006" r:id="rId97"/>
    <p:sldId id="1007" r:id="rId98"/>
    <p:sldId id="1008" r:id="rId99"/>
    <p:sldId id="1009" r:id="rId100"/>
    <p:sldId id="1010" r:id="rId101"/>
    <p:sldId id="1011" r:id="rId102"/>
    <p:sldId id="1012" r:id="rId103"/>
    <p:sldId id="1102" r:id="rId104"/>
    <p:sldId id="1097" r:id="rId105"/>
    <p:sldId id="1096" r:id="rId106"/>
    <p:sldId id="985" r:id="rId107"/>
    <p:sldId id="1104" r:id="rId108"/>
    <p:sldId id="1105" r:id="rId109"/>
    <p:sldId id="1037" r:id="rId110"/>
    <p:sldId id="1080" r:id="rId111"/>
    <p:sldId id="1073" r:id="rId112"/>
    <p:sldId id="1018" r:id="rId113"/>
  </p:sldIdLst>
  <p:sldSz cx="9144000" cy="6858000" type="screen4x3"/>
  <p:notesSz cx="7019925" cy="9305925"/>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31" userDrawn="1">
          <p15:clr>
            <a:srgbClr val="A4A3A4"/>
          </p15:clr>
        </p15:guide>
        <p15:guide id="2" pos="221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g, Carey" initials="JC" lastIdx="3" clrIdx="0">
    <p:extLst>
      <p:ext uri="{19B8F6BF-5375-455C-9EA6-DF929625EA0E}">
        <p15:presenceInfo xmlns:p15="http://schemas.microsoft.com/office/powerpoint/2012/main" xmlns="" userId="S-1-5-21-1339303556-449845944-1601390327-1646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FFFF"/>
    <a:srgbClr val="FFFFCC"/>
    <a:srgbClr val="FF0000"/>
    <a:srgbClr val="FF9900"/>
    <a:srgbClr val="FF9933"/>
    <a:srgbClr val="5D2884"/>
    <a:srgbClr val="0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30" autoAdjust="0"/>
    <p:restoredTop sz="97698" autoAdjust="0"/>
  </p:normalViewPr>
  <p:slideViewPr>
    <p:cSldViewPr>
      <p:cViewPr varScale="1">
        <p:scale>
          <a:sx n="84" d="100"/>
          <a:sy n="84" d="100"/>
        </p:scale>
        <p:origin x="-996" y="-90"/>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94" d="100"/>
          <a:sy n="94" d="100"/>
        </p:scale>
        <p:origin x="-3468" y="-108"/>
      </p:cViewPr>
      <p:guideLst>
        <p:guide orient="horz" pos="2931"/>
        <p:guide pos="2211"/>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presProps" Target="presProps.xml"/><Relationship Id="rId21" Type="http://schemas.openxmlformats.org/officeDocument/2006/relationships/customXml" Target="../customXml/item21.xml"/><Relationship Id="rId42" Type="http://schemas.openxmlformats.org/officeDocument/2006/relationships/slideMaster" Target="slideMasters/slideMaster8.xml"/><Relationship Id="rId47" Type="http://schemas.openxmlformats.org/officeDocument/2006/relationships/slideMaster" Target="slideMasters/slideMaster13.xml"/><Relationship Id="rId63" Type="http://schemas.openxmlformats.org/officeDocument/2006/relationships/slideMaster" Target="slideMasters/slideMaster29.xml"/><Relationship Id="rId68" Type="http://schemas.openxmlformats.org/officeDocument/2006/relationships/slide" Target="slides/slide3.xml"/><Relationship Id="rId84" Type="http://schemas.openxmlformats.org/officeDocument/2006/relationships/slide" Target="slides/slide19.xml"/><Relationship Id="rId89" Type="http://schemas.openxmlformats.org/officeDocument/2006/relationships/slide" Target="slides/slide24.xml"/><Relationship Id="rId112" Type="http://schemas.openxmlformats.org/officeDocument/2006/relationships/slide" Target="slides/slide47.xml"/><Relationship Id="rId16" Type="http://schemas.openxmlformats.org/officeDocument/2006/relationships/customXml" Target="../customXml/item16.xml"/><Relationship Id="rId107" Type="http://schemas.openxmlformats.org/officeDocument/2006/relationships/slide" Target="slides/slide42.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slideMaster" Target="slideMasters/slideMaster3.xml"/><Relationship Id="rId40" Type="http://schemas.openxmlformats.org/officeDocument/2006/relationships/slideMaster" Target="slideMasters/slideMaster6.xml"/><Relationship Id="rId45" Type="http://schemas.openxmlformats.org/officeDocument/2006/relationships/slideMaster" Target="slideMasters/slideMaster11.xml"/><Relationship Id="rId53" Type="http://schemas.openxmlformats.org/officeDocument/2006/relationships/slideMaster" Target="slideMasters/slideMaster19.xml"/><Relationship Id="rId58" Type="http://schemas.openxmlformats.org/officeDocument/2006/relationships/slideMaster" Target="slideMasters/slideMaster24.xml"/><Relationship Id="rId66" Type="http://schemas.openxmlformats.org/officeDocument/2006/relationships/slide" Target="slides/slide1.xml"/><Relationship Id="rId74" Type="http://schemas.openxmlformats.org/officeDocument/2006/relationships/slide" Target="slides/slide9.xml"/><Relationship Id="rId79" Type="http://schemas.openxmlformats.org/officeDocument/2006/relationships/slide" Target="slides/slide14.xml"/><Relationship Id="rId87" Type="http://schemas.openxmlformats.org/officeDocument/2006/relationships/slide" Target="slides/slide22.xml"/><Relationship Id="rId102" Type="http://schemas.openxmlformats.org/officeDocument/2006/relationships/slide" Target="slides/slide37.xml"/><Relationship Id="rId110" Type="http://schemas.openxmlformats.org/officeDocument/2006/relationships/slide" Target="slides/slide45.xml"/><Relationship Id="rId115" Type="http://schemas.openxmlformats.org/officeDocument/2006/relationships/handoutMaster" Target="handoutMasters/handoutMaster1.xml"/><Relationship Id="rId5" Type="http://schemas.openxmlformats.org/officeDocument/2006/relationships/customXml" Target="../customXml/item5.xml"/><Relationship Id="rId61" Type="http://schemas.openxmlformats.org/officeDocument/2006/relationships/slideMaster" Target="slideMasters/slideMaster27.xml"/><Relationship Id="rId82" Type="http://schemas.openxmlformats.org/officeDocument/2006/relationships/slide" Target="slides/slide17.xml"/><Relationship Id="rId90" Type="http://schemas.openxmlformats.org/officeDocument/2006/relationships/slide" Target="slides/slide25.xml"/><Relationship Id="rId95" Type="http://schemas.openxmlformats.org/officeDocument/2006/relationships/slide" Target="slides/slide30.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slideMaster" Target="slideMasters/slideMaster1.xml"/><Relationship Id="rId43" Type="http://schemas.openxmlformats.org/officeDocument/2006/relationships/slideMaster" Target="slideMasters/slideMaster9.xml"/><Relationship Id="rId48" Type="http://schemas.openxmlformats.org/officeDocument/2006/relationships/slideMaster" Target="slideMasters/slideMaster14.xml"/><Relationship Id="rId56" Type="http://schemas.openxmlformats.org/officeDocument/2006/relationships/slideMaster" Target="slideMasters/slideMaster22.xml"/><Relationship Id="rId64" Type="http://schemas.openxmlformats.org/officeDocument/2006/relationships/slideMaster" Target="slideMasters/slideMaster30.xml"/><Relationship Id="rId69" Type="http://schemas.openxmlformats.org/officeDocument/2006/relationships/slide" Target="slides/slide4.xml"/><Relationship Id="rId77" Type="http://schemas.openxmlformats.org/officeDocument/2006/relationships/slide" Target="slides/slide12.xml"/><Relationship Id="rId100" Type="http://schemas.openxmlformats.org/officeDocument/2006/relationships/slide" Target="slides/slide35.xml"/><Relationship Id="rId105" Type="http://schemas.openxmlformats.org/officeDocument/2006/relationships/slide" Target="slides/slide40.xml"/><Relationship Id="rId113" Type="http://schemas.openxmlformats.org/officeDocument/2006/relationships/slide" Target="slides/slide48.xml"/><Relationship Id="rId118"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slideMaster" Target="slideMasters/slideMaster17.xml"/><Relationship Id="rId72" Type="http://schemas.openxmlformats.org/officeDocument/2006/relationships/slide" Target="slides/slide7.xml"/><Relationship Id="rId80" Type="http://schemas.openxmlformats.org/officeDocument/2006/relationships/slide" Target="slides/slide15.xml"/><Relationship Id="rId85" Type="http://schemas.openxmlformats.org/officeDocument/2006/relationships/slide" Target="slides/slide20.xml"/><Relationship Id="rId93" Type="http://schemas.openxmlformats.org/officeDocument/2006/relationships/slide" Target="slides/slide28.xml"/><Relationship Id="rId98" Type="http://schemas.openxmlformats.org/officeDocument/2006/relationships/slide" Target="slides/slide33.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slideMaster" Target="slideMasters/slideMaster4.xml"/><Relationship Id="rId46" Type="http://schemas.openxmlformats.org/officeDocument/2006/relationships/slideMaster" Target="slideMasters/slideMaster12.xml"/><Relationship Id="rId59" Type="http://schemas.openxmlformats.org/officeDocument/2006/relationships/slideMaster" Target="slideMasters/slideMaster25.xml"/><Relationship Id="rId67" Type="http://schemas.openxmlformats.org/officeDocument/2006/relationships/slide" Target="slides/slide2.xml"/><Relationship Id="rId103" Type="http://schemas.openxmlformats.org/officeDocument/2006/relationships/slide" Target="slides/slide38.xml"/><Relationship Id="rId108" Type="http://schemas.openxmlformats.org/officeDocument/2006/relationships/slide" Target="slides/slide43.xml"/><Relationship Id="rId116" Type="http://schemas.openxmlformats.org/officeDocument/2006/relationships/commentAuthors" Target="commentAuthors.xml"/><Relationship Id="rId20" Type="http://schemas.openxmlformats.org/officeDocument/2006/relationships/customXml" Target="../customXml/item20.xml"/><Relationship Id="rId41" Type="http://schemas.openxmlformats.org/officeDocument/2006/relationships/slideMaster" Target="slideMasters/slideMaster7.xml"/><Relationship Id="rId54" Type="http://schemas.openxmlformats.org/officeDocument/2006/relationships/slideMaster" Target="slideMasters/slideMaster20.xml"/><Relationship Id="rId62" Type="http://schemas.openxmlformats.org/officeDocument/2006/relationships/slideMaster" Target="slideMasters/slideMaster28.xml"/><Relationship Id="rId70" Type="http://schemas.openxmlformats.org/officeDocument/2006/relationships/slide" Target="slides/slide5.xml"/><Relationship Id="rId75" Type="http://schemas.openxmlformats.org/officeDocument/2006/relationships/slide" Target="slides/slide10.xml"/><Relationship Id="rId83" Type="http://schemas.openxmlformats.org/officeDocument/2006/relationships/slide" Target="slides/slide18.xml"/><Relationship Id="rId88" Type="http://schemas.openxmlformats.org/officeDocument/2006/relationships/slide" Target="slides/slide23.xml"/><Relationship Id="rId91" Type="http://schemas.openxmlformats.org/officeDocument/2006/relationships/slide" Target="slides/slide26.xml"/><Relationship Id="rId96" Type="http://schemas.openxmlformats.org/officeDocument/2006/relationships/slide" Target="slides/slide31.xml"/><Relationship Id="rId111"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Master" Target="slideMasters/slideMaster2.xml"/><Relationship Id="rId49" Type="http://schemas.openxmlformats.org/officeDocument/2006/relationships/slideMaster" Target="slideMasters/slideMaster15.xml"/><Relationship Id="rId57" Type="http://schemas.openxmlformats.org/officeDocument/2006/relationships/slideMaster" Target="slideMasters/slideMaster23.xml"/><Relationship Id="rId106" Type="http://schemas.openxmlformats.org/officeDocument/2006/relationships/slide" Target="slides/slide41.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slideMaster" Target="slideMasters/slideMaster10.xml"/><Relationship Id="rId52" Type="http://schemas.openxmlformats.org/officeDocument/2006/relationships/slideMaster" Target="slideMasters/slideMaster18.xml"/><Relationship Id="rId60" Type="http://schemas.openxmlformats.org/officeDocument/2006/relationships/slideMaster" Target="slideMasters/slideMaster26.xml"/><Relationship Id="rId65" Type="http://schemas.openxmlformats.org/officeDocument/2006/relationships/slideMaster" Target="slideMasters/slideMaster31.xml"/><Relationship Id="rId73" Type="http://schemas.openxmlformats.org/officeDocument/2006/relationships/slide" Target="slides/slide8.xml"/><Relationship Id="rId78" Type="http://schemas.openxmlformats.org/officeDocument/2006/relationships/slide" Target="slides/slide13.xml"/><Relationship Id="rId81" Type="http://schemas.openxmlformats.org/officeDocument/2006/relationships/slide" Target="slides/slide16.xml"/><Relationship Id="rId86" Type="http://schemas.openxmlformats.org/officeDocument/2006/relationships/slide" Target="slides/slide21.xml"/><Relationship Id="rId94" Type="http://schemas.openxmlformats.org/officeDocument/2006/relationships/slide" Target="slides/slide29.xml"/><Relationship Id="rId99" Type="http://schemas.openxmlformats.org/officeDocument/2006/relationships/slide" Target="slides/slide34.xml"/><Relationship Id="rId101" Type="http://schemas.openxmlformats.org/officeDocument/2006/relationships/slide" Target="slides/slide36.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Master" Target="slideMasters/slideMaster5.xml"/><Relationship Id="rId109" Type="http://schemas.openxmlformats.org/officeDocument/2006/relationships/slide" Target="slides/slide44.xml"/><Relationship Id="rId34" Type="http://schemas.openxmlformats.org/officeDocument/2006/relationships/customXml" Target="../customXml/item34.xml"/><Relationship Id="rId50" Type="http://schemas.openxmlformats.org/officeDocument/2006/relationships/slideMaster" Target="slideMasters/slideMaster16.xml"/><Relationship Id="rId55" Type="http://schemas.openxmlformats.org/officeDocument/2006/relationships/slideMaster" Target="slideMasters/slideMaster21.xml"/><Relationship Id="rId76" Type="http://schemas.openxmlformats.org/officeDocument/2006/relationships/slide" Target="slides/slide11.xml"/><Relationship Id="rId97" Type="http://schemas.openxmlformats.org/officeDocument/2006/relationships/slide" Target="slides/slide32.xml"/><Relationship Id="rId104" Type="http://schemas.openxmlformats.org/officeDocument/2006/relationships/slide" Target="slides/slide39.xml"/><Relationship Id="rId120" Type="http://schemas.openxmlformats.org/officeDocument/2006/relationships/tableStyles" Target="tableStyles.xml"/><Relationship Id="rId7" Type="http://schemas.openxmlformats.org/officeDocument/2006/relationships/customXml" Target="../customXml/item7.xml"/><Relationship Id="rId71" Type="http://schemas.openxmlformats.org/officeDocument/2006/relationships/slide" Target="slides/slide6.xml"/><Relationship Id="rId92" Type="http://schemas.openxmlformats.org/officeDocument/2006/relationships/slide" Target="slides/slide27.xml"/><Relationship Id="rId2" Type="http://schemas.openxmlformats.org/officeDocument/2006/relationships/customXml" Target="../customXml/item2.xml"/><Relationship Id="rId29" Type="http://schemas.openxmlformats.org/officeDocument/2006/relationships/customXml" Target="../customXml/item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hdr" sz="quarter"/>
          </p:nvPr>
        </p:nvSpPr>
        <p:spPr bwMode="auto">
          <a:xfrm>
            <a:off x="1" y="1"/>
            <a:ext cx="3042273" cy="464681"/>
          </a:xfrm>
          <a:prstGeom prst="rect">
            <a:avLst/>
          </a:prstGeom>
          <a:noFill/>
          <a:ln w="9525">
            <a:noFill/>
            <a:miter lim="800000"/>
            <a:headEnd/>
            <a:tailEnd/>
          </a:ln>
          <a:effectLst/>
        </p:spPr>
        <p:txBody>
          <a:bodyPr vert="horz" wrap="square" lIns="88223" tIns="44112" rIns="88223" bIns="44112" numCol="1" anchor="t" anchorCtr="0" compatLnSpc="1">
            <a:prstTxWarp prst="textNoShape">
              <a:avLst/>
            </a:prstTxWarp>
          </a:bodyPr>
          <a:lstStyle>
            <a:lvl1pPr algn="l">
              <a:defRPr sz="1200"/>
            </a:lvl1pPr>
          </a:lstStyle>
          <a:p>
            <a:pPr>
              <a:defRPr/>
            </a:pPr>
            <a:endParaRPr lang="en-US"/>
          </a:p>
        </p:txBody>
      </p:sp>
      <p:sp>
        <p:nvSpPr>
          <p:cNvPr id="214019" name="Rectangle 3"/>
          <p:cNvSpPr>
            <a:spLocks noGrp="1" noChangeArrowheads="1"/>
          </p:cNvSpPr>
          <p:nvPr>
            <p:ph type="dt" sz="quarter" idx="1"/>
          </p:nvPr>
        </p:nvSpPr>
        <p:spPr bwMode="auto">
          <a:xfrm>
            <a:off x="3976129" y="1"/>
            <a:ext cx="3042273" cy="464681"/>
          </a:xfrm>
          <a:prstGeom prst="rect">
            <a:avLst/>
          </a:prstGeom>
          <a:noFill/>
          <a:ln w="9525">
            <a:noFill/>
            <a:miter lim="800000"/>
            <a:headEnd/>
            <a:tailEnd/>
          </a:ln>
          <a:effectLst/>
        </p:spPr>
        <p:txBody>
          <a:bodyPr vert="horz" wrap="square" lIns="88223" tIns="44112" rIns="88223" bIns="44112" numCol="1" anchor="t" anchorCtr="0" compatLnSpc="1">
            <a:prstTxWarp prst="textNoShape">
              <a:avLst/>
            </a:prstTxWarp>
          </a:bodyPr>
          <a:lstStyle>
            <a:lvl1pPr algn="r">
              <a:defRPr sz="1200"/>
            </a:lvl1pPr>
          </a:lstStyle>
          <a:p>
            <a:pPr>
              <a:defRPr/>
            </a:pPr>
            <a:endParaRPr lang="en-US"/>
          </a:p>
        </p:txBody>
      </p:sp>
      <p:sp>
        <p:nvSpPr>
          <p:cNvPr id="214020" name="Rectangle 4"/>
          <p:cNvSpPr>
            <a:spLocks noGrp="1" noChangeArrowheads="1"/>
          </p:cNvSpPr>
          <p:nvPr>
            <p:ph type="ftr" sz="quarter" idx="2"/>
          </p:nvPr>
        </p:nvSpPr>
        <p:spPr bwMode="auto">
          <a:xfrm>
            <a:off x="1" y="8839707"/>
            <a:ext cx="3042273" cy="464681"/>
          </a:xfrm>
          <a:prstGeom prst="rect">
            <a:avLst/>
          </a:prstGeom>
          <a:noFill/>
          <a:ln w="9525">
            <a:noFill/>
            <a:miter lim="800000"/>
            <a:headEnd/>
            <a:tailEnd/>
          </a:ln>
          <a:effectLst/>
        </p:spPr>
        <p:txBody>
          <a:bodyPr vert="horz" wrap="square" lIns="88223" tIns="44112" rIns="88223" bIns="44112" numCol="1" anchor="b" anchorCtr="0" compatLnSpc="1">
            <a:prstTxWarp prst="textNoShape">
              <a:avLst/>
            </a:prstTxWarp>
          </a:bodyPr>
          <a:lstStyle>
            <a:lvl1pPr algn="l">
              <a:defRPr sz="1200"/>
            </a:lvl1pPr>
          </a:lstStyle>
          <a:p>
            <a:pPr>
              <a:defRPr/>
            </a:pPr>
            <a:endParaRPr lang="en-US"/>
          </a:p>
        </p:txBody>
      </p:sp>
      <p:sp>
        <p:nvSpPr>
          <p:cNvPr id="214021" name="Rectangle 5"/>
          <p:cNvSpPr>
            <a:spLocks noGrp="1" noChangeArrowheads="1"/>
          </p:cNvSpPr>
          <p:nvPr>
            <p:ph type="sldNum" sz="quarter" idx="3"/>
          </p:nvPr>
        </p:nvSpPr>
        <p:spPr bwMode="auto">
          <a:xfrm>
            <a:off x="3976129" y="8839707"/>
            <a:ext cx="3042273" cy="464681"/>
          </a:xfrm>
          <a:prstGeom prst="rect">
            <a:avLst/>
          </a:prstGeom>
          <a:noFill/>
          <a:ln w="9525">
            <a:noFill/>
            <a:miter lim="800000"/>
            <a:headEnd/>
            <a:tailEnd/>
          </a:ln>
          <a:effectLst/>
        </p:spPr>
        <p:txBody>
          <a:bodyPr vert="horz" wrap="square" lIns="88223" tIns="44112" rIns="88223" bIns="44112" numCol="1" anchor="b" anchorCtr="0" compatLnSpc="1">
            <a:prstTxWarp prst="textNoShape">
              <a:avLst/>
            </a:prstTxWarp>
          </a:bodyPr>
          <a:lstStyle>
            <a:lvl1pPr algn="r">
              <a:defRPr sz="1200"/>
            </a:lvl1pPr>
          </a:lstStyle>
          <a:p>
            <a:pPr>
              <a:defRPr/>
            </a:pPr>
            <a:fld id="{E329F315-F5B3-4622-A6F9-25BADEECC596}" type="slidenum">
              <a:rPr lang="en-US"/>
              <a:pPr>
                <a:defRPr/>
              </a:pPr>
              <a:t>‹#›</a:t>
            </a:fld>
            <a:endParaRPr lang="en-US"/>
          </a:p>
        </p:txBody>
      </p:sp>
    </p:spTree>
    <p:extLst>
      <p:ext uri="{BB962C8B-B14F-4D97-AF65-F5344CB8AC3E}">
        <p14:creationId xmlns:p14="http://schemas.microsoft.com/office/powerpoint/2010/main" xmlns="" val="1196924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1"/>
            <a:ext cx="3042273" cy="464681"/>
          </a:xfrm>
          <a:prstGeom prst="rect">
            <a:avLst/>
          </a:prstGeom>
          <a:noFill/>
          <a:ln w="9525">
            <a:noFill/>
            <a:miter lim="800000"/>
            <a:headEnd/>
            <a:tailEnd/>
          </a:ln>
          <a:effectLst/>
        </p:spPr>
        <p:txBody>
          <a:bodyPr vert="horz" wrap="square" lIns="93260" tIns="46631" rIns="93260" bIns="46631" numCol="1" anchor="t" anchorCtr="0" compatLnSpc="1">
            <a:prstTxWarp prst="textNoShape">
              <a:avLst/>
            </a:prstTxWarp>
          </a:bodyPr>
          <a:lstStyle>
            <a:lvl1pPr algn="l" defTabSz="932797">
              <a:defRPr sz="1400"/>
            </a:lvl1pPr>
          </a:lstStyle>
          <a:p>
            <a:pPr>
              <a:defRPr/>
            </a:pPr>
            <a:endParaRPr lang="en-US"/>
          </a:p>
        </p:txBody>
      </p:sp>
      <p:sp>
        <p:nvSpPr>
          <p:cNvPr id="4099" name="Rectangle 3"/>
          <p:cNvSpPr>
            <a:spLocks noGrp="1" noChangeArrowheads="1"/>
          </p:cNvSpPr>
          <p:nvPr>
            <p:ph type="dt" idx="1"/>
          </p:nvPr>
        </p:nvSpPr>
        <p:spPr bwMode="auto">
          <a:xfrm>
            <a:off x="3976129" y="1"/>
            <a:ext cx="3042273" cy="464681"/>
          </a:xfrm>
          <a:prstGeom prst="rect">
            <a:avLst/>
          </a:prstGeom>
          <a:noFill/>
          <a:ln w="9525">
            <a:noFill/>
            <a:miter lim="800000"/>
            <a:headEnd/>
            <a:tailEnd/>
          </a:ln>
          <a:effectLst/>
        </p:spPr>
        <p:txBody>
          <a:bodyPr vert="horz" wrap="square" lIns="93260" tIns="46631" rIns="93260" bIns="46631" numCol="1" anchor="t" anchorCtr="0" compatLnSpc="1">
            <a:prstTxWarp prst="textNoShape">
              <a:avLst/>
            </a:prstTxWarp>
          </a:bodyPr>
          <a:lstStyle>
            <a:lvl1pPr algn="r" defTabSz="932797">
              <a:defRPr sz="1400"/>
            </a:lvl1pPr>
          </a:lstStyle>
          <a:p>
            <a:pPr>
              <a:defRPr/>
            </a:pPr>
            <a:endParaRPr lang="en-US"/>
          </a:p>
        </p:txBody>
      </p:sp>
      <p:sp>
        <p:nvSpPr>
          <p:cNvPr id="146436" name="Rectangle 4"/>
          <p:cNvSpPr>
            <a:spLocks noGrp="1" noRot="1" noChangeAspect="1" noChangeArrowheads="1" noTextEdit="1"/>
          </p:cNvSpPr>
          <p:nvPr>
            <p:ph type="sldImg" idx="2"/>
          </p:nvPr>
        </p:nvSpPr>
        <p:spPr bwMode="auto">
          <a:xfrm>
            <a:off x="1184275" y="698500"/>
            <a:ext cx="4651375" cy="348932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2299" y="4420624"/>
            <a:ext cx="5615331" cy="4186743"/>
          </a:xfrm>
          <a:prstGeom prst="rect">
            <a:avLst/>
          </a:prstGeom>
          <a:noFill/>
          <a:ln w="9525">
            <a:noFill/>
            <a:miter lim="800000"/>
            <a:headEnd/>
            <a:tailEnd/>
          </a:ln>
          <a:effectLst/>
        </p:spPr>
        <p:txBody>
          <a:bodyPr vert="horz" wrap="square" lIns="93260" tIns="46631" rIns="93260" bIns="466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1" y="8839707"/>
            <a:ext cx="3042273" cy="464681"/>
          </a:xfrm>
          <a:prstGeom prst="rect">
            <a:avLst/>
          </a:prstGeom>
          <a:noFill/>
          <a:ln w="9525">
            <a:noFill/>
            <a:miter lim="800000"/>
            <a:headEnd/>
            <a:tailEnd/>
          </a:ln>
          <a:effectLst/>
        </p:spPr>
        <p:txBody>
          <a:bodyPr vert="horz" wrap="square" lIns="93260" tIns="46631" rIns="93260" bIns="46631" numCol="1" anchor="b" anchorCtr="0" compatLnSpc="1">
            <a:prstTxWarp prst="textNoShape">
              <a:avLst/>
            </a:prstTxWarp>
          </a:bodyPr>
          <a:lstStyle>
            <a:lvl1pPr algn="l" defTabSz="932797">
              <a:defRPr sz="1400"/>
            </a:lvl1pPr>
          </a:lstStyle>
          <a:p>
            <a:pPr>
              <a:defRPr/>
            </a:pPr>
            <a:endParaRPr lang="en-US"/>
          </a:p>
        </p:txBody>
      </p:sp>
      <p:sp>
        <p:nvSpPr>
          <p:cNvPr id="4103" name="Rectangle 7"/>
          <p:cNvSpPr>
            <a:spLocks noGrp="1" noChangeArrowheads="1"/>
          </p:cNvSpPr>
          <p:nvPr>
            <p:ph type="sldNum" sz="quarter" idx="5"/>
          </p:nvPr>
        </p:nvSpPr>
        <p:spPr bwMode="auto">
          <a:xfrm>
            <a:off x="3976129" y="8839707"/>
            <a:ext cx="3042273" cy="464681"/>
          </a:xfrm>
          <a:prstGeom prst="rect">
            <a:avLst/>
          </a:prstGeom>
          <a:noFill/>
          <a:ln w="9525">
            <a:noFill/>
            <a:miter lim="800000"/>
            <a:headEnd/>
            <a:tailEnd/>
          </a:ln>
          <a:effectLst/>
        </p:spPr>
        <p:txBody>
          <a:bodyPr vert="horz" wrap="square" lIns="93260" tIns="46631" rIns="93260" bIns="46631" numCol="1" anchor="b" anchorCtr="0" compatLnSpc="1">
            <a:prstTxWarp prst="textNoShape">
              <a:avLst/>
            </a:prstTxWarp>
          </a:bodyPr>
          <a:lstStyle>
            <a:lvl1pPr algn="r" defTabSz="932797">
              <a:defRPr sz="1400"/>
            </a:lvl1pPr>
          </a:lstStyle>
          <a:p>
            <a:pPr>
              <a:defRPr/>
            </a:pPr>
            <a:fld id="{BAD8BD73-81C2-42A0-A979-21325C122E46}" type="slidenum">
              <a:rPr lang="en-US"/>
              <a:pPr>
                <a:defRPr/>
              </a:pPr>
              <a:t>‹#›</a:t>
            </a:fld>
            <a:endParaRPr lang="en-US"/>
          </a:p>
        </p:txBody>
      </p:sp>
    </p:spTree>
    <p:extLst>
      <p:ext uri="{BB962C8B-B14F-4D97-AF65-F5344CB8AC3E}">
        <p14:creationId xmlns:p14="http://schemas.microsoft.com/office/powerpoint/2010/main" xmlns="" val="37436114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eaLnBrk="1" hangingPunct="1"/>
            <a:endParaRPr lang="en-US" smtClean="0"/>
          </a:p>
        </p:txBody>
      </p:sp>
      <p:sp>
        <p:nvSpPr>
          <p:cNvPr id="148484" name="Slide Number Placeholder 3"/>
          <p:cNvSpPr>
            <a:spLocks noGrp="1"/>
          </p:cNvSpPr>
          <p:nvPr>
            <p:ph type="sldNum" sz="quarter" idx="5"/>
          </p:nvPr>
        </p:nvSpPr>
        <p:spPr>
          <a:noFill/>
        </p:spPr>
        <p:txBody>
          <a:bodyPr/>
          <a:lstStyle/>
          <a:p>
            <a:fld id="{15BF0A78-916E-4481-B289-ABDB8077E3B8}" type="slidenum">
              <a:rPr lang="en-US" sz="1200">
                <a:solidFill>
                  <a:srgbClr val="000000"/>
                </a:solidFill>
              </a:rPr>
              <a:pPr/>
              <a:t>2</a:t>
            </a:fld>
            <a:endParaRPr lang="en-US" sz="1200">
              <a:solidFill>
                <a:srgbClr val="000000"/>
              </a:solidFill>
            </a:endParaRPr>
          </a:p>
        </p:txBody>
      </p:sp>
    </p:spTree>
    <p:extLst>
      <p:ext uri="{BB962C8B-B14F-4D97-AF65-F5344CB8AC3E}">
        <p14:creationId xmlns:p14="http://schemas.microsoft.com/office/powerpoint/2010/main" xmlns="" val="3223633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smtClean="0"/>
              <a:t>Comment:</a:t>
            </a:r>
            <a:r>
              <a:rPr lang="en-US" altLang="zh-CN" baseline="0" dirty="0" smtClean="0"/>
              <a:t>  This is an important slide, but needs to be improved.  Consider to use animations to highlight the key features &amp; differences</a:t>
            </a:r>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603" indent="-291001" eaLnBrk="0" hangingPunct="0">
              <a:defRPr>
                <a:solidFill>
                  <a:schemeClr val="tx1"/>
                </a:solidFill>
                <a:latin typeface="Arial" charset="0"/>
              </a:defRPr>
            </a:lvl2pPr>
            <a:lvl3pPr marL="1164007" indent="-232800" eaLnBrk="0" hangingPunct="0">
              <a:defRPr>
                <a:solidFill>
                  <a:schemeClr val="tx1"/>
                </a:solidFill>
                <a:latin typeface="Arial" charset="0"/>
              </a:defRPr>
            </a:lvl3pPr>
            <a:lvl4pPr marL="1629607" indent="-232800" eaLnBrk="0" hangingPunct="0">
              <a:defRPr>
                <a:solidFill>
                  <a:schemeClr val="tx1"/>
                </a:solidFill>
                <a:latin typeface="Arial" charset="0"/>
              </a:defRPr>
            </a:lvl4pPr>
            <a:lvl5pPr marL="2095210" indent="-232800" eaLnBrk="0" hangingPunct="0">
              <a:defRPr>
                <a:solidFill>
                  <a:schemeClr val="tx1"/>
                </a:solidFill>
                <a:latin typeface="Arial" charset="0"/>
              </a:defRPr>
            </a:lvl5pPr>
            <a:lvl6pPr marL="2560815" indent="-232800" eaLnBrk="0" fontAlgn="base" hangingPunct="0">
              <a:spcBef>
                <a:spcPct val="0"/>
              </a:spcBef>
              <a:spcAft>
                <a:spcPct val="0"/>
              </a:spcAft>
              <a:defRPr>
                <a:solidFill>
                  <a:schemeClr val="tx1"/>
                </a:solidFill>
                <a:latin typeface="Arial" charset="0"/>
              </a:defRPr>
            </a:lvl6pPr>
            <a:lvl7pPr marL="3026416" indent="-232800" eaLnBrk="0" fontAlgn="base" hangingPunct="0">
              <a:spcBef>
                <a:spcPct val="0"/>
              </a:spcBef>
              <a:spcAft>
                <a:spcPct val="0"/>
              </a:spcAft>
              <a:defRPr>
                <a:solidFill>
                  <a:schemeClr val="tx1"/>
                </a:solidFill>
                <a:latin typeface="Arial" charset="0"/>
              </a:defRPr>
            </a:lvl7pPr>
            <a:lvl8pPr marL="3492018" indent="-232800" eaLnBrk="0" fontAlgn="base" hangingPunct="0">
              <a:spcBef>
                <a:spcPct val="0"/>
              </a:spcBef>
              <a:spcAft>
                <a:spcPct val="0"/>
              </a:spcAft>
              <a:defRPr>
                <a:solidFill>
                  <a:schemeClr val="tx1"/>
                </a:solidFill>
                <a:latin typeface="Arial" charset="0"/>
              </a:defRPr>
            </a:lvl8pPr>
            <a:lvl9pPr marL="3957617" indent="-232800"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sz="1300">
                <a:solidFill>
                  <a:prstClr val="black"/>
                </a:solidFill>
              </a:rPr>
              <a:pPr eaLnBrk="1" hangingPunct="1"/>
              <a:t>12</a:t>
            </a:fld>
            <a:endParaRPr lang="zh-CN" altLang="en-US" sz="1300" dirty="0">
              <a:solidFill>
                <a:prstClr val="black"/>
              </a:solidFill>
            </a:endParaRPr>
          </a:p>
        </p:txBody>
      </p:sp>
    </p:spTree>
    <p:extLst>
      <p:ext uri="{BB962C8B-B14F-4D97-AF65-F5344CB8AC3E}">
        <p14:creationId xmlns:p14="http://schemas.microsoft.com/office/powerpoint/2010/main" xmlns="" val="3378444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pPr eaLnBrk="1" hangingPunct="1"/>
            <a:endParaRPr lang="en-US" smtClean="0"/>
          </a:p>
        </p:txBody>
      </p:sp>
      <p:sp>
        <p:nvSpPr>
          <p:cNvPr id="156676" name="Slide Number Placeholder 3"/>
          <p:cNvSpPr>
            <a:spLocks noGrp="1"/>
          </p:cNvSpPr>
          <p:nvPr>
            <p:ph type="sldNum" sz="quarter" idx="5"/>
          </p:nvPr>
        </p:nvSpPr>
        <p:spPr>
          <a:noFill/>
        </p:spPr>
        <p:txBody>
          <a:bodyPr/>
          <a:lstStyle/>
          <a:p>
            <a:fld id="{1611CAEA-8112-4C45-9D8E-4E18C5C8A110}" type="slidenum">
              <a:rPr lang="en-US">
                <a:solidFill>
                  <a:srgbClr val="000000"/>
                </a:solidFill>
              </a:rPr>
              <a:pPr/>
              <a:t>13</a:t>
            </a:fld>
            <a:endParaRPr lang="en-US" dirty="0">
              <a:solidFill>
                <a:srgbClr val="000000"/>
              </a:solidFill>
            </a:endParaRPr>
          </a:p>
        </p:txBody>
      </p:sp>
    </p:spTree>
    <p:extLst>
      <p:ext uri="{BB962C8B-B14F-4D97-AF65-F5344CB8AC3E}">
        <p14:creationId xmlns:p14="http://schemas.microsoft.com/office/powerpoint/2010/main" xmlns="" val="4060600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B3E3A386-2F61-499C-B99C-74C7812A1064}" type="slidenum">
              <a:rPr lang="en-US">
                <a:solidFill>
                  <a:prstClr val="black"/>
                </a:solidFill>
              </a:rPr>
              <a:pPr/>
              <a:t>14</a:t>
            </a:fld>
            <a:endParaRPr lang="en-US" dirty="0">
              <a:solidFill>
                <a:prstClr val="black"/>
              </a:solidFill>
            </a:endParaRPr>
          </a:p>
        </p:txBody>
      </p:sp>
      <p:sp>
        <p:nvSpPr>
          <p:cNvPr id="168963" name="Rectangle 7"/>
          <p:cNvSpPr txBox="1">
            <a:spLocks noGrp="1" noChangeArrowheads="1"/>
          </p:cNvSpPr>
          <p:nvPr/>
        </p:nvSpPr>
        <p:spPr bwMode="auto">
          <a:xfrm>
            <a:off x="3973779" y="8829124"/>
            <a:ext cx="3036623" cy="467279"/>
          </a:xfrm>
          <a:prstGeom prst="rect">
            <a:avLst/>
          </a:prstGeom>
          <a:noFill/>
          <a:ln w="9525">
            <a:noFill/>
            <a:miter lim="800000"/>
            <a:headEnd/>
            <a:tailEnd/>
          </a:ln>
        </p:spPr>
        <p:txBody>
          <a:bodyPr lIns="90325" tIns="45163" rIns="90325" bIns="45163" anchor="b"/>
          <a:lstStyle/>
          <a:p>
            <a:pPr algn="r" defTabSz="906596" eaLnBrk="0" hangingPunct="0">
              <a:spcBef>
                <a:spcPct val="50000"/>
              </a:spcBef>
            </a:pPr>
            <a:fld id="{FFF917C0-FA66-4F37-828C-4306F5A7E71D}" type="slidenum">
              <a:rPr kumimoji="1" lang="en-US" altLang="zh-CN" sz="1400" b="1">
                <a:solidFill>
                  <a:srgbClr val="000000"/>
                </a:solidFill>
                <a:latin typeface="Times New Roman" pitchFamily="18" charset="0"/>
              </a:rPr>
              <a:pPr algn="r" defTabSz="906596" eaLnBrk="0" hangingPunct="0">
                <a:spcBef>
                  <a:spcPct val="50000"/>
                </a:spcBef>
              </a:pPr>
              <a:t>14</a:t>
            </a:fld>
            <a:endParaRPr kumimoji="1" lang="en-US" altLang="zh-CN" sz="1400" b="1" dirty="0">
              <a:solidFill>
                <a:srgbClr val="000000"/>
              </a:solidFill>
              <a:latin typeface="Times New Roman" pitchFamily="18" charset="0"/>
            </a:endParaRPr>
          </a:p>
        </p:txBody>
      </p:sp>
      <p:sp>
        <p:nvSpPr>
          <p:cNvPr id="168964" name="Rectangle 2"/>
          <p:cNvSpPr>
            <a:spLocks noGrp="1" noRot="1" noChangeAspect="1" noChangeArrowheads="1" noTextEdit="1"/>
          </p:cNvSpPr>
          <p:nvPr>
            <p:ph type="sldImg"/>
          </p:nvPr>
        </p:nvSpPr>
        <p:spPr>
          <a:xfrm>
            <a:off x="1184275" y="695325"/>
            <a:ext cx="4643438" cy="3484563"/>
          </a:xfrm>
          <a:ln/>
        </p:spPr>
      </p:sp>
      <p:sp>
        <p:nvSpPr>
          <p:cNvPr id="168965" name="Rectangle 3"/>
          <p:cNvSpPr>
            <a:spLocks noGrp="1" noChangeArrowheads="1"/>
          </p:cNvSpPr>
          <p:nvPr>
            <p:ph type="body" idx="1"/>
          </p:nvPr>
        </p:nvSpPr>
        <p:spPr>
          <a:xfrm>
            <a:off x="934114" y="4416101"/>
            <a:ext cx="5142177" cy="4185531"/>
          </a:xfrm>
          <a:noFill/>
          <a:ln/>
        </p:spPr>
        <p:txBody>
          <a:bodyPr lIns="90325" tIns="45163" rIns="90325" bIns="45163"/>
          <a:lstStyle/>
          <a:p>
            <a:pPr eaLnBrk="1" hangingPunct="1"/>
            <a:endParaRPr lang="en-US" dirty="0" smtClean="0"/>
          </a:p>
        </p:txBody>
      </p:sp>
    </p:spTree>
    <p:extLst>
      <p:ext uri="{BB962C8B-B14F-4D97-AF65-F5344CB8AC3E}">
        <p14:creationId xmlns:p14="http://schemas.microsoft.com/office/powerpoint/2010/main" xmlns="" val="1639958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smtClean="0"/>
              <a:t>Comment:</a:t>
            </a:r>
            <a:r>
              <a:rPr lang="en-US" altLang="zh-CN" baseline="0" dirty="0" smtClean="0"/>
              <a:t>  This is an important slide, but needs to be improved.  Consider to use animations to highlight the key features &amp; differences</a:t>
            </a:r>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9" indent="-290952" eaLnBrk="0" hangingPunct="0">
              <a:defRPr>
                <a:solidFill>
                  <a:schemeClr val="tx1"/>
                </a:solidFill>
                <a:latin typeface="Arial" charset="0"/>
              </a:defRPr>
            </a:lvl2pPr>
            <a:lvl3pPr marL="1163817" indent="-232763" eaLnBrk="0" hangingPunct="0">
              <a:defRPr>
                <a:solidFill>
                  <a:schemeClr val="tx1"/>
                </a:solidFill>
                <a:latin typeface="Arial" charset="0"/>
              </a:defRPr>
            </a:lvl3pPr>
            <a:lvl4pPr marL="1629341" indent="-232763" eaLnBrk="0" hangingPunct="0">
              <a:defRPr>
                <a:solidFill>
                  <a:schemeClr val="tx1"/>
                </a:solidFill>
                <a:latin typeface="Arial" charset="0"/>
              </a:defRPr>
            </a:lvl4pPr>
            <a:lvl5pPr marL="2094868" indent="-232763" eaLnBrk="0" hangingPunct="0">
              <a:defRPr>
                <a:solidFill>
                  <a:schemeClr val="tx1"/>
                </a:solidFill>
                <a:latin typeface="Arial" charset="0"/>
              </a:defRPr>
            </a:lvl5pPr>
            <a:lvl6pPr marL="2560395" indent="-232763" eaLnBrk="0" fontAlgn="base" hangingPunct="0">
              <a:spcBef>
                <a:spcPct val="0"/>
              </a:spcBef>
              <a:spcAft>
                <a:spcPct val="0"/>
              </a:spcAft>
              <a:defRPr>
                <a:solidFill>
                  <a:schemeClr val="tx1"/>
                </a:solidFill>
                <a:latin typeface="Arial" charset="0"/>
              </a:defRPr>
            </a:lvl6pPr>
            <a:lvl7pPr marL="3025923" indent="-232763" eaLnBrk="0" fontAlgn="base" hangingPunct="0">
              <a:spcBef>
                <a:spcPct val="0"/>
              </a:spcBef>
              <a:spcAft>
                <a:spcPct val="0"/>
              </a:spcAft>
              <a:defRPr>
                <a:solidFill>
                  <a:schemeClr val="tx1"/>
                </a:solidFill>
                <a:latin typeface="Arial" charset="0"/>
              </a:defRPr>
            </a:lvl7pPr>
            <a:lvl8pPr marL="3491447" indent="-232763" eaLnBrk="0" fontAlgn="base" hangingPunct="0">
              <a:spcBef>
                <a:spcPct val="0"/>
              </a:spcBef>
              <a:spcAft>
                <a:spcPct val="0"/>
              </a:spcAft>
              <a:defRPr>
                <a:solidFill>
                  <a:schemeClr val="tx1"/>
                </a:solidFill>
                <a:latin typeface="Arial" charset="0"/>
              </a:defRPr>
            </a:lvl8pPr>
            <a:lvl9pPr marL="3956971" indent="-232763"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sz="1300">
                <a:solidFill>
                  <a:prstClr val="black"/>
                </a:solidFill>
              </a:rPr>
              <a:pPr eaLnBrk="1" hangingPunct="1"/>
              <a:t>15</a:t>
            </a:fld>
            <a:endParaRPr lang="zh-CN" altLang="en-US" sz="1300" dirty="0">
              <a:solidFill>
                <a:prstClr val="black"/>
              </a:solidFill>
            </a:endParaRPr>
          </a:p>
        </p:txBody>
      </p:sp>
    </p:spTree>
    <p:extLst>
      <p:ext uri="{BB962C8B-B14F-4D97-AF65-F5344CB8AC3E}">
        <p14:creationId xmlns:p14="http://schemas.microsoft.com/office/powerpoint/2010/main" xmlns="" val="359261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smtClean="0"/>
              <a:t>Comment:</a:t>
            </a:r>
            <a:r>
              <a:rPr lang="en-US" altLang="zh-CN" baseline="0" dirty="0" smtClean="0"/>
              <a:t>  This is an important slide, but needs to be improved.  Consider to use animations to highlight the key features &amp; differences</a:t>
            </a:r>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29883" indent="-280724" eaLnBrk="0" hangingPunct="0">
              <a:defRPr>
                <a:solidFill>
                  <a:schemeClr val="tx1"/>
                </a:solidFill>
                <a:latin typeface="Arial" charset="0"/>
              </a:defRPr>
            </a:lvl2pPr>
            <a:lvl3pPr marL="1122899" indent="-224580" eaLnBrk="0" hangingPunct="0">
              <a:defRPr>
                <a:solidFill>
                  <a:schemeClr val="tx1"/>
                </a:solidFill>
                <a:latin typeface="Arial" charset="0"/>
              </a:defRPr>
            </a:lvl3pPr>
            <a:lvl4pPr marL="1572057" indent="-224580" eaLnBrk="0" hangingPunct="0">
              <a:defRPr>
                <a:solidFill>
                  <a:schemeClr val="tx1"/>
                </a:solidFill>
                <a:latin typeface="Arial" charset="0"/>
              </a:defRPr>
            </a:lvl4pPr>
            <a:lvl5pPr marL="2021218" indent="-224580" eaLnBrk="0" hangingPunct="0">
              <a:defRPr>
                <a:solidFill>
                  <a:schemeClr val="tx1"/>
                </a:solidFill>
                <a:latin typeface="Arial" charset="0"/>
              </a:defRPr>
            </a:lvl5pPr>
            <a:lvl6pPr marL="2470378" indent="-224580" eaLnBrk="0" fontAlgn="base" hangingPunct="0">
              <a:spcBef>
                <a:spcPct val="0"/>
              </a:spcBef>
              <a:spcAft>
                <a:spcPct val="0"/>
              </a:spcAft>
              <a:defRPr>
                <a:solidFill>
                  <a:schemeClr val="tx1"/>
                </a:solidFill>
                <a:latin typeface="Arial" charset="0"/>
              </a:defRPr>
            </a:lvl6pPr>
            <a:lvl7pPr marL="2919538" indent="-224580" eaLnBrk="0" fontAlgn="base" hangingPunct="0">
              <a:spcBef>
                <a:spcPct val="0"/>
              </a:spcBef>
              <a:spcAft>
                <a:spcPct val="0"/>
              </a:spcAft>
              <a:defRPr>
                <a:solidFill>
                  <a:schemeClr val="tx1"/>
                </a:solidFill>
                <a:latin typeface="Arial" charset="0"/>
              </a:defRPr>
            </a:lvl7pPr>
            <a:lvl8pPr marL="3368696" indent="-224580" eaLnBrk="0" fontAlgn="base" hangingPunct="0">
              <a:spcBef>
                <a:spcPct val="0"/>
              </a:spcBef>
              <a:spcAft>
                <a:spcPct val="0"/>
              </a:spcAft>
              <a:defRPr>
                <a:solidFill>
                  <a:schemeClr val="tx1"/>
                </a:solidFill>
                <a:latin typeface="Arial" charset="0"/>
              </a:defRPr>
            </a:lvl8pPr>
            <a:lvl9pPr marL="3817853" indent="-224580"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sz="1300">
                <a:solidFill>
                  <a:prstClr val="black"/>
                </a:solidFill>
              </a:rPr>
              <a:pPr eaLnBrk="1" hangingPunct="1"/>
              <a:t>17</a:t>
            </a:fld>
            <a:endParaRPr lang="zh-CN" altLang="en-US" sz="1300" dirty="0">
              <a:solidFill>
                <a:prstClr val="black"/>
              </a:solidFill>
            </a:endParaRPr>
          </a:p>
        </p:txBody>
      </p:sp>
    </p:spTree>
    <p:extLst>
      <p:ext uri="{BB962C8B-B14F-4D97-AF65-F5344CB8AC3E}">
        <p14:creationId xmlns:p14="http://schemas.microsoft.com/office/powerpoint/2010/main" xmlns="" val="790302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smtClean="0"/>
          </a:p>
        </p:txBody>
      </p:sp>
      <p:sp>
        <p:nvSpPr>
          <p:cNvPr id="103428" name="Slide Number Placeholder 3"/>
          <p:cNvSpPr>
            <a:spLocks noGrp="1"/>
          </p:cNvSpPr>
          <p:nvPr>
            <p:ph type="sldNum" sz="quarter" idx="5"/>
          </p:nvPr>
        </p:nvSpPr>
        <p:spPr>
          <a:noFill/>
        </p:spPr>
        <p:txBody>
          <a:bodyPr/>
          <a:lstStyle/>
          <a:p>
            <a:fld id="{43513466-170C-4D5D-91A5-22F36A9D16AC}" type="slidenum">
              <a:rPr lang="en-US">
                <a:solidFill>
                  <a:prstClr val="black"/>
                </a:solidFill>
                <a:latin typeface="Arial" pitchFamily="34" charset="0"/>
              </a:rPr>
              <a:pPr/>
              <a:t>18</a:t>
            </a:fld>
            <a:endParaRPr lang="en-US" dirty="0">
              <a:solidFill>
                <a:prstClr val="black"/>
              </a:solidFill>
              <a:latin typeface="Arial" pitchFamily="34" charset="0"/>
            </a:endParaRPr>
          </a:p>
        </p:txBody>
      </p:sp>
    </p:spTree>
    <p:extLst>
      <p:ext uri="{BB962C8B-B14F-4D97-AF65-F5344CB8AC3E}">
        <p14:creationId xmlns:p14="http://schemas.microsoft.com/office/powerpoint/2010/main" xmlns="" val="1288060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D8BD73-81C2-42A0-A979-21325C122E46}" type="slidenum">
              <a:rPr lang="en-US" smtClean="0">
                <a:solidFill>
                  <a:srgbClr val="000000"/>
                </a:solidFill>
              </a:rPr>
              <a:pPr>
                <a:defRPr/>
              </a:pPr>
              <a:t>21</a:t>
            </a:fld>
            <a:endParaRPr lang="en-US">
              <a:solidFill>
                <a:srgbClr val="000000"/>
              </a:solidFill>
            </a:endParaRPr>
          </a:p>
        </p:txBody>
      </p:sp>
    </p:spTree>
    <p:extLst>
      <p:ext uri="{BB962C8B-B14F-4D97-AF65-F5344CB8AC3E}">
        <p14:creationId xmlns:p14="http://schemas.microsoft.com/office/powerpoint/2010/main" xmlns="" val="401021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882107" eaLnBrk="1" fontAlgn="auto" hangingPunct="1">
              <a:spcBef>
                <a:spcPts val="0"/>
              </a:spcBef>
              <a:spcAft>
                <a:spcPts val="0"/>
              </a:spcAft>
              <a:defRPr/>
            </a:pPr>
            <a:r>
              <a:rPr lang="en-US" altLang="zh-CN" dirty="0" smtClean="0">
                <a:latin typeface="Times New Roman" pitchFamily="18" charset="0"/>
                <a:cs typeface="Times New Roman" pitchFamily="18" charset="0"/>
              </a:rPr>
              <a:t>spatial field: </a:t>
            </a:r>
            <a:r>
              <a:rPr lang="en-US" altLang="zh-CN" dirty="0" smtClean="0"/>
              <a:t>A Spatial Field refers to air pollution estimates made at the center of each grid cell in a specified modeling domain. For example, MATS might calculate ozone design values for each grid cell in the modeling domain. Several types of Spatial Fields can be calculated for ozone and PM.</a:t>
            </a:r>
            <a:endParaRPr lang="zh-CN" altLang="en-US" dirty="0" smtClean="0"/>
          </a:p>
          <a:p>
            <a:r>
              <a:rPr lang="zh-CN" altLang="en-US" dirty="0" smtClean="0"/>
              <a:t>利用环境监测数据、模型数据（主要是</a:t>
            </a:r>
            <a:r>
              <a:rPr lang="en-US" altLang="zh-CN" dirty="0" smtClean="0"/>
              <a:t>CMAQ</a:t>
            </a:r>
            <a:r>
              <a:rPr lang="zh-CN" altLang="en-US" dirty="0" smtClean="0"/>
              <a:t>模拟的结果）作为模型输入，</a:t>
            </a:r>
            <a:r>
              <a:rPr lang="zh-CN" altLang="zh-CN" dirty="0">
                <a:latin typeface="+mn-lt"/>
              </a:rPr>
              <a:t>并利用优化的数理统计技术对大气复合污染状况进行模拟，实现对环境空气质量标准的达标评估。</a:t>
            </a:r>
            <a:r>
              <a:rPr lang="zh-CN" altLang="en-US" dirty="0">
                <a:latin typeface="+mn-lt"/>
              </a:rPr>
              <a:t>其中包括</a:t>
            </a:r>
            <a:r>
              <a:rPr lang="en-US" altLang="zh-CN" dirty="0">
                <a:latin typeface="+mn-lt"/>
              </a:rPr>
              <a:t>point estimate</a:t>
            </a:r>
            <a:r>
              <a:rPr lang="zh-CN" altLang="en-US" dirty="0">
                <a:latin typeface="+mn-lt"/>
              </a:rPr>
              <a:t>和</a:t>
            </a:r>
            <a:r>
              <a:rPr lang="en-US" altLang="zh-CN" dirty="0">
                <a:latin typeface="+mn-lt"/>
              </a:rPr>
              <a:t>spatial field estimate</a:t>
            </a:r>
            <a:r>
              <a:rPr lang="zh-CN" altLang="en-US" dirty="0">
                <a:latin typeface="+mn-lt"/>
              </a:rPr>
              <a:t>。</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FB00C573-3A4E-4463-A5AC-5FD0D596821C}"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xmlns="" val="3439801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5494" indent="-290574" eaLnBrk="0" hangingPunct="0">
              <a:defRPr>
                <a:solidFill>
                  <a:schemeClr val="tx1"/>
                </a:solidFill>
                <a:latin typeface="Arial" charset="0"/>
              </a:defRPr>
            </a:lvl2pPr>
            <a:lvl3pPr marL="1162300" indent="-232461" eaLnBrk="0" hangingPunct="0">
              <a:defRPr>
                <a:solidFill>
                  <a:schemeClr val="tx1"/>
                </a:solidFill>
                <a:latin typeface="Arial" charset="0"/>
              </a:defRPr>
            </a:lvl3pPr>
            <a:lvl4pPr marL="1627217" indent="-232461" eaLnBrk="0" hangingPunct="0">
              <a:defRPr>
                <a:solidFill>
                  <a:schemeClr val="tx1"/>
                </a:solidFill>
                <a:latin typeface="Arial" charset="0"/>
              </a:defRPr>
            </a:lvl4pPr>
            <a:lvl5pPr marL="2092138" indent="-232461" eaLnBrk="0" hangingPunct="0">
              <a:defRPr>
                <a:solidFill>
                  <a:schemeClr val="tx1"/>
                </a:solidFill>
                <a:latin typeface="Arial" charset="0"/>
              </a:defRPr>
            </a:lvl5pPr>
            <a:lvl6pPr marL="2557059" indent="-232461" eaLnBrk="0" fontAlgn="base" hangingPunct="0">
              <a:spcBef>
                <a:spcPct val="0"/>
              </a:spcBef>
              <a:spcAft>
                <a:spcPct val="0"/>
              </a:spcAft>
              <a:defRPr>
                <a:solidFill>
                  <a:schemeClr val="tx1"/>
                </a:solidFill>
                <a:latin typeface="Arial" charset="0"/>
              </a:defRPr>
            </a:lvl6pPr>
            <a:lvl7pPr marL="3021979" indent="-232461" eaLnBrk="0" fontAlgn="base" hangingPunct="0">
              <a:spcBef>
                <a:spcPct val="0"/>
              </a:spcBef>
              <a:spcAft>
                <a:spcPct val="0"/>
              </a:spcAft>
              <a:defRPr>
                <a:solidFill>
                  <a:schemeClr val="tx1"/>
                </a:solidFill>
                <a:latin typeface="Arial" charset="0"/>
              </a:defRPr>
            </a:lvl7pPr>
            <a:lvl8pPr marL="3486897" indent="-232461" eaLnBrk="0" fontAlgn="base" hangingPunct="0">
              <a:spcBef>
                <a:spcPct val="0"/>
              </a:spcBef>
              <a:spcAft>
                <a:spcPct val="0"/>
              </a:spcAft>
              <a:defRPr>
                <a:solidFill>
                  <a:schemeClr val="tx1"/>
                </a:solidFill>
                <a:latin typeface="Arial" charset="0"/>
              </a:defRPr>
            </a:lvl8pPr>
            <a:lvl9pPr marL="3951814" indent="-232461"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smtClean="0">
                <a:solidFill>
                  <a:prstClr val="black"/>
                </a:solidFill>
              </a:rPr>
              <a:pPr eaLnBrk="1" hangingPunct="1"/>
              <a:t>24</a:t>
            </a:fld>
            <a:endParaRPr lang="zh-CN" altLang="en-US" dirty="0" smtClean="0">
              <a:solidFill>
                <a:prstClr val="black"/>
              </a:solidFill>
            </a:endParaRPr>
          </a:p>
        </p:txBody>
      </p:sp>
    </p:spTree>
    <p:extLst>
      <p:ext uri="{BB962C8B-B14F-4D97-AF65-F5344CB8AC3E}">
        <p14:creationId xmlns:p14="http://schemas.microsoft.com/office/powerpoint/2010/main" xmlns="" val="958041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8BD73-81C2-42A0-A979-21325C122E46}" type="slidenum">
              <a:rPr lang="en-US" smtClean="0">
                <a:solidFill>
                  <a:srgbClr val="000000"/>
                </a:solidFill>
              </a:rPr>
              <a:pPr>
                <a:defRPr/>
              </a:pPr>
              <a:t>25</a:t>
            </a:fld>
            <a:endParaRPr lang="en-US">
              <a:solidFill>
                <a:srgbClr val="000000"/>
              </a:solidFill>
            </a:endParaRPr>
          </a:p>
        </p:txBody>
      </p:sp>
    </p:spTree>
    <p:extLst>
      <p:ext uri="{BB962C8B-B14F-4D97-AF65-F5344CB8AC3E}">
        <p14:creationId xmlns:p14="http://schemas.microsoft.com/office/powerpoint/2010/main" xmlns="" val="2929556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endParaRPr lang="en-US" smtClean="0"/>
          </a:p>
        </p:txBody>
      </p:sp>
      <p:sp>
        <p:nvSpPr>
          <p:cNvPr id="166916" name="Slide Number Placeholder 3"/>
          <p:cNvSpPr>
            <a:spLocks noGrp="1"/>
          </p:cNvSpPr>
          <p:nvPr>
            <p:ph type="sldNum" sz="quarter" idx="5"/>
          </p:nvPr>
        </p:nvSpPr>
        <p:spPr>
          <a:noFill/>
        </p:spPr>
        <p:txBody>
          <a:bodyPr/>
          <a:lstStyle/>
          <a:p>
            <a:fld id="{A1A46115-BB86-435B-8D3C-29494784D6D2}" type="slidenum">
              <a:rPr lang="en-US">
                <a:solidFill>
                  <a:srgbClr val="000000"/>
                </a:solidFill>
              </a:rPr>
              <a:pPr/>
              <a:t>3</a:t>
            </a:fld>
            <a:endParaRPr lang="en-US" dirty="0">
              <a:solidFill>
                <a:srgbClr val="000000"/>
              </a:solidFill>
            </a:endParaRPr>
          </a:p>
        </p:txBody>
      </p:sp>
    </p:spTree>
    <p:extLst>
      <p:ext uri="{BB962C8B-B14F-4D97-AF65-F5344CB8AC3E}">
        <p14:creationId xmlns:p14="http://schemas.microsoft.com/office/powerpoint/2010/main" xmlns="" val="3516752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8BD73-81C2-42A0-A979-21325C122E46}" type="slidenum">
              <a:rPr lang="en-US" smtClean="0">
                <a:solidFill>
                  <a:srgbClr val="000000"/>
                </a:solidFill>
              </a:rPr>
              <a:pPr>
                <a:defRPr/>
              </a:pPr>
              <a:t>36</a:t>
            </a:fld>
            <a:endParaRPr lang="en-US">
              <a:solidFill>
                <a:srgbClr val="000000"/>
              </a:solidFill>
            </a:endParaRPr>
          </a:p>
        </p:txBody>
      </p:sp>
    </p:spTree>
    <p:extLst>
      <p:ext uri="{BB962C8B-B14F-4D97-AF65-F5344CB8AC3E}">
        <p14:creationId xmlns:p14="http://schemas.microsoft.com/office/powerpoint/2010/main" xmlns="" val="3836803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8BD73-81C2-42A0-A979-21325C122E46}" type="slidenum">
              <a:rPr lang="en-US" smtClean="0">
                <a:solidFill>
                  <a:srgbClr val="000000"/>
                </a:solidFill>
              </a:rPr>
              <a:pPr>
                <a:defRPr/>
              </a:pPr>
              <a:t>37</a:t>
            </a:fld>
            <a:endParaRPr lang="en-US">
              <a:solidFill>
                <a:srgbClr val="000000"/>
              </a:solidFill>
            </a:endParaRPr>
          </a:p>
        </p:txBody>
      </p:sp>
    </p:spTree>
    <p:extLst>
      <p:ext uri="{BB962C8B-B14F-4D97-AF65-F5344CB8AC3E}">
        <p14:creationId xmlns:p14="http://schemas.microsoft.com/office/powerpoint/2010/main" xmlns="" val="2705107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8BD73-81C2-42A0-A979-21325C122E46}" type="slidenum">
              <a:rPr lang="en-US" smtClean="0">
                <a:solidFill>
                  <a:srgbClr val="000000"/>
                </a:solidFill>
              </a:rPr>
              <a:pPr>
                <a:defRPr/>
              </a:pPr>
              <a:t>38</a:t>
            </a:fld>
            <a:endParaRPr lang="en-US">
              <a:solidFill>
                <a:srgbClr val="000000"/>
              </a:solidFill>
            </a:endParaRPr>
          </a:p>
        </p:txBody>
      </p:sp>
    </p:spTree>
    <p:extLst>
      <p:ext uri="{BB962C8B-B14F-4D97-AF65-F5344CB8AC3E}">
        <p14:creationId xmlns:p14="http://schemas.microsoft.com/office/powerpoint/2010/main" xmlns="" val="3625213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smtClean="0"/>
              <a:t>Comment:</a:t>
            </a:r>
            <a:r>
              <a:rPr lang="en-US" altLang="zh-CN" baseline="0" dirty="0" smtClean="0"/>
              <a:t>  This is an important slide, but needs to be improved.  Consider to use animations to highlight the key features &amp; differences</a:t>
            </a:r>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85721" indent="-302199" eaLnBrk="0" hangingPunct="0">
              <a:defRPr>
                <a:solidFill>
                  <a:schemeClr val="tx1"/>
                </a:solidFill>
                <a:latin typeface="Arial" charset="0"/>
              </a:defRPr>
            </a:lvl2pPr>
            <a:lvl3pPr marL="1208804" indent="-241761" eaLnBrk="0" hangingPunct="0">
              <a:defRPr>
                <a:solidFill>
                  <a:schemeClr val="tx1"/>
                </a:solidFill>
                <a:latin typeface="Arial" charset="0"/>
              </a:defRPr>
            </a:lvl3pPr>
            <a:lvl4pPr marL="1692324" indent="-241761" eaLnBrk="0" hangingPunct="0">
              <a:defRPr>
                <a:solidFill>
                  <a:schemeClr val="tx1"/>
                </a:solidFill>
                <a:latin typeface="Arial" charset="0"/>
              </a:defRPr>
            </a:lvl4pPr>
            <a:lvl5pPr marL="2175846" indent="-241761" eaLnBrk="0" hangingPunct="0">
              <a:defRPr>
                <a:solidFill>
                  <a:schemeClr val="tx1"/>
                </a:solidFill>
                <a:latin typeface="Arial" charset="0"/>
              </a:defRPr>
            </a:lvl5pPr>
            <a:lvl6pPr marL="2659370" indent="-241761" eaLnBrk="0" fontAlgn="base" hangingPunct="0">
              <a:spcBef>
                <a:spcPct val="0"/>
              </a:spcBef>
              <a:spcAft>
                <a:spcPct val="0"/>
              </a:spcAft>
              <a:defRPr>
                <a:solidFill>
                  <a:schemeClr val="tx1"/>
                </a:solidFill>
                <a:latin typeface="Arial" charset="0"/>
              </a:defRPr>
            </a:lvl6pPr>
            <a:lvl7pPr marL="3142891" indent="-241761" eaLnBrk="0" fontAlgn="base" hangingPunct="0">
              <a:spcBef>
                <a:spcPct val="0"/>
              </a:spcBef>
              <a:spcAft>
                <a:spcPct val="0"/>
              </a:spcAft>
              <a:defRPr>
                <a:solidFill>
                  <a:schemeClr val="tx1"/>
                </a:solidFill>
                <a:latin typeface="Arial" charset="0"/>
              </a:defRPr>
            </a:lvl7pPr>
            <a:lvl8pPr marL="3626411" indent="-241761" eaLnBrk="0" fontAlgn="base" hangingPunct="0">
              <a:spcBef>
                <a:spcPct val="0"/>
              </a:spcBef>
              <a:spcAft>
                <a:spcPct val="0"/>
              </a:spcAft>
              <a:defRPr>
                <a:solidFill>
                  <a:schemeClr val="tx1"/>
                </a:solidFill>
                <a:latin typeface="Arial" charset="0"/>
              </a:defRPr>
            </a:lvl8pPr>
            <a:lvl9pPr marL="4109931" indent="-241761"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a:solidFill>
                  <a:prstClr val="black"/>
                </a:solidFill>
              </a:rPr>
              <a:pPr eaLnBrk="1" hangingPunct="1"/>
              <a:t>40</a:t>
            </a:fld>
            <a:endParaRPr lang="zh-CN" altLang="en-US" dirty="0">
              <a:solidFill>
                <a:prstClr val="black"/>
              </a:solidFill>
            </a:endParaRPr>
          </a:p>
        </p:txBody>
      </p:sp>
    </p:spTree>
    <p:extLst>
      <p:ext uri="{BB962C8B-B14F-4D97-AF65-F5344CB8AC3E}">
        <p14:creationId xmlns:p14="http://schemas.microsoft.com/office/powerpoint/2010/main" xmlns="" val="349732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Because of the limited time, we can not introduce all. Some slides are listed behind as appendix. ///(forward and back)here it is/// Thanks for your attention; and t</a:t>
            </a:r>
            <a:r>
              <a:rPr lang="en-US" altLang="zh-CN" dirty="0" smtClean="0"/>
              <a:t>hank</a:t>
            </a:r>
            <a:r>
              <a:rPr lang="en-US" altLang="zh-CN" baseline="0" dirty="0" smtClean="0"/>
              <a:t>s very much for the EPA team’s help again. </a:t>
            </a:r>
            <a:endParaRPr lang="zh-CN" altLang="en-US" dirty="0"/>
          </a:p>
        </p:txBody>
      </p:sp>
      <p:sp>
        <p:nvSpPr>
          <p:cNvPr id="4" name="灯片编号占位符 3"/>
          <p:cNvSpPr>
            <a:spLocks noGrp="1"/>
          </p:cNvSpPr>
          <p:nvPr>
            <p:ph type="sldNum" sz="quarter" idx="10"/>
          </p:nvPr>
        </p:nvSpPr>
        <p:spPr/>
        <p:txBody>
          <a:bodyPr/>
          <a:lstStyle/>
          <a:p>
            <a:fld id="{FB00C573-3A4E-4463-A5AC-5FD0D596821C}" type="slidenum">
              <a:rPr lang="zh-CN" altLang="en-US" smtClean="0">
                <a:solidFill>
                  <a:prstClr val="black"/>
                </a:solidFill>
              </a:rPr>
              <a:pPr/>
              <a:t>41</a:t>
            </a:fld>
            <a:endParaRPr lang="zh-CN" altLang="en-US">
              <a:solidFill>
                <a:prstClr val="black"/>
              </a:solidFill>
            </a:endParaRPr>
          </a:p>
        </p:txBody>
      </p:sp>
    </p:spTree>
    <p:extLst>
      <p:ext uri="{BB962C8B-B14F-4D97-AF65-F5344CB8AC3E}">
        <p14:creationId xmlns:p14="http://schemas.microsoft.com/office/powerpoint/2010/main" xmlns="" val="2549212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xfrm>
            <a:off x="1184275" y="698500"/>
            <a:ext cx="4651375" cy="3489325"/>
          </a:xfrm>
          <a:ln/>
        </p:spPr>
      </p:sp>
      <p:sp>
        <p:nvSpPr>
          <p:cNvPr id="331779" name="Rectangle 3"/>
          <p:cNvSpPr>
            <a:spLocks noGrp="1" noChangeArrowheads="1"/>
          </p:cNvSpPr>
          <p:nvPr>
            <p:ph type="body" idx="1"/>
          </p:nvPr>
        </p:nvSpPr>
        <p:spPr>
          <a:xfrm>
            <a:off x="935381" y="4420626"/>
            <a:ext cx="5149164" cy="4186743"/>
          </a:xfrm>
          <a:noFill/>
          <a:ln/>
        </p:spPr>
        <p:txBody>
          <a:bodyPr lIns="93809" tIns="46905" rIns="93809" bIns="46905"/>
          <a:lstStyle/>
          <a:p>
            <a:endParaRPr lang="zh-TW" altLang="en-US" smtClean="0"/>
          </a:p>
        </p:txBody>
      </p:sp>
    </p:spTree>
    <p:extLst>
      <p:ext uri="{BB962C8B-B14F-4D97-AF65-F5344CB8AC3E}">
        <p14:creationId xmlns:p14="http://schemas.microsoft.com/office/powerpoint/2010/main" xmlns="" val="176364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smtClean="0"/>
          </a:p>
        </p:txBody>
      </p:sp>
      <p:sp>
        <p:nvSpPr>
          <p:cNvPr id="103428" name="Slide Number Placeholder 3"/>
          <p:cNvSpPr>
            <a:spLocks noGrp="1"/>
          </p:cNvSpPr>
          <p:nvPr>
            <p:ph type="sldNum" sz="quarter" idx="5"/>
          </p:nvPr>
        </p:nvSpPr>
        <p:spPr>
          <a:noFill/>
        </p:spPr>
        <p:txBody>
          <a:bodyPr/>
          <a:lstStyle/>
          <a:p>
            <a:fld id="{43513466-170C-4D5D-91A5-22F36A9D16AC}" type="slidenum">
              <a:rPr lang="en-US">
                <a:solidFill>
                  <a:prstClr val="black"/>
                </a:solidFill>
                <a:latin typeface="Arial" pitchFamily="34" charset="0"/>
              </a:rPr>
              <a:pPr/>
              <a:t>44</a:t>
            </a:fld>
            <a:endParaRPr lang="en-US" dirty="0">
              <a:solidFill>
                <a:prstClr val="black"/>
              </a:solidFill>
              <a:latin typeface="Arial" pitchFamily="34" charset="0"/>
            </a:endParaRPr>
          </a:p>
        </p:txBody>
      </p:sp>
    </p:spTree>
    <p:extLst>
      <p:ext uri="{BB962C8B-B14F-4D97-AF65-F5344CB8AC3E}">
        <p14:creationId xmlns:p14="http://schemas.microsoft.com/office/powerpoint/2010/main" xmlns="" val="3507538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xfrm>
            <a:off x="1112838" y="676275"/>
            <a:ext cx="4503737" cy="3378200"/>
          </a:xfrm>
          <a:ln/>
        </p:spPr>
      </p:sp>
      <p:sp>
        <p:nvSpPr>
          <p:cNvPr id="331779" name="Rectangle 3"/>
          <p:cNvSpPr>
            <a:spLocks noGrp="1" noChangeArrowheads="1"/>
          </p:cNvSpPr>
          <p:nvPr>
            <p:ph type="body" idx="1"/>
          </p:nvPr>
        </p:nvSpPr>
        <p:spPr>
          <a:xfrm>
            <a:off x="896408" y="4280291"/>
            <a:ext cx="4934615" cy="4053830"/>
          </a:xfrm>
          <a:noFill/>
          <a:ln/>
        </p:spPr>
        <p:txBody>
          <a:bodyPr lIns="90401" tIns="45201" rIns="90401" bIns="45201"/>
          <a:lstStyle/>
          <a:p>
            <a:endParaRPr lang="zh-TW" altLang="en-US" smtClean="0"/>
          </a:p>
        </p:txBody>
      </p:sp>
    </p:spTree>
    <p:extLst>
      <p:ext uri="{BB962C8B-B14F-4D97-AF65-F5344CB8AC3E}">
        <p14:creationId xmlns:p14="http://schemas.microsoft.com/office/powerpoint/2010/main" xmlns="" val="2266577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pPr eaLnBrk="1" hangingPunct="1"/>
            <a:endParaRPr lang="en-US" smtClean="0"/>
          </a:p>
        </p:txBody>
      </p:sp>
      <p:sp>
        <p:nvSpPr>
          <p:cNvPr id="102404" name="Slide Number Placeholder 3"/>
          <p:cNvSpPr>
            <a:spLocks noGrp="1"/>
          </p:cNvSpPr>
          <p:nvPr>
            <p:ph type="sldNum" sz="quarter" idx="5"/>
          </p:nvPr>
        </p:nvSpPr>
        <p:spPr>
          <a:noFill/>
        </p:spPr>
        <p:txBody>
          <a:bodyPr/>
          <a:lstStyle/>
          <a:p>
            <a:fld id="{60291C01-3DF1-4B31-8AC2-688FFA6D14CB}" type="slidenum">
              <a:rPr lang="en-US">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xmlns="" val="421969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smtClean="0"/>
              <a:t>Comment:</a:t>
            </a:r>
            <a:r>
              <a:rPr lang="en-US" altLang="zh-CN" baseline="0" dirty="0" smtClean="0"/>
              <a:t>  This is an important slide, but needs to be improved.  Consider to use animations to highlight the key features &amp; differences</a:t>
            </a:r>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7760" indent="-291446" eaLnBrk="0" hangingPunct="0">
              <a:defRPr>
                <a:solidFill>
                  <a:schemeClr val="tx1"/>
                </a:solidFill>
                <a:latin typeface="Arial" charset="0"/>
              </a:defRPr>
            </a:lvl2pPr>
            <a:lvl3pPr marL="1165786" indent="-233157" eaLnBrk="0" hangingPunct="0">
              <a:defRPr>
                <a:solidFill>
                  <a:schemeClr val="tx1"/>
                </a:solidFill>
                <a:latin typeface="Arial" charset="0"/>
              </a:defRPr>
            </a:lvl3pPr>
            <a:lvl4pPr marL="1632099" indent="-233157" eaLnBrk="0" hangingPunct="0">
              <a:defRPr>
                <a:solidFill>
                  <a:schemeClr val="tx1"/>
                </a:solidFill>
                <a:latin typeface="Arial" charset="0"/>
              </a:defRPr>
            </a:lvl4pPr>
            <a:lvl5pPr marL="2098414" indent="-233157" eaLnBrk="0" hangingPunct="0">
              <a:defRPr>
                <a:solidFill>
                  <a:schemeClr val="tx1"/>
                </a:solidFill>
                <a:latin typeface="Arial" charset="0"/>
              </a:defRPr>
            </a:lvl5pPr>
            <a:lvl6pPr marL="2564729" indent="-233157" eaLnBrk="0" fontAlgn="base" hangingPunct="0">
              <a:spcBef>
                <a:spcPct val="0"/>
              </a:spcBef>
              <a:spcAft>
                <a:spcPct val="0"/>
              </a:spcAft>
              <a:defRPr>
                <a:solidFill>
                  <a:schemeClr val="tx1"/>
                </a:solidFill>
                <a:latin typeface="Arial" charset="0"/>
              </a:defRPr>
            </a:lvl6pPr>
            <a:lvl7pPr marL="3031043" indent="-233157" eaLnBrk="0" fontAlgn="base" hangingPunct="0">
              <a:spcBef>
                <a:spcPct val="0"/>
              </a:spcBef>
              <a:spcAft>
                <a:spcPct val="0"/>
              </a:spcAft>
              <a:defRPr>
                <a:solidFill>
                  <a:schemeClr val="tx1"/>
                </a:solidFill>
                <a:latin typeface="Arial" charset="0"/>
              </a:defRPr>
            </a:lvl7pPr>
            <a:lvl8pPr marL="3497356" indent="-233157" eaLnBrk="0" fontAlgn="base" hangingPunct="0">
              <a:spcBef>
                <a:spcPct val="0"/>
              </a:spcBef>
              <a:spcAft>
                <a:spcPct val="0"/>
              </a:spcAft>
              <a:defRPr>
                <a:solidFill>
                  <a:schemeClr val="tx1"/>
                </a:solidFill>
                <a:latin typeface="Arial" charset="0"/>
              </a:defRPr>
            </a:lvl8pPr>
            <a:lvl9pPr marL="3963670" indent="-233157"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sz="1300">
                <a:solidFill>
                  <a:prstClr val="black"/>
                </a:solidFill>
              </a:rPr>
              <a:pPr eaLnBrk="1" hangingPunct="1"/>
              <a:t>47</a:t>
            </a:fld>
            <a:endParaRPr lang="zh-CN" altLang="en-US" sz="1300" dirty="0">
              <a:solidFill>
                <a:prstClr val="black"/>
              </a:solidFill>
            </a:endParaRPr>
          </a:p>
        </p:txBody>
      </p:sp>
    </p:spTree>
    <p:extLst>
      <p:ext uri="{BB962C8B-B14F-4D97-AF65-F5344CB8AC3E}">
        <p14:creationId xmlns:p14="http://schemas.microsoft.com/office/powerpoint/2010/main" xmlns="" val="3708012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7435" indent="-291320" eaLnBrk="0" hangingPunct="0">
              <a:defRPr>
                <a:solidFill>
                  <a:schemeClr val="tx1"/>
                </a:solidFill>
                <a:latin typeface="Arial" charset="0"/>
              </a:defRPr>
            </a:lvl2pPr>
            <a:lvl3pPr marL="1165286" indent="-233056" eaLnBrk="0" hangingPunct="0">
              <a:defRPr>
                <a:solidFill>
                  <a:schemeClr val="tx1"/>
                </a:solidFill>
                <a:latin typeface="Arial" charset="0"/>
              </a:defRPr>
            </a:lvl3pPr>
            <a:lvl4pPr marL="1631399" indent="-233056" eaLnBrk="0" hangingPunct="0">
              <a:defRPr>
                <a:solidFill>
                  <a:schemeClr val="tx1"/>
                </a:solidFill>
                <a:latin typeface="Arial" charset="0"/>
              </a:defRPr>
            </a:lvl4pPr>
            <a:lvl5pPr marL="2097514" indent="-233056" eaLnBrk="0" hangingPunct="0">
              <a:defRPr>
                <a:solidFill>
                  <a:schemeClr val="tx1"/>
                </a:solidFill>
                <a:latin typeface="Arial" charset="0"/>
              </a:defRPr>
            </a:lvl5pPr>
            <a:lvl6pPr marL="2563628" indent="-233056" eaLnBrk="0" fontAlgn="base" hangingPunct="0">
              <a:spcBef>
                <a:spcPct val="0"/>
              </a:spcBef>
              <a:spcAft>
                <a:spcPct val="0"/>
              </a:spcAft>
              <a:defRPr>
                <a:solidFill>
                  <a:schemeClr val="tx1"/>
                </a:solidFill>
                <a:latin typeface="Arial" charset="0"/>
              </a:defRPr>
            </a:lvl6pPr>
            <a:lvl7pPr marL="3029741" indent="-233056" eaLnBrk="0" fontAlgn="base" hangingPunct="0">
              <a:spcBef>
                <a:spcPct val="0"/>
              </a:spcBef>
              <a:spcAft>
                <a:spcPct val="0"/>
              </a:spcAft>
              <a:defRPr>
                <a:solidFill>
                  <a:schemeClr val="tx1"/>
                </a:solidFill>
                <a:latin typeface="Arial" charset="0"/>
              </a:defRPr>
            </a:lvl7pPr>
            <a:lvl8pPr marL="3495856" indent="-233056" eaLnBrk="0" fontAlgn="base" hangingPunct="0">
              <a:spcBef>
                <a:spcPct val="0"/>
              </a:spcBef>
              <a:spcAft>
                <a:spcPct val="0"/>
              </a:spcAft>
              <a:defRPr>
                <a:solidFill>
                  <a:schemeClr val="tx1"/>
                </a:solidFill>
                <a:latin typeface="Arial" charset="0"/>
              </a:defRPr>
            </a:lvl8pPr>
            <a:lvl9pPr marL="3961971" indent="-233056"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sz="1300">
                <a:solidFill>
                  <a:prstClr val="black"/>
                </a:solidFill>
              </a:rPr>
              <a:pPr eaLnBrk="1" hangingPunct="1"/>
              <a:t>5</a:t>
            </a:fld>
            <a:endParaRPr lang="zh-CN" altLang="en-US" sz="1300" dirty="0">
              <a:solidFill>
                <a:prstClr val="black"/>
              </a:solidFill>
            </a:endParaRPr>
          </a:p>
        </p:txBody>
      </p:sp>
    </p:spTree>
    <p:extLst>
      <p:ext uri="{BB962C8B-B14F-4D97-AF65-F5344CB8AC3E}">
        <p14:creationId xmlns:p14="http://schemas.microsoft.com/office/powerpoint/2010/main" xmlns="" val="3255997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smtClean="0"/>
              <a:t>Comment:</a:t>
            </a:r>
            <a:r>
              <a:rPr lang="en-US" altLang="zh-CN" baseline="0" dirty="0" smtClean="0"/>
              <a:t>  This is an important slide, but needs to be improved.  Consider to use animations to highlight the key features &amp; differences</a:t>
            </a:r>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85721" indent="-302199" eaLnBrk="0" hangingPunct="0">
              <a:defRPr>
                <a:solidFill>
                  <a:schemeClr val="tx1"/>
                </a:solidFill>
                <a:latin typeface="Arial" charset="0"/>
              </a:defRPr>
            </a:lvl2pPr>
            <a:lvl3pPr marL="1208804" indent="-241761" eaLnBrk="0" hangingPunct="0">
              <a:defRPr>
                <a:solidFill>
                  <a:schemeClr val="tx1"/>
                </a:solidFill>
                <a:latin typeface="Arial" charset="0"/>
              </a:defRPr>
            </a:lvl3pPr>
            <a:lvl4pPr marL="1692324" indent="-241761" eaLnBrk="0" hangingPunct="0">
              <a:defRPr>
                <a:solidFill>
                  <a:schemeClr val="tx1"/>
                </a:solidFill>
                <a:latin typeface="Arial" charset="0"/>
              </a:defRPr>
            </a:lvl4pPr>
            <a:lvl5pPr marL="2175846" indent="-241761" eaLnBrk="0" hangingPunct="0">
              <a:defRPr>
                <a:solidFill>
                  <a:schemeClr val="tx1"/>
                </a:solidFill>
                <a:latin typeface="Arial" charset="0"/>
              </a:defRPr>
            </a:lvl5pPr>
            <a:lvl6pPr marL="2659370" indent="-241761" eaLnBrk="0" fontAlgn="base" hangingPunct="0">
              <a:spcBef>
                <a:spcPct val="0"/>
              </a:spcBef>
              <a:spcAft>
                <a:spcPct val="0"/>
              </a:spcAft>
              <a:defRPr>
                <a:solidFill>
                  <a:schemeClr val="tx1"/>
                </a:solidFill>
                <a:latin typeface="Arial" charset="0"/>
              </a:defRPr>
            </a:lvl6pPr>
            <a:lvl7pPr marL="3142891" indent="-241761" eaLnBrk="0" fontAlgn="base" hangingPunct="0">
              <a:spcBef>
                <a:spcPct val="0"/>
              </a:spcBef>
              <a:spcAft>
                <a:spcPct val="0"/>
              </a:spcAft>
              <a:defRPr>
                <a:solidFill>
                  <a:schemeClr val="tx1"/>
                </a:solidFill>
                <a:latin typeface="Arial" charset="0"/>
              </a:defRPr>
            </a:lvl7pPr>
            <a:lvl8pPr marL="3626411" indent="-241761" eaLnBrk="0" fontAlgn="base" hangingPunct="0">
              <a:spcBef>
                <a:spcPct val="0"/>
              </a:spcBef>
              <a:spcAft>
                <a:spcPct val="0"/>
              </a:spcAft>
              <a:defRPr>
                <a:solidFill>
                  <a:schemeClr val="tx1"/>
                </a:solidFill>
                <a:latin typeface="Arial" charset="0"/>
              </a:defRPr>
            </a:lvl8pPr>
            <a:lvl9pPr marL="4109931" indent="-241761"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a:solidFill>
                  <a:prstClr val="black"/>
                </a:solidFill>
              </a:rPr>
              <a:pPr eaLnBrk="1" hangingPunct="1"/>
              <a:t>48</a:t>
            </a:fld>
            <a:endParaRPr lang="zh-CN" altLang="en-US" dirty="0">
              <a:solidFill>
                <a:prstClr val="black"/>
              </a:solidFill>
            </a:endParaRPr>
          </a:p>
        </p:txBody>
      </p:sp>
    </p:spTree>
    <p:extLst>
      <p:ext uri="{BB962C8B-B14F-4D97-AF65-F5344CB8AC3E}">
        <p14:creationId xmlns:p14="http://schemas.microsoft.com/office/powerpoint/2010/main" xmlns="" val="3161894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smtClean="0"/>
          </a:p>
        </p:txBody>
      </p:sp>
      <p:sp>
        <p:nvSpPr>
          <p:cNvPr id="103428" name="Slide Number Placeholder 3"/>
          <p:cNvSpPr>
            <a:spLocks noGrp="1"/>
          </p:cNvSpPr>
          <p:nvPr>
            <p:ph type="sldNum" sz="quarter" idx="5"/>
          </p:nvPr>
        </p:nvSpPr>
        <p:spPr>
          <a:noFill/>
        </p:spPr>
        <p:txBody>
          <a:bodyPr/>
          <a:lstStyle/>
          <a:p>
            <a:fld id="{43513466-170C-4D5D-91A5-22F36A9D16AC}" type="slidenum">
              <a:rPr lang="en-US">
                <a:solidFill>
                  <a:prstClr val="black"/>
                </a:solidFill>
                <a:latin typeface="Arial" pitchFamily="34" charset="0"/>
              </a:rPr>
              <a:pPr/>
              <a:t>6</a:t>
            </a:fld>
            <a:endParaRPr lang="en-US" dirty="0">
              <a:solidFill>
                <a:prstClr val="black"/>
              </a:solidFill>
              <a:latin typeface="Arial" pitchFamily="34" charset="0"/>
            </a:endParaRPr>
          </a:p>
        </p:txBody>
      </p:sp>
    </p:spTree>
    <p:extLst>
      <p:ext uri="{BB962C8B-B14F-4D97-AF65-F5344CB8AC3E}">
        <p14:creationId xmlns:p14="http://schemas.microsoft.com/office/powerpoint/2010/main" xmlns="" val="513709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7435" indent="-291320" eaLnBrk="0" hangingPunct="0">
              <a:defRPr>
                <a:solidFill>
                  <a:schemeClr val="tx1"/>
                </a:solidFill>
                <a:latin typeface="Arial" charset="0"/>
              </a:defRPr>
            </a:lvl2pPr>
            <a:lvl3pPr marL="1165286" indent="-233056" eaLnBrk="0" hangingPunct="0">
              <a:defRPr>
                <a:solidFill>
                  <a:schemeClr val="tx1"/>
                </a:solidFill>
                <a:latin typeface="Arial" charset="0"/>
              </a:defRPr>
            </a:lvl3pPr>
            <a:lvl4pPr marL="1631399" indent="-233056" eaLnBrk="0" hangingPunct="0">
              <a:defRPr>
                <a:solidFill>
                  <a:schemeClr val="tx1"/>
                </a:solidFill>
                <a:latin typeface="Arial" charset="0"/>
              </a:defRPr>
            </a:lvl4pPr>
            <a:lvl5pPr marL="2097514" indent="-233056" eaLnBrk="0" hangingPunct="0">
              <a:defRPr>
                <a:solidFill>
                  <a:schemeClr val="tx1"/>
                </a:solidFill>
                <a:latin typeface="Arial" charset="0"/>
              </a:defRPr>
            </a:lvl5pPr>
            <a:lvl6pPr marL="2563628" indent="-233056" eaLnBrk="0" fontAlgn="base" hangingPunct="0">
              <a:spcBef>
                <a:spcPct val="0"/>
              </a:spcBef>
              <a:spcAft>
                <a:spcPct val="0"/>
              </a:spcAft>
              <a:defRPr>
                <a:solidFill>
                  <a:schemeClr val="tx1"/>
                </a:solidFill>
                <a:latin typeface="Arial" charset="0"/>
              </a:defRPr>
            </a:lvl6pPr>
            <a:lvl7pPr marL="3029741" indent="-233056" eaLnBrk="0" fontAlgn="base" hangingPunct="0">
              <a:spcBef>
                <a:spcPct val="0"/>
              </a:spcBef>
              <a:spcAft>
                <a:spcPct val="0"/>
              </a:spcAft>
              <a:defRPr>
                <a:solidFill>
                  <a:schemeClr val="tx1"/>
                </a:solidFill>
                <a:latin typeface="Arial" charset="0"/>
              </a:defRPr>
            </a:lvl7pPr>
            <a:lvl8pPr marL="3495856" indent="-233056" eaLnBrk="0" fontAlgn="base" hangingPunct="0">
              <a:spcBef>
                <a:spcPct val="0"/>
              </a:spcBef>
              <a:spcAft>
                <a:spcPct val="0"/>
              </a:spcAft>
              <a:defRPr>
                <a:solidFill>
                  <a:schemeClr val="tx1"/>
                </a:solidFill>
                <a:latin typeface="Arial" charset="0"/>
              </a:defRPr>
            </a:lvl8pPr>
            <a:lvl9pPr marL="3961971" indent="-233056"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sz="1300">
                <a:solidFill>
                  <a:prstClr val="black"/>
                </a:solidFill>
              </a:rPr>
              <a:pPr eaLnBrk="1" hangingPunct="1"/>
              <a:t>7</a:t>
            </a:fld>
            <a:endParaRPr lang="zh-CN" altLang="en-US" sz="1300" dirty="0">
              <a:solidFill>
                <a:prstClr val="black"/>
              </a:solidFill>
            </a:endParaRPr>
          </a:p>
        </p:txBody>
      </p:sp>
    </p:spTree>
    <p:extLst>
      <p:ext uri="{BB962C8B-B14F-4D97-AF65-F5344CB8AC3E}">
        <p14:creationId xmlns:p14="http://schemas.microsoft.com/office/powerpoint/2010/main" xmlns="" val="1400758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smtClean="0"/>
              <a:t>Comment:</a:t>
            </a:r>
            <a:r>
              <a:rPr lang="en-US" altLang="zh-CN" baseline="0" dirty="0" smtClean="0"/>
              <a:t>  This is an important slide, but needs to be improved.  Consider to use animations to highlight the key features &amp; differences</a:t>
            </a:r>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603" indent="-291001" eaLnBrk="0" hangingPunct="0">
              <a:defRPr>
                <a:solidFill>
                  <a:schemeClr val="tx1"/>
                </a:solidFill>
                <a:latin typeface="Arial" charset="0"/>
              </a:defRPr>
            </a:lvl2pPr>
            <a:lvl3pPr marL="1164007" indent="-232800" eaLnBrk="0" hangingPunct="0">
              <a:defRPr>
                <a:solidFill>
                  <a:schemeClr val="tx1"/>
                </a:solidFill>
                <a:latin typeface="Arial" charset="0"/>
              </a:defRPr>
            </a:lvl3pPr>
            <a:lvl4pPr marL="1629607" indent="-232800" eaLnBrk="0" hangingPunct="0">
              <a:defRPr>
                <a:solidFill>
                  <a:schemeClr val="tx1"/>
                </a:solidFill>
                <a:latin typeface="Arial" charset="0"/>
              </a:defRPr>
            </a:lvl4pPr>
            <a:lvl5pPr marL="2095210" indent="-232800" eaLnBrk="0" hangingPunct="0">
              <a:defRPr>
                <a:solidFill>
                  <a:schemeClr val="tx1"/>
                </a:solidFill>
                <a:latin typeface="Arial" charset="0"/>
              </a:defRPr>
            </a:lvl5pPr>
            <a:lvl6pPr marL="2560815" indent="-232800" eaLnBrk="0" fontAlgn="base" hangingPunct="0">
              <a:spcBef>
                <a:spcPct val="0"/>
              </a:spcBef>
              <a:spcAft>
                <a:spcPct val="0"/>
              </a:spcAft>
              <a:defRPr>
                <a:solidFill>
                  <a:schemeClr val="tx1"/>
                </a:solidFill>
                <a:latin typeface="Arial" charset="0"/>
              </a:defRPr>
            </a:lvl6pPr>
            <a:lvl7pPr marL="3026416" indent="-232800" eaLnBrk="0" fontAlgn="base" hangingPunct="0">
              <a:spcBef>
                <a:spcPct val="0"/>
              </a:spcBef>
              <a:spcAft>
                <a:spcPct val="0"/>
              </a:spcAft>
              <a:defRPr>
                <a:solidFill>
                  <a:schemeClr val="tx1"/>
                </a:solidFill>
                <a:latin typeface="Arial" charset="0"/>
              </a:defRPr>
            </a:lvl7pPr>
            <a:lvl8pPr marL="3492018" indent="-232800" eaLnBrk="0" fontAlgn="base" hangingPunct="0">
              <a:spcBef>
                <a:spcPct val="0"/>
              </a:spcBef>
              <a:spcAft>
                <a:spcPct val="0"/>
              </a:spcAft>
              <a:defRPr>
                <a:solidFill>
                  <a:schemeClr val="tx1"/>
                </a:solidFill>
                <a:latin typeface="Arial" charset="0"/>
              </a:defRPr>
            </a:lvl8pPr>
            <a:lvl9pPr marL="3957617" indent="-232800"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sz="1300">
                <a:solidFill>
                  <a:prstClr val="black"/>
                </a:solidFill>
              </a:rPr>
              <a:pPr eaLnBrk="1" hangingPunct="1"/>
              <a:t>8</a:t>
            </a:fld>
            <a:endParaRPr lang="zh-CN" altLang="en-US" sz="1300" dirty="0">
              <a:solidFill>
                <a:prstClr val="black"/>
              </a:solidFill>
            </a:endParaRPr>
          </a:p>
        </p:txBody>
      </p:sp>
    </p:spTree>
    <p:extLst>
      <p:ext uri="{BB962C8B-B14F-4D97-AF65-F5344CB8AC3E}">
        <p14:creationId xmlns:p14="http://schemas.microsoft.com/office/powerpoint/2010/main" xmlns="" val="4007739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smtClean="0"/>
          </a:p>
        </p:txBody>
      </p:sp>
      <p:sp>
        <p:nvSpPr>
          <p:cNvPr id="103428" name="Slide Number Placeholder 3"/>
          <p:cNvSpPr>
            <a:spLocks noGrp="1"/>
          </p:cNvSpPr>
          <p:nvPr>
            <p:ph type="sldNum" sz="quarter" idx="5"/>
          </p:nvPr>
        </p:nvSpPr>
        <p:spPr>
          <a:noFill/>
        </p:spPr>
        <p:txBody>
          <a:bodyPr/>
          <a:lstStyle/>
          <a:p>
            <a:pPr fontAlgn="base">
              <a:spcBef>
                <a:spcPct val="0"/>
              </a:spcBef>
              <a:spcAft>
                <a:spcPct val="0"/>
              </a:spcAft>
            </a:pPr>
            <a:fld id="{43513466-170C-4D5D-91A5-22F36A9D16AC}" type="slidenum">
              <a:rPr lang="en-US" sz="1100">
                <a:solidFill>
                  <a:prstClr val="black"/>
                </a:solidFill>
                <a:latin typeface="Arial" pitchFamily="34" charset="0"/>
              </a:rPr>
              <a:pPr fontAlgn="base">
                <a:spcBef>
                  <a:spcPct val="0"/>
                </a:spcBef>
                <a:spcAft>
                  <a:spcPct val="0"/>
                </a:spcAft>
              </a:pPr>
              <a:t>9</a:t>
            </a:fld>
            <a:endParaRPr lang="en-US" sz="1100">
              <a:solidFill>
                <a:prstClr val="black"/>
              </a:solidFill>
              <a:latin typeface="Arial" pitchFamily="34" charset="0"/>
            </a:endParaRPr>
          </a:p>
        </p:txBody>
      </p:sp>
    </p:spTree>
    <p:extLst>
      <p:ext uri="{BB962C8B-B14F-4D97-AF65-F5344CB8AC3E}">
        <p14:creationId xmlns:p14="http://schemas.microsoft.com/office/powerpoint/2010/main" xmlns="" val="1656008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smtClean="0"/>
          </a:p>
        </p:txBody>
      </p:sp>
      <p:sp>
        <p:nvSpPr>
          <p:cNvPr id="103428" name="Slide Number Placeholder 3"/>
          <p:cNvSpPr>
            <a:spLocks noGrp="1"/>
          </p:cNvSpPr>
          <p:nvPr>
            <p:ph type="sldNum" sz="quarter" idx="5"/>
          </p:nvPr>
        </p:nvSpPr>
        <p:spPr>
          <a:noFill/>
        </p:spPr>
        <p:txBody>
          <a:bodyPr/>
          <a:lstStyle/>
          <a:p>
            <a:pPr fontAlgn="base">
              <a:spcBef>
                <a:spcPct val="0"/>
              </a:spcBef>
              <a:spcAft>
                <a:spcPct val="0"/>
              </a:spcAft>
            </a:pPr>
            <a:fld id="{43513466-170C-4D5D-91A5-22F36A9D16AC}" type="slidenum">
              <a:rPr lang="en-US" sz="1100">
                <a:solidFill>
                  <a:prstClr val="black"/>
                </a:solidFill>
                <a:latin typeface="Arial" pitchFamily="34" charset="0"/>
              </a:rPr>
              <a:pPr fontAlgn="base">
                <a:spcBef>
                  <a:spcPct val="0"/>
                </a:spcBef>
                <a:spcAft>
                  <a:spcPct val="0"/>
                </a:spcAft>
              </a:pPr>
              <a:t>10</a:t>
            </a:fld>
            <a:endParaRPr lang="en-US" sz="1100">
              <a:solidFill>
                <a:prstClr val="black"/>
              </a:solidFill>
              <a:latin typeface="Arial" pitchFamily="34" charset="0"/>
            </a:endParaRPr>
          </a:p>
        </p:txBody>
      </p:sp>
    </p:spTree>
    <p:extLst>
      <p:ext uri="{BB962C8B-B14F-4D97-AF65-F5344CB8AC3E}">
        <p14:creationId xmlns:p14="http://schemas.microsoft.com/office/powerpoint/2010/main" xmlns="" val="692140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smtClean="0"/>
          </a:p>
        </p:txBody>
      </p:sp>
      <p:sp>
        <p:nvSpPr>
          <p:cNvPr id="103428" name="Slide Number Placeholder 3"/>
          <p:cNvSpPr>
            <a:spLocks noGrp="1"/>
          </p:cNvSpPr>
          <p:nvPr>
            <p:ph type="sldNum" sz="quarter" idx="5"/>
          </p:nvPr>
        </p:nvSpPr>
        <p:spPr>
          <a:noFill/>
        </p:spPr>
        <p:txBody>
          <a:bodyPr/>
          <a:lstStyle/>
          <a:p>
            <a:pPr fontAlgn="base">
              <a:spcBef>
                <a:spcPct val="0"/>
              </a:spcBef>
              <a:spcAft>
                <a:spcPct val="0"/>
              </a:spcAft>
            </a:pPr>
            <a:fld id="{43513466-170C-4D5D-91A5-22F36A9D16AC}" type="slidenum">
              <a:rPr lang="en-US" sz="1100">
                <a:solidFill>
                  <a:prstClr val="black"/>
                </a:solidFill>
                <a:latin typeface="Arial" pitchFamily="34" charset="0"/>
              </a:rPr>
              <a:pPr fontAlgn="base">
                <a:spcBef>
                  <a:spcPct val="0"/>
                </a:spcBef>
                <a:spcAft>
                  <a:spcPct val="0"/>
                </a:spcAft>
              </a:pPr>
              <a:t>11</a:t>
            </a:fld>
            <a:endParaRPr lang="en-US" sz="1100">
              <a:solidFill>
                <a:prstClr val="black"/>
              </a:solidFill>
              <a:latin typeface="Arial" pitchFamily="34" charset="0"/>
            </a:endParaRPr>
          </a:p>
        </p:txBody>
      </p:sp>
    </p:spTree>
    <p:extLst>
      <p:ext uri="{BB962C8B-B14F-4D97-AF65-F5344CB8AC3E}">
        <p14:creationId xmlns:p14="http://schemas.microsoft.com/office/powerpoint/2010/main" xmlns="" val="3384178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0.png"/><Relationship Id="rId7" Type="http://schemas.openxmlformats.org/officeDocument/2006/relationships/image" Target="../media/image11.png"/><Relationship Id="rId2" Type="http://schemas.openxmlformats.org/officeDocument/2006/relationships/image" Target="../media/image29.jpeg"/><Relationship Id="rId1" Type="http://schemas.openxmlformats.org/officeDocument/2006/relationships/slideMaster" Target="../slideMasters/slideMaster29.xml"/><Relationship Id="rId6" Type="http://schemas.openxmlformats.org/officeDocument/2006/relationships/image" Target="../media/image10.png"/><Relationship Id="rId11" Type="http://schemas.openxmlformats.org/officeDocument/2006/relationships/image" Target="../media/image28.png"/><Relationship Id="rId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31.png"/><Relationship Id="rId9" Type="http://schemas.openxmlformats.org/officeDocument/2006/relationships/image" Target="../media/image13.png"/></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showMasterPhAnim="0" type="title" preserve="1">
  <p:cSld name="标题幻灯片">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127"/>
          <p:cNvSpPr>
            <a:spLocks noChangeArrowheads="1"/>
          </p:cNvSpPr>
          <p:nvPr/>
        </p:nvSpPr>
        <p:spPr bwMode="gray">
          <a:xfrm>
            <a:off x="0" y="0"/>
            <a:ext cx="9144000" cy="1828800"/>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pPr algn="l">
              <a:defRPr/>
            </a:pPr>
            <a:endParaRPr lang="zh-CN" altLang="en-US" sz="2000">
              <a:solidFill>
                <a:srgbClr val="080808"/>
              </a:solidFill>
              <a:ea typeface="宋体" charset="-122"/>
            </a:endParaRPr>
          </a:p>
        </p:txBody>
      </p:sp>
      <p:grpSp>
        <p:nvGrpSpPr>
          <p:cNvPr id="2" name="Group 15"/>
          <p:cNvGrpSpPr>
            <a:grpSpLocks/>
          </p:cNvGrpSpPr>
          <p:nvPr/>
        </p:nvGrpSpPr>
        <p:grpSpPr bwMode="auto">
          <a:xfrm>
            <a:off x="152400" y="381000"/>
            <a:ext cx="6838950" cy="3365500"/>
            <a:chOff x="664" y="1951"/>
            <a:chExt cx="4308" cy="2120"/>
          </a:xfrm>
        </p:grpSpPr>
        <p:sp>
          <p:nvSpPr>
            <p:cNvPr id="6" name="Freeform 16"/>
            <p:cNvSpPr>
              <a:spLocks/>
            </p:cNvSpPr>
            <p:nvPr/>
          </p:nvSpPr>
          <p:spPr bwMode="invGray">
            <a:xfrm>
              <a:off x="743" y="2045"/>
              <a:ext cx="1267" cy="1938"/>
            </a:xfrm>
            <a:custGeom>
              <a:avLst/>
              <a:gdLst>
                <a:gd name="T0" fmla="*/ 21 w 1692"/>
                <a:gd name="T1" fmla="*/ 46 h 2586"/>
                <a:gd name="T2" fmla="*/ 57 w 1692"/>
                <a:gd name="T3" fmla="*/ 37 h 2586"/>
                <a:gd name="T4" fmla="*/ 76 w 1692"/>
                <a:gd name="T5" fmla="*/ 43 h 2586"/>
                <a:gd name="T6" fmla="*/ 73 w 1692"/>
                <a:gd name="T7" fmla="*/ 79 h 2586"/>
                <a:gd name="T8" fmla="*/ 48 w 1692"/>
                <a:gd name="T9" fmla="*/ 103 h 2586"/>
                <a:gd name="T10" fmla="*/ 38 w 1692"/>
                <a:gd name="T11" fmla="*/ 127 h 2586"/>
                <a:gd name="T12" fmla="*/ 50 w 1692"/>
                <a:gd name="T13" fmla="*/ 171 h 2586"/>
                <a:gd name="T14" fmla="*/ 56 w 1692"/>
                <a:gd name="T15" fmla="*/ 170 h 2586"/>
                <a:gd name="T16" fmla="*/ 58 w 1692"/>
                <a:gd name="T17" fmla="*/ 160 h 2586"/>
                <a:gd name="T18" fmla="*/ 85 w 1692"/>
                <a:gd name="T19" fmla="*/ 205 h 2586"/>
                <a:gd name="T20" fmla="*/ 115 w 1692"/>
                <a:gd name="T21" fmla="*/ 212 h 2586"/>
                <a:gd name="T22" fmla="*/ 140 w 1692"/>
                <a:gd name="T23" fmla="*/ 239 h 2586"/>
                <a:gd name="T24" fmla="*/ 151 w 1692"/>
                <a:gd name="T25" fmla="*/ 252 h 2586"/>
                <a:gd name="T26" fmla="*/ 136 w 1692"/>
                <a:gd name="T27" fmla="*/ 285 h 2586"/>
                <a:gd name="T28" fmla="*/ 162 w 1692"/>
                <a:gd name="T29" fmla="*/ 315 h 2586"/>
                <a:gd name="T30" fmla="*/ 182 w 1692"/>
                <a:gd name="T31" fmla="*/ 358 h 2586"/>
                <a:gd name="T32" fmla="*/ 193 w 1692"/>
                <a:gd name="T33" fmla="*/ 409 h 2586"/>
                <a:gd name="T34" fmla="*/ 210 w 1692"/>
                <a:gd name="T35" fmla="*/ 450 h 2586"/>
                <a:gd name="T36" fmla="*/ 225 w 1692"/>
                <a:gd name="T37" fmla="*/ 447 h 2586"/>
                <a:gd name="T38" fmla="*/ 220 w 1692"/>
                <a:gd name="T39" fmla="*/ 424 h 2586"/>
                <a:gd name="T40" fmla="*/ 227 w 1692"/>
                <a:gd name="T41" fmla="*/ 408 h 2586"/>
                <a:gd name="T42" fmla="*/ 241 w 1692"/>
                <a:gd name="T43" fmla="*/ 395 h 2586"/>
                <a:gd name="T44" fmla="*/ 255 w 1692"/>
                <a:gd name="T45" fmla="*/ 368 h 2586"/>
                <a:gd name="T46" fmla="*/ 276 w 1692"/>
                <a:gd name="T47" fmla="*/ 345 h 2586"/>
                <a:gd name="T48" fmla="*/ 286 w 1692"/>
                <a:gd name="T49" fmla="*/ 309 h 2586"/>
                <a:gd name="T50" fmla="*/ 273 w 1692"/>
                <a:gd name="T51" fmla="*/ 272 h 2586"/>
                <a:gd name="T52" fmla="*/ 242 w 1692"/>
                <a:gd name="T53" fmla="*/ 250 h 2586"/>
                <a:gd name="T54" fmla="*/ 195 w 1692"/>
                <a:gd name="T55" fmla="*/ 227 h 2586"/>
                <a:gd name="T56" fmla="*/ 171 w 1692"/>
                <a:gd name="T57" fmla="*/ 223 h 2586"/>
                <a:gd name="T58" fmla="*/ 159 w 1692"/>
                <a:gd name="T59" fmla="*/ 225 h 2586"/>
                <a:gd name="T60" fmla="*/ 140 w 1692"/>
                <a:gd name="T61" fmla="*/ 232 h 2586"/>
                <a:gd name="T62" fmla="*/ 133 w 1692"/>
                <a:gd name="T63" fmla="*/ 208 h 2586"/>
                <a:gd name="T64" fmla="*/ 130 w 1692"/>
                <a:gd name="T65" fmla="*/ 188 h 2586"/>
                <a:gd name="T66" fmla="*/ 111 w 1692"/>
                <a:gd name="T67" fmla="*/ 196 h 2586"/>
                <a:gd name="T68" fmla="*/ 100 w 1692"/>
                <a:gd name="T69" fmla="*/ 169 h 2586"/>
                <a:gd name="T70" fmla="*/ 130 w 1692"/>
                <a:gd name="T71" fmla="*/ 162 h 2586"/>
                <a:gd name="T72" fmla="*/ 148 w 1692"/>
                <a:gd name="T73" fmla="*/ 160 h 2586"/>
                <a:gd name="T74" fmla="*/ 158 w 1692"/>
                <a:gd name="T75" fmla="*/ 159 h 2586"/>
                <a:gd name="T76" fmla="*/ 186 w 1692"/>
                <a:gd name="T77" fmla="*/ 133 h 2586"/>
                <a:gd name="T78" fmla="*/ 209 w 1692"/>
                <a:gd name="T79" fmla="*/ 120 h 2586"/>
                <a:gd name="T80" fmla="*/ 225 w 1692"/>
                <a:gd name="T81" fmla="*/ 113 h 2586"/>
                <a:gd name="T82" fmla="*/ 236 w 1692"/>
                <a:gd name="T83" fmla="*/ 95 h 2586"/>
                <a:gd name="T84" fmla="*/ 227 w 1692"/>
                <a:gd name="T85" fmla="*/ 91 h 2586"/>
                <a:gd name="T86" fmla="*/ 269 w 1692"/>
                <a:gd name="T87" fmla="*/ 81 h 2586"/>
                <a:gd name="T88" fmla="*/ 249 w 1692"/>
                <a:gd name="T89" fmla="*/ 61 h 2586"/>
                <a:gd name="T90" fmla="*/ 234 w 1692"/>
                <a:gd name="T91" fmla="*/ 46 h 2586"/>
                <a:gd name="T92" fmla="*/ 216 w 1692"/>
                <a:gd name="T93" fmla="*/ 64 h 2586"/>
                <a:gd name="T94" fmla="*/ 195 w 1692"/>
                <a:gd name="T95" fmla="*/ 79 h 2586"/>
                <a:gd name="T96" fmla="*/ 180 w 1692"/>
                <a:gd name="T97" fmla="*/ 54 h 2586"/>
                <a:gd name="T98" fmla="*/ 213 w 1692"/>
                <a:gd name="T99" fmla="*/ 43 h 2586"/>
                <a:gd name="T100" fmla="*/ 223 w 1692"/>
                <a:gd name="T101" fmla="*/ 34 h 2586"/>
                <a:gd name="T102" fmla="*/ 234 w 1692"/>
                <a:gd name="T103" fmla="*/ 31 h 2586"/>
                <a:gd name="T104" fmla="*/ 227 w 1692"/>
                <a:gd name="T105" fmla="*/ 25 h 2586"/>
                <a:gd name="T106" fmla="*/ 222 w 1692"/>
                <a:gd name="T107" fmla="*/ 21 h 2586"/>
                <a:gd name="T108" fmla="*/ 212 w 1692"/>
                <a:gd name="T109" fmla="*/ 18 h 2586"/>
                <a:gd name="T110" fmla="*/ 195 w 1692"/>
                <a:gd name="T111" fmla="*/ 24 h 2586"/>
                <a:gd name="T112" fmla="*/ 167 w 1692"/>
                <a:gd name="T113" fmla="*/ 21 h 2586"/>
                <a:gd name="T114" fmla="*/ 97 w 1692"/>
                <a:gd name="T115" fmla="*/ 0 h 2586"/>
                <a:gd name="T116" fmla="*/ 61 w 1692"/>
                <a:gd name="T117" fmla="*/ 5 h 2586"/>
                <a:gd name="T118" fmla="*/ 51 w 1692"/>
                <a:gd name="T119" fmla="*/ 18 h 2586"/>
                <a:gd name="T120" fmla="*/ 22 w 1692"/>
                <a:gd name="T121" fmla="*/ 31 h 2586"/>
                <a:gd name="T122" fmla="*/ 22 w 1692"/>
                <a:gd name="T123" fmla="*/ 38 h 2586"/>
                <a:gd name="T124" fmla="*/ 1 w 1692"/>
                <a:gd name="T125" fmla="*/ 44 h 25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 name="Freeform 17"/>
            <p:cNvSpPr>
              <a:spLocks/>
            </p:cNvSpPr>
            <p:nvPr/>
          </p:nvSpPr>
          <p:spPr bwMode="invGray">
            <a:xfrm>
              <a:off x="703" y="2230"/>
              <a:ext cx="34" cy="28"/>
            </a:xfrm>
            <a:custGeom>
              <a:avLst/>
              <a:gdLst>
                <a:gd name="T0" fmla="*/ 3 w 46"/>
                <a:gd name="T1" fmla="*/ 1 h 38"/>
                <a:gd name="T2" fmla="*/ 0 w 46"/>
                <a:gd name="T3" fmla="*/ 4 h 38"/>
                <a:gd name="T4" fmla="*/ 4 w 46"/>
                <a:gd name="T5" fmla="*/ 6 h 38"/>
                <a:gd name="T6" fmla="*/ 7 w 46"/>
                <a:gd name="T7" fmla="*/ 4 h 38"/>
                <a:gd name="T8" fmla="*/ 5 w 46"/>
                <a:gd name="T9" fmla="*/ 0 h 38"/>
                <a:gd name="T10" fmla="*/ 3 w 46"/>
                <a:gd name="T11" fmla="*/ 1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8">
                  <a:moveTo>
                    <a:pt x="16" y="4"/>
                  </a:moveTo>
                  <a:lnTo>
                    <a:pt x="0" y="22"/>
                  </a:lnTo>
                  <a:lnTo>
                    <a:pt x="22" y="38"/>
                  </a:lnTo>
                  <a:lnTo>
                    <a:pt x="46" y="26"/>
                  </a:lnTo>
                  <a:lnTo>
                    <a:pt x="30" y="0"/>
                  </a:lnTo>
                  <a:lnTo>
                    <a:pt x="16" y="4"/>
                  </a:ln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 name="Freeform 18"/>
            <p:cNvSpPr>
              <a:spLocks/>
            </p:cNvSpPr>
            <p:nvPr/>
          </p:nvSpPr>
          <p:spPr bwMode="invGray">
            <a:xfrm>
              <a:off x="1010" y="2353"/>
              <a:ext cx="39" cy="32"/>
            </a:xfrm>
            <a:custGeom>
              <a:avLst/>
              <a:gdLst>
                <a:gd name="T0" fmla="*/ 2 w 52"/>
                <a:gd name="T1" fmla="*/ 0 h 44"/>
                <a:gd name="T2" fmla="*/ 5 w 52"/>
                <a:gd name="T3" fmla="*/ 7 h 44"/>
                <a:gd name="T4" fmla="*/ 8 w 52"/>
                <a:gd name="T5" fmla="*/ 7 h 44"/>
                <a:gd name="T6" fmla="*/ 8 w 52"/>
                <a:gd name="T7" fmla="*/ 3 h 44"/>
                <a:gd name="T8" fmla="*/ 5 w 52"/>
                <a:gd name="T9" fmla="*/ 1 h 44"/>
                <a:gd name="T10" fmla="*/ 2 w 52"/>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 name="Freeform 19"/>
            <p:cNvSpPr>
              <a:spLocks/>
            </p:cNvSpPr>
            <p:nvPr/>
          </p:nvSpPr>
          <p:spPr bwMode="invGray">
            <a:xfrm>
              <a:off x="1792" y="2409"/>
              <a:ext cx="98" cy="74"/>
            </a:xfrm>
            <a:custGeom>
              <a:avLst/>
              <a:gdLst>
                <a:gd name="T0" fmla="*/ 17 w 131"/>
                <a:gd name="T1" fmla="*/ 0 h 98"/>
                <a:gd name="T2" fmla="*/ 14 w 131"/>
                <a:gd name="T3" fmla="*/ 2 h 98"/>
                <a:gd name="T4" fmla="*/ 9 w 131"/>
                <a:gd name="T5" fmla="*/ 5 h 98"/>
                <a:gd name="T6" fmla="*/ 7 w 131"/>
                <a:gd name="T7" fmla="*/ 8 h 98"/>
                <a:gd name="T8" fmla="*/ 4 w 131"/>
                <a:gd name="T9" fmla="*/ 10 h 98"/>
                <a:gd name="T10" fmla="*/ 10 w 131"/>
                <a:gd name="T11" fmla="*/ 15 h 98"/>
                <a:gd name="T12" fmla="*/ 14 w 131"/>
                <a:gd name="T13" fmla="*/ 17 h 98"/>
                <a:gd name="T14" fmla="*/ 15 w 131"/>
                <a:gd name="T15" fmla="*/ 17 h 98"/>
                <a:gd name="T16" fmla="*/ 16 w 131"/>
                <a:gd name="T17" fmla="*/ 16 h 98"/>
                <a:gd name="T18" fmla="*/ 17 w 131"/>
                <a:gd name="T19" fmla="*/ 18 h 98"/>
                <a:gd name="T20" fmla="*/ 22 w 131"/>
                <a:gd name="T21" fmla="*/ 16 h 98"/>
                <a:gd name="T22" fmla="*/ 23 w 131"/>
                <a:gd name="T23" fmla="*/ 14 h 98"/>
                <a:gd name="T24" fmla="*/ 18 w 131"/>
                <a:gd name="T25" fmla="*/ 8 h 98"/>
                <a:gd name="T26" fmla="*/ 20 w 131"/>
                <a:gd name="T27" fmla="*/ 5 h 98"/>
                <a:gd name="T28" fmla="*/ 19 w 131"/>
                <a:gd name="T29" fmla="*/ 2 h 98"/>
                <a:gd name="T30" fmla="*/ 17 w 131"/>
                <a:gd name="T31" fmla="*/ 0 h 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 name="Freeform 20"/>
            <p:cNvSpPr>
              <a:spLocks/>
            </p:cNvSpPr>
            <p:nvPr/>
          </p:nvSpPr>
          <p:spPr bwMode="invGray">
            <a:xfrm>
              <a:off x="1318" y="2793"/>
              <a:ext cx="158" cy="84"/>
            </a:xfrm>
            <a:custGeom>
              <a:avLst/>
              <a:gdLst>
                <a:gd name="T0" fmla="*/ 7 w 212"/>
                <a:gd name="T1" fmla="*/ 2 h 112"/>
                <a:gd name="T2" fmla="*/ 3 w 212"/>
                <a:gd name="T3" fmla="*/ 2 h 112"/>
                <a:gd name="T4" fmla="*/ 1 w 212"/>
                <a:gd name="T5" fmla="*/ 3 h 112"/>
                <a:gd name="T6" fmla="*/ 4 w 212"/>
                <a:gd name="T7" fmla="*/ 10 h 112"/>
                <a:gd name="T8" fmla="*/ 9 w 212"/>
                <a:gd name="T9" fmla="*/ 8 h 112"/>
                <a:gd name="T10" fmla="*/ 16 w 212"/>
                <a:gd name="T11" fmla="*/ 10 h 112"/>
                <a:gd name="T12" fmla="*/ 19 w 212"/>
                <a:gd name="T13" fmla="*/ 11 h 112"/>
                <a:gd name="T14" fmla="*/ 23 w 212"/>
                <a:gd name="T15" fmla="*/ 17 h 112"/>
                <a:gd name="T16" fmla="*/ 24 w 212"/>
                <a:gd name="T17" fmla="*/ 20 h 112"/>
                <a:gd name="T18" fmla="*/ 27 w 212"/>
                <a:gd name="T19" fmla="*/ 18 h 112"/>
                <a:gd name="T20" fmla="*/ 29 w 212"/>
                <a:gd name="T21" fmla="*/ 17 h 112"/>
                <a:gd name="T22" fmla="*/ 32 w 212"/>
                <a:gd name="T23" fmla="*/ 19 h 112"/>
                <a:gd name="T24" fmla="*/ 34 w 212"/>
                <a:gd name="T25" fmla="*/ 15 h 112"/>
                <a:gd name="T26" fmla="*/ 26 w 212"/>
                <a:gd name="T27" fmla="*/ 10 h 112"/>
                <a:gd name="T28" fmla="*/ 18 w 212"/>
                <a:gd name="T29" fmla="*/ 4 h 112"/>
                <a:gd name="T30" fmla="*/ 9 w 212"/>
                <a:gd name="T31" fmla="*/ 5 h 112"/>
                <a:gd name="T32" fmla="*/ 7 w 212"/>
                <a:gd name="T33" fmla="*/ 2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1" name="Freeform 21"/>
            <p:cNvSpPr>
              <a:spLocks/>
            </p:cNvSpPr>
            <p:nvPr/>
          </p:nvSpPr>
          <p:spPr bwMode="invGray">
            <a:xfrm>
              <a:off x="1448" y="2857"/>
              <a:ext cx="99" cy="41"/>
            </a:xfrm>
            <a:custGeom>
              <a:avLst/>
              <a:gdLst>
                <a:gd name="T0" fmla="*/ 10 w 133"/>
                <a:gd name="T1" fmla="*/ 0 h 54"/>
                <a:gd name="T2" fmla="*/ 7 w 133"/>
                <a:gd name="T3" fmla="*/ 2 h 54"/>
                <a:gd name="T4" fmla="*/ 5 w 133"/>
                <a:gd name="T5" fmla="*/ 6 h 54"/>
                <a:gd name="T6" fmla="*/ 2 w 133"/>
                <a:gd name="T7" fmla="*/ 6 h 54"/>
                <a:gd name="T8" fmla="*/ 1 w 133"/>
                <a:gd name="T9" fmla="*/ 8 h 54"/>
                <a:gd name="T10" fmla="*/ 2 w 133"/>
                <a:gd name="T11" fmla="*/ 11 h 54"/>
                <a:gd name="T12" fmla="*/ 23 w 133"/>
                <a:gd name="T13" fmla="*/ 6 h 54"/>
                <a:gd name="T14" fmla="*/ 21 w 133"/>
                <a:gd name="T15" fmla="*/ 3 h 54"/>
                <a:gd name="T16" fmla="*/ 18 w 133"/>
                <a:gd name="T17" fmla="*/ 2 h 54"/>
                <a:gd name="T18" fmla="*/ 17 w 133"/>
                <a:gd name="T19" fmla="*/ 5 h 54"/>
                <a:gd name="T20" fmla="*/ 15 w 133"/>
                <a:gd name="T21" fmla="*/ 4 h 54"/>
                <a:gd name="T22" fmla="*/ 12 w 133"/>
                <a:gd name="T23" fmla="*/ 3 h 54"/>
                <a:gd name="T24" fmla="*/ 10 w 133"/>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2" name="Freeform 22"/>
            <p:cNvSpPr>
              <a:spLocks/>
            </p:cNvSpPr>
            <p:nvPr/>
          </p:nvSpPr>
          <p:spPr bwMode="invGray">
            <a:xfrm>
              <a:off x="1553" y="2883"/>
              <a:ext cx="38" cy="18"/>
            </a:xfrm>
            <a:custGeom>
              <a:avLst/>
              <a:gdLst>
                <a:gd name="T0" fmla="*/ 2 w 51"/>
                <a:gd name="T1" fmla="*/ 0 h 24"/>
                <a:gd name="T2" fmla="*/ 1 w 51"/>
                <a:gd name="T3" fmla="*/ 4 h 24"/>
                <a:gd name="T4" fmla="*/ 4 w 51"/>
                <a:gd name="T5" fmla="*/ 5 h 24"/>
                <a:gd name="T6" fmla="*/ 5 w 51"/>
                <a:gd name="T7" fmla="*/ 2 h 24"/>
                <a:gd name="T8" fmla="*/ 2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3" name="Freeform 23"/>
            <p:cNvSpPr>
              <a:spLocks/>
            </p:cNvSpPr>
            <p:nvPr/>
          </p:nvSpPr>
          <p:spPr bwMode="invGray">
            <a:xfrm>
              <a:off x="1609" y="2886"/>
              <a:ext cx="12" cy="25"/>
            </a:xfrm>
            <a:custGeom>
              <a:avLst/>
              <a:gdLst>
                <a:gd name="T0" fmla="*/ 3 w 16"/>
                <a:gd name="T1" fmla="*/ 0 h 34"/>
                <a:gd name="T2" fmla="*/ 0 w 16"/>
                <a:gd name="T3" fmla="*/ 2 h 34"/>
                <a:gd name="T4" fmla="*/ 3 w 16"/>
                <a:gd name="T5" fmla="*/ 5 h 34"/>
                <a:gd name="T6" fmla="*/ 2 w 16"/>
                <a:gd name="T7" fmla="*/ 3 h 34"/>
                <a:gd name="T8" fmla="*/ 3 w 16"/>
                <a:gd name="T9" fmla="*/ 1 h 34"/>
                <a:gd name="T10" fmla="*/ 3 w 16"/>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4" name="Freeform 24"/>
            <p:cNvSpPr>
              <a:spLocks/>
            </p:cNvSpPr>
            <p:nvPr/>
          </p:nvSpPr>
          <p:spPr bwMode="invGray">
            <a:xfrm>
              <a:off x="1426" y="2040"/>
              <a:ext cx="180" cy="88"/>
            </a:xfrm>
            <a:custGeom>
              <a:avLst/>
              <a:gdLst>
                <a:gd name="T0" fmla="*/ 11 w 240"/>
                <a:gd name="T1" fmla="*/ 1 h 117"/>
                <a:gd name="T2" fmla="*/ 5 w 240"/>
                <a:gd name="T3" fmla="*/ 6 h 117"/>
                <a:gd name="T4" fmla="*/ 2 w 240"/>
                <a:gd name="T5" fmla="*/ 7 h 117"/>
                <a:gd name="T6" fmla="*/ 0 w 240"/>
                <a:gd name="T7" fmla="*/ 8 h 117"/>
                <a:gd name="T8" fmla="*/ 5 w 240"/>
                <a:gd name="T9" fmla="*/ 11 h 117"/>
                <a:gd name="T10" fmla="*/ 8 w 240"/>
                <a:gd name="T11" fmla="*/ 11 h 117"/>
                <a:gd name="T12" fmla="*/ 13 w 240"/>
                <a:gd name="T13" fmla="*/ 8 h 117"/>
                <a:gd name="T14" fmla="*/ 15 w 240"/>
                <a:gd name="T15" fmla="*/ 8 h 117"/>
                <a:gd name="T16" fmla="*/ 15 w 240"/>
                <a:gd name="T17" fmla="*/ 10 h 117"/>
                <a:gd name="T18" fmla="*/ 11 w 240"/>
                <a:gd name="T19" fmla="*/ 11 h 117"/>
                <a:gd name="T20" fmla="*/ 13 w 240"/>
                <a:gd name="T21" fmla="*/ 13 h 117"/>
                <a:gd name="T22" fmla="*/ 8 w 240"/>
                <a:gd name="T23" fmla="*/ 16 h 117"/>
                <a:gd name="T24" fmla="*/ 13 w 240"/>
                <a:gd name="T25" fmla="*/ 20 h 117"/>
                <a:gd name="T26" fmla="*/ 15 w 240"/>
                <a:gd name="T27" fmla="*/ 20 h 117"/>
                <a:gd name="T28" fmla="*/ 22 w 240"/>
                <a:gd name="T29" fmla="*/ 19 h 117"/>
                <a:gd name="T30" fmla="*/ 27 w 240"/>
                <a:gd name="T31" fmla="*/ 19 h 117"/>
                <a:gd name="T32" fmla="*/ 30 w 240"/>
                <a:gd name="T33" fmla="*/ 22 h 117"/>
                <a:gd name="T34" fmla="*/ 37 w 240"/>
                <a:gd name="T35" fmla="*/ 20 h 117"/>
                <a:gd name="T36" fmla="*/ 40 w 240"/>
                <a:gd name="T37" fmla="*/ 19 h 117"/>
                <a:gd name="T38" fmla="*/ 40 w 240"/>
                <a:gd name="T39" fmla="*/ 14 h 117"/>
                <a:gd name="T40" fmla="*/ 42 w 240"/>
                <a:gd name="T41" fmla="*/ 13 h 117"/>
                <a:gd name="T42" fmla="*/ 43 w 240"/>
                <a:gd name="T43" fmla="*/ 8 h 117"/>
                <a:gd name="T44" fmla="*/ 38 w 240"/>
                <a:gd name="T45" fmla="*/ 11 h 117"/>
                <a:gd name="T46" fmla="*/ 36 w 240"/>
                <a:gd name="T47" fmla="*/ 8 h 117"/>
                <a:gd name="T48" fmla="*/ 31 w 240"/>
                <a:gd name="T49" fmla="*/ 8 h 117"/>
                <a:gd name="T50" fmla="*/ 24 w 240"/>
                <a:gd name="T51" fmla="*/ 2 h 117"/>
                <a:gd name="T52" fmla="*/ 17 w 240"/>
                <a:gd name="T53" fmla="*/ 2 h 117"/>
                <a:gd name="T54" fmla="*/ 15 w 240"/>
                <a:gd name="T55" fmla="*/ 1 h 117"/>
                <a:gd name="T56" fmla="*/ 11 w 240"/>
                <a:gd name="T57" fmla="*/ 1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5" name="Freeform 25"/>
            <p:cNvSpPr>
              <a:spLocks/>
            </p:cNvSpPr>
            <p:nvPr/>
          </p:nvSpPr>
          <p:spPr bwMode="invGray">
            <a:xfrm>
              <a:off x="1506" y="1999"/>
              <a:ext cx="146" cy="60"/>
            </a:xfrm>
            <a:custGeom>
              <a:avLst/>
              <a:gdLst>
                <a:gd name="T0" fmla="*/ 17 w 194"/>
                <a:gd name="T1" fmla="*/ 2 h 80"/>
                <a:gd name="T2" fmla="*/ 3 w 194"/>
                <a:gd name="T3" fmla="*/ 5 h 80"/>
                <a:gd name="T4" fmla="*/ 2 w 194"/>
                <a:gd name="T5" fmla="*/ 6 h 80"/>
                <a:gd name="T6" fmla="*/ 11 w 194"/>
                <a:gd name="T7" fmla="*/ 10 h 80"/>
                <a:gd name="T8" fmla="*/ 25 w 194"/>
                <a:gd name="T9" fmla="*/ 14 h 80"/>
                <a:gd name="T10" fmla="*/ 32 w 194"/>
                <a:gd name="T11" fmla="*/ 13 h 80"/>
                <a:gd name="T12" fmla="*/ 34 w 194"/>
                <a:gd name="T13" fmla="*/ 11 h 80"/>
                <a:gd name="T14" fmla="*/ 32 w 194"/>
                <a:gd name="T15" fmla="*/ 8 h 80"/>
                <a:gd name="T16" fmla="*/ 30 w 194"/>
                <a:gd name="T17" fmla="*/ 6 h 80"/>
                <a:gd name="T18" fmla="*/ 23 w 194"/>
                <a:gd name="T19" fmla="*/ 5 h 80"/>
                <a:gd name="T20" fmla="*/ 17 w 194"/>
                <a:gd name="T21" fmla="*/ 2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6" name="Freeform 26"/>
            <p:cNvSpPr>
              <a:spLocks/>
            </p:cNvSpPr>
            <p:nvPr/>
          </p:nvSpPr>
          <p:spPr bwMode="invGray">
            <a:xfrm>
              <a:off x="1711" y="2069"/>
              <a:ext cx="233" cy="190"/>
            </a:xfrm>
            <a:custGeom>
              <a:avLst/>
              <a:gdLst>
                <a:gd name="T0" fmla="*/ 13 w 310"/>
                <a:gd name="T1" fmla="*/ 1 h 254"/>
                <a:gd name="T2" fmla="*/ 10 w 310"/>
                <a:gd name="T3" fmla="*/ 4 h 254"/>
                <a:gd name="T4" fmla="*/ 4 w 310"/>
                <a:gd name="T5" fmla="*/ 7 h 254"/>
                <a:gd name="T6" fmla="*/ 10 w 310"/>
                <a:gd name="T7" fmla="*/ 13 h 254"/>
                <a:gd name="T8" fmla="*/ 14 w 310"/>
                <a:gd name="T9" fmla="*/ 15 h 254"/>
                <a:gd name="T10" fmla="*/ 19 w 310"/>
                <a:gd name="T11" fmla="*/ 17 h 254"/>
                <a:gd name="T12" fmla="*/ 23 w 310"/>
                <a:gd name="T13" fmla="*/ 15 h 254"/>
                <a:gd name="T14" fmla="*/ 26 w 310"/>
                <a:gd name="T15" fmla="*/ 18 h 254"/>
                <a:gd name="T16" fmla="*/ 26 w 310"/>
                <a:gd name="T17" fmla="*/ 22 h 254"/>
                <a:gd name="T18" fmla="*/ 21 w 310"/>
                <a:gd name="T19" fmla="*/ 27 h 254"/>
                <a:gd name="T20" fmla="*/ 17 w 310"/>
                <a:gd name="T21" fmla="*/ 30 h 254"/>
                <a:gd name="T22" fmla="*/ 13 w 310"/>
                <a:gd name="T23" fmla="*/ 29 h 254"/>
                <a:gd name="T24" fmla="*/ 11 w 310"/>
                <a:gd name="T25" fmla="*/ 29 h 254"/>
                <a:gd name="T26" fmla="*/ 8 w 310"/>
                <a:gd name="T27" fmla="*/ 33 h 254"/>
                <a:gd name="T28" fmla="*/ 8 w 310"/>
                <a:gd name="T29" fmla="*/ 34 h 254"/>
                <a:gd name="T30" fmla="*/ 13 w 310"/>
                <a:gd name="T31" fmla="*/ 36 h 254"/>
                <a:gd name="T32" fmla="*/ 17 w 310"/>
                <a:gd name="T33" fmla="*/ 36 h 254"/>
                <a:gd name="T34" fmla="*/ 21 w 310"/>
                <a:gd name="T35" fmla="*/ 40 h 254"/>
                <a:gd name="T36" fmla="*/ 23 w 310"/>
                <a:gd name="T37" fmla="*/ 41 h 254"/>
                <a:gd name="T38" fmla="*/ 25 w 310"/>
                <a:gd name="T39" fmla="*/ 42 h 254"/>
                <a:gd name="T40" fmla="*/ 29 w 310"/>
                <a:gd name="T41" fmla="*/ 44 h 254"/>
                <a:gd name="T42" fmla="*/ 33 w 310"/>
                <a:gd name="T43" fmla="*/ 41 h 254"/>
                <a:gd name="T44" fmla="*/ 37 w 310"/>
                <a:gd name="T45" fmla="*/ 41 h 254"/>
                <a:gd name="T46" fmla="*/ 41 w 310"/>
                <a:gd name="T47" fmla="*/ 37 h 254"/>
                <a:gd name="T48" fmla="*/ 40 w 310"/>
                <a:gd name="T49" fmla="*/ 32 h 254"/>
                <a:gd name="T50" fmla="*/ 39 w 310"/>
                <a:gd name="T51" fmla="*/ 30 h 254"/>
                <a:gd name="T52" fmla="*/ 42 w 310"/>
                <a:gd name="T53" fmla="*/ 29 h 254"/>
                <a:gd name="T54" fmla="*/ 44 w 310"/>
                <a:gd name="T55" fmla="*/ 32 h 254"/>
                <a:gd name="T56" fmla="*/ 44 w 310"/>
                <a:gd name="T57" fmla="*/ 34 h 254"/>
                <a:gd name="T58" fmla="*/ 47 w 310"/>
                <a:gd name="T59" fmla="*/ 34 h 254"/>
                <a:gd name="T60" fmla="*/ 55 w 310"/>
                <a:gd name="T61" fmla="*/ 29 h 254"/>
                <a:gd name="T62" fmla="*/ 53 w 310"/>
                <a:gd name="T63" fmla="*/ 25 h 254"/>
                <a:gd name="T64" fmla="*/ 47 w 310"/>
                <a:gd name="T65" fmla="*/ 22 h 254"/>
                <a:gd name="T66" fmla="*/ 48 w 310"/>
                <a:gd name="T67" fmla="*/ 19 h 254"/>
                <a:gd name="T68" fmla="*/ 50 w 310"/>
                <a:gd name="T69" fmla="*/ 18 h 254"/>
                <a:gd name="T70" fmla="*/ 45 w 310"/>
                <a:gd name="T71" fmla="*/ 10 h 254"/>
                <a:gd name="T72" fmla="*/ 42 w 310"/>
                <a:gd name="T73" fmla="*/ 10 h 254"/>
                <a:gd name="T74" fmla="*/ 40 w 310"/>
                <a:gd name="T75" fmla="*/ 10 h 254"/>
                <a:gd name="T76" fmla="*/ 36 w 310"/>
                <a:gd name="T77" fmla="*/ 5 h 254"/>
                <a:gd name="T78" fmla="*/ 29 w 310"/>
                <a:gd name="T79" fmla="*/ 7 h 254"/>
                <a:gd name="T80" fmla="*/ 30 w 310"/>
                <a:gd name="T81" fmla="*/ 4 h 254"/>
                <a:gd name="T82" fmla="*/ 25 w 310"/>
                <a:gd name="T83" fmla="*/ 3 h 254"/>
                <a:gd name="T84" fmla="*/ 22 w 310"/>
                <a:gd name="T85" fmla="*/ 3 h 254"/>
                <a:gd name="T86" fmla="*/ 13 w 310"/>
                <a:gd name="T87" fmla="*/ 1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7" name="Freeform 27"/>
            <p:cNvSpPr>
              <a:spLocks/>
            </p:cNvSpPr>
            <p:nvPr/>
          </p:nvSpPr>
          <p:spPr bwMode="invGray">
            <a:xfrm>
              <a:off x="1709" y="1987"/>
              <a:ext cx="44" cy="37"/>
            </a:xfrm>
            <a:custGeom>
              <a:avLst/>
              <a:gdLst>
                <a:gd name="T0" fmla="*/ 4 w 59"/>
                <a:gd name="T1" fmla="*/ 0 h 50"/>
                <a:gd name="T2" fmla="*/ 0 w 59"/>
                <a:gd name="T3" fmla="*/ 1 h 50"/>
                <a:gd name="T4" fmla="*/ 5 w 59"/>
                <a:gd name="T5" fmla="*/ 7 h 50"/>
                <a:gd name="T6" fmla="*/ 8 w 59"/>
                <a:gd name="T7" fmla="*/ 8 h 50"/>
                <a:gd name="T8" fmla="*/ 10 w 59"/>
                <a:gd name="T9" fmla="*/ 5 h 50"/>
                <a:gd name="T10" fmla="*/ 7 w 59"/>
                <a:gd name="T11" fmla="*/ 1 h 50"/>
                <a:gd name="T12" fmla="*/ 4 w 59"/>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8" name="Freeform 28"/>
            <p:cNvSpPr>
              <a:spLocks/>
            </p:cNvSpPr>
            <p:nvPr/>
          </p:nvSpPr>
          <p:spPr bwMode="invGray">
            <a:xfrm>
              <a:off x="1625" y="2057"/>
              <a:ext cx="65" cy="42"/>
            </a:xfrm>
            <a:custGeom>
              <a:avLst/>
              <a:gdLst>
                <a:gd name="T0" fmla="*/ 8 w 86"/>
                <a:gd name="T1" fmla="*/ 1 h 57"/>
                <a:gd name="T2" fmla="*/ 5 w 86"/>
                <a:gd name="T3" fmla="*/ 4 h 57"/>
                <a:gd name="T4" fmla="*/ 2 w 86"/>
                <a:gd name="T5" fmla="*/ 4 h 57"/>
                <a:gd name="T6" fmla="*/ 3 w 86"/>
                <a:gd name="T7" fmla="*/ 10 h 57"/>
                <a:gd name="T8" fmla="*/ 14 w 86"/>
                <a:gd name="T9" fmla="*/ 5 h 57"/>
                <a:gd name="T10" fmla="*/ 16 w 86"/>
                <a:gd name="T11" fmla="*/ 3 h 57"/>
                <a:gd name="T12" fmla="*/ 11 w 86"/>
                <a:gd name="T13" fmla="*/ 1 h 57"/>
                <a:gd name="T14" fmla="*/ 8 w 86"/>
                <a:gd name="T15" fmla="*/ 1 h 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9" name="Freeform 29"/>
            <p:cNvSpPr>
              <a:spLocks/>
            </p:cNvSpPr>
            <p:nvPr/>
          </p:nvSpPr>
          <p:spPr bwMode="invGray">
            <a:xfrm>
              <a:off x="1693" y="2065"/>
              <a:ext cx="54" cy="25"/>
            </a:xfrm>
            <a:custGeom>
              <a:avLst/>
              <a:gdLst>
                <a:gd name="T0" fmla="*/ 7 w 73"/>
                <a:gd name="T1" fmla="*/ 0 h 34"/>
                <a:gd name="T2" fmla="*/ 1 w 73"/>
                <a:gd name="T3" fmla="*/ 3 h 34"/>
                <a:gd name="T4" fmla="*/ 4 w 73"/>
                <a:gd name="T5" fmla="*/ 5 h 34"/>
                <a:gd name="T6" fmla="*/ 9 w 73"/>
                <a:gd name="T7" fmla="*/ 4 h 34"/>
                <a:gd name="T8" fmla="*/ 10 w 73"/>
                <a:gd name="T9" fmla="*/ 3 h 34"/>
                <a:gd name="T10" fmla="*/ 7 w 73"/>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20" name="Freeform 30"/>
            <p:cNvSpPr>
              <a:spLocks/>
            </p:cNvSpPr>
            <p:nvPr/>
          </p:nvSpPr>
          <p:spPr bwMode="invGray">
            <a:xfrm>
              <a:off x="1664" y="2029"/>
              <a:ext cx="64" cy="34"/>
            </a:xfrm>
            <a:custGeom>
              <a:avLst/>
              <a:gdLst>
                <a:gd name="T0" fmla="*/ 11 w 85"/>
                <a:gd name="T1" fmla="*/ 2 h 45"/>
                <a:gd name="T2" fmla="*/ 5 w 85"/>
                <a:gd name="T3" fmla="*/ 2 h 45"/>
                <a:gd name="T4" fmla="*/ 0 w 85"/>
                <a:gd name="T5" fmla="*/ 4 h 45"/>
                <a:gd name="T6" fmla="*/ 8 w 85"/>
                <a:gd name="T7" fmla="*/ 6 h 45"/>
                <a:gd name="T8" fmla="*/ 11 w 85"/>
                <a:gd name="T9" fmla="*/ 8 h 45"/>
                <a:gd name="T10" fmla="*/ 15 w 85"/>
                <a:gd name="T11" fmla="*/ 4 h 45"/>
                <a:gd name="T12" fmla="*/ 15 w 85"/>
                <a:gd name="T13" fmla="*/ 2 h 45"/>
                <a:gd name="T14" fmla="*/ 11 w 85"/>
                <a:gd name="T15" fmla="*/ 0 h 45"/>
                <a:gd name="T16" fmla="*/ 11 w 85"/>
                <a:gd name="T17" fmla="*/ 2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21" name="Freeform 31"/>
            <p:cNvSpPr>
              <a:spLocks/>
            </p:cNvSpPr>
            <p:nvPr/>
          </p:nvSpPr>
          <p:spPr bwMode="invGray">
            <a:xfrm>
              <a:off x="1637" y="1997"/>
              <a:ext cx="44" cy="24"/>
            </a:xfrm>
            <a:custGeom>
              <a:avLst/>
              <a:gdLst>
                <a:gd name="T0" fmla="*/ 3 w 58"/>
                <a:gd name="T1" fmla="*/ 2 h 31"/>
                <a:gd name="T2" fmla="*/ 0 w 58"/>
                <a:gd name="T3" fmla="*/ 4 h 31"/>
                <a:gd name="T4" fmla="*/ 4 w 58"/>
                <a:gd name="T5" fmla="*/ 6 h 31"/>
                <a:gd name="T6" fmla="*/ 5 w 58"/>
                <a:gd name="T7" fmla="*/ 4 h 31"/>
                <a:gd name="T8" fmla="*/ 10 w 58"/>
                <a:gd name="T9" fmla="*/ 2 h 31"/>
                <a:gd name="T10" fmla="*/ 8 w 58"/>
                <a:gd name="T11" fmla="*/ 0 h 31"/>
                <a:gd name="T12" fmla="*/ 3 w 58"/>
                <a:gd name="T13" fmla="*/ 2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22" name="Freeform 32"/>
            <p:cNvSpPr>
              <a:spLocks/>
            </p:cNvSpPr>
            <p:nvPr/>
          </p:nvSpPr>
          <p:spPr bwMode="invGray">
            <a:xfrm>
              <a:off x="1751" y="2000"/>
              <a:ext cx="114" cy="77"/>
            </a:xfrm>
            <a:custGeom>
              <a:avLst/>
              <a:gdLst>
                <a:gd name="T0" fmla="*/ 8 w 152"/>
                <a:gd name="T1" fmla="*/ 0 h 102"/>
                <a:gd name="T2" fmla="*/ 3 w 152"/>
                <a:gd name="T3" fmla="*/ 2 h 102"/>
                <a:gd name="T4" fmla="*/ 2 w 152"/>
                <a:gd name="T5" fmla="*/ 8 h 102"/>
                <a:gd name="T6" fmla="*/ 2 w 152"/>
                <a:gd name="T7" fmla="*/ 11 h 102"/>
                <a:gd name="T8" fmla="*/ 0 w 152"/>
                <a:gd name="T9" fmla="*/ 13 h 102"/>
                <a:gd name="T10" fmla="*/ 11 w 152"/>
                <a:gd name="T11" fmla="*/ 16 h 102"/>
                <a:gd name="T12" fmla="*/ 15 w 152"/>
                <a:gd name="T13" fmla="*/ 17 h 102"/>
                <a:gd name="T14" fmla="*/ 28 w 152"/>
                <a:gd name="T15" fmla="*/ 16 h 102"/>
                <a:gd name="T16" fmla="*/ 14 w 152"/>
                <a:gd name="T17" fmla="*/ 13 h 102"/>
                <a:gd name="T18" fmla="*/ 10 w 152"/>
                <a:gd name="T19" fmla="*/ 11 h 102"/>
                <a:gd name="T20" fmla="*/ 8 w 152"/>
                <a:gd name="T21" fmla="*/ 10 h 102"/>
                <a:gd name="T22" fmla="*/ 10 w 152"/>
                <a:gd name="T23" fmla="*/ 6 h 102"/>
                <a:gd name="T24" fmla="*/ 8 w 152"/>
                <a:gd name="T25" fmla="*/ 0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23" name="Freeform 33"/>
            <p:cNvSpPr>
              <a:spLocks/>
            </p:cNvSpPr>
            <p:nvPr/>
          </p:nvSpPr>
          <p:spPr bwMode="invGray">
            <a:xfrm>
              <a:off x="664" y="2245"/>
              <a:ext cx="25" cy="15"/>
            </a:xfrm>
            <a:custGeom>
              <a:avLst/>
              <a:gdLst>
                <a:gd name="T0" fmla="*/ 5 w 34"/>
                <a:gd name="T1" fmla="*/ 0 h 20"/>
                <a:gd name="T2" fmla="*/ 4 w 34"/>
                <a:gd name="T3" fmla="*/ 4 h 20"/>
                <a:gd name="T4" fmla="*/ 1 w 34"/>
                <a:gd name="T5" fmla="*/ 4 h 20"/>
                <a:gd name="T6" fmla="*/ 1 w 34"/>
                <a:gd name="T7" fmla="*/ 2 h 20"/>
                <a:gd name="T8" fmla="*/ 5 w 34"/>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24" name="Freeform 34"/>
            <p:cNvSpPr>
              <a:spLocks/>
            </p:cNvSpPr>
            <p:nvPr/>
          </p:nvSpPr>
          <p:spPr bwMode="invGray">
            <a:xfrm>
              <a:off x="1421" y="2756"/>
              <a:ext cx="16" cy="12"/>
            </a:xfrm>
            <a:custGeom>
              <a:avLst/>
              <a:gdLst>
                <a:gd name="T0" fmla="*/ 2 w 21"/>
                <a:gd name="T1" fmla="*/ 0 h 16"/>
                <a:gd name="T2" fmla="*/ 3 w 21"/>
                <a:gd name="T3" fmla="*/ 3 h 16"/>
                <a:gd name="T4" fmla="*/ 2 w 21"/>
                <a:gd name="T5" fmla="*/ 0 h 16"/>
                <a:gd name="T6" fmla="*/ 0 60000 65536"/>
                <a:gd name="T7" fmla="*/ 0 60000 65536"/>
                <a:gd name="T8" fmla="*/ 0 60000 65536"/>
              </a:gdLst>
              <a:ahLst/>
              <a:cxnLst>
                <a:cxn ang="T6">
                  <a:pos x="T0" y="T1"/>
                </a:cxn>
                <a:cxn ang="T7">
                  <a:pos x="T2" y="T3"/>
                </a:cxn>
                <a:cxn ang="T8">
                  <a:pos x="T4" y="T5"/>
                </a:cxn>
              </a:cxnLst>
              <a:rect l="0" t="0" r="r" b="b"/>
              <a:pathLst>
                <a:path w="21" h="16">
                  <a:moveTo>
                    <a:pt x="3" y="0"/>
                  </a:moveTo>
                  <a:cubicBezTo>
                    <a:pt x="0" y="9"/>
                    <a:pt x="6" y="11"/>
                    <a:pt x="13" y="16"/>
                  </a:cubicBezTo>
                  <a:cubicBezTo>
                    <a:pt x="21" y="4"/>
                    <a:pt x="16" y="2"/>
                    <a:pt x="3"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25" name="Freeform 35"/>
            <p:cNvSpPr>
              <a:spLocks/>
            </p:cNvSpPr>
            <p:nvPr/>
          </p:nvSpPr>
          <p:spPr bwMode="invGray">
            <a:xfrm>
              <a:off x="1424" y="2781"/>
              <a:ext cx="16" cy="12"/>
            </a:xfrm>
            <a:custGeom>
              <a:avLst/>
              <a:gdLst>
                <a:gd name="T0" fmla="*/ 2 w 21"/>
                <a:gd name="T1" fmla="*/ 0 h 16"/>
                <a:gd name="T2" fmla="*/ 3 w 21"/>
                <a:gd name="T3" fmla="*/ 3 h 16"/>
                <a:gd name="T4" fmla="*/ 2 w 21"/>
                <a:gd name="T5" fmla="*/ 0 h 16"/>
                <a:gd name="T6" fmla="*/ 0 60000 65536"/>
                <a:gd name="T7" fmla="*/ 0 60000 65536"/>
                <a:gd name="T8" fmla="*/ 0 60000 65536"/>
              </a:gdLst>
              <a:ahLst/>
              <a:cxnLst>
                <a:cxn ang="T6">
                  <a:pos x="T0" y="T1"/>
                </a:cxn>
                <a:cxn ang="T7">
                  <a:pos x="T2" y="T3"/>
                </a:cxn>
                <a:cxn ang="T8">
                  <a:pos x="T4" y="T5"/>
                </a:cxn>
              </a:cxnLst>
              <a:rect l="0" t="0" r="r" b="b"/>
              <a:pathLst>
                <a:path w="21" h="16">
                  <a:moveTo>
                    <a:pt x="3" y="0"/>
                  </a:moveTo>
                  <a:cubicBezTo>
                    <a:pt x="0" y="9"/>
                    <a:pt x="6" y="11"/>
                    <a:pt x="13" y="16"/>
                  </a:cubicBezTo>
                  <a:cubicBezTo>
                    <a:pt x="21" y="4"/>
                    <a:pt x="16" y="2"/>
                    <a:pt x="3"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26" name="Freeform 36"/>
            <p:cNvSpPr>
              <a:spLocks/>
            </p:cNvSpPr>
            <p:nvPr/>
          </p:nvSpPr>
          <p:spPr bwMode="invGray">
            <a:xfrm>
              <a:off x="1628" y="2913"/>
              <a:ext cx="15" cy="12"/>
            </a:xfrm>
            <a:custGeom>
              <a:avLst/>
              <a:gdLst>
                <a:gd name="T0" fmla="*/ 1 w 21"/>
                <a:gd name="T1" fmla="*/ 0 h 16"/>
                <a:gd name="T2" fmla="*/ 1 w 21"/>
                <a:gd name="T3" fmla="*/ 3 h 16"/>
                <a:gd name="T4" fmla="*/ 1 w 21"/>
                <a:gd name="T5" fmla="*/ 0 h 16"/>
                <a:gd name="T6" fmla="*/ 0 60000 65536"/>
                <a:gd name="T7" fmla="*/ 0 60000 65536"/>
                <a:gd name="T8" fmla="*/ 0 60000 65536"/>
              </a:gdLst>
              <a:ahLst/>
              <a:cxnLst>
                <a:cxn ang="T6">
                  <a:pos x="T0" y="T1"/>
                </a:cxn>
                <a:cxn ang="T7">
                  <a:pos x="T2" y="T3"/>
                </a:cxn>
                <a:cxn ang="T8">
                  <a:pos x="T4" y="T5"/>
                </a:cxn>
              </a:cxnLst>
              <a:rect l="0" t="0" r="r" b="b"/>
              <a:pathLst>
                <a:path w="21" h="16">
                  <a:moveTo>
                    <a:pt x="3" y="0"/>
                  </a:moveTo>
                  <a:cubicBezTo>
                    <a:pt x="0" y="9"/>
                    <a:pt x="6" y="11"/>
                    <a:pt x="13" y="16"/>
                  </a:cubicBezTo>
                  <a:cubicBezTo>
                    <a:pt x="21" y="4"/>
                    <a:pt x="16" y="2"/>
                    <a:pt x="3"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27" name="Freeform 37"/>
            <p:cNvSpPr>
              <a:spLocks/>
            </p:cNvSpPr>
            <p:nvPr/>
          </p:nvSpPr>
          <p:spPr bwMode="invGray">
            <a:xfrm>
              <a:off x="1752" y="2429"/>
              <a:ext cx="38" cy="18"/>
            </a:xfrm>
            <a:custGeom>
              <a:avLst/>
              <a:gdLst>
                <a:gd name="T0" fmla="*/ 2 w 51"/>
                <a:gd name="T1" fmla="*/ 0 h 24"/>
                <a:gd name="T2" fmla="*/ 1 w 51"/>
                <a:gd name="T3" fmla="*/ 4 h 24"/>
                <a:gd name="T4" fmla="*/ 4 w 51"/>
                <a:gd name="T5" fmla="*/ 5 h 24"/>
                <a:gd name="T6" fmla="*/ 5 w 51"/>
                <a:gd name="T7" fmla="*/ 2 h 24"/>
                <a:gd name="T8" fmla="*/ 2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28" name="Freeform 38"/>
            <p:cNvSpPr>
              <a:spLocks/>
            </p:cNvSpPr>
            <p:nvPr/>
          </p:nvSpPr>
          <p:spPr bwMode="invGray">
            <a:xfrm>
              <a:off x="1652" y="2224"/>
              <a:ext cx="38" cy="18"/>
            </a:xfrm>
            <a:custGeom>
              <a:avLst/>
              <a:gdLst>
                <a:gd name="T0" fmla="*/ 2 w 51"/>
                <a:gd name="T1" fmla="*/ 0 h 24"/>
                <a:gd name="T2" fmla="*/ 1 w 51"/>
                <a:gd name="T3" fmla="*/ 4 h 24"/>
                <a:gd name="T4" fmla="*/ 4 w 51"/>
                <a:gd name="T5" fmla="*/ 5 h 24"/>
                <a:gd name="T6" fmla="*/ 5 w 51"/>
                <a:gd name="T7" fmla="*/ 2 h 24"/>
                <a:gd name="T8" fmla="*/ 2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29" name="Freeform 39"/>
            <p:cNvSpPr>
              <a:spLocks/>
            </p:cNvSpPr>
            <p:nvPr/>
          </p:nvSpPr>
          <p:spPr bwMode="invGray">
            <a:xfrm>
              <a:off x="1717" y="2045"/>
              <a:ext cx="39" cy="18"/>
            </a:xfrm>
            <a:custGeom>
              <a:avLst/>
              <a:gdLst>
                <a:gd name="T0" fmla="*/ 3 w 51"/>
                <a:gd name="T1" fmla="*/ 0 h 24"/>
                <a:gd name="T2" fmla="*/ 2 w 51"/>
                <a:gd name="T3" fmla="*/ 4 h 24"/>
                <a:gd name="T4" fmla="*/ 5 w 51"/>
                <a:gd name="T5" fmla="*/ 5 h 24"/>
                <a:gd name="T6" fmla="*/ 6 w 51"/>
                <a:gd name="T7" fmla="*/ 2 h 24"/>
                <a:gd name="T8" fmla="*/ 3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30" name="Freeform 40"/>
            <p:cNvSpPr>
              <a:spLocks/>
            </p:cNvSpPr>
            <p:nvPr/>
          </p:nvSpPr>
          <p:spPr bwMode="invGray">
            <a:xfrm>
              <a:off x="1780" y="2153"/>
              <a:ext cx="38" cy="18"/>
            </a:xfrm>
            <a:custGeom>
              <a:avLst/>
              <a:gdLst>
                <a:gd name="T0" fmla="*/ 2 w 51"/>
                <a:gd name="T1" fmla="*/ 0 h 24"/>
                <a:gd name="T2" fmla="*/ 1 w 51"/>
                <a:gd name="T3" fmla="*/ 4 h 24"/>
                <a:gd name="T4" fmla="*/ 4 w 51"/>
                <a:gd name="T5" fmla="*/ 5 h 24"/>
                <a:gd name="T6" fmla="*/ 5 w 51"/>
                <a:gd name="T7" fmla="*/ 2 h 24"/>
                <a:gd name="T8" fmla="*/ 2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31" name="Freeform 41"/>
            <p:cNvSpPr>
              <a:spLocks/>
            </p:cNvSpPr>
            <p:nvPr/>
          </p:nvSpPr>
          <p:spPr bwMode="invGray">
            <a:xfrm>
              <a:off x="1796" y="1951"/>
              <a:ext cx="696" cy="346"/>
            </a:xfrm>
            <a:custGeom>
              <a:avLst/>
              <a:gdLst>
                <a:gd name="T0" fmla="*/ 5 w 929"/>
                <a:gd name="T1" fmla="*/ 10 h 462"/>
                <a:gd name="T2" fmla="*/ 1 w 929"/>
                <a:gd name="T3" fmla="*/ 16 h 462"/>
                <a:gd name="T4" fmla="*/ 6 w 929"/>
                <a:gd name="T5" fmla="*/ 17 h 462"/>
                <a:gd name="T6" fmla="*/ 3 w 929"/>
                <a:gd name="T7" fmla="*/ 21 h 462"/>
                <a:gd name="T8" fmla="*/ 18 w 929"/>
                <a:gd name="T9" fmla="*/ 24 h 462"/>
                <a:gd name="T10" fmla="*/ 25 w 929"/>
                <a:gd name="T11" fmla="*/ 23 h 462"/>
                <a:gd name="T12" fmla="*/ 44 w 929"/>
                <a:gd name="T13" fmla="*/ 13 h 462"/>
                <a:gd name="T14" fmla="*/ 53 w 929"/>
                <a:gd name="T15" fmla="*/ 12 h 462"/>
                <a:gd name="T16" fmla="*/ 57 w 929"/>
                <a:gd name="T17" fmla="*/ 14 h 462"/>
                <a:gd name="T18" fmla="*/ 48 w 929"/>
                <a:gd name="T19" fmla="*/ 16 h 462"/>
                <a:gd name="T20" fmla="*/ 43 w 929"/>
                <a:gd name="T21" fmla="*/ 19 h 462"/>
                <a:gd name="T22" fmla="*/ 44 w 929"/>
                <a:gd name="T23" fmla="*/ 21 h 462"/>
                <a:gd name="T24" fmla="*/ 46 w 929"/>
                <a:gd name="T25" fmla="*/ 28 h 462"/>
                <a:gd name="T26" fmla="*/ 61 w 929"/>
                <a:gd name="T27" fmla="*/ 34 h 462"/>
                <a:gd name="T28" fmla="*/ 59 w 929"/>
                <a:gd name="T29" fmla="*/ 37 h 462"/>
                <a:gd name="T30" fmla="*/ 65 w 929"/>
                <a:gd name="T31" fmla="*/ 43 h 462"/>
                <a:gd name="T32" fmla="*/ 61 w 929"/>
                <a:gd name="T33" fmla="*/ 47 h 462"/>
                <a:gd name="T34" fmla="*/ 57 w 929"/>
                <a:gd name="T35" fmla="*/ 52 h 462"/>
                <a:gd name="T36" fmla="*/ 52 w 929"/>
                <a:gd name="T37" fmla="*/ 57 h 462"/>
                <a:gd name="T38" fmla="*/ 52 w 929"/>
                <a:gd name="T39" fmla="*/ 75 h 462"/>
                <a:gd name="T40" fmla="*/ 59 w 929"/>
                <a:gd name="T41" fmla="*/ 79 h 462"/>
                <a:gd name="T42" fmla="*/ 68 w 929"/>
                <a:gd name="T43" fmla="*/ 79 h 462"/>
                <a:gd name="T44" fmla="*/ 73 w 929"/>
                <a:gd name="T45" fmla="*/ 75 h 462"/>
                <a:gd name="T46" fmla="*/ 90 w 929"/>
                <a:gd name="T47" fmla="*/ 63 h 462"/>
                <a:gd name="T48" fmla="*/ 101 w 929"/>
                <a:gd name="T49" fmla="*/ 59 h 462"/>
                <a:gd name="T50" fmla="*/ 115 w 929"/>
                <a:gd name="T51" fmla="*/ 55 h 462"/>
                <a:gd name="T52" fmla="*/ 127 w 929"/>
                <a:gd name="T53" fmla="*/ 51 h 462"/>
                <a:gd name="T54" fmla="*/ 135 w 929"/>
                <a:gd name="T55" fmla="*/ 46 h 462"/>
                <a:gd name="T56" fmla="*/ 142 w 929"/>
                <a:gd name="T57" fmla="*/ 35 h 462"/>
                <a:gd name="T58" fmla="*/ 142 w 929"/>
                <a:gd name="T59" fmla="*/ 27 h 462"/>
                <a:gd name="T60" fmla="*/ 142 w 929"/>
                <a:gd name="T61" fmla="*/ 22 h 462"/>
                <a:gd name="T62" fmla="*/ 147 w 929"/>
                <a:gd name="T63" fmla="*/ 16 h 462"/>
                <a:gd name="T64" fmla="*/ 155 w 929"/>
                <a:gd name="T65" fmla="*/ 16 h 462"/>
                <a:gd name="T66" fmla="*/ 163 w 929"/>
                <a:gd name="T67" fmla="*/ 9 h 462"/>
                <a:gd name="T68" fmla="*/ 157 w 929"/>
                <a:gd name="T69" fmla="*/ 10 h 462"/>
                <a:gd name="T70" fmla="*/ 150 w 929"/>
                <a:gd name="T71" fmla="*/ 7 h 462"/>
                <a:gd name="T72" fmla="*/ 140 w 929"/>
                <a:gd name="T73" fmla="*/ 4 h 462"/>
                <a:gd name="T74" fmla="*/ 113 w 929"/>
                <a:gd name="T75" fmla="*/ 4 h 462"/>
                <a:gd name="T76" fmla="*/ 103 w 929"/>
                <a:gd name="T77" fmla="*/ 7 h 462"/>
                <a:gd name="T78" fmla="*/ 98 w 929"/>
                <a:gd name="T79" fmla="*/ 7 h 462"/>
                <a:gd name="T80" fmla="*/ 91 w 929"/>
                <a:gd name="T81" fmla="*/ 9 h 462"/>
                <a:gd name="T82" fmla="*/ 85 w 929"/>
                <a:gd name="T83" fmla="*/ 5 h 462"/>
                <a:gd name="T84" fmla="*/ 76 w 929"/>
                <a:gd name="T85" fmla="*/ 7 h 462"/>
                <a:gd name="T86" fmla="*/ 64 w 929"/>
                <a:gd name="T87" fmla="*/ 9 h 462"/>
                <a:gd name="T88" fmla="*/ 73 w 929"/>
                <a:gd name="T89" fmla="*/ 7 h 462"/>
                <a:gd name="T90" fmla="*/ 62 w 929"/>
                <a:gd name="T91" fmla="*/ 1 h 462"/>
                <a:gd name="T92" fmla="*/ 59 w 929"/>
                <a:gd name="T93" fmla="*/ 1 h 462"/>
                <a:gd name="T94" fmla="*/ 55 w 929"/>
                <a:gd name="T95" fmla="*/ 1 h 462"/>
                <a:gd name="T96" fmla="*/ 43 w 929"/>
                <a:gd name="T97" fmla="*/ 3 h 462"/>
                <a:gd name="T98" fmla="*/ 28 w 929"/>
                <a:gd name="T99" fmla="*/ 5 h 462"/>
                <a:gd name="T100" fmla="*/ 19 w 929"/>
                <a:gd name="T101" fmla="*/ 4 h 462"/>
                <a:gd name="T102" fmla="*/ 20 w 929"/>
                <a:gd name="T103" fmla="*/ 12 h 462"/>
                <a:gd name="T104" fmla="*/ 18 w 929"/>
                <a:gd name="T105" fmla="*/ 9 h 462"/>
                <a:gd name="T106" fmla="*/ 10 w 929"/>
                <a:gd name="T107" fmla="*/ 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32" name="Freeform 42"/>
            <p:cNvSpPr>
              <a:spLocks/>
            </p:cNvSpPr>
            <p:nvPr/>
          </p:nvSpPr>
          <p:spPr bwMode="invGray">
            <a:xfrm>
              <a:off x="2009" y="2135"/>
              <a:ext cx="39" cy="24"/>
            </a:xfrm>
            <a:custGeom>
              <a:avLst/>
              <a:gdLst>
                <a:gd name="T0" fmla="*/ 6 w 52"/>
                <a:gd name="T1" fmla="*/ 0 h 32"/>
                <a:gd name="T2" fmla="*/ 2 w 52"/>
                <a:gd name="T3" fmla="*/ 4 h 32"/>
                <a:gd name="T4" fmla="*/ 5 w 52"/>
                <a:gd name="T5" fmla="*/ 6 h 32"/>
                <a:gd name="T6" fmla="*/ 8 w 52"/>
                <a:gd name="T7" fmla="*/ 6 h 32"/>
                <a:gd name="T8" fmla="*/ 6 w 52"/>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33" name="Freeform 43"/>
            <p:cNvSpPr>
              <a:spLocks/>
            </p:cNvSpPr>
            <p:nvPr/>
          </p:nvSpPr>
          <p:spPr bwMode="invGray">
            <a:xfrm>
              <a:off x="2292" y="2201"/>
              <a:ext cx="128" cy="54"/>
            </a:xfrm>
            <a:custGeom>
              <a:avLst/>
              <a:gdLst>
                <a:gd name="T0" fmla="*/ 17 w 172"/>
                <a:gd name="T1" fmla="*/ 2 h 72"/>
                <a:gd name="T2" fmla="*/ 11 w 172"/>
                <a:gd name="T3" fmla="*/ 2 h 72"/>
                <a:gd name="T4" fmla="*/ 9 w 172"/>
                <a:gd name="T5" fmla="*/ 0 h 72"/>
                <a:gd name="T6" fmla="*/ 0 w 172"/>
                <a:gd name="T7" fmla="*/ 5 h 72"/>
                <a:gd name="T8" fmla="*/ 5 w 172"/>
                <a:gd name="T9" fmla="*/ 8 h 72"/>
                <a:gd name="T10" fmla="*/ 7 w 172"/>
                <a:gd name="T11" fmla="*/ 11 h 72"/>
                <a:gd name="T12" fmla="*/ 11 w 172"/>
                <a:gd name="T13" fmla="*/ 13 h 72"/>
                <a:gd name="T14" fmla="*/ 13 w 172"/>
                <a:gd name="T15" fmla="*/ 13 h 72"/>
                <a:gd name="T16" fmla="*/ 22 w 172"/>
                <a:gd name="T17" fmla="*/ 11 h 72"/>
                <a:gd name="T18" fmla="*/ 29 w 172"/>
                <a:gd name="T19" fmla="*/ 8 h 72"/>
                <a:gd name="T20" fmla="*/ 25 w 172"/>
                <a:gd name="T21" fmla="*/ 4 h 72"/>
                <a:gd name="T22" fmla="*/ 23 w 172"/>
                <a:gd name="T23" fmla="*/ 2 h 72"/>
                <a:gd name="T24" fmla="*/ 17 w 172"/>
                <a:gd name="T25" fmla="*/ 2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34" name="Freeform 44"/>
            <p:cNvSpPr>
              <a:spLocks/>
            </p:cNvSpPr>
            <p:nvPr/>
          </p:nvSpPr>
          <p:spPr bwMode="invGray">
            <a:xfrm>
              <a:off x="2393" y="2038"/>
              <a:ext cx="39" cy="24"/>
            </a:xfrm>
            <a:custGeom>
              <a:avLst/>
              <a:gdLst>
                <a:gd name="T0" fmla="*/ 6 w 52"/>
                <a:gd name="T1" fmla="*/ 0 h 32"/>
                <a:gd name="T2" fmla="*/ 2 w 52"/>
                <a:gd name="T3" fmla="*/ 4 h 32"/>
                <a:gd name="T4" fmla="*/ 5 w 52"/>
                <a:gd name="T5" fmla="*/ 6 h 32"/>
                <a:gd name="T6" fmla="*/ 8 w 52"/>
                <a:gd name="T7" fmla="*/ 6 h 32"/>
                <a:gd name="T8" fmla="*/ 6 w 52"/>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35" name="Freeform 45"/>
            <p:cNvSpPr>
              <a:spLocks/>
            </p:cNvSpPr>
            <p:nvPr/>
          </p:nvSpPr>
          <p:spPr bwMode="invGray">
            <a:xfrm>
              <a:off x="2662" y="2006"/>
              <a:ext cx="155" cy="63"/>
            </a:xfrm>
            <a:custGeom>
              <a:avLst/>
              <a:gdLst>
                <a:gd name="T0" fmla="*/ 35 w 206"/>
                <a:gd name="T1" fmla="*/ 1 h 85"/>
                <a:gd name="T2" fmla="*/ 19 w 206"/>
                <a:gd name="T3" fmla="*/ 1 h 85"/>
                <a:gd name="T4" fmla="*/ 20 w 206"/>
                <a:gd name="T5" fmla="*/ 4 h 85"/>
                <a:gd name="T6" fmla="*/ 20 w 206"/>
                <a:gd name="T7" fmla="*/ 5 h 85"/>
                <a:gd name="T8" fmla="*/ 17 w 206"/>
                <a:gd name="T9" fmla="*/ 4 h 85"/>
                <a:gd name="T10" fmla="*/ 14 w 206"/>
                <a:gd name="T11" fmla="*/ 3 h 85"/>
                <a:gd name="T12" fmla="*/ 5 w 206"/>
                <a:gd name="T13" fmla="*/ 4 h 85"/>
                <a:gd name="T14" fmla="*/ 6 w 206"/>
                <a:gd name="T15" fmla="*/ 8 h 85"/>
                <a:gd name="T16" fmla="*/ 10 w 206"/>
                <a:gd name="T17" fmla="*/ 9 h 85"/>
                <a:gd name="T18" fmla="*/ 14 w 206"/>
                <a:gd name="T19" fmla="*/ 12 h 85"/>
                <a:gd name="T20" fmla="*/ 17 w 206"/>
                <a:gd name="T21" fmla="*/ 14 h 85"/>
                <a:gd name="T22" fmla="*/ 20 w 206"/>
                <a:gd name="T23" fmla="*/ 11 h 85"/>
                <a:gd name="T24" fmla="*/ 22 w 206"/>
                <a:gd name="T25" fmla="*/ 10 h 85"/>
                <a:gd name="T26" fmla="*/ 23 w 206"/>
                <a:gd name="T27" fmla="*/ 7 h 85"/>
                <a:gd name="T28" fmla="*/ 30 w 206"/>
                <a:gd name="T29" fmla="*/ 5 h 85"/>
                <a:gd name="T30" fmla="*/ 34 w 206"/>
                <a:gd name="T31" fmla="*/ 5 h 85"/>
                <a:gd name="T32" fmla="*/ 36 w 206"/>
                <a:gd name="T33" fmla="*/ 4 h 85"/>
                <a:gd name="T34" fmla="*/ 35 w 206"/>
                <a:gd name="T35" fmla="*/ 1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36" name="Freeform 46"/>
            <p:cNvSpPr>
              <a:spLocks/>
            </p:cNvSpPr>
            <p:nvPr/>
          </p:nvSpPr>
          <p:spPr bwMode="invGray">
            <a:xfrm>
              <a:off x="2759" y="2039"/>
              <a:ext cx="48" cy="21"/>
            </a:xfrm>
            <a:custGeom>
              <a:avLst/>
              <a:gdLst>
                <a:gd name="T0" fmla="*/ 6 w 64"/>
                <a:gd name="T1" fmla="*/ 2 h 28"/>
                <a:gd name="T2" fmla="*/ 2 w 64"/>
                <a:gd name="T3" fmla="*/ 2 h 28"/>
                <a:gd name="T4" fmla="*/ 5 w 64"/>
                <a:gd name="T5" fmla="*/ 5 h 28"/>
                <a:gd name="T6" fmla="*/ 10 w 64"/>
                <a:gd name="T7" fmla="*/ 3 h 28"/>
                <a:gd name="T8" fmla="*/ 6 w 64"/>
                <a:gd name="T9" fmla="*/ 2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37" name="Freeform 47"/>
            <p:cNvSpPr>
              <a:spLocks/>
            </p:cNvSpPr>
            <p:nvPr/>
          </p:nvSpPr>
          <p:spPr bwMode="invGray">
            <a:xfrm>
              <a:off x="2467" y="2311"/>
              <a:ext cx="109" cy="132"/>
            </a:xfrm>
            <a:custGeom>
              <a:avLst/>
              <a:gdLst>
                <a:gd name="T0" fmla="*/ 4 w 146"/>
                <a:gd name="T1" fmla="*/ 4 h 176"/>
                <a:gd name="T2" fmla="*/ 0 w 146"/>
                <a:gd name="T3" fmla="*/ 5 h 176"/>
                <a:gd name="T4" fmla="*/ 2 w 146"/>
                <a:gd name="T5" fmla="*/ 8 h 176"/>
                <a:gd name="T6" fmla="*/ 5 w 146"/>
                <a:gd name="T7" fmla="*/ 16 h 176"/>
                <a:gd name="T8" fmla="*/ 9 w 146"/>
                <a:gd name="T9" fmla="*/ 17 h 176"/>
                <a:gd name="T10" fmla="*/ 9 w 146"/>
                <a:gd name="T11" fmla="*/ 20 h 176"/>
                <a:gd name="T12" fmla="*/ 5 w 146"/>
                <a:gd name="T13" fmla="*/ 20 h 176"/>
                <a:gd name="T14" fmla="*/ 3 w 146"/>
                <a:gd name="T15" fmla="*/ 24 h 176"/>
                <a:gd name="T16" fmla="*/ 3 w 146"/>
                <a:gd name="T17" fmla="*/ 25 h 176"/>
                <a:gd name="T18" fmla="*/ 5 w 146"/>
                <a:gd name="T19" fmla="*/ 26 h 176"/>
                <a:gd name="T20" fmla="*/ 3 w 146"/>
                <a:gd name="T21" fmla="*/ 30 h 176"/>
                <a:gd name="T22" fmla="*/ 3 w 146"/>
                <a:gd name="T23" fmla="*/ 32 h 176"/>
                <a:gd name="T24" fmla="*/ 5 w 146"/>
                <a:gd name="T25" fmla="*/ 31 h 176"/>
                <a:gd name="T26" fmla="*/ 10 w 146"/>
                <a:gd name="T27" fmla="*/ 30 h 176"/>
                <a:gd name="T28" fmla="*/ 16 w 146"/>
                <a:gd name="T29" fmla="*/ 31 h 176"/>
                <a:gd name="T30" fmla="*/ 19 w 146"/>
                <a:gd name="T31" fmla="*/ 30 h 176"/>
                <a:gd name="T32" fmla="*/ 21 w 146"/>
                <a:gd name="T33" fmla="*/ 30 h 176"/>
                <a:gd name="T34" fmla="*/ 22 w 146"/>
                <a:gd name="T35" fmla="*/ 26 h 176"/>
                <a:gd name="T36" fmla="*/ 25 w 146"/>
                <a:gd name="T37" fmla="*/ 24 h 176"/>
                <a:gd name="T38" fmla="*/ 19 w 146"/>
                <a:gd name="T39" fmla="*/ 20 h 176"/>
                <a:gd name="T40" fmla="*/ 16 w 146"/>
                <a:gd name="T41" fmla="*/ 15 h 176"/>
                <a:gd name="T42" fmla="*/ 14 w 146"/>
                <a:gd name="T43" fmla="*/ 13 h 176"/>
                <a:gd name="T44" fmla="*/ 11 w 146"/>
                <a:gd name="T45" fmla="*/ 11 h 176"/>
                <a:gd name="T46" fmla="*/ 15 w 146"/>
                <a:gd name="T47" fmla="*/ 8 h 176"/>
                <a:gd name="T48" fmla="*/ 11 w 146"/>
                <a:gd name="T49" fmla="*/ 6 h 176"/>
                <a:gd name="T50" fmla="*/ 12 w 146"/>
                <a:gd name="T51" fmla="*/ 3 h 176"/>
                <a:gd name="T52" fmla="*/ 7 w 146"/>
                <a:gd name="T53" fmla="*/ 1 h 176"/>
                <a:gd name="T54" fmla="*/ 5 w 146"/>
                <a:gd name="T55" fmla="*/ 2 h 176"/>
                <a:gd name="T56" fmla="*/ 4 w 146"/>
                <a:gd name="T57" fmla="*/ 4 h 1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38" name="Freeform 48"/>
            <p:cNvSpPr>
              <a:spLocks/>
            </p:cNvSpPr>
            <p:nvPr/>
          </p:nvSpPr>
          <p:spPr bwMode="invGray">
            <a:xfrm>
              <a:off x="2413" y="2359"/>
              <a:ext cx="69" cy="68"/>
            </a:xfrm>
            <a:custGeom>
              <a:avLst/>
              <a:gdLst>
                <a:gd name="T0" fmla="*/ 11 w 92"/>
                <a:gd name="T1" fmla="*/ 1 h 92"/>
                <a:gd name="T2" fmla="*/ 15 w 92"/>
                <a:gd name="T3" fmla="*/ 1 h 92"/>
                <a:gd name="T4" fmla="*/ 17 w 92"/>
                <a:gd name="T5" fmla="*/ 4 h 92"/>
                <a:gd name="T6" fmla="*/ 14 w 92"/>
                <a:gd name="T7" fmla="*/ 7 h 92"/>
                <a:gd name="T8" fmla="*/ 8 w 92"/>
                <a:gd name="T9" fmla="*/ 12 h 92"/>
                <a:gd name="T10" fmla="*/ 4 w 92"/>
                <a:gd name="T11" fmla="*/ 15 h 92"/>
                <a:gd name="T12" fmla="*/ 2 w 92"/>
                <a:gd name="T13" fmla="*/ 12 h 92"/>
                <a:gd name="T14" fmla="*/ 4 w 92"/>
                <a:gd name="T15" fmla="*/ 10 h 92"/>
                <a:gd name="T16" fmla="*/ 3 w 92"/>
                <a:gd name="T17" fmla="*/ 7 h 92"/>
                <a:gd name="T18" fmla="*/ 8 w 92"/>
                <a:gd name="T19" fmla="*/ 5 h 92"/>
                <a:gd name="T20" fmla="*/ 11 w 92"/>
                <a:gd name="T21" fmla="*/ 1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39" name="Freeform 49"/>
            <p:cNvSpPr>
              <a:spLocks/>
            </p:cNvSpPr>
            <p:nvPr/>
          </p:nvSpPr>
          <p:spPr bwMode="invGray">
            <a:xfrm>
              <a:off x="4099" y="3502"/>
              <a:ext cx="474" cy="495"/>
            </a:xfrm>
            <a:custGeom>
              <a:avLst/>
              <a:gdLst>
                <a:gd name="T0" fmla="*/ 37 w 633"/>
                <a:gd name="T1" fmla="*/ 2 h 660"/>
                <a:gd name="T2" fmla="*/ 31 w 633"/>
                <a:gd name="T3" fmla="*/ 4 h 660"/>
                <a:gd name="T4" fmla="*/ 25 w 633"/>
                <a:gd name="T5" fmla="*/ 10 h 660"/>
                <a:gd name="T6" fmla="*/ 18 w 633"/>
                <a:gd name="T7" fmla="*/ 11 h 660"/>
                <a:gd name="T8" fmla="*/ 14 w 633"/>
                <a:gd name="T9" fmla="*/ 14 h 660"/>
                <a:gd name="T10" fmla="*/ 12 w 633"/>
                <a:gd name="T11" fmla="*/ 21 h 660"/>
                <a:gd name="T12" fmla="*/ 6 w 633"/>
                <a:gd name="T13" fmla="*/ 30 h 660"/>
                <a:gd name="T14" fmla="*/ 0 w 633"/>
                <a:gd name="T15" fmla="*/ 32 h 660"/>
                <a:gd name="T16" fmla="*/ 12 w 633"/>
                <a:gd name="T17" fmla="*/ 58 h 660"/>
                <a:gd name="T18" fmla="*/ 21 w 633"/>
                <a:gd name="T19" fmla="*/ 76 h 660"/>
                <a:gd name="T20" fmla="*/ 25 w 633"/>
                <a:gd name="T21" fmla="*/ 79 h 660"/>
                <a:gd name="T22" fmla="*/ 29 w 633"/>
                <a:gd name="T23" fmla="*/ 80 h 660"/>
                <a:gd name="T24" fmla="*/ 40 w 633"/>
                <a:gd name="T25" fmla="*/ 77 h 660"/>
                <a:gd name="T26" fmla="*/ 44 w 633"/>
                <a:gd name="T27" fmla="*/ 76 h 660"/>
                <a:gd name="T28" fmla="*/ 52 w 633"/>
                <a:gd name="T29" fmla="*/ 80 h 660"/>
                <a:gd name="T30" fmla="*/ 57 w 633"/>
                <a:gd name="T31" fmla="*/ 94 h 660"/>
                <a:gd name="T32" fmla="*/ 59 w 633"/>
                <a:gd name="T33" fmla="*/ 94 h 660"/>
                <a:gd name="T34" fmla="*/ 61 w 633"/>
                <a:gd name="T35" fmla="*/ 91 h 660"/>
                <a:gd name="T36" fmla="*/ 65 w 633"/>
                <a:gd name="T37" fmla="*/ 98 h 660"/>
                <a:gd name="T38" fmla="*/ 71 w 633"/>
                <a:gd name="T39" fmla="*/ 102 h 660"/>
                <a:gd name="T40" fmla="*/ 77 w 633"/>
                <a:gd name="T41" fmla="*/ 107 h 660"/>
                <a:gd name="T42" fmla="*/ 78 w 633"/>
                <a:gd name="T43" fmla="*/ 110 h 660"/>
                <a:gd name="T44" fmla="*/ 80 w 633"/>
                <a:gd name="T45" fmla="*/ 111 h 660"/>
                <a:gd name="T46" fmla="*/ 85 w 633"/>
                <a:gd name="T47" fmla="*/ 116 h 660"/>
                <a:gd name="T48" fmla="*/ 87 w 633"/>
                <a:gd name="T49" fmla="*/ 113 h 660"/>
                <a:gd name="T50" fmla="*/ 95 w 633"/>
                <a:gd name="T51" fmla="*/ 118 h 660"/>
                <a:gd name="T52" fmla="*/ 103 w 633"/>
                <a:gd name="T53" fmla="*/ 116 h 660"/>
                <a:gd name="T54" fmla="*/ 109 w 633"/>
                <a:gd name="T55" fmla="*/ 95 h 660"/>
                <a:gd name="T56" fmla="*/ 111 w 633"/>
                <a:gd name="T57" fmla="*/ 83 h 660"/>
                <a:gd name="T58" fmla="*/ 109 w 633"/>
                <a:gd name="T59" fmla="*/ 65 h 660"/>
                <a:gd name="T60" fmla="*/ 94 w 633"/>
                <a:gd name="T61" fmla="*/ 49 h 660"/>
                <a:gd name="T62" fmla="*/ 93 w 633"/>
                <a:gd name="T63" fmla="*/ 42 h 660"/>
                <a:gd name="T64" fmla="*/ 82 w 633"/>
                <a:gd name="T65" fmla="*/ 32 h 660"/>
                <a:gd name="T66" fmla="*/ 83 w 633"/>
                <a:gd name="T67" fmla="*/ 28 h 660"/>
                <a:gd name="T68" fmla="*/ 80 w 633"/>
                <a:gd name="T69" fmla="*/ 24 h 660"/>
                <a:gd name="T70" fmla="*/ 73 w 633"/>
                <a:gd name="T71" fmla="*/ 14 h 660"/>
                <a:gd name="T72" fmla="*/ 70 w 633"/>
                <a:gd name="T73" fmla="*/ 6 h 660"/>
                <a:gd name="T74" fmla="*/ 68 w 633"/>
                <a:gd name="T75" fmla="*/ 4 h 660"/>
                <a:gd name="T76" fmla="*/ 64 w 633"/>
                <a:gd name="T77" fmla="*/ 27 h 660"/>
                <a:gd name="T78" fmla="*/ 57 w 633"/>
                <a:gd name="T79" fmla="*/ 21 h 660"/>
                <a:gd name="T80" fmla="*/ 52 w 633"/>
                <a:gd name="T81" fmla="*/ 20 h 660"/>
                <a:gd name="T82" fmla="*/ 48 w 633"/>
                <a:gd name="T83" fmla="*/ 16 h 660"/>
                <a:gd name="T84" fmla="*/ 46 w 633"/>
                <a:gd name="T85" fmla="*/ 11 h 660"/>
                <a:gd name="T86" fmla="*/ 49 w 633"/>
                <a:gd name="T87" fmla="*/ 10 h 660"/>
                <a:gd name="T88" fmla="*/ 43 w 633"/>
                <a:gd name="T89" fmla="*/ 4 h 660"/>
                <a:gd name="T90" fmla="*/ 38 w 633"/>
                <a:gd name="T91" fmla="*/ 2 h 660"/>
                <a:gd name="T92" fmla="*/ 36 w 633"/>
                <a:gd name="T93" fmla="*/ 2 h 660"/>
                <a:gd name="T94" fmla="*/ 37 w 633"/>
                <a:gd name="T95" fmla="*/ 2 h 6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40" name="Freeform 50"/>
            <p:cNvSpPr>
              <a:spLocks/>
            </p:cNvSpPr>
            <p:nvPr/>
          </p:nvSpPr>
          <p:spPr bwMode="invGray">
            <a:xfrm>
              <a:off x="4246" y="3241"/>
              <a:ext cx="319" cy="210"/>
            </a:xfrm>
            <a:custGeom>
              <a:avLst/>
              <a:gdLst>
                <a:gd name="T0" fmla="*/ 14 w 426"/>
                <a:gd name="T1" fmla="*/ 11 h 280"/>
                <a:gd name="T2" fmla="*/ 12 w 426"/>
                <a:gd name="T3" fmla="*/ 6 h 280"/>
                <a:gd name="T4" fmla="*/ 11 w 426"/>
                <a:gd name="T5" fmla="*/ 3 h 280"/>
                <a:gd name="T6" fmla="*/ 9 w 426"/>
                <a:gd name="T7" fmla="*/ 2 h 280"/>
                <a:gd name="T8" fmla="*/ 3 w 426"/>
                <a:gd name="T9" fmla="*/ 3 h 280"/>
                <a:gd name="T10" fmla="*/ 7 w 426"/>
                <a:gd name="T11" fmla="*/ 8 h 280"/>
                <a:gd name="T12" fmla="*/ 8 w 426"/>
                <a:gd name="T13" fmla="*/ 10 h 280"/>
                <a:gd name="T14" fmla="*/ 4 w 426"/>
                <a:gd name="T15" fmla="*/ 13 h 280"/>
                <a:gd name="T16" fmla="*/ 16 w 426"/>
                <a:gd name="T17" fmla="*/ 17 h 280"/>
                <a:gd name="T18" fmla="*/ 22 w 426"/>
                <a:gd name="T19" fmla="*/ 20 h 280"/>
                <a:gd name="T20" fmla="*/ 22 w 426"/>
                <a:gd name="T21" fmla="*/ 23 h 280"/>
                <a:gd name="T22" fmla="*/ 25 w 426"/>
                <a:gd name="T23" fmla="*/ 24 h 280"/>
                <a:gd name="T24" fmla="*/ 25 w 426"/>
                <a:gd name="T25" fmla="*/ 29 h 280"/>
                <a:gd name="T26" fmla="*/ 23 w 426"/>
                <a:gd name="T27" fmla="*/ 35 h 280"/>
                <a:gd name="T28" fmla="*/ 32 w 426"/>
                <a:gd name="T29" fmla="*/ 34 h 280"/>
                <a:gd name="T30" fmla="*/ 34 w 426"/>
                <a:gd name="T31" fmla="*/ 39 h 280"/>
                <a:gd name="T32" fmla="*/ 38 w 426"/>
                <a:gd name="T33" fmla="*/ 40 h 280"/>
                <a:gd name="T34" fmla="*/ 40 w 426"/>
                <a:gd name="T35" fmla="*/ 41 h 280"/>
                <a:gd name="T36" fmla="*/ 44 w 426"/>
                <a:gd name="T37" fmla="*/ 40 h 280"/>
                <a:gd name="T38" fmla="*/ 49 w 426"/>
                <a:gd name="T39" fmla="*/ 35 h 280"/>
                <a:gd name="T40" fmla="*/ 59 w 426"/>
                <a:gd name="T41" fmla="*/ 45 h 280"/>
                <a:gd name="T42" fmla="*/ 64 w 426"/>
                <a:gd name="T43" fmla="*/ 50 h 280"/>
                <a:gd name="T44" fmla="*/ 64 w 426"/>
                <a:gd name="T45" fmla="*/ 40 h 280"/>
                <a:gd name="T46" fmla="*/ 59 w 426"/>
                <a:gd name="T47" fmla="*/ 36 h 280"/>
                <a:gd name="T48" fmla="*/ 66 w 426"/>
                <a:gd name="T49" fmla="*/ 30 h 280"/>
                <a:gd name="T50" fmla="*/ 72 w 426"/>
                <a:gd name="T51" fmla="*/ 29 h 280"/>
                <a:gd name="T52" fmla="*/ 75 w 426"/>
                <a:gd name="T53" fmla="*/ 28 h 280"/>
                <a:gd name="T54" fmla="*/ 75 w 426"/>
                <a:gd name="T55" fmla="*/ 25 h 280"/>
                <a:gd name="T56" fmla="*/ 63 w 426"/>
                <a:gd name="T57" fmla="*/ 26 h 280"/>
                <a:gd name="T58" fmla="*/ 54 w 426"/>
                <a:gd name="T59" fmla="*/ 25 h 280"/>
                <a:gd name="T60" fmla="*/ 52 w 426"/>
                <a:gd name="T61" fmla="*/ 23 h 280"/>
                <a:gd name="T62" fmla="*/ 52 w 426"/>
                <a:gd name="T63" fmla="*/ 21 h 280"/>
                <a:gd name="T64" fmla="*/ 39 w 426"/>
                <a:gd name="T65" fmla="*/ 15 h 280"/>
                <a:gd name="T66" fmla="*/ 28 w 426"/>
                <a:gd name="T67" fmla="*/ 11 h 280"/>
                <a:gd name="T68" fmla="*/ 24 w 426"/>
                <a:gd name="T69" fmla="*/ 10 h 280"/>
                <a:gd name="T70" fmla="*/ 14 w 426"/>
                <a:gd name="T71" fmla="*/ 10 h 280"/>
                <a:gd name="T72" fmla="*/ 12 w 426"/>
                <a:gd name="T73" fmla="*/ 6 h 280"/>
                <a:gd name="T74" fmla="*/ 12 w 426"/>
                <a:gd name="T75" fmla="*/ 0 h 2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41" name="Freeform 51"/>
            <p:cNvSpPr>
              <a:spLocks/>
            </p:cNvSpPr>
            <p:nvPr/>
          </p:nvSpPr>
          <p:spPr bwMode="invGray">
            <a:xfrm>
              <a:off x="4255" y="3243"/>
              <a:ext cx="311" cy="211"/>
            </a:xfrm>
            <a:custGeom>
              <a:avLst/>
              <a:gdLst>
                <a:gd name="T0" fmla="*/ 0 w 416"/>
                <a:gd name="T1" fmla="*/ 1 h 282"/>
                <a:gd name="T2" fmla="*/ 3 w 416"/>
                <a:gd name="T3" fmla="*/ 7 h 282"/>
                <a:gd name="T4" fmla="*/ 5 w 416"/>
                <a:gd name="T5" fmla="*/ 9 h 282"/>
                <a:gd name="T6" fmla="*/ 14 w 416"/>
                <a:gd name="T7" fmla="*/ 16 h 282"/>
                <a:gd name="T8" fmla="*/ 21 w 416"/>
                <a:gd name="T9" fmla="*/ 20 h 282"/>
                <a:gd name="T10" fmla="*/ 23 w 416"/>
                <a:gd name="T11" fmla="*/ 21 h 282"/>
                <a:gd name="T12" fmla="*/ 24 w 416"/>
                <a:gd name="T13" fmla="*/ 29 h 282"/>
                <a:gd name="T14" fmla="*/ 21 w 416"/>
                <a:gd name="T15" fmla="*/ 35 h 282"/>
                <a:gd name="T16" fmla="*/ 24 w 416"/>
                <a:gd name="T17" fmla="*/ 34 h 282"/>
                <a:gd name="T18" fmla="*/ 25 w 416"/>
                <a:gd name="T19" fmla="*/ 33 h 282"/>
                <a:gd name="T20" fmla="*/ 28 w 416"/>
                <a:gd name="T21" fmla="*/ 35 h 282"/>
                <a:gd name="T22" fmla="*/ 32 w 416"/>
                <a:gd name="T23" fmla="*/ 38 h 282"/>
                <a:gd name="T24" fmla="*/ 37 w 416"/>
                <a:gd name="T25" fmla="*/ 41 h 282"/>
                <a:gd name="T26" fmla="*/ 42 w 416"/>
                <a:gd name="T27" fmla="*/ 39 h 282"/>
                <a:gd name="T28" fmla="*/ 43 w 416"/>
                <a:gd name="T29" fmla="*/ 34 h 282"/>
                <a:gd name="T30" fmla="*/ 47 w 416"/>
                <a:gd name="T31" fmla="*/ 35 h 282"/>
                <a:gd name="T32" fmla="*/ 51 w 416"/>
                <a:gd name="T33" fmla="*/ 37 h 282"/>
                <a:gd name="T34" fmla="*/ 59 w 416"/>
                <a:gd name="T35" fmla="*/ 49 h 282"/>
                <a:gd name="T36" fmla="*/ 62 w 416"/>
                <a:gd name="T37" fmla="*/ 49 h 282"/>
                <a:gd name="T38" fmla="*/ 61 w 416"/>
                <a:gd name="T39" fmla="*/ 44 h 282"/>
                <a:gd name="T40" fmla="*/ 55 w 416"/>
                <a:gd name="T41" fmla="*/ 34 h 282"/>
                <a:gd name="T42" fmla="*/ 63 w 416"/>
                <a:gd name="T43" fmla="*/ 31 h 282"/>
                <a:gd name="T44" fmla="*/ 71 w 416"/>
                <a:gd name="T45" fmla="*/ 25 h 282"/>
                <a:gd name="T46" fmla="*/ 72 w 416"/>
                <a:gd name="T47" fmla="*/ 21 h 282"/>
                <a:gd name="T48" fmla="*/ 64 w 416"/>
                <a:gd name="T49" fmla="*/ 24 h 282"/>
                <a:gd name="T50" fmla="*/ 54 w 416"/>
                <a:gd name="T51" fmla="*/ 24 h 282"/>
                <a:gd name="T52" fmla="*/ 46 w 416"/>
                <a:gd name="T53" fmla="*/ 17 h 282"/>
                <a:gd name="T54" fmla="*/ 32 w 416"/>
                <a:gd name="T55" fmla="*/ 10 h 282"/>
                <a:gd name="T56" fmla="*/ 23 w 416"/>
                <a:gd name="T57" fmla="*/ 5 h 282"/>
                <a:gd name="T58" fmla="*/ 16 w 416"/>
                <a:gd name="T59" fmla="*/ 7 h 282"/>
                <a:gd name="T60" fmla="*/ 13 w 416"/>
                <a:gd name="T61" fmla="*/ 10 h 282"/>
                <a:gd name="T62" fmla="*/ 10 w 416"/>
                <a:gd name="T63" fmla="*/ 3 h 282"/>
                <a:gd name="T64" fmla="*/ 0 w 416"/>
                <a:gd name="T65" fmla="*/ 1 h 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42" name="Freeform 52"/>
            <p:cNvSpPr>
              <a:spLocks/>
            </p:cNvSpPr>
            <p:nvPr/>
          </p:nvSpPr>
          <p:spPr bwMode="invGray">
            <a:xfrm>
              <a:off x="4485" y="4013"/>
              <a:ext cx="45" cy="58"/>
            </a:xfrm>
            <a:custGeom>
              <a:avLst/>
              <a:gdLst>
                <a:gd name="T0" fmla="*/ 6 w 60"/>
                <a:gd name="T1" fmla="*/ 3 h 78"/>
                <a:gd name="T2" fmla="*/ 0 w 60"/>
                <a:gd name="T3" fmla="*/ 3 h 78"/>
                <a:gd name="T4" fmla="*/ 4 w 60"/>
                <a:gd name="T5" fmla="*/ 7 h 78"/>
                <a:gd name="T6" fmla="*/ 5 w 60"/>
                <a:gd name="T7" fmla="*/ 11 h 78"/>
                <a:gd name="T8" fmla="*/ 6 w 60"/>
                <a:gd name="T9" fmla="*/ 13 h 78"/>
                <a:gd name="T10" fmla="*/ 11 w 60"/>
                <a:gd name="T11" fmla="*/ 9 h 78"/>
                <a:gd name="T12" fmla="*/ 6 w 60"/>
                <a:gd name="T13" fmla="*/ 3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43" name="Freeform 53"/>
            <p:cNvSpPr>
              <a:spLocks/>
            </p:cNvSpPr>
            <p:nvPr/>
          </p:nvSpPr>
          <p:spPr bwMode="invGray">
            <a:xfrm>
              <a:off x="4621" y="3923"/>
              <a:ext cx="164" cy="85"/>
            </a:xfrm>
            <a:custGeom>
              <a:avLst/>
              <a:gdLst>
                <a:gd name="T0" fmla="*/ 7 w 219"/>
                <a:gd name="T1" fmla="*/ 13 h 113"/>
                <a:gd name="T2" fmla="*/ 7 w 219"/>
                <a:gd name="T3" fmla="*/ 11 h 113"/>
                <a:gd name="T4" fmla="*/ 2 w 219"/>
                <a:gd name="T5" fmla="*/ 13 h 113"/>
                <a:gd name="T6" fmla="*/ 7 w 219"/>
                <a:gd name="T7" fmla="*/ 20 h 113"/>
                <a:gd name="T8" fmla="*/ 22 w 219"/>
                <a:gd name="T9" fmla="*/ 17 h 113"/>
                <a:gd name="T10" fmla="*/ 25 w 219"/>
                <a:gd name="T11" fmla="*/ 13 h 113"/>
                <a:gd name="T12" fmla="*/ 30 w 219"/>
                <a:gd name="T13" fmla="*/ 12 h 113"/>
                <a:gd name="T14" fmla="*/ 39 w 219"/>
                <a:gd name="T15" fmla="*/ 4 h 113"/>
                <a:gd name="T16" fmla="*/ 37 w 219"/>
                <a:gd name="T17" fmla="*/ 0 h 113"/>
                <a:gd name="T18" fmla="*/ 31 w 219"/>
                <a:gd name="T19" fmla="*/ 4 h 113"/>
                <a:gd name="T20" fmla="*/ 19 w 219"/>
                <a:gd name="T21" fmla="*/ 8 h 113"/>
                <a:gd name="T22" fmla="*/ 14 w 219"/>
                <a:gd name="T23" fmla="*/ 8 h 113"/>
                <a:gd name="T24" fmla="*/ 10 w 219"/>
                <a:gd name="T25" fmla="*/ 10 h 113"/>
                <a:gd name="T26" fmla="*/ 7 w 219"/>
                <a:gd name="T27" fmla="*/ 13 h 1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44" name="Freeform 54"/>
            <p:cNvSpPr>
              <a:spLocks/>
            </p:cNvSpPr>
            <p:nvPr/>
          </p:nvSpPr>
          <p:spPr bwMode="invGray">
            <a:xfrm>
              <a:off x="4791" y="3873"/>
              <a:ext cx="104" cy="92"/>
            </a:xfrm>
            <a:custGeom>
              <a:avLst/>
              <a:gdLst>
                <a:gd name="T0" fmla="*/ 2 w 139"/>
                <a:gd name="T1" fmla="*/ 11 h 122"/>
                <a:gd name="T2" fmla="*/ 1 w 139"/>
                <a:gd name="T3" fmla="*/ 15 h 122"/>
                <a:gd name="T4" fmla="*/ 0 w 139"/>
                <a:gd name="T5" fmla="*/ 20 h 122"/>
                <a:gd name="T6" fmla="*/ 6 w 139"/>
                <a:gd name="T7" fmla="*/ 22 h 122"/>
                <a:gd name="T8" fmla="*/ 9 w 139"/>
                <a:gd name="T9" fmla="*/ 17 h 122"/>
                <a:gd name="T10" fmla="*/ 22 w 139"/>
                <a:gd name="T11" fmla="*/ 13 h 122"/>
                <a:gd name="T12" fmla="*/ 24 w 139"/>
                <a:gd name="T13" fmla="*/ 8 h 122"/>
                <a:gd name="T14" fmla="*/ 19 w 139"/>
                <a:gd name="T15" fmla="*/ 5 h 122"/>
                <a:gd name="T16" fmla="*/ 17 w 139"/>
                <a:gd name="T17" fmla="*/ 4 h 122"/>
                <a:gd name="T18" fmla="*/ 11 w 139"/>
                <a:gd name="T19" fmla="*/ 2 h 122"/>
                <a:gd name="T20" fmla="*/ 9 w 139"/>
                <a:gd name="T21" fmla="*/ 6 h 122"/>
                <a:gd name="T22" fmla="*/ 2 w 139"/>
                <a:gd name="T23" fmla="*/ 11 h 1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45" name="Freeform 55"/>
            <p:cNvSpPr>
              <a:spLocks/>
            </p:cNvSpPr>
            <p:nvPr/>
          </p:nvSpPr>
          <p:spPr bwMode="invGray">
            <a:xfrm>
              <a:off x="4846" y="3832"/>
              <a:ext cx="37" cy="26"/>
            </a:xfrm>
            <a:custGeom>
              <a:avLst/>
              <a:gdLst>
                <a:gd name="T0" fmla="*/ 6 w 49"/>
                <a:gd name="T1" fmla="*/ 0 h 35"/>
                <a:gd name="T2" fmla="*/ 2 w 49"/>
                <a:gd name="T3" fmla="*/ 1 h 35"/>
                <a:gd name="T4" fmla="*/ 5 w 49"/>
                <a:gd name="T5" fmla="*/ 5 h 35"/>
                <a:gd name="T6" fmla="*/ 8 w 49"/>
                <a:gd name="T7" fmla="*/ 4 h 35"/>
                <a:gd name="T8" fmla="*/ 6 w 49"/>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46" name="Freeform 56"/>
            <p:cNvSpPr>
              <a:spLocks/>
            </p:cNvSpPr>
            <p:nvPr/>
          </p:nvSpPr>
          <p:spPr bwMode="invGray">
            <a:xfrm>
              <a:off x="3123" y="3346"/>
              <a:ext cx="123" cy="201"/>
            </a:xfrm>
            <a:custGeom>
              <a:avLst/>
              <a:gdLst>
                <a:gd name="T0" fmla="*/ 23 w 164"/>
                <a:gd name="T1" fmla="*/ 0 h 268"/>
                <a:gd name="T2" fmla="*/ 19 w 164"/>
                <a:gd name="T3" fmla="*/ 5 h 268"/>
                <a:gd name="T4" fmla="*/ 17 w 164"/>
                <a:gd name="T5" fmla="*/ 11 h 268"/>
                <a:gd name="T6" fmla="*/ 6 w 164"/>
                <a:gd name="T7" fmla="*/ 15 h 268"/>
                <a:gd name="T8" fmla="*/ 5 w 164"/>
                <a:gd name="T9" fmla="*/ 17 h 268"/>
                <a:gd name="T10" fmla="*/ 3 w 164"/>
                <a:gd name="T11" fmla="*/ 18 h 268"/>
                <a:gd name="T12" fmla="*/ 4 w 164"/>
                <a:gd name="T13" fmla="*/ 24 h 268"/>
                <a:gd name="T14" fmla="*/ 5 w 164"/>
                <a:gd name="T15" fmla="*/ 29 h 268"/>
                <a:gd name="T16" fmla="*/ 0 w 164"/>
                <a:gd name="T17" fmla="*/ 36 h 268"/>
                <a:gd name="T18" fmla="*/ 5 w 164"/>
                <a:gd name="T19" fmla="*/ 47 h 268"/>
                <a:gd name="T20" fmla="*/ 10 w 164"/>
                <a:gd name="T21" fmla="*/ 48 h 268"/>
                <a:gd name="T22" fmla="*/ 17 w 164"/>
                <a:gd name="T23" fmla="*/ 39 h 268"/>
                <a:gd name="T24" fmla="*/ 19 w 164"/>
                <a:gd name="T25" fmla="*/ 35 h 268"/>
                <a:gd name="T26" fmla="*/ 23 w 164"/>
                <a:gd name="T27" fmla="*/ 21 h 268"/>
                <a:gd name="T28" fmla="*/ 25 w 164"/>
                <a:gd name="T29" fmla="*/ 14 h 268"/>
                <a:gd name="T30" fmla="*/ 29 w 164"/>
                <a:gd name="T31" fmla="*/ 13 h 268"/>
                <a:gd name="T32" fmla="*/ 23 w 164"/>
                <a:gd name="T33" fmla="*/ 0 h 2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47" name="Freeform 57"/>
            <p:cNvSpPr>
              <a:spLocks/>
            </p:cNvSpPr>
            <p:nvPr/>
          </p:nvSpPr>
          <p:spPr bwMode="invGray">
            <a:xfrm>
              <a:off x="3655" y="3034"/>
              <a:ext cx="49" cy="61"/>
            </a:xfrm>
            <a:custGeom>
              <a:avLst/>
              <a:gdLst>
                <a:gd name="T0" fmla="*/ 5 w 66"/>
                <a:gd name="T1" fmla="*/ 0 h 81"/>
                <a:gd name="T2" fmla="*/ 4 w 66"/>
                <a:gd name="T3" fmla="*/ 11 h 81"/>
                <a:gd name="T4" fmla="*/ 5 w 66"/>
                <a:gd name="T5" fmla="*/ 14 h 81"/>
                <a:gd name="T6" fmla="*/ 7 w 66"/>
                <a:gd name="T7" fmla="*/ 15 h 81"/>
                <a:gd name="T8" fmla="*/ 10 w 66"/>
                <a:gd name="T9" fmla="*/ 14 h 81"/>
                <a:gd name="T10" fmla="*/ 5 w 66"/>
                <a:gd name="T11" fmla="*/ 0 h 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48" name="Freeform 58"/>
            <p:cNvSpPr>
              <a:spLocks/>
            </p:cNvSpPr>
            <p:nvPr/>
          </p:nvSpPr>
          <p:spPr bwMode="invGray">
            <a:xfrm>
              <a:off x="3988" y="3100"/>
              <a:ext cx="111" cy="183"/>
            </a:xfrm>
            <a:custGeom>
              <a:avLst/>
              <a:gdLst>
                <a:gd name="T0" fmla="*/ 17 w 148"/>
                <a:gd name="T1" fmla="*/ 0 h 244"/>
                <a:gd name="T2" fmla="*/ 11 w 148"/>
                <a:gd name="T3" fmla="*/ 15 h 244"/>
                <a:gd name="T4" fmla="*/ 6 w 148"/>
                <a:gd name="T5" fmla="*/ 17 h 244"/>
                <a:gd name="T6" fmla="*/ 2 w 148"/>
                <a:gd name="T7" fmla="*/ 20 h 244"/>
                <a:gd name="T8" fmla="*/ 8 w 148"/>
                <a:gd name="T9" fmla="*/ 34 h 244"/>
                <a:gd name="T10" fmla="*/ 10 w 148"/>
                <a:gd name="T11" fmla="*/ 40 h 244"/>
                <a:gd name="T12" fmla="*/ 11 w 148"/>
                <a:gd name="T13" fmla="*/ 42 h 244"/>
                <a:gd name="T14" fmla="*/ 15 w 148"/>
                <a:gd name="T15" fmla="*/ 44 h 244"/>
                <a:gd name="T16" fmla="*/ 17 w 148"/>
                <a:gd name="T17" fmla="*/ 35 h 244"/>
                <a:gd name="T18" fmla="*/ 23 w 148"/>
                <a:gd name="T19" fmla="*/ 30 h 244"/>
                <a:gd name="T20" fmla="*/ 20 w 148"/>
                <a:gd name="T21" fmla="*/ 13 h 244"/>
                <a:gd name="T22" fmla="*/ 25 w 148"/>
                <a:gd name="T23" fmla="*/ 8 h 244"/>
                <a:gd name="T24" fmla="*/ 20 w 148"/>
                <a:gd name="T25" fmla="*/ 4 h 244"/>
                <a:gd name="T26" fmla="*/ 17 w 148"/>
                <a:gd name="T27" fmla="*/ 0 h 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49" name="Freeform 59"/>
            <p:cNvSpPr>
              <a:spLocks/>
            </p:cNvSpPr>
            <p:nvPr/>
          </p:nvSpPr>
          <p:spPr bwMode="invGray">
            <a:xfrm>
              <a:off x="3894" y="3043"/>
              <a:ext cx="72" cy="137"/>
            </a:xfrm>
            <a:custGeom>
              <a:avLst/>
              <a:gdLst>
                <a:gd name="T0" fmla="*/ 8 w 96"/>
                <a:gd name="T1" fmla="*/ 1 h 183"/>
                <a:gd name="T2" fmla="*/ 10 w 96"/>
                <a:gd name="T3" fmla="*/ 5 h 183"/>
                <a:gd name="T4" fmla="*/ 11 w 96"/>
                <a:gd name="T5" fmla="*/ 10 h 183"/>
                <a:gd name="T6" fmla="*/ 11 w 96"/>
                <a:gd name="T7" fmla="*/ 16 h 183"/>
                <a:gd name="T8" fmla="*/ 13 w 96"/>
                <a:gd name="T9" fmla="*/ 19 h 183"/>
                <a:gd name="T10" fmla="*/ 13 w 96"/>
                <a:gd name="T11" fmla="*/ 22 h 183"/>
                <a:gd name="T12" fmla="*/ 11 w 96"/>
                <a:gd name="T13" fmla="*/ 16 h 183"/>
                <a:gd name="T14" fmla="*/ 6 w 96"/>
                <a:gd name="T15" fmla="*/ 13 h 183"/>
                <a:gd name="T16" fmla="*/ 2 w 96"/>
                <a:gd name="T17" fmla="*/ 14 h 183"/>
                <a:gd name="T18" fmla="*/ 2 w 96"/>
                <a:gd name="T19" fmla="*/ 18 h 183"/>
                <a:gd name="T20" fmla="*/ 8 w 96"/>
                <a:gd name="T21" fmla="*/ 20 h 183"/>
                <a:gd name="T22" fmla="*/ 11 w 96"/>
                <a:gd name="T23" fmla="*/ 24 h 183"/>
                <a:gd name="T24" fmla="*/ 13 w 96"/>
                <a:gd name="T25" fmla="*/ 24 h 183"/>
                <a:gd name="T26" fmla="*/ 14 w 96"/>
                <a:gd name="T27" fmla="*/ 26 h 183"/>
                <a:gd name="T28" fmla="*/ 17 w 96"/>
                <a:gd name="T29" fmla="*/ 31 h 183"/>
                <a:gd name="T30" fmla="*/ 15 w 96"/>
                <a:gd name="T31" fmla="*/ 22 h 183"/>
                <a:gd name="T32" fmla="*/ 15 w 96"/>
                <a:gd name="T33" fmla="*/ 16 h 183"/>
                <a:gd name="T34" fmla="*/ 13 w 96"/>
                <a:gd name="T35" fmla="*/ 10 h 183"/>
                <a:gd name="T36" fmla="*/ 11 w 96"/>
                <a:gd name="T37" fmla="*/ 7 h 183"/>
                <a:gd name="T38" fmla="*/ 11 w 96"/>
                <a:gd name="T39" fmla="*/ 3 h 183"/>
                <a:gd name="T40" fmla="*/ 8 w 96"/>
                <a:gd name="T41" fmla="*/ 1 h 1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50" name="Freeform 60"/>
            <p:cNvSpPr>
              <a:spLocks/>
            </p:cNvSpPr>
            <p:nvPr/>
          </p:nvSpPr>
          <p:spPr bwMode="invGray">
            <a:xfrm>
              <a:off x="3943" y="3153"/>
              <a:ext cx="40" cy="131"/>
            </a:xfrm>
            <a:custGeom>
              <a:avLst/>
              <a:gdLst>
                <a:gd name="T0" fmla="*/ 1 w 54"/>
                <a:gd name="T1" fmla="*/ 0 h 175"/>
                <a:gd name="T2" fmla="*/ 0 w 54"/>
                <a:gd name="T3" fmla="*/ 4 h 175"/>
                <a:gd name="T4" fmla="*/ 1 w 54"/>
                <a:gd name="T5" fmla="*/ 9 h 175"/>
                <a:gd name="T6" fmla="*/ 3 w 54"/>
                <a:gd name="T7" fmla="*/ 16 h 175"/>
                <a:gd name="T8" fmla="*/ 5 w 54"/>
                <a:gd name="T9" fmla="*/ 23 h 175"/>
                <a:gd name="T10" fmla="*/ 9 w 54"/>
                <a:gd name="T11" fmla="*/ 31 h 175"/>
                <a:gd name="T12" fmla="*/ 7 w 54"/>
                <a:gd name="T13" fmla="*/ 20 h 175"/>
                <a:gd name="T14" fmla="*/ 5 w 54"/>
                <a:gd name="T15" fmla="*/ 16 h 175"/>
                <a:gd name="T16" fmla="*/ 5 w 54"/>
                <a:gd name="T17" fmla="*/ 10 h 175"/>
                <a:gd name="T18" fmla="*/ 4 w 54"/>
                <a:gd name="T19" fmla="*/ 7 h 175"/>
                <a:gd name="T20" fmla="*/ 3 w 54"/>
                <a:gd name="T21" fmla="*/ 7 h 175"/>
                <a:gd name="T22" fmla="*/ 1 w 54"/>
                <a:gd name="T23" fmla="*/ 0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51" name="Freeform 61"/>
            <p:cNvSpPr>
              <a:spLocks/>
            </p:cNvSpPr>
            <p:nvPr/>
          </p:nvSpPr>
          <p:spPr bwMode="invGray">
            <a:xfrm>
              <a:off x="3988" y="3290"/>
              <a:ext cx="65" cy="54"/>
            </a:xfrm>
            <a:custGeom>
              <a:avLst/>
              <a:gdLst>
                <a:gd name="T0" fmla="*/ 2 w 86"/>
                <a:gd name="T1" fmla="*/ 0 h 73"/>
                <a:gd name="T2" fmla="*/ 2 w 86"/>
                <a:gd name="T3" fmla="*/ 5 h 73"/>
                <a:gd name="T4" fmla="*/ 5 w 86"/>
                <a:gd name="T5" fmla="*/ 7 h 73"/>
                <a:gd name="T6" fmla="*/ 8 w 86"/>
                <a:gd name="T7" fmla="*/ 8 h 73"/>
                <a:gd name="T8" fmla="*/ 11 w 86"/>
                <a:gd name="T9" fmla="*/ 10 h 73"/>
                <a:gd name="T10" fmla="*/ 14 w 86"/>
                <a:gd name="T11" fmla="*/ 11 h 73"/>
                <a:gd name="T12" fmla="*/ 16 w 86"/>
                <a:gd name="T13" fmla="*/ 12 h 73"/>
                <a:gd name="T14" fmla="*/ 13 w 86"/>
                <a:gd name="T15" fmla="*/ 7 h 73"/>
                <a:gd name="T16" fmla="*/ 11 w 86"/>
                <a:gd name="T17" fmla="*/ 4 h 73"/>
                <a:gd name="T18" fmla="*/ 6 w 86"/>
                <a:gd name="T19" fmla="*/ 4 h 73"/>
                <a:gd name="T20" fmla="*/ 5 w 86"/>
                <a:gd name="T21" fmla="*/ 3 h 73"/>
                <a:gd name="T22" fmla="*/ 2 w 86"/>
                <a:gd name="T23" fmla="*/ 0 h 73"/>
                <a:gd name="T24" fmla="*/ 2 w 86"/>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52" name="Freeform 62"/>
            <p:cNvSpPr>
              <a:spLocks/>
            </p:cNvSpPr>
            <p:nvPr/>
          </p:nvSpPr>
          <p:spPr bwMode="invGray">
            <a:xfrm>
              <a:off x="4092" y="3195"/>
              <a:ext cx="83" cy="117"/>
            </a:xfrm>
            <a:custGeom>
              <a:avLst/>
              <a:gdLst>
                <a:gd name="T0" fmla="*/ 17 w 111"/>
                <a:gd name="T1" fmla="*/ 0 h 156"/>
                <a:gd name="T2" fmla="*/ 13 w 111"/>
                <a:gd name="T3" fmla="*/ 2 h 156"/>
                <a:gd name="T4" fmla="*/ 4 w 111"/>
                <a:gd name="T5" fmla="*/ 3 h 156"/>
                <a:gd name="T6" fmla="*/ 2 w 111"/>
                <a:gd name="T7" fmla="*/ 6 h 156"/>
                <a:gd name="T8" fmla="*/ 1 w 111"/>
                <a:gd name="T9" fmla="*/ 11 h 156"/>
                <a:gd name="T10" fmla="*/ 2 w 111"/>
                <a:gd name="T11" fmla="*/ 14 h 156"/>
                <a:gd name="T12" fmla="*/ 1 w 111"/>
                <a:gd name="T13" fmla="*/ 17 h 156"/>
                <a:gd name="T14" fmla="*/ 2 w 111"/>
                <a:gd name="T15" fmla="*/ 20 h 156"/>
                <a:gd name="T16" fmla="*/ 4 w 111"/>
                <a:gd name="T17" fmla="*/ 23 h 156"/>
                <a:gd name="T18" fmla="*/ 2 w 111"/>
                <a:gd name="T19" fmla="*/ 26 h 156"/>
                <a:gd name="T20" fmla="*/ 4 w 111"/>
                <a:gd name="T21" fmla="*/ 29 h 156"/>
                <a:gd name="T22" fmla="*/ 7 w 111"/>
                <a:gd name="T23" fmla="*/ 26 h 156"/>
                <a:gd name="T24" fmla="*/ 9 w 111"/>
                <a:gd name="T25" fmla="*/ 17 h 156"/>
                <a:gd name="T26" fmla="*/ 10 w 111"/>
                <a:gd name="T27" fmla="*/ 23 h 156"/>
                <a:gd name="T28" fmla="*/ 12 w 111"/>
                <a:gd name="T29" fmla="*/ 26 h 156"/>
                <a:gd name="T30" fmla="*/ 10 w 111"/>
                <a:gd name="T31" fmla="*/ 20 h 156"/>
                <a:gd name="T32" fmla="*/ 12 w 111"/>
                <a:gd name="T33" fmla="*/ 13 h 156"/>
                <a:gd name="T34" fmla="*/ 12 w 111"/>
                <a:gd name="T35" fmla="*/ 10 h 156"/>
                <a:gd name="T36" fmla="*/ 9 w 111"/>
                <a:gd name="T37" fmla="*/ 11 h 156"/>
                <a:gd name="T38" fmla="*/ 5 w 111"/>
                <a:gd name="T39" fmla="*/ 10 h 156"/>
                <a:gd name="T40" fmla="*/ 7 w 111"/>
                <a:gd name="T41" fmla="*/ 6 h 156"/>
                <a:gd name="T42" fmla="*/ 10 w 111"/>
                <a:gd name="T43" fmla="*/ 6 h 156"/>
                <a:gd name="T44" fmla="*/ 13 w 111"/>
                <a:gd name="T45" fmla="*/ 8 h 156"/>
                <a:gd name="T46" fmla="*/ 17 w 111"/>
                <a:gd name="T47" fmla="*/ 6 h 156"/>
                <a:gd name="T48" fmla="*/ 19 w 111"/>
                <a:gd name="T49" fmla="*/ 3 h 156"/>
                <a:gd name="T50" fmla="*/ 17 w 111"/>
                <a:gd name="T51" fmla="*/ 0 h 1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53" name="Freeform 63"/>
            <p:cNvSpPr>
              <a:spLocks/>
            </p:cNvSpPr>
            <p:nvPr/>
          </p:nvSpPr>
          <p:spPr bwMode="invGray">
            <a:xfrm>
              <a:off x="4064" y="2777"/>
              <a:ext cx="22" cy="71"/>
            </a:xfrm>
            <a:custGeom>
              <a:avLst/>
              <a:gdLst>
                <a:gd name="T0" fmla="*/ 2 w 30"/>
                <a:gd name="T1" fmla="*/ 0 h 94"/>
                <a:gd name="T2" fmla="*/ 0 w 30"/>
                <a:gd name="T3" fmla="*/ 3 h 94"/>
                <a:gd name="T4" fmla="*/ 1 w 30"/>
                <a:gd name="T5" fmla="*/ 7 h 94"/>
                <a:gd name="T6" fmla="*/ 1 w 30"/>
                <a:gd name="T7" fmla="*/ 11 h 94"/>
                <a:gd name="T8" fmla="*/ 3 w 30"/>
                <a:gd name="T9" fmla="*/ 17 h 94"/>
                <a:gd name="T10" fmla="*/ 5 w 30"/>
                <a:gd name="T11" fmla="*/ 15 h 94"/>
                <a:gd name="T12" fmla="*/ 4 w 30"/>
                <a:gd name="T13" fmla="*/ 11 h 94"/>
                <a:gd name="T14" fmla="*/ 2 w 30"/>
                <a:gd name="T15" fmla="*/ 0 h 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54" name="Freeform 64"/>
            <p:cNvSpPr>
              <a:spLocks/>
            </p:cNvSpPr>
            <p:nvPr/>
          </p:nvSpPr>
          <p:spPr bwMode="invGray">
            <a:xfrm>
              <a:off x="4078" y="2896"/>
              <a:ext cx="61" cy="118"/>
            </a:xfrm>
            <a:custGeom>
              <a:avLst/>
              <a:gdLst>
                <a:gd name="T0" fmla="*/ 2 w 81"/>
                <a:gd name="T1" fmla="*/ 1 h 158"/>
                <a:gd name="T2" fmla="*/ 0 w 81"/>
                <a:gd name="T3" fmla="*/ 3 h 158"/>
                <a:gd name="T4" fmla="*/ 2 w 81"/>
                <a:gd name="T5" fmla="*/ 9 h 158"/>
                <a:gd name="T6" fmla="*/ 2 w 81"/>
                <a:gd name="T7" fmla="*/ 19 h 158"/>
                <a:gd name="T8" fmla="*/ 4 w 81"/>
                <a:gd name="T9" fmla="*/ 18 h 158"/>
                <a:gd name="T10" fmla="*/ 4 w 81"/>
                <a:gd name="T11" fmla="*/ 20 h 158"/>
                <a:gd name="T12" fmla="*/ 6 w 81"/>
                <a:gd name="T13" fmla="*/ 21 h 158"/>
                <a:gd name="T14" fmla="*/ 8 w 81"/>
                <a:gd name="T15" fmla="*/ 24 h 158"/>
                <a:gd name="T16" fmla="*/ 8 w 81"/>
                <a:gd name="T17" fmla="*/ 22 h 158"/>
                <a:gd name="T18" fmla="*/ 12 w 81"/>
                <a:gd name="T19" fmla="*/ 23 h 158"/>
                <a:gd name="T20" fmla="*/ 11 w 81"/>
                <a:gd name="T21" fmla="*/ 19 h 158"/>
                <a:gd name="T22" fmla="*/ 8 w 81"/>
                <a:gd name="T23" fmla="*/ 18 h 158"/>
                <a:gd name="T24" fmla="*/ 8 w 81"/>
                <a:gd name="T25" fmla="*/ 16 h 158"/>
                <a:gd name="T26" fmla="*/ 6 w 81"/>
                <a:gd name="T27" fmla="*/ 13 h 158"/>
                <a:gd name="T28" fmla="*/ 8 w 81"/>
                <a:gd name="T29" fmla="*/ 9 h 158"/>
                <a:gd name="T30" fmla="*/ 6 w 81"/>
                <a:gd name="T31" fmla="*/ 5 h 158"/>
                <a:gd name="T32" fmla="*/ 8 w 81"/>
                <a:gd name="T33" fmla="*/ 3 h 158"/>
                <a:gd name="T34" fmla="*/ 6 w 81"/>
                <a:gd name="T35" fmla="*/ 1 h 158"/>
                <a:gd name="T36" fmla="*/ 4 w 81"/>
                <a:gd name="T37" fmla="*/ 1 h 158"/>
                <a:gd name="T38" fmla="*/ 2 w 81"/>
                <a:gd name="T39" fmla="*/ 1 h 1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55" name="Freeform 65"/>
            <p:cNvSpPr>
              <a:spLocks/>
            </p:cNvSpPr>
            <p:nvPr/>
          </p:nvSpPr>
          <p:spPr bwMode="invGray">
            <a:xfrm>
              <a:off x="4121" y="3052"/>
              <a:ext cx="64" cy="79"/>
            </a:xfrm>
            <a:custGeom>
              <a:avLst/>
              <a:gdLst>
                <a:gd name="T0" fmla="*/ 10 w 85"/>
                <a:gd name="T1" fmla="*/ 0 h 105"/>
                <a:gd name="T2" fmla="*/ 8 w 85"/>
                <a:gd name="T3" fmla="*/ 4 h 105"/>
                <a:gd name="T4" fmla="*/ 6 w 85"/>
                <a:gd name="T5" fmla="*/ 6 h 105"/>
                <a:gd name="T6" fmla="*/ 3 w 85"/>
                <a:gd name="T7" fmla="*/ 6 h 105"/>
                <a:gd name="T8" fmla="*/ 2 w 85"/>
                <a:gd name="T9" fmla="*/ 8 h 105"/>
                <a:gd name="T10" fmla="*/ 2 w 85"/>
                <a:gd name="T11" fmla="*/ 14 h 105"/>
                <a:gd name="T12" fmla="*/ 3 w 85"/>
                <a:gd name="T13" fmla="*/ 13 h 105"/>
                <a:gd name="T14" fmla="*/ 5 w 85"/>
                <a:gd name="T15" fmla="*/ 11 h 105"/>
                <a:gd name="T16" fmla="*/ 6 w 85"/>
                <a:gd name="T17" fmla="*/ 13 h 105"/>
                <a:gd name="T18" fmla="*/ 11 w 85"/>
                <a:gd name="T19" fmla="*/ 18 h 105"/>
                <a:gd name="T20" fmla="*/ 13 w 85"/>
                <a:gd name="T21" fmla="*/ 13 h 105"/>
                <a:gd name="T22" fmla="*/ 15 w 85"/>
                <a:gd name="T23" fmla="*/ 13 h 105"/>
                <a:gd name="T24" fmla="*/ 14 w 85"/>
                <a:gd name="T25" fmla="*/ 8 h 105"/>
                <a:gd name="T26" fmla="*/ 10 w 85"/>
                <a:gd name="T27" fmla="*/ 0 h 1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56" name="Freeform 66"/>
            <p:cNvSpPr>
              <a:spLocks/>
            </p:cNvSpPr>
            <p:nvPr/>
          </p:nvSpPr>
          <p:spPr bwMode="invGray">
            <a:xfrm>
              <a:off x="4197" y="3193"/>
              <a:ext cx="29" cy="49"/>
            </a:xfrm>
            <a:custGeom>
              <a:avLst/>
              <a:gdLst>
                <a:gd name="T0" fmla="*/ 2 w 38"/>
                <a:gd name="T1" fmla="*/ 4 h 66"/>
                <a:gd name="T2" fmla="*/ 5 w 38"/>
                <a:gd name="T3" fmla="*/ 11 h 66"/>
                <a:gd name="T4" fmla="*/ 6 w 38"/>
                <a:gd name="T5" fmla="*/ 9 h 66"/>
                <a:gd name="T6" fmla="*/ 8 w 38"/>
                <a:gd name="T7" fmla="*/ 7 h 66"/>
                <a:gd name="T8" fmla="*/ 6 w 38"/>
                <a:gd name="T9" fmla="*/ 4 h 66"/>
                <a:gd name="T10" fmla="*/ 4 w 38"/>
                <a:gd name="T11" fmla="*/ 2 h 66"/>
                <a:gd name="T12" fmla="*/ 2 w 38"/>
                <a:gd name="T13" fmla="*/ 1 h 66"/>
                <a:gd name="T14" fmla="*/ 2 w 38"/>
                <a:gd name="T15" fmla="*/ 2 h 66"/>
                <a:gd name="T16" fmla="*/ 2 w 38"/>
                <a:gd name="T17" fmla="*/ 4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57" name="Freeform 67"/>
            <p:cNvSpPr>
              <a:spLocks/>
            </p:cNvSpPr>
            <p:nvPr/>
          </p:nvSpPr>
          <p:spPr bwMode="invGray">
            <a:xfrm>
              <a:off x="4181" y="3275"/>
              <a:ext cx="18" cy="17"/>
            </a:xfrm>
            <a:custGeom>
              <a:avLst/>
              <a:gdLst>
                <a:gd name="T0" fmla="*/ 0 w 24"/>
                <a:gd name="T1" fmla="*/ 0 h 23"/>
                <a:gd name="T2" fmla="*/ 2 w 24"/>
                <a:gd name="T3" fmla="*/ 4 h 23"/>
                <a:gd name="T4" fmla="*/ 5 w 24"/>
                <a:gd name="T5" fmla="*/ 1 h 23"/>
                <a:gd name="T6" fmla="*/ 0 w 24"/>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58" name="Freeform 68"/>
            <p:cNvSpPr>
              <a:spLocks/>
            </p:cNvSpPr>
            <p:nvPr/>
          </p:nvSpPr>
          <p:spPr bwMode="invGray">
            <a:xfrm>
              <a:off x="4208" y="3265"/>
              <a:ext cx="45" cy="37"/>
            </a:xfrm>
            <a:custGeom>
              <a:avLst/>
              <a:gdLst>
                <a:gd name="T0" fmla="*/ 2 w 60"/>
                <a:gd name="T1" fmla="*/ 0 h 49"/>
                <a:gd name="T2" fmla="*/ 0 w 60"/>
                <a:gd name="T3" fmla="*/ 4 h 49"/>
                <a:gd name="T4" fmla="*/ 5 w 60"/>
                <a:gd name="T5" fmla="*/ 6 h 49"/>
                <a:gd name="T6" fmla="*/ 8 w 60"/>
                <a:gd name="T7" fmla="*/ 8 h 49"/>
                <a:gd name="T8" fmla="*/ 11 w 60"/>
                <a:gd name="T9" fmla="*/ 8 h 49"/>
                <a:gd name="T10" fmla="*/ 9 w 60"/>
                <a:gd name="T11" fmla="*/ 5 h 49"/>
                <a:gd name="T12" fmla="*/ 5 w 60"/>
                <a:gd name="T13" fmla="*/ 2 h 49"/>
                <a:gd name="T14" fmla="*/ 4 w 60"/>
                <a:gd name="T15" fmla="*/ 3 h 49"/>
                <a:gd name="T16" fmla="*/ 2 w 60"/>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59" name="Freeform 69"/>
            <p:cNvSpPr>
              <a:spLocks/>
            </p:cNvSpPr>
            <p:nvPr/>
          </p:nvSpPr>
          <p:spPr bwMode="invGray">
            <a:xfrm>
              <a:off x="4277" y="3335"/>
              <a:ext cx="24" cy="33"/>
            </a:xfrm>
            <a:custGeom>
              <a:avLst/>
              <a:gdLst>
                <a:gd name="T0" fmla="*/ 5 w 32"/>
                <a:gd name="T1" fmla="*/ 0 h 44"/>
                <a:gd name="T2" fmla="*/ 2 w 32"/>
                <a:gd name="T3" fmla="*/ 2 h 44"/>
                <a:gd name="T4" fmla="*/ 2 w 32"/>
                <a:gd name="T5" fmla="*/ 6 h 44"/>
                <a:gd name="T6" fmla="*/ 5 w 32"/>
                <a:gd name="T7" fmla="*/ 6 h 44"/>
                <a:gd name="T8" fmla="*/ 5 w 32"/>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60" name="Freeform 70"/>
            <p:cNvSpPr>
              <a:spLocks/>
            </p:cNvSpPr>
            <p:nvPr/>
          </p:nvSpPr>
          <p:spPr bwMode="invGray">
            <a:xfrm>
              <a:off x="4544" y="3293"/>
              <a:ext cx="46" cy="47"/>
            </a:xfrm>
            <a:custGeom>
              <a:avLst/>
              <a:gdLst>
                <a:gd name="T0" fmla="*/ 2 w 61"/>
                <a:gd name="T1" fmla="*/ 0 h 63"/>
                <a:gd name="T2" fmla="*/ 0 w 61"/>
                <a:gd name="T3" fmla="*/ 2 h 63"/>
                <a:gd name="T4" fmla="*/ 5 w 61"/>
                <a:gd name="T5" fmla="*/ 5 h 63"/>
                <a:gd name="T6" fmla="*/ 6 w 61"/>
                <a:gd name="T7" fmla="*/ 9 h 63"/>
                <a:gd name="T8" fmla="*/ 8 w 61"/>
                <a:gd name="T9" fmla="*/ 10 h 63"/>
                <a:gd name="T10" fmla="*/ 11 w 61"/>
                <a:gd name="T11" fmla="*/ 10 h 63"/>
                <a:gd name="T12" fmla="*/ 6 w 61"/>
                <a:gd name="T13" fmla="*/ 3 h 63"/>
                <a:gd name="T14" fmla="*/ 2 w 61"/>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61" name="Freeform 71"/>
            <p:cNvSpPr>
              <a:spLocks/>
            </p:cNvSpPr>
            <p:nvPr/>
          </p:nvSpPr>
          <p:spPr bwMode="invGray">
            <a:xfrm>
              <a:off x="4147" y="3352"/>
              <a:ext cx="46" cy="50"/>
            </a:xfrm>
            <a:custGeom>
              <a:avLst/>
              <a:gdLst>
                <a:gd name="T0" fmla="*/ 5 w 61"/>
                <a:gd name="T1" fmla="*/ 1 h 67"/>
                <a:gd name="T2" fmla="*/ 6 w 61"/>
                <a:gd name="T3" fmla="*/ 5 h 67"/>
                <a:gd name="T4" fmla="*/ 3 w 61"/>
                <a:gd name="T5" fmla="*/ 7 h 67"/>
                <a:gd name="T6" fmla="*/ 5 w 61"/>
                <a:gd name="T7" fmla="*/ 12 h 67"/>
                <a:gd name="T8" fmla="*/ 8 w 61"/>
                <a:gd name="T9" fmla="*/ 10 h 67"/>
                <a:gd name="T10" fmla="*/ 11 w 61"/>
                <a:gd name="T11" fmla="*/ 7 h 67"/>
                <a:gd name="T12" fmla="*/ 10 w 61"/>
                <a:gd name="T13" fmla="*/ 5 h 67"/>
                <a:gd name="T14" fmla="*/ 11 w 61"/>
                <a:gd name="T15" fmla="*/ 2 h 67"/>
                <a:gd name="T16" fmla="*/ 10 w 61"/>
                <a:gd name="T17" fmla="*/ 1 h 67"/>
                <a:gd name="T18" fmla="*/ 8 w 61"/>
                <a:gd name="T19" fmla="*/ 1 h 67"/>
                <a:gd name="T20" fmla="*/ 10 w 61"/>
                <a:gd name="T21" fmla="*/ 1 h 67"/>
                <a:gd name="T22" fmla="*/ 9 w 61"/>
                <a:gd name="T23" fmla="*/ 3 h 67"/>
                <a:gd name="T24" fmla="*/ 8 w 61"/>
                <a:gd name="T25" fmla="*/ 4 h 67"/>
                <a:gd name="T26" fmla="*/ 5 w 61"/>
                <a:gd name="T27" fmla="*/ 1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62" name="Freeform 72"/>
            <p:cNvSpPr>
              <a:spLocks/>
            </p:cNvSpPr>
            <p:nvPr/>
          </p:nvSpPr>
          <p:spPr bwMode="invGray">
            <a:xfrm>
              <a:off x="4098" y="3371"/>
              <a:ext cx="32" cy="27"/>
            </a:xfrm>
            <a:custGeom>
              <a:avLst/>
              <a:gdLst>
                <a:gd name="T0" fmla="*/ 4 w 43"/>
                <a:gd name="T1" fmla="*/ 2 h 36"/>
                <a:gd name="T2" fmla="*/ 1 w 43"/>
                <a:gd name="T3" fmla="*/ 2 h 36"/>
                <a:gd name="T4" fmla="*/ 5 w 43"/>
                <a:gd name="T5" fmla="*/ 6 h 36"/>
                <a:gd name="T6" fmla="*/ 7 w 43"/>
                <a:gd name="T7" fmla="*/ 6 h 36"/>
                <a:gd name="T8" fmla="*/ 4 w 43"/>
                <a:gd name="T9" fmla="*/ 2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63" name="Freeform 73"/>
            <p:cNvSpPr>
              <a:spLocks/>
            </p:cNvSpPr>
            <p:nvPr/>
          </p:nvSpPr>
          <p:spPr bwMode="invGray">
            <a:xfrm>
              <a:off x="4077" y="3342"/>
              <a:ext cx="24" cy="31"/>
            </a:xfrm>
            <a:custGeom>
              <a:avLst/>
              <a:gdLst>
                <a:gd name="T0" fmla="*/ 4 w 32"/>
                <a:gd name="T1" fmla="*/ 0 h 41"/>
                <a:gd name="T2" fmla="*/ 0 w 32"/>
                <a:gd name="T3" fmla="*/ 5 h 41"/>
                <a:gd name="T4" fmla="*/ 3 w 32"/>
                <a:gd name="T5" fmla="*/ 5 h 41"/>
                <a:gd name="T6" fmla="*/ 4 w 32"/>
                <a:gd name="T7" fmla="*/ 6 h 41"/>
                <a:gd name="T8" fmla="*/ 3 w 32"/>
                <a:gd name="T9" fmla="*/ 6 h 41"/>
                <a:gd name="T10" fmla="*/ 6 w 32"/>
                <a:gd name="T11" fmla="*/ 4 h 41"/>
                <a:gd name="T12" fmla="*/ 5 w 32"/>
                <a:gd name="T13" fmla="*/ 2 h 41"/>
                <a:gd name="T14" fmla="*/ 4 w 32"/>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64" name="Freeform 74"/>
            <p:cNvSpPr>
              <a:spLocks/>
            </p:cNvSpPr>
            <p:nvPr/>
          </p:nvSpPr>
          <p:spPr bwMode="invGray">
            <a:xfrm>
              <a:off x="4111" y="3353"/>
              <a:ext cx="34" cy="24"/>
            </a:xfrm>
            <a:custGeom>
              <a:avLst/>
              <a:gdLst>
                <a:gd name="T0" fmla="*/ 4 w 45"/>
                <a:gd name="T1" fmla="*/ 0 h 32"/>
                <a:gd name="T2" fmla="*/ 0 w 45"/>
                <a:gd name="T3" fmla="*/ 2 h 32"/>
                <a:gd name="T4" fmla="*/ 5 w 45"/>
                <a:gd name="T5" fmla="*/ 6 h 32"/>
                <a:gd name="T6" fmla="*/ 8 w 45"/>
                <a:gd name="T7" fmla="*/ 5 h 32"/>
                <a:gd name="T8" fmla="*/ 5 w 45"/>
                <a:gd name="T9" fmla="*/ 2 h 32"/>
                <a:gd name="T10" fmla="*/ 4 w 45"/>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65" name="Freeform 75"/>
            <p:cNvSpPr>
              <a:spLocks/>
            </p:cNvSpPr>
            <p:nvPr/>
          </p:nvSpPr>
          <p:spPr bwMode="invGray">
            <a:xfrm>
              <a:off x="4062" y="3021"/>
              <a:ext cx="27" cy="55"/>
            </a:xfrm>
            <a:custGeom>
              <a:avLst/>
              <a:gdLst>
                <a:gd name="T0" fmla="*/ 6 w 35"/>
                <a:gd name="T1" fmla="*/ 0 h 74"/>
                <a:gd name="T2" fmla="*/ 4 w 35"/>
                <a:gd name="T3" fmla="*/ 2 h 74"/>
                <a:gd name="T4" fmla="*/ 2 w 35"/>
                <a:gd name="T5" fmla="*/ 6 h 74"/>
                <a:gd name="T6" fmla="*/ 0 w 35"/>
                <a:gd name="T7" fmla="*/ 10 h 74"/>
                <a:gd name="T8" fmla="*/ 2 w 35"/>
                <a:gd name="T9" fmla="*/ 12 h 74"/>
                <a:gd name="T10" fmla="*/ 4 w 35"/>
                <a:gd name="T11" fmla="*/ 10 h 74"/>
                <a:gd name="T12" fmla="*/ 7 w 35"/>
                <a:gd name="T13" fmla="*/ 5 h 74"/>
                <a:gd name="T14" fmla="*/ 6 w 35"/>
                <a:gd name="T15" fmla="*/ 0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66" name="Freeform 76"/>
            <p:cNvSpPr>
              <a:spLocks/>
            </p:cNvSpPr>
            <p:nvPr/>
          </p:nvSpPr>
          <p:spPr bwMode="invGray">
            <a:xfrm>
              <a:off x="4113" y="3012"/>
              <a:ext cx="19" cy="55"/>
            </a:xfrm>
            <a:custGeom>
              <a:avLst/>
              <a:gdLst>
                <a:gd name="T0" fmla="*/ 3 w 25"/>
                <a:gd name="T1" fmla="*/ 2 h 73"/>
                <a:gd name="T2" fmla="*/ 2 w 25"/>
                <a:gd name="T3" fmla="*/ 2 h 73"/>
                <a:gd name="T4" fmla="*/ 0 w 25"/>
                <a:gd name="T5" fmla="*/ 5 h 73"/>
                <a:gd name="T6" fmla="*/ 3 w 25"/>
                <a:gd name="T7" fmla="*/ 8 h 73"/>
                <a:gd name="T8" fmla="*/ 5 w 25"/>
                <a:gd name="T9" fmla="*/ 11 h 73"/>
                <a:gd name="T10" fmla="*/ 3 w 25"/>
                <a:gd name="T11" fmla="*/ 4 h 73"/>
                <a:gd name="T12" fmla="*/ 3 w 25"/>
                <a:gd name="T13" fmla="*/ 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67" name="Freeform 77"/>
            <p:cNvSpPr>
              <a:spLocks/>
            </p:cNvSpPr>
            <p:nvPr/>
          </p:nvSpPr>
          <p:spPr bwMode="invGray">
            <a:xfrm>
              <a:off x="4135" y="2995"/>
              <a:ext cx="10" cy="25"/>
            </a:xfrm>
            <a:custGeom>
              <a:avLst/>
              <a:gdLst>
                <a:gd name="T0" fmla="*/ 1 w 14"/>
                <a:gd name="T1" fmla="*/ 0 h 33"/>
                <a:gd name="T2" fmla="*/ 1 w 14"/>
                <a:gd name="T3" fmla="*/ 2 h 33"/>
                <a:gd name="T4" fmla="*/ 1 w 14"/>
                <a:gd name="T5" fmla="*/ 5 h 33"/>
                <a:gd name="T6" fmla="*/ 1 w 14"/>
                <a:gd name="T7" fmla="*/ 0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68" name="Freeform 78"/>
            <p:cNvSpPr>
              <a:spLocks/>
            </p:cNvSpPr>
            <p:nvPr/>
          </p:nvSpPr>
          <p:spPr bwMode="invGray">
            <a:xfrm>
              <a:off x="4145" y="3007"/>
              <a:ext cx="21" cy="48"/>
            </a:xfrm>
            <a:custGeom>
              <a:avLst/>
              <a:gdLst>
                <a:gd name="T0" fmla="*/ 2 w 28"/>
                <a:gd name="T1" fmla="*/ 0 h 64"/>
                <a:gd name="T2" fmla="*/ 2 w 28"/>
                <a:gd name="T3" fmla="*/ 3 h 64"/>
                <a:gd name="T4" fmla="*/ 4 w 28"/>
                <a:gd name="T5" fmla="*/ 4 h 64"/>
                <a:gd name="T6" fmla="*/ 2 w 28"/>
                <a:gd name="T7" fmla="*/ 8 h 64"/>
                <a:gd name="T8" fmla="*/ 0 w 28"/>
                <a:gd name="T9" fmla="*/ 11 h 64"/>
                <a:gd name="T10" fmla="*/ 2 w 28"/>
                <a:gd name="T11" fmla="*/ 11 h 64"/>
                <a:gd name="T12" fmla="*/ 5 w 28"/>
                <a:gd name="T13" fmla="*/ 5 h 64"/>
                <a:gd name="T14" fmla="*/ 2 w 28"/>
                <a:gd name="T15" fmla="*/ 0 h 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69" name="Freeform 79"/>
            <p:cNvSpPr>
              <a:spLocks/>
            </p:cNvSpPr>
            <p:nvPr/>
          </p:nvSpPr>
          <p:spPr bwMode="invGray">
            <a:xfrm>
              <a:off x="3876" y="3076"/>
              <a:ext cx="12" cy="27"/>
            </a:xfrm>
            <a:custGeom>
              <a:avLst/>
              <a:gdLst>
                <a:gd name="T0" fmla="*/ 3 w 16"/>
                <a:gd name="T1" fmla="*/ 2 h 36"/>
                <a:gd name="T2" fmla="*/ 0 w 16"/>
                <a:gd name="T3" fmla="*/ 2 h 36"/>
                <a:gd name="T4" fmla="*/ 2 w 16"/>
                <a:gd name="T5" fmla="*/ 5 h 36"/>
                <a:gd name="T6" fmla="*/ 3 w 16"/>
                <a:gd name="T7" fmla="*/ 2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0" name="Freeform 80"/>
            <p:cNvSpPr>
              <a:spLocks/>
            </p:cNvSpPr>
            <p:nvPr/>
          </p:nvSpPr>
          <p:spPr bwMode="invGray">
            <a:xfrm>
              <a:off x="3866" y="3053"/>
              <a:ext cx="10" cy="15"/>
            </a:xfrm>
            <a:custGeom>
              <a:avLst/>
              <a:gdLst>
                <a:gd name="T0" fmla="*/ 2 w 13"/>
                <a:gd name="T1" fmla="*/ 2 h 20"/>
                <a:gd name="T2" fmla="*/ 1 w 13"/>
                <a:gd name="T3" fmla="*/ 2 h 20"/>
                <a:gd name="T4" fmla="*/ 2 w 13"/>
                <a:gd name="T5" fmla="*/ 4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1" name="Freeform 81"/>
            <p:cNvSpPr>
              <a:spLocks/>
            </p:cNvSpPr>
            <p:nvPr/>
          </p:nvSpPr>
          <p:spPr bwMode="invGray">
            <a:xfrm>
              <a:off x="3862" y="3035"/>
              <a:ext cx="12" cy="14"/>
            </a:xfrm>
            <a:custGeom>
              <a:avLst/>
              <a:gdLst>
                <a:gd name="T0" fmla="*/ 2 w 16"/>
                <a:gd name="T1" fmla="*/ 1 h 19"/>
                <a:gd name="T2" fmla="*/ 0 w 16"/>
                <a:gd name="T3" fmla="*/ 1 h 19"/>
                <a:gd name="T4" fmla="*/ 2 w 16"/>
                <a:gd name="T5" fmla="*/ 3 h 19"/>
                <a:gd name="T6" fmla="*/ 2 w 16"/>
                <a:gd name="T7" fmla="*/ 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2" name="Freeform 82"/>
            <p:cNvSpPr>
              <a:spLocks/>
            </p:cNvSpPr>
            <p:nvPr/>
          </p:nvSpPr>
          <p:spPr bwMode="invGray">
            <a:xfrm>
              <a:off x="3850" y="2995"/>
              <a:ext cx="11" cy="19"/>
            </a:xfrm>
            <a:custGeom>
              <a:avLst/>
              <a:gdLst>
                <a:gd name="T0" fmla="*/ 2 w 14"/>
                <a:gd name="T1" fmla="*/ 0 h 25"/>
                <a:gd name="T2" fmla="*/ 0 w 14"/>
                <a:gd name="T3" fmla="*/ 3 h 25"/>
                <a:gd name="T4" fmla="*/ 3 w 14"/>
                <a:gd name="T5" fmla="*/ 5 h 25"/>
                <a:gd name="T6" fmla="*/ 2 w 14"/>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3" name="Freeform 83"/>
            <p:cNvSpPr>
              <a:spLocks/>
            </p:cNvSpPr>
            <p:nvPr/>
          </p:nvSpPr>
          <p:spPr bwMode="invGray">
            <a:xfrm>
              <a:off x="3852" y="3020"/>
              <a:ext cx="16" cy="13"/>
            </a:xfrm>
            <a:custGeom>
              <a:avLst/>
              <a:gdLst>
                <a:gd name="T0" fmla="*/ 2 w 22"/>
                <a:gd name="T1" fmla="*/ 0 h 18"/>
                <a:gd name="T2" fmla="*/ 3 w 22"/>
                <a:gd name="T3" fmla="*/ 3 h 18"/>
                <a:gd name="T4" fmla="*/ 2 w 22"/>
                <a:gd name="T5" fmla="*/ 1 h 18"/>
                <a:gd name="T6" fmla="*/ 2 w 2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4" name="Freeform 84"/>
            <p:cNvSpPr>
              <a:spLocks/>
            </p:cNvSpPr>
            <p:nvPr/>
          </p:nvSpPr>
          <p:spPr bwMode="invGray">
            <a:xfrm>
              <a:off x="4688" y="3643"/>
              <a:ext cx="45" cy="60"/>
            </a:xfrm>
            <a:custGeom>
              <a:avLst/>
              <a:gdLst>
                <a:gd name="T0" fmla="*/ 2 w 60"/>
                <a:gd name="T1" fmla="*/ 1 h 81"/>
                <a:gd name="T2" fmla="*/ 2 w 60"/>
                <a:gd name="T3" fmla="*/ 3 h 81"/>
                <a:gd name="T4" fmla="*/ 3 w 60"/>
                <a:gd name="T5" fmla="*/ 7 h 81"/>
                <a:gd name="T6" fmla="*/ 5 w 60"/>
                <a:gd name="T7" fmla="*/ 9 h 81"/>
                <a:gd name="T8" fmla="*/ 8 w 60"/>
                <a:gd name="T9" fmla="*/ 10 h 81"/>
                <a:gd name="T10" fmla="*/ 10 w 60"/>
                <a:gd name="T11" fmla="*/ 13 h 81"/>
                <a:gd name="T12" fmla="*/ 10 w 60"/>
                <a:gd name="T13" fmla="*/ 10 h 81"/>
                <a:gd name="T14" fmla="*/ 8 w 60"/>
                <a:gd name="T15" fmla="*/ 6 h 81"/>
                <a:gd name="T16" fmla="*/ 5 w 60"/>
                <a:gd name="T17" fmla="*/ 3 h 81"/>
                <a:gd name="T18" fmla="*/ 2 w 60"/>
                <a:gd name="T19" fmla="*/ 1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5" name="Freeform 85"/>
            <p:cNvSpPr>
              <a:spLocks/>
            </p:cNvSpPr>
            <p:nvPr/>
          </p:nvSpPr>
          <p:spPr bwMode="invGray">
            <a:xfrm>
              <a:off x="4919" y="3594"/>
              <a:ext cx="53" cy="46"/>
            </a:xfrm>
            <a:custGeom>
              <a:avLst/>
              <a:gdLst>
                <a:gd name="T0" fmla="*/ 5 w 71"/>
                <a:gd name="T1" fmla="*/ 5 h 61"/>
                <a:gd name="T2" fmla="*/ 2 w 71"/>
                <a:gd name="T3" fmla="*/ 6 h 61"/>
                <a:gd name="T4" fmla="*/ 1 w 71"/>
                <a:gd name="T5" fmla="*/ 8 h 61"/>
                <a:gd name="T6" fmla="*/ 2 w 71"/>
                <a:gd name="T7" fmla="*/ 11 h 61"/>
                <a:gd name="T8" fmla="*/ 5 w 71"/>
                <a:gd name="T9" fmla="*/ 8 h 61"/>
                <a:gd name="T10" fmla="*/ 7 w 71"/>
                <a:gd name="T11" fmla="*/ 5 h 61"/>
                <a:gd name="T12" fmla="*/ 10 w 71"/>
                <a:gd name="T13" fmla="*/ 0 h 61"/>
                <a:gd name="T14" fmla="*/ 12 w 71"/>
                <a:gd name="T15" fmla="*/ 2 h 61"/>
                <a:gd name="T16" fmla="*/ 5 w 71"/>
                <a:gd name="T17" fmla="*/ 5 h 61"/>
                <a:gd name="T18" fmla="*/ 5 w 71"/>
                <a:gd name="T19" fmla="*/ 5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6" name="Freeform 86"/>
            <p:cNvSpPr>
              <a:spLocks/>
            </p:cNvSpPr>
            <p:nvPr/>
          </p:nvSpPr>
          <p:spPr bwMode="invGray">
            <a:xfrm>
              <a:off x="4759" y="3569"/>
              <a:ext cx="17" cy="23"/>
            </a:xfrm>
            <a:custGeom>
              <a:avLst/>
              <a:gdLst>
                <a:gd name="T0" fmla="*/ 1 w 23"/>
                <a:gd name="T1" fmla="*/ 0 h 30"/>
                <a:gd name="T2" fmla="*/ 0 w 23"/>
                <a:gd name="T3" fmla="*/ 3 h 30"/>
                <a:gd name="T4" fmla="*/ 2 w 23"/>
                <a:gd name="T5" fmla="*/ 6 h 30"/>
                <a:gd name="T6" fmla="*/ 1 w 23"/>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7" name="Freeform 87"/>
            <p:cNvSpPr>
              <a:spLocks/>
            </p:cNvSpPr>
            <p:nvPr/>
          </p:nvSpPr>
          <p:spPr bwMode="invGray">
            <a:xfrm>
              <a:off x="4751" y="3547"/>
              <a:ext cx="20" cy="17"/>
            </a:xfrm>
            <a:custGeom>
              <a:avLst/>
              <a:gdLst>
                <a:gd name="T0" fmla="*/ 4 w 26"/>
                <a:gd name="T1" fmla="*/ 0 h 23"/>
                <a:gd name="T2" fmla="*/ 0 w 26"/>
                <a:gd name="T3" fmla="*/ 2 h 23"/>
                <a:gd name="T4" fmla="*/ 4 w 26"/>
                <a:gd name="T5" fmla="*/ 3 h 23"/>
                <a:gd name="T6" fmla="*/ 4 w 26"/>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8" name="Freeform 88"/>
            <p:cNvSpPr>
              <a:spLocks/>
            </p:cNvSpPr>
            <p:nvPr/>
          </p:nvSpPr>
          <p:spPr bwMode="invGray">
            <a:xfrm>
              <a:off x="4598" y="3353"/>
              <a:ext cx="24" cy="33"/>
            </a:xfrm>
            <a:custGeom>
              <a:avLst/>
              <a:gdLst>
                <a:gd name="T0" fmla="*/ 5 w 32"/>
                <a:gd name="T1" fmla="*/ 0 h 44"/>
                <a:gd name="T2" fmla="*/ 2 w 32"/>
                <a:gd name="T3" fmla="*/ 2 h 44"/>
                <a:gd name="T4" fmla="*/ 2 w 32"/>
                <a:gd name="T5" fmla="*/ 6 h 44"/>
                <a:gd name="T6" fmla="*/ 5 w 32"/>
                <a:gd name="T7" fmla="*/ 6 h 44"/>
                <a:gd name="T8" fmla="*/ 5 w 32"/>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9" name="Freeform 89"/>
            <p:cNvSpPr>
              <a:spLocks/>
            </p:cNvSpPr>
            <p:nvPr/>
          </p:nvSpPr>
          <p:spPr bwMode="invGray">
            <a:xfrm>
              <a:off x="4632" y="3396"/>
              <a:ext cx="26" cy="33"/>
            </a:xfrm>
            <a:custGeom>
              <a:avLst/>
              <a:gdLst>
                <a:gd name="T0" fmla="*/ 6 w 34"/>
                <a:gd name="T1" fmla="*/ 0 h 44"/>
                <a:gd name="T2" fmla="*/ 2 w 34"/>
                <a:gd name="T3" fmla="*/ 2 h 44"/>
                <a:gd name="T4" fmla="*/ 3 w 34"/>
                <a:gd name="T5" fmla="*/ 6 h 44"/>
                <a:gd name="T6" fmla="*/ 5 w 34"/>
                <a:gd name="T7" fmla="*/ 6 h 44"/>
                <a:gd name="T8" fmla="*/ 6 w 34"/>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0" name="Freeform 90"/>
            <p:cNvSpPr>
              <a:spLocks/>
            </p:cNvSpPr>
            <p:nvPr/>
          </p:nvSpPr>
          <p:spPr bwMode="invGray">
            <a:xfrm>
              <a:off x="4659" y="3459"/>
              <a:ext cx="28" cy="28"/>
            </a:xfrm>
            <a:custGeom>
              <a:avLst/>
              <a:gdLst>
                <a:gd name="T0" fmla="*/ 5 w 38"/>
                <a:gd name="T1" fmla="*/ 2 h 37"/>
                <a:gd name="T2" fmla="*/ 1 w 38"/>
                <a:gd name="T3" fmla="*/ 2 h 37"/>
                <a:gd name="T4" fmla="*/ 2 w 38"/>
                <a:gd name="T5" fmla="*/ 5 h 37"/>
                <a:gd name="T6" fmla="*/ 4 w 38"/>
                <a:gd name="T7" fmla="*/ 6 h 37"/>
                <a:gd name="T8" fmla="*/ 5 w 38"/>
                <a:gd name="T9" fmla="*/ 2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1" name="Freeform 91"/>
            <p:cNvSpPr>
              <a:spLocks/>
            </p:cNvSpPr>
            <p:nvPr/>
          </p:nvSpPr>
          <p:spPr bwMode="invGray">
            <a:xfrm>
              <a:off x="4693" y="3449"/>
              <a:ext cx="28" cy="26"/>
            </a:xfrm>
            <a:custGeom>
              <a:avLst/>
              <a:gdLst>
                <a:gd name="T0" fmla="*/ 5 w 38"/>
                <a:gd name="T1" fmla="*/ 2 h 34"/>
                <a:gd name="T2" fmla="*/ 1 w 38"/>
                <a:gd name="T3" fmla="*/ 2 h 34"/>
                <a:gd name="T4" fmla="*/ 3 w 38"/>
                <a:gd name="T5" fmla="*/ 5 h 34"/>
                <a:gd name="T6" fmla="*/ 4 w 38"/>
                <a:gd name="T7" fmla="*/ 5 h 34"/>
                <a:gd name="T8" fmla="*/ 5 w 38"/>
                <a:gd name="T9" fmla="*/ 2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2" name="Freeform 92"/>
            <p:cNvSpPr>
              <a:spLocks/>
            </p:cNvSpPr>
            <p:nvPr/>
          </p:nvSpPr>
          <p:spPr bwMode="invGray">
            <a:xfrm>
              <a:off x="4683" y="3413"/>
              <a:ext cx="26" cy="20"/>
            </a:xfrm>
            <a:custGeom>
              <a:avLst/>
              <a:gdLst>
                <a:gd name="T0" fmla="*/ 5 w 35"/>
                <a:gd name="T1" fmla="*/ 1 h 27"/>
                <a:gd name="T2" fmla="*/ 1 w 35"/>
                <a:gd name="T3" fmla="*/ 1 h 27"/>
                <a:gd name="T4" fmla="*/ 2 w 35"/>
                <a:gd name="T5" fmla="*/ 2 h 27"/>
                <a:gd name="T6" fmla="*/ 4 w 35"/>
                <a:gd name="T7" fmla="*/ 3 h 27"/>
                <a:gd name="T8" fmla="*/ 5 w 35"/>
                <a:gd name="T9" fmla="*/ 1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3" name="Freeform 93"/>
            <p:cNvSpPr>
              <a:spLocks/>
            </p:cNvSpPr>
            <p:nvPr/>
          </p:nvSpPr>
          <p:spPr bwMode="invGray">
            <a:xfrm>
              <a:off x="4657" y="3388"/>
              <a:ext cx="26" cy="35"/>
            </a:xfrm>
            <a:custGeom>
              <a:avLst/>
              <a:gdLst>
                <a:gd name="T0" fmla="*/ 5 w 35"/>
                <a:gd name="T1" fmla="*/ 3 h 47"/>
                <a:gd name="T2" fmla="*/ 3 w 35"/>
                <a:gd name="T3" fmla="*/ 1 h 47"/>
                <a:gd name="T4" fmla="*/ 1 w 35"/>
                <a:gd name="T5" fmla="*/ 4 h 47"/>
                <a:gd name="T6" fmla="*/ 3 w 35"/>
                <a:gd name="T7" fmla="*/ 5 h 47"/>
                <a:gd name="T8" fmla="*/ 4 w 35"/>
                <a:gd name="T9" fmla="*/ 5 h 47"/>
                <a:gd name="T10" fmla="*/ 5 w 35"/>
                <a:gd name="T11" fmla="*/ 3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4" name="Freeform 94"/>
            <p:cNvSpPr>
              <a:spLocks/>
            </p:cNvSpPr>
            <p:nvPr/>
          </p:nvSpPr>
          <p:spPr bwMode="invGray">
            <a:xfrm>
              <a:off x="4625" y="3372"/>
              <a:ext cx="24" cy="26"/>
            </a:xfrm>
            <a:custGeom>
              <a:avLst/>
              <a:gdLst>
                <a:gd name="T0" fmla="*/ 5 w 32"/>
                <a:gd name="T1" fmla="*/ 1 h 35"/>
                <a:gd name="T2" fmla="*/ 2 w 32"/>
                <a:gd name="T3" fmla="*/ 1 h 35"/>
                <a:gd name="T4" fmla="*/ 2 w 32"/>
                <a:gd name="T5" fmla="*/ 4 h 35"/>
                <a:gd name="T6" fmla="*/ 5 w 32"/>
                <a:gd name="T7" fmla="*/ 4 h 35"/>
                <a:gd name="T8" fmla="*/ 5 w 32"/>
                <a:gd name="T9" fmla="*/ 1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5" name="Freeform 95"/>
            <p:cNvSpPr>
              <a:spLocks/>
            </p:cNvSpPr>
            <p:nvPr/>
          </p:nvSpPr>
          <p:spPr bwMode="invGray">
            <a:xfrm>
              <a:off x="4665" y="3425"/>
              <a:ext cx="24" cy="26"/>
            </a:xfrm>
            <a:custGeom>
              <a:avLst/>
              <a:gdLst>
                <a:gd name="T0" fmla="*/ 5 w 32"/>
                <a:gd name="T1" fmla="*/ 1 h 35"/>
                <a:gd name="T2" fmla="*/ 2 w 32"/>
                <a:gd name="T3" fmla="*/ 1 h 35"/>
                <a:gd name="T4" fmla="*/ 2 w 32"/>
                <a:gd name="T5" fmla="*/ 4 h 35"/>
                <a:gd name="T6" fmla="*/ 5 w 32"/>
                <a:gd name="T7" fmla="*/ 4 h 35"/>
                <a:gd name="T8" fmla="*/ 5 w 32"/>
                <a:gd name="T9" fmla="*/ 1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6" name="Freeform 96"/>
            <p:cNvSpPr>
              <a:spLocks/>
            </p:cNvSpPr>
            <p:nvPr/>
          </p:nvSpPr>
          <p:spPr bwMode="invGray">
            <a:xfrm>
              <a:off x="3055" y="2051"/>
              <a:ext cx="141" cy="108"/>
            </a:xfrm>
            <a:custGeom>
              <a:avLst/>
              <a:gdLst>
                <a:gd name="T0" fmla="*/ 30 w 189"/>
                <a:gd name="T1" fmla="*/ 2 h 144"/>
                <a:gd name="T2" fmla="*/ 32 w 189"/>
                <a:gd name="T3" fmla="*/ 2 h 144"/>
                <a:gd name="T4" fmla="*/ 32 w 189"/>
                <a:gd name="T5" fmla="*/ 3 h 144"/>
                <a:gd name="T6" fmla="*/ 32 w 189"/>
                <a:gd name="T7" fmla="*/ 5 h 144"/>
                <a:gd name="T8" fmla="*/ 22 w 189"/>
                <a:gd name="T9" fmla="*/ 8 h 144"/>
                <a:gd name="T10" fmla="*/ 19 w 189"/>
                <a:gd name="T11" fmla="*/ 11 h 144"/>
                <a:gd name="T12" fmla="*/ 16 w 189"/>
                <a:gd name="T13" fmla="*/ 11 h 144"/>
                <a:gd name="T14" fmla="*/ 12 w 189"/>
                <a:gd name="T15" fmla="*/ 15 h 144"/>
                <a:gd name="T16" fmla="*/ 13 w 189"/>
                <a:gd name="T17" fmla="*/ 17 h 144"/>
                <a:gd name="T18" fmla="*/ 14 w 189"/>
                <a:gd name="T19" fmla="*/ 21 h 144"/>
                <a:gd name="T20" fmla="*/ 19 w 189"/>
                <a:gd name="T21" fmla="*/ 23 h 144"/>
                <a:gd name="T22" fmla="*/ 16 w 189"/>
                <a:gd name="T23" fmla="*/ 25 h 144"/>
                <a:gd name="T24" fmla="*/ 14 w 189"/>
                <a:gd name="T25" fmla="*/ 24 h 144"/>
                <a:gd name="T26" fmla="*/ 12 w 189"/>
                <a:gd name="T27" fmla="*/ 24 h 144"/>
                <a:gd name="T28" fmla="*/ 4 w 189"/>
                <a:gd name="T29" fmla="*/ 22 h 144"/>
                <a:gd name="T30" fmla="*/ 3 w 189"/>
                <a:gd name="T31" fmla="*/ 20 h 144"/>
                <a:gd name="T32" fmla="*/ 7 w 189"/>
                <a:gd name="T33" fmla="*/ 17 h 144"/>
                <a:gd name="T34" fmla="*/ 9 w 189"/>
                <a:gd name="T35" fmla="*/ 14 h 144"/>
                <a:gd name="T36" fmla="*/ 7 w 189"/>
                <a:gd name="T37" fmla="*/ 11 h 144"/>
                <a:gd name="T38" fmla="*/ 12 w 189"/>
                <a:gd name="T39" fmla="*/ 8 h 144"/>
                <a:gd name="T40" fmla="*/ 16 w 189"/>
                <a:gd name="T41" fmla="*/ 6 h 144"/>
                <a:gd name="T42" fmla="*/ 19 w 189"/>
                <a:gd name="T43" fmla="*/ 5 h 144"/>
                <a:gd name="T44" fmla="*/ 30 w 189"/>
                <a:gd name="T45" fmla="*/ 2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7" name="Freeform 97"/>
            <p:cNvSpPr>
              <a:spLocks/>
            </p:cNvSpPr>
            <p:nvPr/>
          </p:nvSpPr>
          <p:spPr bwMode="invGray">
            <a:xfrm>
              <a:off x="3139" y="2155"/>
              <a:ext cx="40" cy="12"/>
            </a:xfrm>
            <a:custGeom>
              <a:avLst/>
              <a:gdLst>
                <a:gd name="T0" fmla="*/ 5 w 53"/>
                <a:gd name="T1" fmla="*/ 0 h 17"/>
                <a:gd name="T2" fmla="*/ 2 w 53"/>
                <a:gd name="T3" fmla="*/ 1 h 17"/>
                <a:gd name="T4" fmla="*/ 6 w 53"/>
                <a:gd name="T5" fmla="*/ 2 h 17"/>
                <a:gd name="T6" fmla="*/ 8 w 53"/>
                <a:gd name="T7" fmla="*/ 2 h 17"/>
                <a:gd name="T8" fmla="*/ 5 w 53"/>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8" name="Freeform 98"/>
            <p:cNvSpPr>
              <a:spLocks/>
            </p:cNvSpPr>
            <p:nvPr/>
          </p:nvSpPr>
          <p:spPr bwMode="invGray">
            <a:xfrm>
              <a:off x="3344" y="1999"/>
              <a:ext cx="42" cy="28"/>
            </a:xfrm>
            <a:custGeom>
              <a:avLst/>
              <a:gdLst>
                <a:gd name="T0" fmla="*/ 10 w 57"/>
                <a:gd name="T1" fmla="*/ 2 h 37"/>
                <a:gd name="T2" fmla="*/ 4 w 57"/>
                <a:gd name="T3" fmla="*/ 5 h 37"/>
                <a:gd name="T4" fmla="*/ 1 w 57"/>
                <a:gd name="T5" fmla="*/ 6 h 37"/>
                <a:gd name="T6" fmla="*/ 1 w 57"/>
                <a:gd name="T7" fmla="*/ 2 h 37"/>
                <a:gd name="T8" fmla="*/ 3 w 57"/>
                <a:gd name="T9" fmla="*/ 0 h 37"/>
                <a:gd name="T10" fmla="*/ 10 w 57"/>
                <a:gd name="T11" fmla="*/ 2 h 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9" name="Freeform 99"/>
            <p:cNvSpPr>
              <a:spLocks/>
            </p:cNvSpPr>
            <p:nvPr/>
          </p:nvSpPr>
          <p:spPr bwMode="invGray">
            <a:xfrm>
              <a:off x="3374" y="2012"/>
              <a:ext cx="50" cy="20"/>
            </a:xfrm>
            <a:custGeom>
              <a:avLst/>
              <a:gdLst>
                <a:gd name="T0" fmla="*/ 4 w 68"/>
                <a:gd name="T1" fmla="*/ 0 h 26"/>
                <a:gd name="T2" fmla="*/ 1 w 68"/>
                <a:gd name="T3" fmla="*/ 2 h 26"/>
                <a:gd name="T4" fmla="*/ 10 w 68"/>
                <a:gd name="T5" fmla="*/ 5 h 26"/>
                <a:gd name="T6" fmla="*/ 10 w 68"/>
                <a:gd name="T7" fmla="*/ 5 h 26"/>
                <a:gd name="T8" fmla="*/ 4 w 68"/>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0" name="Freeform 100"/>
            <p:cNvSpPr>
              <a:spLocks/>
            </p:cNvSpPr>
            <p:nvPr/>
          </p:nvSpPr>
          <p:spPr bwMode="invGray">
            <a:xfrm>
              <a:off x="3428" y="2015"/>
              <a:ext cx="50" cy="32"/>
            </a:xfrm>
            <a:custGeom>
              <a:avLst/>
              <a:gdLst>
                <a:gd name="T0" fmla="*/ 10 w 66"/>
                <a:gd name="T1" fmla="*/ 1 h 43"/>
                <a:gd name="T2" fmla="*/ 5 w 66"/>
                <a:gd name="T3" fmla="*/ 1 h 43"/>
                <a:gd name="T4" fmla="*/ 2 w 66"/>
                <a:gd name="T5" fmla="*/ 1 h 43"/>
                <a:gd name="T6" fmla="*/ 2 w 66"/>
                <a:gd name="T7" fmla="*/ 5 h 43"/>
                <a:gd name="T8" fmla="*/ 6 w 66"/>
                <a:gd name="T9" fmla="*/ 7 h 43"/>
                <a:gd name="T10" fmla="*/ 11 w 66"/>
                <a:gd name="T11" fmla="*/ 4 h 43"/>
                <a:gd name="T12" fmla="*/ 10 w 66"/>
                <a:gd name="T13" fmla="*/ 1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1" name="Freeform 101"/>
            <p:cNvSpPr>
              <a:spLocks/>
            </p:cNvSpPr>
            <p:nvPr/>
          </p:nvSpPr>
          <p:spPr bwMode="invGray">
            <a:xfrm>
              <a:off x="3777" y="2042"/>
              <a:ext cx="88" cy="31"/>
            </a:xfrm>
            <a:custGeom>
              <a:avLst/>
              <a:gdLst>
                <a:gd name="T0" fmla="*/ 3 w 117"/>
                <a:gd name="T1" fmla="*/ 0 h 41"/>
                <a:gd name="T2" fmla="*/ 2 w 117"/>
                <a:gd name="T3" fmla="*/ 3 h 41"/>
                <a:gd name="T4" fmla="*/ 10 w 117"/>
                <a:gd name="T5" fmla="*/ 6 h 41"/>
                <a:gd name="T6" fmla="*/ 14 w 117"/>
                <a:gd name="T7" fmla="*/ 6 h 41"/>
                <a:gd name="T8" fmla="*/ 20 w 117"/>
                <a:gd name="T9" fmla="*/ 5 h 41"/>
                <a:gd name="T10" fmla="*/ 14 w 117"/>
                <a:gd name="T11" fmla="*/ 2 h 41"/>
                <a:gd name="T12" fmla="*/ 3 w 117"/>
                <a:gd name="T13" fmla="*/ 0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2" name="Freeform 102"/>
            <p:cNvSpPr>
              <a:spLocks/>
            </p:cNvSpPr>
            <p:nvPr/>
          </p:nvSpPr>
          <p:spPr bwMode="invGray">
            <a:xfrm>
              <a:off x="3867" y="2041"/>
              <a:ext cx="46" cy="24"/>
            </a:xfrm>
            <a:custGeom>
              <a:avLst/>
              <a:gdLst>
                <a:gd name="T0" fmla="*/ 5 w 62"/>
                <a:gd name="T1" fmla="*/ 2 h 32"/>
                <a:gd name="T2" fmla="*/ 10 w 62"/>
                <a:gd name="T3" fmla="*/ 2 h 32"/>
                <a:gd name="T4" fmla="*/ 5 w 62"/>
                <a:gd name="T5" fmla="*/ 6 h 32"/>
                <a:gd name="T6" fmla="*/ 1 w 62"/>
                <a:gd name="T7" fmla="*/ 5 h 32"/>
                <a:gd name="T8" fmla="*/ 5 w 62"/>
                <a:gd name="T9" fmla="*/ 2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3" name="Freeform 103"/>
            <p:cNvSpPr>
              <a:spLocks/>
            </p:cNvSpPr>
            <p:nvPr/>
          </p:nvSpPr>
          <p:spPr bwMode="invGray">
            <a:xfrm>
              <a:off x="3846" y="2070"/>
              <a:ext cx="37" cy="17"/>
            </a:xfrm>
            <a:custGeom>
              <a:avLst/>
              <a:gdLst>
                <a:gd name="T0" fmla="*/ 4 w 49"/>
                <a:gd name="T1" fmla="*/ 1 h 23"/>
                <a:gd name="T2" fmla="*/ 2 w 49"/>
                <a:gd name="T3" fmla="*/ 1 h 23"/>
                <a:gd name="T4" fmla="*/ 8 w 49"/>
                <a:gd name="T5" fmla="*/ 4 h 23"/>
                <a:gd name="T6" fmla="*/ 4 w 49"/>
                <a:gd name="T7" fmla="*/ 1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4" name="Freeform 104"/>
            <p:cNvSpPr>
              <a:spLocks/>
            </p:cNvSpPr>
            <p:nvPr/>
          </p:nvSpPr>
          <p:spPr bwMode="invGray">
            <a:xfrm>
              <a:off x="4098" y="2294"/>
              <a:ext cx="76" cy="114"/>
            </a:xfrm>
            <a:custGeom>
              <a:avLst/>
              <a:gdLst>
                <a:gd name="T0" fmla="*/ 1 w 102"/>
                <a:gd name="T1" fmla="*/ 0 h 152"/>
                <a:gd name="T2" fmla="*/ 0 w 102"/>
                <a:gd name="T3" fmla="*/ 4 h 152"/>
                <a:gd name="T4" fmla="*/ 2 w 102"/>
                <a:gd name="T5" fmla="*/ 8 h 152"/>
                <a:gd name="T6" fmla="*/ 5 w 102"/>
                <a:gd name="T7" fmla="*/ 13 h 152"/>
                <a:gd name="T8" fmla="*/ 6 w 102"/>
                <a:gd name="T9" fmla="*/ 19 h 152"/>
                <a:gd name="T10" fmla="*/ 14 w 102"/>
                <a:gd name="T11" fmla="*/ 28 h 152"/>
                <a:gd name="T12" fmla="*/ 15 w 102"/>
                <a:gd name="T13" fmla="*/ 23 h 152"/>
                <a:gd name="T14" fmla="*/ 13 w 102"/>
                <a:gd name="T15" fmla="*/ 19 h 152"/>
                <a:gd name="T16" fmla="*/ 10 w 102"/>
                <a:gd name="T17" fmla="*/ 17 h 152"/>
                <a:gd name="T18" fmla="*/ 9 w 102"/>
                <a:gd name="T19" fmla="*/ 14 h 152"/>
                <a:gd name="T20" fmla="*/ 7 w 102"/>
                <a:gd name="T21" fmla="*/ 8 h 152"/>
                <a:gd name="T22" fmla="*/ 1 w 102"/>
                <a:gd name="T23" fmla="*/ 2 h 152"/>
                <a:gd name="T24" fmla="*/ 1 w 102"/>
                <a:gd name="T25" fmla="*/ 0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5" name="Freeform 105"/>
            <p:cNvSpPr>
              <a:spLocks/>
            </p:cNvSpPr>
            <p:nvPr/>
          </p:nvSpPr>
          <p:spPr bwMode="invGray">
            <a:xfrm>
              <a:off x="4159" y="2412"/>
              <a:ext cx="55" cy="78"/>
            </a:xfrm>
            <a:custGeom>
              <a:avLst/>
              <a:gdLst>
                <a:gd name="T0" fmla="*/ 11 w 74"/>
                <a:gd name="T1" fmla="*/ 5 h 103"/>
                <a:gd name="T2" fmla="*/ 12 w 74"/>
                <a:gd name="T3" fmla="*/ 8 h 103"/>
                <a:gd name="T4" fmla="*/ 5 w 74"/>
                <a:gd name="T5" fmla="*/ 15 h 103"/>
                <a:gd name="T6" fmla="*/ 5 w 74"/>
                <a:gd name="T7" fmla="*/ 19 h 103"/>
                <a:gd name="T8" fmla="*/ 3 w 74"/>
                <a:gd name="T9" fmla="*/ 17 h 103"/>
                <a:gd name="T10" fmla="*/ 1 w 74"/>
                <a:gd name="T11" fmla="*/ 15 h 103"/>
                <a:gd name="T12" fmla="*/ 0 w 74"/>
                <a:gd name="T13" fmla="*/ 15 h 103"/>
                <a:gd name="T14" fmla="*/ 1 w 74"/>
                <a:gd name="T15" fmla="*/ 11 h 103"/>
                <a:gd name="T16" fmla="*/ 2 w 74"/>
                <a:gd name="T17" fmla="*/ 10 h 103"/>
                <a:gd name="T18" fmla="*/ 1 w 74"/>
                <a:gd name="T19" fmla="*/ 5 h 103"/>
                <a:gd name="T20" fmla="*/ 1 w 74"/>
                <a:gd name="T21" fmla="*/ 3 h 103"/>
                <a:gd name="T22" fmla="*/ 4 w 74"/>
                <a:gd name="T23" fmla="*/ 5 h 103"/>
                <a:gd name="T24" fmla="*/ 6 w 74"/>
                <a:gd name="T25" fmla="*/ 6 h 103"/>
                <a:gd name="T26" fmla="*/ 11 w 74"/>
                <a:gd name="T27" fmla="*/ 5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6" name="Freeform 106"/>
            <p:cNvSpPr>
              <a:spLocks/>
            </p:cNvSpPr>
            <p:nvPr/>
          </p:nvSpPr>
          <p:spPr bwMode="invGray">
            <a:xfrm>
              <a:off x="4123" y="2492"/>
              <a:ext cx="109" cy="189"/>
            </a:xfrm>
            <a:custGeom>
              <a:avLst/>
              <a:gdLst>
                <a:gd name="T0" fmla="*/ 14 w 146"/>
                <a:gd name="T1" fmla="*/ 18 h 252"/>
                <a:gd name="T2" fmla="*/ 12 w 146"/>
                <a:gd name="T3" fmla="*/ 20 h 252"/>
                <a:gd name="T4" fmla="*/ 11 w 146"/>
                <a:gd name="T5" fmla="*/ 24 h 252"/>
                <a:gd name="T6" fmla="*/ 4 w 146"/>
                <a:gd name="T7" fmla="*/ 26 h 252"/>
                <a:gd name="T8" fmla="*/ 1 w 146"/>
                <a:gd name="T9" fmla="*/ 30 h 252"/>
                <a:gd name="T10" fmla="*/ 3 w 146"/>
                <a:gd name="T11" fmla="*/ 33 h 252"/>
                <a:gd name="T12" fmla="*/ 1 w 146"/>
                <a:gd name="T13" fmla="*/ 35 h 252"/>
                <a:gd name="T14" fmla="*/ 4 w 146"/>
                <a:gd name="T15" fmla="*/ 45 h 252"/>
                <a:gd name="T16" fmla="*/ 5 w 146"/>
                <a:gd name="T17" fmla="*/ 38 h 252"/>
                <a:gd name="T18" fmla="*/ 4 w 146"/>
                <a:gd name="T19" fmla="*/ 35 h 252"/>
                <a:gd name="T20" fmla="*/ 7 w 146"/>
                <a:gd name="T21" fmla="*/ 32 h 252"/>
                <a:gd name="T22" fmla="*/ 9 w 146"/>
                <a:gd name="T23" fmla="*/ 29 h 252"/>
                <a:gd name="T24" fmla="*/ 12 w 146"/>
                <a:gd name="T25" fmla="*/ 32 h 252"/>
                <a:gd name="T26" fmla="*/ 7 w 146"/>
                <a:gd name="T27" fmla="*/ 34 h 252"/>
                <a:gd name="T28" fmla="*/ 10 w 146"/>
                <a:gd name="T29" fmla="*/ 36 h 252"/>
                <a:gd name="T30" fmla="*/ 12 w 146"/>
                <a:gd name="T31" fmla="*/ 32 h 252"/>
                <a:gd name="T32" fmla="*/ 14 w 146"/>
                <a:gd name="T33" fmla="*/ 33 h 252"/>
                <a:gd name="T34" fmla="*/ 18 w 146"/>
                <a:gd name="T35" fmla="*/ 26 h 252"/>
                <a:gd name="T36" fmla="*/ 19 w 146"/>
                <a:gd name="T37" fmla="*/ 29 h 252"/>
                <a:gd name="T38" fmla="*/ 24 w 146"/>
                <a:gd name="T39" fmla="*/ 26 h 252"/>
                <a:gd name="T40" fmla="*/ 25 w 146"/>
                <a:gd name="T41" fmla="*/ 24 h 252"/>
                <a:gd name="T42" fmla="*/ 25 w 146"/>
                <a:gd name="T43" fmla="*/ 20 h 252"/>
                <a:gd name="T44" fmla="*/ 23 w 146"/>
                <a:gd name="T45" fmla="*/ 18 h 252"/>
                <a:gd name="T46" fmla="*/ 21 w 146"/>
                <a:gd name="T47" fmla="*/ 8 h 252"/>
                <a:gd name="T48" fmla="*/ 16 w 146"/>
                <a:gd name="T49" fmla="*/ 0 h 252"/>
                <a:gd name="T50" fmla="*/ 13 w 146"/>
                <a:gd name="T51" fmla="*/ 2 h 252"/>
                <a:gd name="T52" fmla="*/ 16 w 146"/>
                <a:gd name="T53" fmla="*/ 6 h 252"/>
                <a:gd name="T54" fmla="*/ 16 w 146"/>
                <a:gd name="T55" fmla="*/ 11 h 252"/>
                <a:gd name="T56" fmla="*/ 14 w 146"/>
                <a:gd name="T57" fmla="*/ 18 h 2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7" name="Freeform 107"/>
            <p:cNvSpPr>
              <a:spLocks/>
            </p:cNvSpPr>
            <p:nvPr/>
          </p:nvSpPr>
          <p:spPr bwMode="invGray">
            <a:xfrm>
              <a:off x="3062" y="1988"/>
              <a:ext cx="52" cy="30"/>
            </a:xfrm>
            <a:custGeom>
              <a:avLst/>
              <a:gdLst>
                <a:gd name="T0" fmla="*/ 10 w 70"/>
                <a:gd name="T1" fmla="*/ 0 h 40"/>
                <a:gd name="T2" fmla="*/ 11 w 70"/>
                <a:gd name="T3" fmla="*/ 4 h 40"/>
                <a:gd name="T4" fmla="*/ 7 w 70"/>
                <a:gd name="T5" fmla="*/ 5 h 40"/>
                <a:gd name="T6" fmla="*/ 5 w 70"/>
                <a:gd name="T7" fmla="*/ 8 h 40"/>
                <a:gd name="T8" fmla="*/ 1 w 70"/>
                <a:gd name="T9" fmla="*/ 8 h 40"/>
                <a:gd name="T10" fmla="*/ 1 w 70"/>
                <a:gd name="T11" fmla="*/ 6 h 40"/>
                <a:gd name="T12" fmla="*/ 5 w 70"/>
                <a:gd name="T13" fmla="*/ 4 h 40"/>
                <a:gd name="T14" fmla="*/ 10 w 70"/>
                <a:gd name="T15" fmla="*/ 0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8" name="Freeform 108"/>
            <p:cNvSpPr>
              <a:spLocks/>
            </p:cNvSpPr>
            <p:nvPr/>
          </p:nvSpPr>
          <p:spPr bwMode="invGray">
            <a:xfrm>
              <a:off x="2955" y="1997"/>
              <a:ext cx="19" cy="22"/>
            </a:xfrm>
            <a:custGeom>
              <a:avLst/>
              <a:gdLst>
                <a:gd name="T0" fmla="*/ 3 w 26"/>
                <a:gd name="T1" fmla="*/ 0 h 29"/>
                <a:gd name="T2" fmla="*/ 0 w 26"/>
                <a:gd name="T3" fmla="*/ 4 h 29"/>
                <a:gd name="T4" fmla="*/ 3 w 26"/>
                <a:gd name="T5" fmla="*/ 5 h 29"/>
                <a:gd name="T6" fmla="*/ 3 w 26"/>
                <a:gd name="T7" fmla="*/ 0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9" name="Freeform 109"/>
            <p:cNvSpPr>
              <a:spLocks/>
            </p:cNvSpPr>
            <p:nvPr/>
          </p:nvSpPr>
          <p:spPr bwMode="invGray">
            <a:xfrm>
              <a:off x="2979" y="1996"/>
              <a:ext cx="37" cy="27"/>
            </a:xfrm>
            <a:custGeom>
              <a:avLst/>
              <a:gdLst>
                <a:gd name="T0" fmla="*/ 3 w 49"/>
                <a:gd name="T1" fmla="*/ 2 h 36"/>
                <a:gd name="T2" fmla="*/ 0 w 49"/>
                <a:gd name="T3" fmla="*/ 4 h 36"/>
                <a:gd name="T4" fmla="*/ 2 w 49"/>
                <a:gd name="T5" fmla="*/ 6 h 36"/>
                <a:gd name="T6" fmla="*/ 4 w 49"/>
                <a:gd name="T7" fmla="*/ 6 h 36"/>
                <a:gd name="T8" fmla="*/ 8 w 49"/>
                <a:gd name="T9" fmla="*/ 5 h 36"/>
                <a:gd name="T10" fmla="*/ 3 w 49"/>
                <a:gd name="T11" fmla="*/ 2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0" name="Freeform 110"/>
            <p:cNvSpPr>
              <a:spLocks/>
            </p:cNvSpPr>
            <p:nvPr/>
          </p:nvSpPr>
          <p:spPr bwMode="invGray">
            <a:xfrm>
              <a:off x="3040" y="1987"/>
              <a:ext cx="20" cy="16"/>
            </a:xfrm>
            <a:custGeom>
              <a:avLst/>
              <a:gdLst>
                <a:gd name="T0" fmla="*/ 1 w 27"/>
                <a:gd name="T1" fmla="*/ 0 h 22"/>
                <a:gd name="T2" fmla="*/ 1 w 27"/>
                <a:gd name="T3" fmla="*/ 2 h 22"/>
                <a:gd name="T4" fmla="*/ 3 w 27"/>
                <a:gd name="T5" fmla="*/ 4 h 22"/>
                <a:gd name="T6" fmla="*/ 1 w 27"/>
                <a:gd name="T7" fmla="*/ 0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1" name="Freeform 111"/>
            <p:cNvSpPr>
              <a:spLocks/>
            </p:cNvSpPr>
            <p:nvPr/>
          </p:nvSpPr>
          <p:spPr bwMode="invGray">
            <a:xfrm>
              <a:off x="3022" y="2005"/>
              <a:ext cx="15" cy="13"/>
            </a:xfrm>
            <a:custGeom>
              <a:avLst/>
              <a:gdLst>
                <a:gd name="T0" fmla="*/ 2 w 20"/>
                <a:gd name="T1" fmla="*/ 0 h 18"/>
                <a:gd name="T2" fmla="*/ 2 w 20"/>
                <a:gd name="T3" fmla="*/ 3 h 18"/>
                <a:gd name="T4" fmla="*/ 2 w 20"/>
                <a:gd name="T5" fmla="*/ 0 h 18"/>
                <a:gd name="T6" fmla="*/ 0 60000 65536"/>
                <a:gd name="T7" fmla="*/ 0 60000 65536"/>
                <a:gd name="T8" fmla="*/ 0 60000 65536"/>
              </a:gdLst>
              <a:ahLst/>
              <a:cxnLst>
                <a:cxn ang="T6">
                  <a:pos x="T0" y="T1"/>
                </a:cxn>
                <a:cxn ang="T7">
                  <a:pos x="T2" y="T3"/>
                </a:cxn>
                <a:cxn ang="T8">
                  <a:pos x="T4" y="T5"/>
                </a:cxn>
              </a:cxnLst>
              <a:rect l="0" t="0" r="r" b="b"/>
              <a:pathLst>
                <a:path w="20" h="18">
                  <a:moveTo>
                    <a:pt x="11" y="0"/>
                  </a:moveTo>
                  <a:cubicBezTo>
                    <a:pt x="1" y="14"/>
                    <a:pt x="0" y="9"/>
                    <a:pt x="9" y="18"/>
                  </a:cubicBezTo>
                  <a:cubicBezTo>
                    <a:pt x="20" y="14"/>
                    <a:pt x="16" y="18"/>
                    <a:pt x="11"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2" name="Freeform 112"/>
            <p:cNvSpPr>
              <a:spLocks/>
            </p:cNvSpPr>
            <p:nvPr/>
          </p:nvSpPr>
          <p:spPr bwMode="invGray">
            <a:xfrm>
              <a:off x="4162" y="2021"/>
              <a:ext cx="18" cy="33"/>
            </a:xfrm>
            <a:custGeom>
              <a:avLst/>
              <a:gdLst>
                <a:gd name="T0" fmla="*/ 5 w 24"/>
                <a:gd name="T1" fmla="*/ 0 h 44"/>
                <a:gd name="T2" fmla="*/ 2 w 24"/>
                <a:gd name="T3" fmla="*/ 3 h 44"/>
                <a:gd name="T4" fmla="*/ 0 w 24"/>
                <a:gd name="T5" fmla="*/ 6 h 44"/>
                <a:gd name="T6" fmla="*/ 3 w 24"/>
                <a:gd name="T7" fmla="*/ 8 h 44"/>
                <a:gd name="T8" fmla="*/ 5 w 24"/>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3" name="Freeform 113"/>
            <p:cNvSpPr>
              <a:spLocks/>
            </p:cNvSpPr>
            <p:nvPr/>
          </p:nvSpPr>
          <p:spPr bwMode="invGray">
            <a:xfrm>
              <a:off x="3278" y="3473"/>
              <a:ext cx="31" cy="18"/>
            </a:xfrm>
            <a:custGeom>
              <a:avLst/>
              <a:gdLst>
                <a:gd name="T0" fmla="*/ 6 w 41"/>
                <a:gd name="T1" fmla="*/ 0 h 24"/>
                <a:gd name="T2" fmla="*/ 5 w 41"/>
                <a:gd name="T3" fmla="*/ 5 h 24"/>
                <a:gd name="T4" fmla="*/ 6 w 41"/>
                <a:gd name="T5" fmla="*/ 0 h 24"/>
                <a:gd name="T6" fmla="*/ 0 60000 65536"/>
                <a:gd name="T7" fmla="*/ 0 60000 65536"/>
                <a:gd name="T8" fmla="*/ 0 60000 65536"/>
              </a:gdLst>
              <a:ahLst/>
              <a:cxnLst>
                <a:cxn ang="T6">
                  <a:pos x="T0" y="T1"/>
                </a:cxn>
                <a:cxn ang="T7">
                  <a:pos x="T2" y="T3"/>
                </a:cxn>
                <a:cxn ang="T8">
                  <a:pos x="T4" y="T5"/>
                </a:cxn>
              </a:cxnLst>
              <a:rect l="0" t="0" r="r" b="b"/>
              <a:pathLst>
                <a:path w="41" h="24">
                  <a:moveTo>
                    <a:pt x="30" y="0"/>
                  </a:moveTo>
                  <a:cubicBezTo>
                    <a:pt x="4" y="4"/>
                    <a:pt x="0" y="17"/>
                    <a:pt x="26" y="24"/>
                  </a:cubicBezTo>
                  <a:cubicBezTo>
                    <a:pt x="41" y="19"/>
                    <a:pt x="38" y="10"/>
                    <a:pt x="30"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4" name="Freeform 114"/>
            <p:cNvSpPr>
              <a:spLocks/>
            </p:cNvSpPr>
            <p:nvPr/>
          </p:nvSpPr>
          <p:spPr bwMode="invGray">
            <a:xfrm>
              <a:off x="3318" y="3466"/>
              <a:ext cx="10" cy="15"/>
            </a:xfrm>
            <a:custGeom>
              <a:avLst/>
              <a:gdLst>
                <a:gd name="T0" fmla="*/ 2 w 13"/>
                <a:gd name="T1" fmla="*/ 2 h 20"/>
                <a:gd name="T2" fmla="*/ 1 w 13"/>
                <a:gd name="T3" fmla="*/ 2 h 20"/>
                <a:gd name="T4" fmla="*/ 2 w 13"/>
                <a:gd name="T5" fmla="*/ 4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5" name="Freeform 115"/>
            <p:cNvSpPr>
              <a:spLocks/>
            </p:cNvSpPr>
            <p:nvPr/>
          </p:nvSpPr>
          <p:spPr bwMode="invGray">
            <a:xfrm>
              <a:off x="3251" y="3312"/>
              <a:ext cx="9" cy="15"/>
            </a:xfrm>
            <a:custGeom>
              <a:avLst/>
              <a:gdLst>
                <a:gd name="T0" fmla="*/ 1 w 13"/>
                <a:gd name="T1" fmla="*/ 2 h 20"/>
                <a:gd name="T2" fmla="*/ 1 w 13"/>
                <a:gd name="T3" fmla="*/ 2 h 20"/>
                <a:gd name="T4" fmla="*/ 1 w 13"/>
                <a:gd name="T5" fmla="*/ 4 h 20"/>
                <a:gd name="T6" fmla="*/ 1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6" name="Freeform 116"/>
            <p:cNvSpPr>
              <a:spLocks/>
            </p:cNvSpPr>
            <p:nvPr/>
          </p:nvSpPr>
          <p:spPr bwMode="invGray">
            <a:xfrm>
              <a:off x="3311" y="3239"/>
              <a:ext cx="11" cy="19"/>
            </a:xfrm>
            <a:custGeom>
              <a:avLst/>
              <a:gdLst>
                <a:gd name="T0" fmla="*/ 2 w 14"/>
                <a:gd name="T1" fmla="*/ 0 h 25"/>
                <a:gd name="T2" fmla="*/ 0 w 14"/>
                <a:gd name="T3" fmla="*/ 3 h 25"/>
                <a:gd name="T4" fmla="*/ 3 w 14"/>
                <a:gd name="T5" fmla="*/ 5 h 25"/>
                <a:gd name="T6" fmla="*/ 2 w 14"/>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7" name="Freeform 117"/>
            <p:cNvSpPr>
              <a:spLocks/>
            </p:cNvSpPr>
            <p:nvPr/>
          </p:nvSpPr>
          <p:spPr bwMode="invGray">
            <a:xfrm>
              <a:off x="3287" y="3238"/>
              <a:ext cx="11" cy="19"/>
            </a:xfrm>
            <a:custGeom>
              <a:avLst/>
              <a:gdLst>
                <a:gd name="T0" fmla="*/ 2 w 14"/>
                <a:gd name="T1" fmla="*/ 0 h 25"/>
                <a:gd name="T2" fmla="*/ 0 w 14"/>
                <a:gd name="T3" fmla="*/ 3 h 25"/>
                <a:gd name="T4" fmla="*/ 3 w 14"/>
                <a:gd name="T5" fmla="*/ 5 h 25"/>
                <a:gd name="T6" fmla="*/ 2 w 14"/>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8" name="Freeform 118"/>
            <p:cNvSpPr>
              <a:spLocks/>
            </p:cNvSpPr>
            <p:nvPr/>
          </p:nvSpPr>
          <p:spPr bwMode="invGray">
            <a:xfrm>
              <a:off x="3276" y="3260"/>
              <a:ext cx="10" cy="15"/>
            </a:xfrm>
            <a:custGeom>
              <a:avLst/>
              <a:gdLst>
                <a:gd name="T0" fmla="*/ 2 w 13"/>
                <a:gd name="T1" fmla="*/ 2 h 20"/>
                <a:gd name="T2" fmla="*/ 1 w 13"/>
                <a:gd name="T3" fmla="*/ 2 h 20"/>
                <a:gd name="T4" fmla="*/ 2 w 13"/>
                <a:gd name="T5" fmla="*/ 4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9" name="Freeform 119"/>
            <p:cNvSpPr>
              <a:spLocks/>
            </p:cNvSpPr>
            <p:nvPr/>
          </p:nvSpPr>
          <p:spPr bwMode="invGray">
            <a:xfrm>
              <a:off x="3251" y="3294"/>
              <a:ext cx="9" cy="15"/>
            </a:xfrm>
            <a:custGeom>
              <a:avLst/>
              <a:gdLst>
                <a:gd name="T0" fmla="*/ 1 w 13"/>
                <a:gd name="T1" fmla="*/ 2 h 20"/>
                <a:gd name="T2" fmla="*/ 1 w 13"/>
                <a:gd name="T3" fmla="*/ 2 h 20"/>
                <a:gd name="T4" fmla="*/ 1 w 13"/>
                <a:gd name="T5" fmla="*/ 4 h 20"/>
                <a:gd name="T6" fmla="*/ 1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10" name="Freeform 120"/>
            <p:cNvSpPr>
              <a:spLocks/>
            </p:cNvSpPr>
            <p:nvPr/>
          </p:nvSpPr>
          <p:spPr bwMode="invGray">
            <a:xfrm>
              <a:off x="3270" y="3281"/>
              <a:ext cx="10" cy="15"/>
            </a:xfrm>
            <a:custGeom>
              <a:avLst/>
              <a:gdLst>
                <a:gd name="T0" fmla="*/ 2 w 13"/>
                <a:gd name="T1" fmla="*/ 2 h 20"/>
                <a:gd name="T2" fmla="*/ 1 w 13"/>
                <a:gd name="T3" fmla="*/ 2 h 20"/>
                <a:gd name="T4" fmla="*/ 2 w 13"/>
                <a:gd name="T5" fmla="*/ 4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11" name="Freeform 121"/>
            <p:cNvSpPr>
              <a:spLocks/>
            </p:cNvSpPr>
            <p:nvPr/>
          </p:nvSpPr>
          <p:spPr bwMode="invGray">
            <a:xfrm>
              <a:off x="2537" y="2293"/>
              <a:ext cx="10" cy="15"/>
            </a:xfrm>
            <a:custGeom>
              <a:avLst/>
              <a:gdLst>
                <a:gd name="T0" fmla="*/ 2 w 13"/>
                <a:gd name="T1" fmla="*/ 2 h 20"/>
                <a:gd name="T2" fmla="*/ 1 w 13"/>
                <a:gd name="T3" fmla="*/ 2 h 20"/>
                <a:gd name="T4" fmla="*/ 2 w 13"/>
                <a:gd name="T5" fmla="*/ 4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12" name="Freeform 122"/>
            <p:cNvSpPr>
              <a:spLocks/>
            </p:cNvSpPr>
            <p:nvPr/>
          </p:nvSpPr>
          <p:spPr bwMode="invGray">
            <a:xfrm>
              <a:off x="2476" y="2259"/>
              <a:ext cx="10" cy="15"/>
            </a:xfrm>
            <a:custGeom>
              <a:avLst/>
              <a:gdLst>
                <a:gd name="T0" fmla="*/ 2 w 13"/>
                <a:gd name="T1" fmla="*/ 2 h 20"/>
                <a:gd name="T2" fmla="*/ 1 w 13"/>
                <a:gd name="T3" fmla="*/ 2 h 20"/>
                <a:gd name="T4" fmla="*/ 2 w 13"/>
                <a:gd name="T5" fmla="*/ 4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13" name="Freeform 123"/>
            <p:cNvSpPr>
              <a:spLocks/>
            </p:cNvSpPr>
            <p:nvPr/>
          </p:nvSpPr>
          <p:spPr bwMode="invGray">
            <a:xfrm>
              <a:off x="2238" y="2042"/>
              <a:ext cx="2060" cy="1644"/>
            </a:xfrm>
            <a:custGeom>
              <a:avLst/>
              <a:gdLst>
                <a:gd name="T0" fmla="*/ 452 w 2060"/>
                <a:gd name="T1" fmla="*/ 653 h 1644"/>
                <a:gd name="T2" fmla="*/ 333 w 2060"/>
                <a:gd name="T3" fmla="*/ 595 h 1644"/>
                <a:gd name="T4" fmla="*/ 158 w 2060"/>
                <a:gd name="T5" fmla="*/ 645 h 1644"/>
                <a:gd name="T6" fmla="*/ 46 w 2060"/>
                <a:gd name="T7" fmla="*/ 759 h 1644"/>
                <a:gd name="T8" fmla="*/ 12 w 2060"/>
                <a:gd name="T9" fmla="*/ 941 h 1644"/>
                <a:gd name="T10" fmla="*/ 146 w 2060"/>
                <a:gd name="T11" fmla="*/ 1059 h 1644"/>
                <a:gd name="T12" fmla="*/ 308 w 2060"/>
                <a:gd name="T13" fmla="*/ 1041 h 1644"/>
                <a:gd name="T14" fmla="*/ 396 w 2060"/>
                <a:gd name="T15" fmla="*/ 1138 h 1644"/>
                <a:gd name="T16" fmla="*/ 452 w 2060"/>
                <a:gd name="T17" fmla="*/ 1447 h 1644"/>
                <a:gd name="T18" fmla="*/ 497 w 2060"/>
                <a:gd name="T19" fmla="*/ 1628 h 1644"/>
                <a:gd name="T20" fmla="*/ 704 w 2060"/>
                <a:gd name="T21" fmla="*/ 1574 h 1644"/>
                <a:gd name="T22" fmla="*/ 817 w 2060"/>
                <a:gd name="T23" fmla="*/ 1380 h 1644"/>
                <a:gd name="T24" fmla="*/ 885 w 2060"/>
                <a:gd name="T25" fmla="*/ 1153 h 1644"/>
                <a:gd name="T26" fmla="*/ 998 w 2060"/>
                <a:gd name="T27" fmla="*/ 999 h 1644"/>
                <a:gd name="T28" fmla="*/ 796 w 2060"/>
                <a:gd name="T29" fmla="*/ 856 h 1644"/>
                <a:gd name="T30" fmla="*/ 817 w 2060"/>
                <a:gd name="T31" fmla="*/ 819 h 1644"/>
                <a:gd name="T32" fmla="*/ 1003 w 2060"/>
                <a:gd name="T33" fmla="*/ 916 h 1644"/>
                <a:gd name="T34" fmla="*/ 1098 w 2060"/>
                <a:gd name="T35" fmla="*/ 792 h 1644"/>
                <a:gd name="T36" fmla="*/ 1046 w 2060"/>
                <a:gd name="T37" fmla="*/ 763 h 1644"/>
                <a:gd name="T38" fmla="*/ 929 w 2060"/>
                <a:gd name="T39" fmla="*/ 716 h 1644"/>
                <a:gd name="T40" fmla="*/ 1141 w 2060"/>
                <a:gd name="T41" fmla="*/ 761 h 1644"/>
                <a:gd name="T42" fmla="*/ 1296 w 2060"/>
                <a:gd name="T43" fmla="*/ 852 h 1644"/>
                <a:gd name="T44" fmla="*/ 1373 w 2060"/>
                <a:gd name="T45" fmla="*/ 1033 h 1644"/>
                <a:gd name="T46" fmla="*/ 1608 w 2060"/>
                <a:gd name="T47" fmla="*/ 847 h 1644"/>
                <a:gd name="T48" fmla="*/ 1704 w 2060"/>
                <a:gd name="T49" fmla="*/ 1030 h 1644"/>
                <a:gd name="T50" fmla="*/ 1707 w 2060"/>
                <a:gd name="T51" fmla="*/ 874 h 1644"/>
                <a:gd name="T52" fmla="*/ 1759 w 2060"/>
                <a:gd name="T53" fmla="*/ 800 h 1644"/>
                <a:gd name="T54" fmla="*/ 1783 w 2060"/>
                <a:gd name="T55" fmla="*/ 544 h 1644"/>
                <a:gd name="T56" fmla="*/ 1824 w 2060"/>
                <a:gd name="T57" fmla="*/ 528 h 1644"/>
                <a:gd name="T58" fmla="*/ 1844 w 2060"/>
                <a:gd name="T59" fmla="*/ 427 h 1644"/>
                <a:gd name="T60" fmla="*/ 1805 w 2060"/>
                <a:gd name="T61" fmla="*/ 226 h 1644"/>
                <a:gd name="T62" fmla="*/ 1899 w 2060"/>
                <a:gd name="T63" fmla="*/ 108 h 1644"/>
                <a:gd name="T64" fmla="*/ 1947 w 2060"/>
                <a:gd name="T65" fmla="*/ 209 h 1644"/>
                <a:gd name="T66" fmla="*/ 1943 w 2060"/>
                <a:gd name="T67" fmla="*/ 123 h 1644"/>
                <a:gd name="T68" fmla="*/ 1975 w 2060"/>
                <a:gd name="T69" fmla="*/ 51 h 1644"/>
                <a:gd name="T70" fmla="*/ 2038 w 2060"/>
                <a:gd name="T71" fmla="*/ 0 h 1644"/>
                <a:gd name="T72" fmla="*/ 1820 w 2060"/>
                <a:gd name="T73" fmla="*/ 63 h 1644"/>
                <a:gd name="T74" fmla="*/ 1583 w 2060"/>
                <a:gd name="T75" fmla="*/ 83 h 1644"/>
                <a:gd name="T76" fmla="*/ 1349 w 2060"/>
                <a:gd name="T77" fmla="*/ 30 h 1644"/>
                <a:gd name="T78" fmla="*/ 1132 w 2060"/>
                <a:gd name="T79" fmla="*/ 65 h 1644"/>
                <a:gd name="T80" fmla="*/ 1040 w 2060"/>
                <a:gd name="T81" fmla="*/ 170 h 1644"/>
                <a:gd name="T82" fmla="*/ 926 w 2060"/>
                <a:gd name="T83" fmla="*/ 137 h 1644"/>
                <a:gd name="T84" fmla="*/ 758 w 2060"/>
                <a:gd name="T85" fmla="*/ 183 h 1644"/>
                <a:gd name="T86" fmla="*/ 667 w 2060"/>
                <a:gd name="T87" fmla="*/ 140 h 1644"/>
                <a:gd name="T88" fmla="*/ 364 w 2060"/>
                <a:gd name="T89" fmla="*/ 248 h 1644"/>
                <a:gd name="T90" fmla="*/ 535 w 2060"/>
                <a:gd name="T91" fmla="*/ 213 h 1644"/>
                <a:gd name="T92" fmla="*/ 638 w 2060"/>
                <a:gd name="T93" fmla="*/ 276 h 1644"/>
                <a:gd name="T94" fmla="*/ 443 w 2060"/>
                <a:gd name="T95" fmla="*/ 357 h 1644"/>
                <a:gd name="T96" fmla="*/ 275 w 2060"/>
                <a:gd name="T97" fmla="*/ 416 h 1644"/>
                <a:gd name="T98" fmla="*/ 167 w 2060"/>
                <a:gd name="T99" fmla="*/ 537 h 1644"/>
                <a:gd name="T100" fmla="*/ 283 w 2060"/>
                <a:gd name="T101" fmla="*/ 552 h 1644"/>
                <a:gd name="T102" fmla="*/ 381 w 2060"/>
                <a:gd name="T103" fmla="*/ 573 h 1644"/>
                <a:gd name="T104" fmla="*/ 493 w 2060"/>
                <a:gd name="T105" fmla="*/ 590 h 1644"/>
                <a:gd name="T106" fmla="*/ 487 w 2060"/>
                <a:gd name="T107" fmla="*/ 512 h 1644"/>
                <a:gd name="T108" fmla="*/ 592 w 2060"/>
                <a:gd name="T109" fmla="*/ 548 h 1644"/>
                <a:gd name="T110" fmla="*/ 686 w 2060"/>
                <a:gd name="T111" fmla="*/ 470 h 1644"/>
                <a:gd name="T112" fmla="*/ 772 w 2060"/>
                <a:gd name="T113" fmla="*/ 480 h 1644"/>
                <a:gd name="T114" fmla="*/ 639 w 2060"/>
                <a:gd name="T115" fmla="*/ 598 h 16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196"/>
              </a:srgbClr>
            </a:solidFill>
            <a:ln>
              <a:noFill/>
            </a:ln>
            <a:extLst>
              <a:ext uri="{91240B29-F687-4F45-9708-019B960494DF}">
                <a14:hiddenLine xmlns:a14="http://schemas.microsoft.com/office/drawing/2010/main" xmlns=""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grpSp>
      <p:pic>
        <p:nvPicPr>
          <p:cNvPr id="114" name="Picture 13" descr="artplus_nature_naturalcity42_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22988" y="4495800"/>
            <a:ext cx="3021012"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 name="Picture 9" descr="artplus_nature_naturalcity42_b"/>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6096000" y="3848100"/>
            <a:ext cx="297180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 name="Picture 8" descr="artplus_nature_naturalcity42_e"/>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6843713" y="2744788"/>
            <a:ext cx="1546225" cy="166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 name="Picture 11" descr="artplus_nature_naturalcity42_d"/>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526213" y="3613150"/>
            <a:ext cx="623887"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 name="图片 125" descr="ESIL_LOGO.gif"/>
          <p:cNvPicPr>
            <a:picLocks noChangeAspect="1"/>
          </p:cNvPicPr>
          <p:nvPr userDrawn="1"/>
        </p:nvPicPr>
        <p:blipFill>
          <a:blip r:embed="rId7" cstate="print">
            <a:extLst>
              <a:ext uri="{28A0092B-C50C-407E-A947-70E740481C1C}">
                <a14:useLocalDpi xmlns:a14="http://schemas.microsoft.com/office/drawing/2010/main" xmlns="" val="0"/>
              </a:ext>
            </a:extLst>
          </a:blip>
          <a:srcRect l="15555" t="24445" r="15556" b="24445"/>
          <a:stretch>
            <a:fillRect/>
          </a:stretch>
        </p:blipFill>
        <p:spPr bwMode="auto">
          <a:xfrm>
            <a:off x="6553200" y="4416425"/>
            <a:ext cx="2057400" cy="152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8" name="Rectangle 2"/>
          <p:cNvSpPr>
            <a:spLocks noGrp="1" noChangeArrowheads="1"/>
          </p:cNvSpPr>
          <p:nvPr>
            <p:ph type="ctrTitle"/>
          </p:nvPr>
        </p:nvSpPr>
        <p:spPr>
          <a:xfrm>
            <a:off x="304800" y="4419600"/>
            <a:ext cx="6400800" cy="1143000"/>
          </a:xfrm>
        </p:spPr>
        <p:txBody>
          <a:bodyPr/>
          <a:lstStyle>
            <a:lvl1pPr algn="l">
              <a:defRPr sz="4300">
                <a:solidFill>
                  <a:schemeClr val="bg1"/>
                </a:solidFill>
              </a:defRPr>
            </a:lvl1pPr>
          </a:lstStyle>
          <a:p>
            <a:r>
              <a:rPr lang="en-US" altLang="zh-CN"/>
              <a:t>Click to edit Master title style</a:t>
            </a:r>
          </a:p>
        </p:txBody>
      </p:sp>
      <p:sp>
        <p:nvSpPr>
          <p:cNvPr id="4099" name="Rectangle 3"/>
          <p:cNvSpPr>
            <a:spLocks noGrp="1" noChangeArrowheads="1"/>
          </p:cNvSpPr>
          <p:nvPr>
            <p:ph type="subTitle" idx="1"/>
          </p:nvPr>
        </p:nvSpPr>
        <p:spPr>
          <a:xfrm>
            <a:off x="304800" y="5715000"/>
            <a:ext cx="6400800" cy="381000"/>
          </a:xfrm>
        </p:spPr>
        <p:txBody>
          <a:bodyPr/>
          <a:lstStyle>
            <a:lvl1pPr marL="0" indent="0">
              <a:buFont typeface="Wingdings" pitchFamily="2" charset="2"/>
              <a:buNone/>
              <a:defRPr sz="1800" b="1" i="1">
                <a:solidFill>
                  <a:schemeClr val="bg1"/>
                </a:solidFill>
              </a:defRPr>
            </a:lvl1pPr>
          </a:lstStyle>
          <a:p>
            <a:r>
              <a:rPr lang="en-US" altLang="zh-CN"/>
              <a:t>Click to edit Master subtitle style</a:t>
            </a:r>
          </a:p>
        </p:txBody>
      </p:sp>
      <p:sp>
        <p:nvSpPr>
          <p:cNvPr id="119" name="Rectangle 4"/>
          <p:cNvSpPr>
            <a:spLocks noGrp="1" noChangeArrowheads="1"/>
          </p:cNvSpPr>
          <p:nvPr>
            <p:ph type="dt" sz="half" idx="10"/>
          </p:nvPr>
        </p:nvSpPr>
        <p:spPr>
          <a:xfrm>
            <a:off x="304800" y="6477000"/>
            <a:ext cx="2133600" cy="168275"/>
          </a:xfrm>
        </p:spPr>
        <p:txBody>
          <a:bodyPr/>
          <a:lstStyle>
            <a:lvl1pPr>
              <a:defRPr/>
            </a:lvl1pPr>
          </a:lstStyle>
          <a:p>
            <a:pPr algn="l">
              <a:defRPr/>
            </a:pPr>
            <a:endParaRPr lang="en-US" altLang="zh-CN">
              <a:solidFill>
                <a:srgbClr val="FFFFFF"/>
              </a:solidFill>
            </a:endParaRPr>
          </a:p>
        </p:txBody>
      </p:sp>
      <p:sp>
        <p:nvSpPr>
          <p:cNvPr id="120" name="Rectangle 6"/>
          <p:cNvSpPr>
            <a:spLocks noGrp="1" noChangeArrowheads="1"/>
          </p:cNvSpPr>
          <p:nvPr>
            <p:ph type="sldNum" sz="quarter" idx="11"/>
          </p:nvPr>
        </p:nvSpPr>
        <p:spPr>
          <a:xfrm>
            <a:off x="3657600" y="6477000"/>
            <a:ext cx="2133600" cy="168275"/>
          </a:xfrm>
        </p:spPr>
        <p:txBody>
          <a:bodyPr/>
          <a:lstStyle>
            <a:lvl1pPr algn="ctr">
              <a:defRPr/>
            </a:lvl1pPr>
          </a:lstStyle>
          <a:p>
            <a:pPr>
              <a:defRPr/>
            </a:pPr>
            <a:fld id="{11F40F40-83E0-429F-B6E1-216FAACE69BE}"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xmlns="" val="39596919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lgn="l">
              <a:defRPr/>
            </a:pPr>
            <a:endParaRPr lang="en-US" altLang="zh-CN">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D1DC39-B47A-4DCF-8340-1BC5696D008C}"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xmlns="" val="311747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p:txBody>
          <a:bodyPr/>
          <a:lstStyle>
            <a:lvl1pPr>
              <a:defRPr/>
            </a:lvl1pPr>
          </a:lstStyle>
          <a:p>
            <a:pPr algn="l">
              <a:defRPr/>
            </a:pPr>
            <a:endParaRPr lang="en-US" altLang="zh-CN">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
        <p:nvSpPr>
          <p:cNvPr id="6" name="Rectangle 6"/>
          <p:cNvSpPr>
            <a:spLocks noGrp="1" noChangeArrowheads="1"/>
          </p:cNvSpPr>
          <p:nvPr>
            <p:ph type="sldNum" sz="quarter" idx="12"/>
          </p:nvPr>
        </p:nvSpPr>
        <p:spPr>
          <a:xfrm>
            <a:off x="6858000" y="6477000"/>
            <a:ext cx="2133600" cy="244475"/>
          </a:xfrm>
        </p:spPr>
        <p:txBody>
          <a:bodyPr/>
          <a:lstStyle>
            <a:lvl1pPr>
              <a:defRPr/>
            </a:lvl1pPr>
          </a:lstStyle>
          <a:p>
            <a:pPr>
              <a:defRPr/>
            </a:pPr>
            <a:fld id="{2AFA2E86-A143-4E45-8CCD-E94A418EC3D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xmlns="" val="39920155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954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954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lgn="l">
              <a:defRPr/>
            </a:pPr>
            <a:endParaRPr lang="en-US" altLang="zh-CN">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D9C61C-6E83-49EA-9511-73A45A42482C}"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xmlns="" val="39859785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lgn="l">
              <a:defRPr/>
            </a:pPr>
            <a:endParaRPr lang="en-US" altLang="zh-CN">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92DC40A-A4CB-4F13-857A-ACF31D10E3E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xmlns="" val="20975335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lgn="l">
              <a:defRPr/>
            </a:pPr>
            <a:endParaRPr lang="en-US" altLang="zh-CN">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89B9AE4-C9E4-4D44-9F6F-8EECDC280BF5}"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xmlns="" val="40551111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a:defRPr/>
            </a:pPr>
            <a:endParaRPr lang="en-US" altLang="zh-CN">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DAB7398-354A-4D4D-B61D-30CFC3AC762C}"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xmlns="" val="985271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lgn="l">
              <a:defRPr/>
            </a:pPr>
            <a:endParaRPr lang="en-US" altLang="zh-CN">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86F15D-B8C1-4DE5-B298-FC490E72B1BA}"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xmlns="" val="8598250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lgn="l">
              <a:defRPr/>
            </a:pPr>
            <a:endParaRPr lang="en-US" altLang="zh-CN">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DA6E70-29FF-4184-83C2-9819D8B03C4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xmlns="" val="32073953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lgn="l">
              <a:defRPr/>
            </a:pPr>
            <a:endParaRPr lang="en-US" altLang="zh-CN">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D9F15A-362F-44C1-B26E-4906EDF73792}"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xmlns="" val="16472749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
            <a:ext cx="2057400" cy="60960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28600"/>
            <a:ext cx="6019800" cy="60960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lgn="l">
              <a:defRPr/>
            </a:pPr>
            <a:endParaRPr lang="en-US" altLang="zh-CN">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60C8AB-6888-4543-BB54-30CC0FB34C3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xmlns="" val="14443043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868363"/>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295400"/>
            <a:ext cx="8229600" cy="5029200"/>
          </a:xfrm>
        </p:spPr>
        <p:txBody>
          <a:bodyPr/>
          <a:lstStyle/>
          <a:p>
            <a:pPr lvl="0"/>
            <a:endParaRPr lang="zh-CN" altLang="en-US" noProof="0" smtClean="0"/>
          </a:p>
        </p:txBody>
      </p:sp>
      <p:sp>
        <p:nvSpPr>
          <p:cNvPr id="4" name="Rectangle 4"/>
          <p:cNvSpPr>
            <a:spLocks noGrp="1" noChangeArrowheads="1"/>
          </p:cNvSpPr>
          <p:nvPr>
            <p:ph type="dt" sz="half" idx="10"/>
          </p:nvPr>
        </p:nvSpPr>
        <p:spPr>
          <a:ln/>
        </p:spPr>
        <p:txBody>
          <a:bodyPr/>
          <a:lstStyle>
            <a:lvl1pPr>
              <a:defRPr/>
            </a:lvl1pPr>
          </a:lstStyle>
          <a:p>
            <a:pPr algn="l">
              <a:defRPr/>
            </a:pPr>
            <a:endParaRPr lang="en-US" altLang="zh-CN">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01381E-A8D1-43EC-A52C-780A5658D618}"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xmlns="" val="11093540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7434607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645253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5297136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8315057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68498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1007726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8252256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5782870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7218754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4937633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3925365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74B49E-D1FF-4111-B6E2-BCB03D1F151B}"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0CB361-3B1B-4CC6-A63D-F594DBBCCA68}"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1B3BE4-EAB5-4DAB-9394-C6EC7FABED69}"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5D8D1AF-777B-40D9-9D9D-3D4AE484B91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lgn="ct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0C668D2-3FC1-418E-8A4A-3D81AE7BC436}"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lgn="ct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9F81A8F-E1C8-4C08-8BA4-F60228808E07}"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3697D65-5674-4938-BE45-F33813807743}"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BFF10D-6ADD-41BD-9D12-A8BBE08A8412}"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99FC138-BD02-4A58-BB81-FAFF059C0DB8}"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DBBF95-D765-49BD-90B3-3D307C500531}"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09529B-934B-47BD-87FD-34E85D41A005}"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74B49E-D1FF-4111-B6E2-BCB03D1F151B}" type="slidenum">
              <a:rPr lang="en-US"/>
              <a:pPr>
                <a:defRPr/>
              </a:pPr>
              <a:t>‹#›</a:t>
            </a:fld>
            <a:endParaRPr lang="en-US"/>
          </a:p>
        </p:txBody>
      </p:sp>
    </p:spTree>
    <p:extLst>
      <p:ext uri="{BB962C8B-B14F-4D97-AF65-F5344CB8AC3E}">
        <p14:creationId xmlns:p14="http://schemas.microsoft.com/office/powerpoint/2010/main" xmlns="" val="40593252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0CB361-3B1B-4CC6-A63D-F594DBBCCA68}" type="slidenum">
              <a:rPr lang="en-US"/>
              <a:pPr>
                <a:defRPr/>
              </a:pPr>
              <a:t>‹#›</a:t>
            </a:fld>
            <a:endParaRPr lang="en-US"/>
          </a:p>
        </p:txBody>
      </p:sp>
    </p:spTree>
    <p:extLst>
      <p:ext uri="{BB962C8B-B14F-4D97-AF65-F5344CB8AC3E}">
        <p14:creationId xmlns:p14="http://schemas.microsoft.com/office/powerpoint/2010/main" xmlns="" val="3531417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1B3BE4-EAB5-4DAB-9394-C6EC7FABED69}" type="slidenum">
              <a:rPr lang="en-US"/>
              <a:pPr>
                <a:defRPr/>
              </a:pPr>
              <a:t>‹#›</a:t>
            </a:fld>
            <a:endParaRPr lang="en-US"/>
          </a:p>
        </p:txBody>
      </p:sp>
    </p:spTree>
    <p:extLst>
      <p:ext uri="{BB962C8B-B14F-4D97-AF65-F5344CB8AC3E}">
        <p14:creationId xmlns:p14="http://schemas.microsoft.com/office/powerpoint/2010/main" xmlns="" val="18280953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5D8D1AF-777B-40D9-9D9D-3D4AE484B91F}" type="slidenum">
              <a:rPr lang="en-US"/>
              <a:pPr>
                <a:defRPr/>
              </a:pPr>
              <a:t>‹#›</a:t>
            </a:fld>
            <a:endParaRPr lang="en-US"/>
          </a:p>
        </p:txBody>
      </p:sp>
    </p:spTree>
    <p:extLst>
      <p:ext uri="{BB962C8B-B14F-4D97-AF65-F5344CB8AC3E}">
        <p14:creationId xmlns:p14="http://schemas.microsoft.com/office/powerpoint/2010/main" xmlns="" val="32787206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lgn="ct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0C668D2-3FC1-418E-8A4A-3D81AE7BC436}" type="slidenum">
              <a:rPr lang="en-US"/>
              <a:pPr>
                <a:defRPr/>
              </a:pPr>
              <a:t>‹#›</a:t>
            </a:fld>
            <a:endParaRPr lang="en-US"/>
          </a:p>
        </p:txBody>
      </p:sp>
    </p:spTree>
    <p:extLst>
      <p:ext uri="{BB962C8B-B14F-4D97-AF65-F5344CB8AC3E}">
        <p14:creationId xmlns:p14="http://schemas.microsoft.com/office/powerpoint/2010/main" xmlns="" val="23634630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lgn="ct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9F81A8F-E1C8-4C08-8BA4-F60228808E07}" type="slidenum">
              <a:rPr lang="en-US"/>
              <a:pPr>
                <a:defRPr/>
              </a:pPr>
              <a:t>‹#›</a:t>
            </a:fld>
            <a:endParaRPr lang="en-US"/>
          </a:p>
        </p:txBody>
      </p:sp>
    </p:spTree>
    <p:extLst>
      <p:ext uri="{BB962C8B-B14F-4D97-AF65-F5344CB8AC3E}">
        <p14:creationId xmlns:p14="http://schemas.microsoft.com/office/powerpoint/2010/main" xmlns="" val="23793804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3697D65-5674-4938-BE45-F33813807743}" type="slidenum">
              <a:rPr lang="en-US"/>
              <a:pPr>
                <a:defRPr/>
              </a:pPr>
              <a:t>‹#›</a:t>
            </a:fld>
            <a:endParaRPr lang="en-US"/>
          </a:p>
        </p:txBody>
      </p:sp>
    </p:spTree>
    <p:extLst>
      <p:ext uri="{BB962C8B-B14F-4D97-AF65-F5344CB8AC3E}">
        <p14:creationId xmlns:p14="http://schemas.microsoft.com/office/powerpoint/2010/main" xmlns="" val="1620185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BFF10D-6ADD-41BD-9D12-A8BBE08A8412}" type="slidenum">
              <a:rPr lang="en-US"/>
              <a:pPr>
                <a:defRPr/>
              </a:pPr>
              <a:t>‹#›</a:t>
            </a:fld>
            <a:endParaRPr lang="en-US"/>
          </a:p>
        </p:txBody>
      </p:sp>
    </p:spTree>
    <p:extLst>
      <p:ext uri="{BB962C8B-B14F-4D97-AF65-F5344CB8AC3E}">
        <p14:creationId xmlns:p14="http://schemas.microsoft.com/office/powerpoint/2010/main" xmlns="" val="22058033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99FC138-BD02-4A58-BB81-FAFF059C0DB8}" type="slidenum">
              <a:rPr lang="en-US"/>
              <a:pPr>
                <a:defRPr/>
              </a:pPr>
              <a:t>‹#›</a:t>
            </a:fld>
            <a:endParaRPr lang="en-US"/>
          </a:p>
        </p:txBody>
      </p:sp>
    </p:spTree>
    <p:extLst>
      <p:ext uri="{BB962C8B-B14F-4D97-AF65-F5344CB8AC3E}">
        <p14:creationId xmlns:p14="http://schemas.microsoft.com/office/powerpoint/2010/main" xmlns="" val="22275474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DBBF95-D765-49BD-90B3-3D307C500531}" type="slidenum">
              <a:rPr lang="en-US"/>
              <a:pPr>
                <a:defRPr/>
              </a:pPr>
              <a:t>‹#›</a:t>
            </a:fld>
            <a:endParaRPr lang="en-US"/>
          </a:p>
        </p:txBody>
      </p:sp>
    </p:spTree>
    <p:extLst>
      <p:ext uri="{BB962C8B-B14F-4D97-AF65-F5344CB8AC3E}">
        <p14:creationId xmlns:p14="http://schemas.microsoft.com/office/powerpoint/2010/main" xmlns="" val="17077957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09529B-934B-47BD-87FD-34E85D41A005}" type="slidenum">
              <a:rPr lang="en-US"/>
              <a:pPr>
                <a:defRPr/>
              </a:pPr>
              <a:t>‹#›</a:t>
            </a:fld>
            <a:endParaRPr lang="en-US"/>
          </a:p>
        </p:txBody>
      </p:sp>
    </p:spTree>
    <p:extLst>
      <p:ext uri="{BB962C8B-B14F-4D97-AF65-F5344CB8AC3E}">
        <p14:creationId xmlns:p14="http://schemas.microsoft.com/office/powerpoint/2010/main" xmlns="" val="18144334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74B49E-D1FF-4111-B6E2-BCB03D1F151B}" type="slidenum">
              <a:rPr lang="en-US"/>
              <a:pPr>
                <a:defRPr/>
              </a:pPr>
              <a:t>‹#›</a:t>
            </a:fld>
            <a:endParaRPr lang="en-US"/>
          </a:p>
        </p:txBody>
      </p:sp>
    </p:spTree>
    <p:extLst>
      <p:ext uri="{BB962C8B-B14F-4D97-AF65-F5344CB8AC3E}">
        <p14:creationId xmlns:p14="http://schemas.microsoft.com/office/powerpoint/2010/main" xmlns="" val="1789131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0CB361-3B1B-4CC6-A63D-F594DBBCCA68}" type="slidenum">
              <a:rPr lang="en-US"/>
              <a:pPr>
                <a:defRPr/>
              </a:pPr>
              <a:t>‹#›</a:t>
            </a:fld>
            <a:endParaRPr lang="en-US"/>
          </a:p>
        </p:txBody>
      </p:sp>
    </p:spTree>
    <p:extLst>
      <p:ext uri="{BB962C8B-B14F-4D97-AF65-F5344CB8AC3E}">
        <p14:creationId xmlns:p14="http://schemas.microsoft.com/office/powerpoint/2010/main" xmlns="" val="42680880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1B3BE4-EAB5-4DAB-9394-C6EC7FABED69}" type="slidenum">
              <a:rPr lang="en-US"/>
              <a:pPr>
                <a:defRPr/>
              </a:pPr>
              <a:t>‹#›</a:t>
            </a:fld>
            <a:endParaRPr lang="en-US"/>
          </a:p>
        </p:txBody>
      </p:sp>
    </p:spTree>
    <p:extLst>
      <p:ext uri="{BB962C8B-B14F-4D97-AF65-F5344CB8AC3E}">
        <p14:creationId xmlns:p14="http://schemas.microsoft.com/office/powerpoint/2010/main" xmlns="" val="23985182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5D8D1AF-777B-40D9-9D9D-3D4AE484B91F}" type="slidenum">
              <a:rPr lang="en-US"/>
              <a:pPr>
                <a:defRPr/>
              </a:pPr>
              <a:t>‹#›</a:t>
            </a:fld>
            <a:endParaRPr lang="en-US"/>
          </a:p>
        </p:txBody>
      </p:sp>
    </p:spTree>
    <p:extLst>
      <p:ext uri="{BB962C8B-B14F-4D97-AF65-F5344CB8AC3E}">
        <p14:creationId xmlns:p14="http://schemas.microsoft.com/office/powerpoint/2010/main" xmlns="" val="31693073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lgn="ct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0C668D2-3FC1-418E-8A4A-3D81AE7BC436}" type="slidenum">
              <a:rPr lang="en-US"/>
              <a:pPr>
                <a:defRPr/>
              </a:pPr>
              <a:t>‹#›</a:t>
            </a:fld>
            <a:endParaRPr lang="en-US"/>
          </a:p>
        </p:txBody>
      </p:sp>
    </p:spTree>
    <p:extLst>
      <p:ext uri="{BB962C8B-B14F-4D97-AF65-F5344CB8AC3E}">
        <p14:creationId xmlns:p14="http://schemas.microsoft.com/office/powerpoint/2010/main" xmlns="" val="16286061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lgn="ct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9F81A8F-E1C8-4C08-8BA4-F60228808E07}" type="slidenum">
              <a:rPr lang="en-US"/>
              <a:pPr>
                <a:defRPr/>
              </a:pPr>
              <a:t>‹#›</a:t>
            </a:fld>
            <a:endParaRPr lang="en-US"/>
          </a:p>
        </p:txBody>
      </p:sp>
    </p:spTree>
    <p:extLst>
      <p:ext uri="{BB962C8B-B14F-4D97-AF65-F5344CB8AC3E}">
        <p14:creationId xmlns:p14="http://schemas.microsoft.com/office/powerpoint/2010/main" xmlns="" val="12100332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3697D65-5674-4938-BE45-F33813807743}" type="slidenum">
              <a:rPr lang="en-US"/>
              <a:pPr>
                <a:defRPr/>
              </a:pPr>
              <a:t>‹#›</a:t>
            </a:fld>
            <a:endParaRPr lang="en-US"/>
          </a:p>
        </p:txBody>
      </p:sp>
    </p:spTree>
    <p:extLst>
      <p:ext uri="{BB962C8B-B14F-4D97-AF65-F5344CB8AC3E}">
        <p14:creationId xmlns:p14="http://schemas.microsoft.com/office/powerpoint/2010/main" xmlns="" val="38742709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BFF10D-6ADD-41BD-9D12-A8BBE08A8412}" type="slidenum">
              <a:rPr lang="en-US"/>
              <a:pPr>
                <a:defRPr/>
              </a:pPr>
              <a:t>‹#›</a:t>
            </a:fld>
            <a:endParaRPr lang="en-US"/>
          </a:p>
        </p:txBody>
      </p:sp>
    </p:spTree>
    <p:extLst>
      <p:ext uri="{BB962C8B-B14F-4D97-AF65-F5344CB8AC3E}">
        <p14:creationId xmlns:p14="http://schemas.microsoft.com/office/powerpoint/2010/main" xmlns="" val="34661873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99FC138-BD02-4A58-BB81-FAFF059C0DB8}" type="slidenum">
              <a:rPr lang="en-US"/>
              <a:pPr>
                <a:defRPr/>
              </a:pPr>
              <a:t>‹#›</a:t>
            </a:fld>
            <a:endParaRPr lang="en-US"/>
          </a:p>
        </p:txBody>
      </p:sp>
    </p:spTree>
    <p:extLst>
      <p:ext uri="{BB962C8B-B14F-4D97-AF65-F5344CB8AC3E}">
        <p14:creationId xmlns:p14="http://schemas.microsoft.com/office/powerpoint/2010/main" xmlns="" val="40226388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DBBF95-D765-49BD-90B3-3D307C500531}" type="slidenum">
              <a:rPr lang="en-US"/>
              <a:pPr>
                <a:defRPr/>
              </a:pPr>
              <a:t>‹#›</a:t>
            </a:fld>
            <a:endParaRPr lang="en-US"/>
          </a:p>
        </p:txBody>
      </p:sp>
    </p:spTree>
    <p:extLst>
      <p:ext uri="{BB962C8B-B14F-4D97-AF65-F5344CB8AC3E}">
        <p14:creationId xmlns:p14="http://schemas.microsoft.com/office/powerpoint/2010/main" xmlns="" val="39298325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09529B-934B-47BD-87FD-34E85D41A005}" type="slidenum">
              <a:rPr lang="en-US"/>
              <a:pPr>
                <a:defRPr/>
              </a:pPr>
              <a:t>‹#›</a:t>
            </a:fld>
            <a:endParaRPr lang="en-US"/>
          </a:p>
        </p:txBody>
      </p:sp>
    </p:spTree>
    <p:extLst>
      <p:ext uri="{BB962C8B-B14F-4D97-AF65-F5344CB8AC3E}">
        <p14:creationId xmlns:p14="http://schemas.microsoft.com/office/powerpoint/2010/main" xmlns="" val="3618449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9272821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2490028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23292456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128447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0569981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xmlns="" val="32800580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685862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4938951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7999915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633360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7454743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524A91-7E5E-4B94-8457-F3FAC379CA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8648515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5718E5-8036-43AE-B793-DFDEDC715D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2065525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96BBC1-8C4E-4DD1-93B1-210FA45B4A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70622549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C8A992-8D0C-4A66-8FA8-D145DB4E72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73566637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FF093E-4833-4C5A-985D-AF1232059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1416711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6CBF26-E2ED-48A5-8189-B4D1D52511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89741056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6C17A0-57D1-4975-B590-E0C7D3D250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6905070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65DE6D-B6D3-4396-9025-F784AAE863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6458113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2C0FD-C25C-4B32-AC84-218D84CB61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247645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4489BD-3B09-4F20-A1F4-9B59EC46AB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2801124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FAF365-BA60-425A-9CC9-35BA941064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1898308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E8BBE097-8DCA-4BC6-83FB-778FA394B91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2705521977"/>
      </p:ext>
    </p:extLst>
  </p:cSld>
  <p:clrMapOvr>
    <a:masterClrMapping/>
  </p:clrMapOvr>
  <p:transition>
    <p:random/>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6EF97FA5-94DB-459B-8E5D-031A45794050}"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3887252954"/>
      </p:ext>
    </p:extLst>
  </p:cSld>
  <p:clrMapOvr>
    <a:masterClrMapping/>
  </p:clrMapOvr>
  <p:transition>
    <p:random/>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A5EEBD30-2DFF-4A5B-A3C9-D444AD2A3D1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2016267632"/>
      </p:ext>
    </p:extLst>
  </p:cSld>
  <p:clrMapOvr>
    <a:masterClrMapping/>
  </p:clrMapOvr>
  <p:transition>
    <p:random/>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6840DCFE-4E75-418C-8380-63B65D2FD65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2575141184"/>
      </p:ext>
    </p:extLst>
  </p:cSld>
  <p:clrMapOvr>
    <a:masterClrMapping/>
  </p:clrMapOvr>
  <p:transition>
    <p:random/>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9" name="Slide Number Placeholder 8"/>
          <p:cNvSpPr>
            <a:spLocks noGrp="1"/>
          </p:cNvSpPr>
          <p:nvPr>
            <p:ph type="sldNum" sz="quarter" idx="12"/>
          </p:nvPr>
        </p:nvSpPr>
        <p:spPr/>
        <p:txBody>
          <a:bodyPr/>
          <a:lstStyle/>
          <a:p>
            <a:pPr>
              <a:defRPr/>
            </a:pPr>
            <a:fld id="{C45A55F7-F89F-4A62-A1F7-0ABADECA382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147769985"/>
      </p:ext>
    </p:extLst>
  </p:cSld>
  <p:clrMapOvr>
    <a:masterClrMapping/>
  </p:clrMapOvr>
  <p:transition>
    <p:random/>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5" name="Slide Number Placeholder 4"/>
          <p:cNvSpPr>
            <a:spLocks noGrp="1"/>
          </p:cNvSpPr>
          <p:nvPr>
            <p:ph type="sldNum" sz="quarter" idx="12"/>
          </p:nvPr>
        </p:nvSpPr>
        <p:spPr/>
        <p:txBody>
          <a:bodyPr/>
          <a:lstStyle/>
          <a:p>
            <a:pPr>
              <a:defRPr/>
            </a:pPr>
            <a:fld id="{1C26372E-BBC9-4A00-A587-5757EE7FB80F}"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1282733685"/>
      </p:ext>
    </p:extLst>
  </p:cSld>
  <p:clrMapOvr>
    <a:masterClrMapping/>
  </p:clrMapOvr>
  <p:transition>
    <p:random/>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4" name="Slide Number Placeholder 3"/>
          <p:cNvSpPr>
            <a:spLocks noGrp="1"/>
          </p:cNvSpPr>
          <p:nvPr>
            <p:ph type="sldNum" sz="quarter" idx="12"/>
          </p:nvPr>
        </p:nvSpPr>
        <p:spPr/>
        <p:txBody>
          <a:bodyPr/>
          <a:lstStyle/>
          <a:p>
            <a:pPr>
              <a:defRPr/>
            </a:pPr>
            <a:fld id="{4FDF2277-96DB-49E8-92A0-ADEF130412BD}"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1079150122"/>
      </p:ext>
    </p:extLst>
  </p:cSld>
  <p:clrMapOvr>
    <a:masterClrMapping/>
  </p:clrMapOvr>
  <p:transition>
    <p:random/>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95BCB22B-4DBA-4AF2-BF00-B1087D8CE7B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3975001340"/>
      </p:ext>
    </p:extLst>
  </p:cSld>
  <p:clrMapOvr>
    <a:masterClrMapping/>
  </p:clrMapOvr>
  <p:transition>
    <p:rand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15882732-16E9-446D-8733-E57A3EF6F874}"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3655953833"/>
      </p:ext>
    </p:extLst>
  </p:cSld>
  <p:clrMapOvr>
    <a:masterClrMapping/>
  </p:clrMapOvr>
  <p:transition>
    <p:random/>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D83A1E60-9E96-4BE8-BC6F-2103B115BA9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4280096696"/>
      </p:ext>
    </p:extLst>
  </p:cSld>
  <p:clrMapOvr>
    <a:masterClrMapping/>
  </p:clrMapOvr>
  <p:transition>
    <p:random/>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FC57C575-40DD-4829-84AF-4B018C1AFD41}"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1914826136"/>
      </p:ext>
    </p:extLst>
  </p:cSld>
  <p:clrMapOvr>
    <a:masterClrMapping/>
  </p:clrMapOvr>
  <p:transition>
    <p:random/>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0" y="6453336"/>
            <a:ext cx="946448" cy="365125"/>
          </a:xfr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5785792" y="6453336"/>
            <a:ext cx="2895600" cy="365125"/>
          </a:xfr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8120"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Tree>
    <p:extLst>
      <p:ext uri="{BB962C8B-B14F-4D97-AF65-F5344CB8AC3E}">
        <p14:creationId xmlns:p14="http://schemas.microsoft.com/office/powerpoint/2010/main" xmlns="" val="35749029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
        <p:nvSpPr>
          <p:cNvPr id="12" name="日期占位符 2"/>
          <p:cNvSpPr>
            <a:spLocks noGrp="1"/>
          </p:cNvSpPr>
          <p:nvPr>
            <p:ph type="dt" sz="half" idx="10"/>
          </p:nvPr>
        </p:nvSpPr>
        <p:spPr>
          <a:xfrm>
            <a:off x="4716016" y="6453336"/>
            <a:ext cx="946448" cy="365125"/>
          </a:xfrm>
        </p:spPr>
        <p:txBody>
          <a:bodyPr/>
          <a:lstStyle/>
          <a:p>
            <a:endParaRPr lang="zh-CN" altLang="en-US">
              <a:solidFill>
                <a:prstClr val="black">
                  <a:tint val="75000"/>
                </a:prstClr>
              </a:solidFill>
            </a:endParaRPr>
          </a:p>
        </p:txBody>
      </p:sp>
      <p:sp>
        <p:nvSpPr>
          <p:cNvPr id="13"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4"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Tree>
    <p:extLst>
      <p:ext uri="{BB962C8B-B14F-4D97-AF65-F5344CB8AC3E}">
        <p14:creationId xmlns:p14="http://schemas.microsoft.com/office/powerpoint/2010/main" xmlns="" val="510916105"/>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3466068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4456122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433700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605741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12797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003571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1616460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175557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469358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9657751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181429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0" y="6453336"/>
            <a:ext cx="946448" cy="365125"/>
          </a:xfr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5785792" y="6453336"/>
            <a:ext cx="2895600" cy="365125"/>
          </a:xfr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8120"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Tree>
    <p:extLst>
      <p:ext uri="{BB962C8B-B14F-4D97-AF65-F5344CB8AC3E}">
        <p14:creationId xmlns:p14="http://schemas.microsoft.com/office/powerpoint/2010/main" xmlns="" val="279731818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E8BBE097-8DCA-4BC6-83FB-778FA394B91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2558557037"/>
      </p:ext>
    </p:extLst>
  </p:cSld>
  <p:clrMapOvr>
    <a:masterClrMapping/>
  </p:clrMapOvr>
  <p:transition>
    <p:random/>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6EF97FA5-94DB-459B-8E5D-031A45794050}"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191257062"/>
      </p:ext>
    </p:extLst>
  </p:cSld>
  <p:clrMapOvr>
    <a:masterClrMapping/>
  </p:clrMapOvr>
  <p:transition>
    <p:random/>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A5EEBD30-2DFF-4A5B-A3C9-D444AD2A3D1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773519970"/>
      </p:ext>
    </p:extLst>
  </p:cSld>
  <p:clrMapOvr>
    <a:masterClrMapping/>
  </p:clrMapOvr>
  <p:transition>
    <p:random/>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6840DCFE-4E75-418C-8380-63B65D2FD65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3648631052"/>
      </p:ext>
    </p:extLst>
  </p:cSld>
  <p:clrMapOvr>
    <a:masterClrMapping/>
  </p:clrMapOvr>
  <p:transition>
    <p:random/>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9" name="Slide Number Placeholder 8"/>
          <p:cNvSpPr>
            <a:spLocks noGrp="1"/>
          </p:cNvSpPr>
          <p:nvPr>
            <p:ph type="sldNum" sz="quarter" idx="12"/>
          </p:nvPr>
        </p:nvSpPr>
        <p:spPr/>
        <p:txBody>
          <a:bodyPr/>
          <a:lstStyle/>
          <a:p>
            <a:pPr>
              <a:defRPr/>
            </a:pPr>
            <a:fld id="{C45A55F7-F89F-4A62-A1F7-0ABADECA382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1724735971"/>
      </p:ext>
    </p:extLst>
  </p:cSld>
  <p:clrMapOvr>
    <a:masterClrMapping/>
  </p:clrMapOvr>
  <p:transition>
    <p:random/>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5" name="Slide Number Placeholder 4"/>
          <p:cNvSpPr>
            <a:spLocks noGrp="1"/>
          </p:cNvSpPr>
          <p:nvPr>
            <p:ph type="sldNum" sz="quarter" idx="12"/>
          </p:nvPr>
        </p:nvSpPr>
        <p:spPr/>
        <p:txBody>
          <a:bodyPr/>
          <a:lstStyle/>
          <a:p>
            <a:pPr>
              <a:defRPr/>
            </a:pPr>
            <a:fld id="{1C26372E-BBC9-4A00-A587-5757EE7FB80F}"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2217428518"/>
      </p:ext>
    </p:extLst>
  </p:cSld>
  <p:clrMapOvr>
    <a:masterClrMapping/>
  </p:clrMapOvr>
  <p:transition>
    <p:random/>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4" name="Slide Number Placeholder 3"/>
          <p:cNvSpPr>
            <a:spLocks noGrp="1"/>
          </p:cNvSpPr>
          <p:nvPr>
            <p:ph type="sldNum" sz="quarter" idx="12"/>
          </p:nvPr>
        </p:nvSpPr>
        <p:spPr/>
        <p:txBody>
          <a:bodyPr/>
          <a:lstStyle/>
          <a:p>
            <a:pPr>
              <a:defRPr/>
            </a:pPr>
            <a:fld id="{4FDF2277-96DB-49E8-92A0-ADEF130412BD}"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598945941"/>
      </p:ext>
    </p:extLst>
  </p:cSld>
  <p:clrMapOvr>
    <a:masterClrMapping/>
  </p:clrMapOvr>
  <p:transition>
    <p:random/>
  </p:transition>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95BCB22B-4DBA-4AF2-BF00-B1087D8CE7B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1506109335"/>
      </p:ext>
    </p:extLst>
  </p:cSld>
  <p:clrMapOvr>
    <a:masterClrMapping/>
  </p:clrMapOvr>
  <p:transition>
    <p:random/>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15882732-16E9-446D-8733-E57A3EF6F874}"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3504966992"/>
      </p:ext>
    </p:extLst>
  </p:cSld>
  <p:clrMapOvr>
    <a:masterClrMapping/>
  </p:clrMapOvr>
  <p:transition>
    <p:random/>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D83A1E60-9E96-4BE8-BC6F-2103B115BA9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2946522385"/>
      </p:ext>
    </p:extLst>
  </p:cSld>
  <p:clrMapOvr>
    <a:masterClrMapping/>
  </p:clrMapOvr>
  <p:transition>
    <p:random/>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FC57C575-40DD-4829-84AF-4B018C1AFD41}"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4155695401"/>
      </p:ext>
    </p:extLst>
  </p:cSld>
  <p:clrMapOvr>
    <a:masterClrMapping/>
  </p:clrMapOvr>
  <p:transition>
    <p:random/>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92226" name="Rectangle 2"/>
          <p:cNvSpPr>
            <a:spLocks noGrp="1" noChangeArrowheads="1"/>
          </p:cNvSpPr>
          <p:nvPr>
            <p:ph type="ctrTitle"/>
          </p:nvPr>
        </p:nvSpPr>
        <p:spPr>
          <a:xfrm>
            <a:off x="685800" y="2130425"/>
            <a:ext cx="7772400" cy="1470025"/>
          </a:xfrm>
        </p:spPr>
        <p:txBody>
          <a:bodyPr/>
          <a:lstStyle>
            <a:lvl1pPr>
              <a:defRPr/>
            </a:lvl1pPr>
          </a:lstStyle>
          <a:p>
            <a:pPr lvl="0"/>
            <a:r>
              <a:rPr lang="zh-CN" altLang="en-US" noProof="0" dirty="0" smtClean="0"/>
              <a:t>单击此处编辑母版标题样式</a:t>
            </a:r>
          </a:p>
        </p:txBody>
      </p:sp>
      <p:sp>
        <p:nvSpPr>
          <p:cNvPr id="692227" name="Rectangle 3"/>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zh-CN" altLang="en-US" noProof="0" smtClean="0"/>
              <a:t>单击此处编辑母版副标题样式</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E4AA9A98-C114-4FEA-A164-A2599C0F231D}"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Tree>
    <p:extLst>
      <p:ext uri="{BB962C8B-B14F-4D97-AF65-F5344CB8AC3E}">
        <p14:creationId xmlns:p14="http://schemas.microsoft.com/office/powerpoint/2010/main" xmlns="" val="1626257736"/>
      </p:ext>
    </p:extLst>
  </p:cSld>
  <p:clrMapOvr>
    <a:masterClrMapping/>
  </p:clrMapOvr>
  <p:transition>
    <p:circl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p:txBody>
          <a:bodyPr/>
          <a:lstStyle/>
          <a:p>
            <a:r>
              <a:rPr lang="en-US" altLang="zh-CN" dirty="0" smtClean="0"/>
              <a:t>Click to edit Master title style</a:t>
            </a:r>
            <a:endParaRPr lang="en-US" dirty="0"/>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AE2C1661-1762-4AB0-B859-7B52ADBFF14F}"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2"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229337886"/>
      </p:ext>
    </p:extLst>
  </p:cSld>
  <p:clrMapOvr>
    <a:masterClrMapping/>
  </p:clrMapOvr>
  <p:transition>
    <p:circl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FF176A2A-98C6-401A-8086-A58C6387232A}"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5"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3748333521"/>
      </p:ext>
    </p:extLst>
  </p:cSld>
  <p:clrMapOvr>
    <a:masterClrMapping/>
  </p:clrMapOvr>
  <p:transition>
    <p:circl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6ECAF871-868E-498F-B6CE-4ED3996BDDDC}"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4047421502"/>
      </p:ext>
    </p:extLst>
  </p:cSld>
  <p:clrMapOvr>
    <a:masterClrMapping/>
  </p:clrMapOvr>
  <p:transition>
    <p:circl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6" name="矩形 15"/>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7"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10"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12" name="Date Placeholder 6"/>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3" name="Footer Placeholder 7"/>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4" name="Slide Number Placeholder 8"/>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E3BDAF86-4973-43EC-A436-F2D3A2224EF5}"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5"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1766223675"/>
      </p:ext>
    </p:extLst>
  </p:cSld>
  <p:clrMapOvr>
    <a:masterClrMapping/>
  </p:clrMapOvr>
  <p:transition>
    <p:circl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12" name="矩形 11"/>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3"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6"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p:txBody>
          <a:bodyPr/>
          <a:lstStyle/>
          <a:p>
            <a:r>
              <a:rPr lang="en-US" altLang="zh-CN" smtClean="0"/>
              <a:t>Click to edit Master title style</a:t>
            </a:r>
            <a:endParaRPr lang="en-US"/>
          </a:p>
        </p:txBody>
      </p:sp>
      <p:sp>
        <p:nvSpPr>
          <p:cNvPr id="8" name="Date Placeholder 2"/>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prstClr val="black"/>
              </a:solidFill>
              <a:latin typeface="Times New Roman" pitchFamily="18" charset="0"/>
            </a:endParaRPr>
          </a:p>
        </p:txBody>
      </p:sp>
      <p:sp>
        <p:nvSpPr>
          <p:cNvPr id="9" name="Footer Placeholder 3"/>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0" name="Slide Number Placeholder 4"/>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394438A9-060F-4C04-B487-2D206E9BCEA2}"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4"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1247321058"/>
      </p:ext>
    </p:extLst>
  </p:cSld>
  <p:clrMapOvr>
    <a:masterClrMapping/>
  </p:clrMapOvr>
  <p:transition>
    <p:circl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矩形 2"/>
          <p:cNvSpPr/>
          <p:nvPr userDrawn="1"/>
        </p:nvSpPr>
        <p:spPr bwMode="auto">
          <a:xfrm>
            <a:off x="-1" y="836613"/>
            <a:ext cx="9167373" cy="6021387"/>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11" name="矩形 10"/>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2"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5"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7" name="Date Placeholder 1"/>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8" name="Footer Placeholder 2"/>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9" name="Slide Number Placeholder 3"/>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92BFD1D0-D9EE-4BD1-AFB4-47719F4C7C6F}"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0"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3098415211"/>
      </p:ext>
    </p:extLst>
  </p:cSld>
  <p:clrMapOvr>
    <a:masterClrMapping/>
  </p:clrMapOvr>
  <p:transition>
    <p:circl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7C88690D-0EC2-4073-B3A7-D600013EDF9E}"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3767832588"/>
      </p:ext>
    </p:extLst>
  </p:cSld>
  <p:clrMapOvr>
    <a:masterClrMapping/>
  </p:clrMapOvr>
  <p:transition>
    <p:circl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prstClr val="black"/>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F352427D-31AD-4E24-A472-BBC093802DAE}"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1011211511"/>
      </p:ext>
    </p:extLst>
  </p:cSld>
  <p:clrMapOvr>
    <a:masterClrMapping/>
  </p:clrMapOvr>
  <p:transition>
    <p:circl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prstClr val="black"/>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08F99344-B523-4CC5-A3E1-139ABE405F60}"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2"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4073641449"/>
      </p:ext>
    </p:extLst>
  </p:cSld>
  <p:clrMapOvr>
    <a:masterClrMapping/>
  </p:clrMapOvr>
  <p:transition>
    <p:circl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C1CFBB3C-BA7C-4FEE-B95C-76C88FDE8E2B}"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2"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3277682729"/>
      </p:ext>
    </p:extLst>
  </p:cSld>
  <p:clrMapOvr>
    <a:masterClrMapping/>
  </p:clrMapOvr>
  <p:transition>
    <p:circl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a:xfrm>
            <a:off x="457200" y="274638"/>
            <a:ext cx="8229600" cy="1143000"/>
          </a:xfrm>
        </p:spPr>
        <p:txBody>
          <a:bodyPr/>
          <a:lstStyle/>
          <a:p>
            <a:r>
              <a:rPr lang="en-US" altLang="zh-CN"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prstClr val="black"/>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6D3E238D-AF6D-4EB8-B3A7-2BA1D54571E7}"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5" name="Rectangle 8"/>
          <p:cNvSpPr>
            <a:spLocks noChangeArrowheads="1"/>
          </p:cNvSpPr>
          <p:nvPr userDrawn="1"/>
        </p:nvSpPr>
        <p:spPr bwMode="auto">
          <a:xfrm>
            <a:off x="0" y="-27384"/>
            <a:ext cx="9167373" cy="836613"/>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3692904821"/>
      </p:ext>
    </p:extLst>
  </p:cSld>
  <p:clrMapOvr>
    <a:masterClrMapping/>
  </p:clrMapOvr>
  <p:transition>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15" name="矩形 14"/>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6"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9"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a:xfrm>
            <a:off x="457200" y="274638"/>
            <a:ext cx="8229600" cy="1143000"/>
          </a:xfrm>
        </p:spPr>
        <p:txBody>
          <a:bodyPr/>
          <a:lstStyle/>
          <a:p>
            <a:r>
              <a:rPr lang="en-US" altLang="zh-CN"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11" name="Date Placeholder 5"/>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prstClr val="black"/>
              </a:solidFill>
              <a:latin typeface="Times New Roman" pitchFamily="18" charset="0"/>
            </a:endParaRPr>
          </a:p>
        </p:txBody>
      </p:sp>
      <p:sp>
        <p:nvSpPr>
          <p:cNvPr id="12" name="Footer Placeholder 6"/>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3" name="Slide Number Placeholder 7"/>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A74FD96C-CE85-40FA-AB6A-6F7DF3436B7B}"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4"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392197752"/>
      </p:ext>
    </p:extLst>
  </p:cSld>
  <p:clrMapOvr>
    <a:masterClrMapping/>
  </p:clrMapOvr>
  <p:transition>
    <p:circl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3" name="日期占位符 2"/>
          <p:cNvSpPr>
            <a:spLocks noGrp="1"/>
          </p:cNvSpPr>
          <p:nvPr>
            <p:ph type="dt" sz="half" idx="10"/>
          </p:nvPr>
        </p:nvSpPr>
        <p:spPr>
          <a:xfrm>
            <a:off x="457200" y="6245225"/>
            <a:ext cx="2133600" cy="476250"/>
          </a:xfrm>
          <a:prstGeom prst="rect">
            <a:avLst/>
          </a:prstGeom>
        </p:spPr>
        <p:txBody>
          <a:bodyPr/>
          <a:lstStyle>
            <a:lvl1pPr>
              <a:defRPr/>
            </a:lvl1pPr>
          </a:lstStyle>
          <a:p>
            <a:pPr algn="l" eaLnBrk="0" hangingPunct="0">
              <a:spcBef>
                <a:spcPct val="50000"/>
              </a:spcBef>
            </a:pPr>
            <a:endParaRPr kumimoji="1" lang="en-US" altLang="zh-CN" sz="2400" b="1">
              <a:solidFill>
                <a:prstClr val="black"/>
              </a:solidFill>
              <a:latin typeface="Times New Roman" pitchFamily="18" charset="0"/>
            </a:endParaRPr>
          </a:p>
        </p:txBody>
      </p:sp>
      <p:sp>
        <p:nvSpPr>
          <p:cNvPr id="4" name="页脚占位符 3"/>
          <p:cNvSpPr>
            <a:spLocks noGrp="1"/>
          </p:cNvSpPr>
          <p:nvPr>
            <p:ph type="ftr" sz="quarter" idx="11"/>
          </p:nvPr>
        </p:nvSpPr>
        <p:spPr>
          <a:xfrm>
            <a:off x="3124200" y="6245225"/>
            <a:ext cx="2895600" cy="476250"/>
          </a:xfrm>
          <a:prstGeom prst="rect">
            <a:avLst/>
          </a:prstGeom>
        </p:spPr>
        <p:txBody>
          <a:bodyPr/>
          <a:lstStyle>
            <a:lvl1pPr>
              <a:defRPr/>
            </a:lvl1pPr>
          </a:lstStyle>
          <a:p>
            <a:pPr algn="l" eaLnBrk="0" hangingPunct="0">
              <a:spcBef>
                <a:spcPct val="50000"/>
              </a:spcBef>
            </a:pPr>
            <a:endParaRPr kumimoji="1" lang="en-US" altLang="zh-CN" sz="2400" b="1">
              <a:solidFill>
                <a:prstClr val="black"/>
              </a:solidFill>
              <a:latin typeface="Times New Roman" pitchFamily="18" charset="0"/>
            </a:endParaRPr>
          </a:p>
        </p:txBody>
      </p:sp>
      <p:sp>
        <p:nvSpPr>
          <p:cNvPr id="5" name="灯片编号占位符 4"/>
          <p:cNvSpPr>
            <a:spLocks noGrp="1"/>
          </p:cNvSpPr>
          <p:nvPr>
            <p:ph type="sldNum" sz="quarter" idx="12"/>
          </p:nvPr>
        </p:nvSpPr>
        <p:spPr>
          <a:xfrm>
            <a:off x="6553200" y="6245225"/>
            <a:ext cx="2133600" cy="476250"/>
          </a:xfrm>
          <a:prstGeom prst="rect">
            <a:avLst/>
          </a:prstGeom>
        </p:spPr>
        <p:txBody>
          <a:bodyPr/>
          <a:lstStyle>
            <a:lvl1pPr>
              <a:defRPr/>
            </a:lvl1pPr>
          </a:lstStyle>
          <a:p>
            <a:pPr algn="l" eaLnBrk="0" hangingPunct="0">
              <a:spcBef>
                <a:spcPct val="50000"/>
              </a:spcBef>
            </a:pPr>
            <a:fld id="{00C647F9-3694-4DB3-97C5-867C89490B45}" type="slidenum">
              <a:rPr kumimoji="1" lang="en-US" altLang="zh-CN" sz="2400" b="1">
                <a:solidFill>
                  <a:prstClr val="black"/>
                </a:solidFill>
                <a:latin typeface="Times New Roman" pitchFamily="18" charset="0"/>
              </a:rPr>
              <a:pPr algn="l" eaLnBrk="0" hangingPunct="0">
                <a:spcBef>
                  <a:spcPct val="50000"/>
                </a:spcBef>
              </a:pPr>
              <a:t>‹#›</a:t>
            </a:fld>
            <a:endParaRPr kumimoji="1" lang="en-US" altLang="zh-CN" sz="2400" b="1">
              <a:solidFill>
                <a:prstClr val="black"/>
              </a:solidFill>
              <a:latin typeface="Times New Roman" pitchFamily="18" charset="0"/>
            </a:endParaRPr>
          </a:p>
        </p:txBody>
      </p:sp>
    </p:spTree>
    <p:extLst>
      <p:ext uri="{BB962C8B-B14F-4D97-AF65-F5344CB8AC3E}">
        <p14:creationId xmlns:p14="http://schemas.microsoft.com/office/powerpoint/2010/main" xmlns="" val="1467295796"/>
      </p:ext>
    </p:extLst>
  </p:cSld>
  <p:clrMapOvr>
    <a:masterClrMapping/>
  </p:clrMapOvr>
  <p:transition>
    <p:circl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0" y="6453336"/>
            <a:ext cx="946448" cy="365125"/>
          </a:xfrm>
          <a:prstGeom prst="rect">
            <a:avLst/>
          </a:prstGeom>
        </p:spPr>
        <p:txBody>
          <a:bodyPr/>
          <a:lstStyle/>
          <a:p>
            <a:pPr algn="l" eaLnBrk="0" hangingPunct="0">
              <a:spcBef>
                <a:spcPct val="50000"/>
              </a:spcBef>
            </a:pPr>
            <a:fld id="{F49C9D49-D909-4C4A-A3D9-5871E5EF312E}" type="datetime1">
              <a:rPr kumimoji="1" lang="zh-CN" altLang="en-US" sz="2400" b="1" smtClean="0">
                <a:solidFill>
                  <a:prstClr val="black"/>
                </a:solidFill>
                <a:latin typeface="Times New Roman" pitchFamily="18" charset="0"/>
              </a:rPr>
              <a:pPr algn="l" eaLnBrk="0" hangingPunct="0">
                <a:spcBef>
                  <a:spcPct val="50000"/>
                </a:spcBef>
              </a:pPr>
              <a:t>2015/10/4</a:t>
            </a:fld>
            <a:endParaRPr kumimoji="1" lang="zh-CN" altLang="en-US" sz="2400" b="1">
              <a:solidFill>
                <a:prstClr val="black"/>
              </a:solidFill>
              <a:latin typeface="Times New Roman" pitchFamily="18" charset="0"/>
            </a:endParaRPr>
          </a:p>
        </p:txBody>
      </p:sp>
      <p:sp>
        <p:nvSpPr>
          <p:cNvPr id="4" name="页脚占位符 3"/>
          <p:cNvSpPr>
            <a:spLocks noGrp="1"/>
          </p:cNvSpPr>
          <p:nvPr>
            <p:ph type="ftr" sz="quarter" idx="11"/>
          </p:nvPr>
        </p:nvSpPr>
        <p:spPr>
          <a:xfrm>
            <a:off x="5785792" y="6453336"/>
            <a:ext cx="2895600" cy="365125"/>
          </a:xfrm>
          <a:prstGeom prst="rect">
            <a:avLst/>
          </a:prstGeom>
        </p:spPr>
        <p:txBody>
          <a:bodyPr/>
          <a:lstStyle/>
          <a:p>
            <a:pPr algn="l" eaLnBrk="0" hangingPunct="0">
              <a:spcBef>
                <a:spcPct val="50000"/>
              </a:spcBef>
            </a:pPr>
            <a:endParaRPr kumimoji="1" lang="zh-CN" altLang="en-US" sz="2400" b="1">
              <a:solidFill>
                <a:prstClr val="black"/>
              </a:solidFill>
              <a:latin typeface="Times New Roman" pitchFamily="18" charset="0"/>
            </a:endParaRPr>
          </a:p>
        </p:txBody>
      </p:sp>
      <p:sp>
        <p:nvSpPr>
          <p:cNvPr id="5" name="灯片编号占位符 4"/>
          <p:cNvSpPr>
            <a:spLocks noGrp="1"/>
          </p:cNvSpPr>
          <p:nvPr>
            <p:ph type="sldNum" sz="quarter" idx="12"/>
          </p:nvPr>
        </p:nvSpPr>
        <p:spPr>
          <a:xfrm>
            <a:off x="8738120" y="6453336"/>
            <a:ext cx="370384" cy="365125"/>
          </a:xfrm>
          <a:prstGeom prst="rect">
            <a:avLst/>
          </a:prstGeom>
        </p:spPr>
        <p:txBody>
          <a:bodyPr/>
          <a:lstStyle>
            <a:lvl1pPr>
              <a:defRPr b="1">
                <a:solidFill>
                  <a:srgbClr val="C00000"/>
                </a:solidFill>
                <a:effectLst>
                  <a:glow rad="685800">
                    <a:srgbClr val="FFFF99">
                      <a:alpha val="40000"/>
                    </a:srgbClr>
                  </a:glow>
                </a:effectLst>
              </a:defRPr>
            </a:lvl1pPr>
          </a:lstStyle>
          <a:p>
            <a:pPr algn="l" eaLnBrk="0" hangingPunct="0">
              <a:spcBef>
                <a:spcPct val="50000"/>
              </a:spcBef>
            </a:pPr>
            <a:fld id="{03A847EA-A0F8-42E4-AF47-D5B896815B88}" type="slidenum">
              <a:rPr kumimoji="1" lang="zh-CN" altLang="en-US" sz="2400" smtClean="0">
                <a:latin typeface="Times New Roman" pitchFamily="18" charset="0"/>
              </a:rPr>
              <a:pPr algn="l" eaLnBrk="0" hangingPunct="0">
                <a:spcBef>
                  <a:spcPct val="50000"/>
                </a:spcBef>
              </a:pPr>
              <a:t>‹#›</a:t>
            </a:fld>
            <a:endParaRPr kumimoji="1" lang="zh-CN" altLang="en-US" sz="2400" dirty="0">
              <a:latin typeface="Times New Roman" pitchFamily="18" charset="0"/>
            </a:endParaRPr>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Tree>
    <p:extLst>
      <p:ext uri="{BB962C8B-B14F-4D97-AF65-F5344CB8AC3E}">
        <p14:creationId xmlns:p14="http://schemas.microsoft.com/office/powerpoint/2010/main" xmlns="" val="416233722"/>
      </p:ext>
    </p:extLst>
  </p:cSld>
  <p:clrMapOvr>
    <a:masterClrMapping/>
  </p:clrMapOvr>
  <p:transition>
    <p:circle/>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74B49E-D1FF-4111-B6E2-BCB03D1F151B}" type="slidenum">
              <a:rPr lang="en-US"/>
              <a:pPr>
                <a:defRPr/>
              </a:pPr>
              <a:t>‹#›</a:t>
            </a:fld>
            <a:endParaRPr lang="en-US"/>
          </a:p>
        </p:txBody>
      </p:sp>
    </p:spTree>
    <p:extLst>
      <p:ext uri="{BB962C8B-B14F-4D97-AF65-F5344CB8AC3E}">
        <p14:creationId xmlns:p14="http://schemas.microsoft.com/office/powerpoint/2010/main" xmlns="" val="40915099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0CB361-3B1B-4CC6-A63D-F594DBBCCA68}" type="slidenum">
              <a:rPr lang="en-US"/>
              <a:pPr>
                <a:defRPr/>
              </a:pPr>
              <a:t>‹#›</a:t>
            </a:fld>
            <a:endParaRPr lang="en-US"/>
          </a:p>
        </p:txBody>
      </p:sp>
    </p:spTree>
    <p:extLst>
      <p:ext uri="{BB962C8B-B14F-4D97-AF65-F5344CB8AC3E}">
        <p14:creationId xmlns:p14="http://schemas.microsoft.com/office/powerpoint/2010/main" xmlns="" val="23731723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1B3BE4-EAB5-4DAB-9394-C6EC7FABED69}" type="slidenum">
              <a:rPr lang="en-US"/>
              <a:pPr>
                <a:defRPr/>
              </a:pPr>
              <a:t>‹#›</a:t>
            </a:fld>
            <a:endParaRPr lang="en-US"/>
          </a:p>
        </p:txBody>
      </p:sp>
    </p:spTree>
    <p:extLst>
      <p:ext uri="{BB962C8B-B14F-4D97-AF65-F5344CB8AC3E}">
        <p14:creationId xmlns:p14="http://schemas.microsoft.com/office/powerpoint/2010/main" xmlns="" val="246244970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5D8D1AF-777B-40D9-9D9D-3D4AE484B91F}" type="slidenum">
              <a:rPr lang="en-US"/>
              <a:pPr>
                <a:defRPr/>
              </a:pPr>
              <a:t>‹#›</a:t>
            </a:fld>
            <a:endParaRPr lang="en-US"/>
          </a:p>
        </p:txBody>
      </p:sp>
    </p:spTree>
    <p:extLst>
      <p:ext uri="{BB962C8B-B14F-4D97-AF65-F5344CB8AC3E}">
        <p14:creationId xmlns:p14="http://schemas.microsoft.com/office/powerpoint/2010/main" xmlns="" val="393315327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lgn="ct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0C668D2-3FC1-418E-8A4A-3D81AE7BC436}" type="slidenum">
              <a:rPr lang="en-US"/>
              <a:pPr>
                <a:defRPr/>
              </a:pPr>
              <a:t>‹#›</a:t>
            </a:fld>
            <a:endParaRPr lang="en-US"/>
          </a:p>
        </p:txBody>
      </p:sp>
    </p:spTree>
    <p:extLst>
      <p:ext uri="{BB962C8B-B14F-4D97-AF65-F5344CB8AC3E}">
        <p14:creationId xmlns:p14="http://schemas.microsoft.com/office/powerpoint/2010/main" xmlns="" val="31142760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lgn="ct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9F81A8F-E1C8-4C08-8BA4-F60228808E07}" type="slidenum">
              <a:rPr lang="en-US"/>
              <a:pPr>
                <a:defRPr/>
              </a:pPr>
              <a:t>‹#›</a:t>
            </a:fld>
            <a:endParaRPr lang="en-US"/>
          </a:p>
        </p:txBody>
      </p:sp>
    </p:spTree>
    <p:extLst>
      <p:ext uri="{BB962C8B-B14F-4D97-AF65-F5344CB8AC3E}">
        <p14:creationId xmlns:p14="http://schemas.microsoft.com/office/powerpoint/2010/main" xmlns="" val="393245879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3697D65-5674-4938-BE45-F33813807743}" type="slidenum">
              <a:rPr lang="en-US"/>
              <a:pPr>
                <a:defRPr/>
              </a:pPr>
              <a:t>‹#›</a:t>
            </a:fld>
            <a:endParaRPr lang="en-US"/>
          </a:p>
        </p:txBody>
      </p:sp>
    </p:spTree>
    <p:extLst>
      <p:ext uri="{BB962C8B-B14F-4D97-AF65-F5344CB8AC3E}">
        <p14:creationId xmlns:p14="http://schemas.microsoft.com/office/powerpoint/2010/main" xmlns="" val="668039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BFF10D-6ADD-41BD-9D12-A8BBE08A8412}" type="slidenum">
              <a:rPr lang="en-US"/>
              <a:pPr>
                <a:defRPr/>
              </a:pPr>
              <a:t>‹#›</a:t>
            </a:fld>
            <a:endParaRPr lang="en-US"/>
          </a:p>
        </p:txBody>
      </p:sp>
    </p:spTree>
    <p:extLst>
      <p:ext uri="{BB962C8B-B14F-4D97-AF65-F5344CB8AC3E}">
        <p14:creationId xmlns:p14="http://schemas.microsoft.com/office/powerpoint/2010/main" xmlns="" val="143461266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99FC138-BD02-4A58-BB81-FAFF059C0DB8}" type="slidenum">
              <a:rPr lang="en-US"/>
              <a:pPr>
                <a:defRPr/>
              </a:pPr>
              <a:t>‹#›</a:t>
            </a:fld>
            <a:endParaRPr lang="en-US"/>
          </a:p>
        </p:txBody>
      </p:sp>
    </p:spTree>
    <p:extLst>
      <p:ext uri="{BB962C8B-B14F-4D97-AF65-F5344CB8AC3E}">
        <p14:creationId xmlns:p14="http://schemas.microsoft.com/office/powerpoint/2010/main" xmlns="" val="155375377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DBBF95-D765-49BD-90B3-3D307C500531}" type="slidenum">
              <a:rPr lang="en-US"/>
              <a:pPr>
                <a:defRPr/>
              </a:pPr>
              <a:t>‹#›</a:t>
            </a:fld>
            <a:endParaRPr lang="en-US"/>
          </a:p>
        </p:txBody>
      </p:sp>
    </p:spTree>
    <p:extLst>
      <p:ext uri="{BB962C8B-B14F-4D97-AF65-F5344CB8AC3E}">
        <p14:creationId xmlns:p14="http://schemas.microsoft.com/office/powerpoint/2010/main" xmlns="" val="268277997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09529B-934B-47BD-87FD-34E85D41A005}" type="slidenum">
              <a:rPr lang="en-US"/>
              <a:pPr>
                <a:defRPr/>
              </a:pPr>
              <a:t>‹#›</a:t>
            </a:fld>
            <a:endParaRPr lang="en-US"/>
          </a:p>
        </p:txBody>
      </p:sp>
    </p:spTree>
    <p:extLst>
      <p:ext uri="{BB962C8B-B14F-4D97-AF65-F5344CB8AC3E}">
        <p14:creationId xmlns:p14="http://schemas.microsoft.com/office/powerpoint/2010/main" xmlns="" val="183608054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lgn="l">
                <a:defRPr/>
              </a:pPr>
              <a:endParaRPr lang="en-US" sz="2400">
                <a:solidFill>
                  <a:srgbClr val="000000"/>
                </a:solidFill>
                <a:latin typeface="Times New Roman" pitchFamily="18" charset="0"/>
              </a:endParaRPr>
            </a:p>
          </p:txBody>
        </p:sp>
        <p:grpSp>
          <p:nvGrpSpPr>
            <p:cNvPr id="3"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lgn="l">
                  <a:defRPr/>
                </a:pPr>
                <a:endParaRPr lang="en-US" sz="2400">
                  <a:solidFill>
                    <a:srgbClr val="000000"/>
                  </a:solidFill>
                  <a:latin typeface="Times New Roman" pitchFamily="18" charset="0"/>
                </a:endParaRPr>
              </a:p>
            </p:txBody>
          </p:sp>
        </p:grpSp>
      </p:grpSp>
      <p:sp>
        <p:nvSpPr>
          <p:cNvPr id="57363"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57364"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US"/>
              <a:t>Click to edit Master subtitle style</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fld id="{68BEB91A-B84B-471D-8684-804DB7CB91D3}" type="datetime1">
              <a:rPr lang="en-US">
                <a:solidFill>
                  <a:srgbClr val="000000"/>
                </a:solidFill>
              </a:rPr>
              <a:pPr>
                <a:defRPr/>
              </a:pPr>
              <a:t>10/4/2015</a:t>
            </a:fld>
            <a:endParaRPr lang="en-US">
              <a:solidFill>
                <a:srgbClr val="000000"/>
              </a:solidFill>
            </a:endParaRPr>
          </a:p>
        </p:txBody>
      </p:sp>
      <p:sp>
        <p:nvSpPr>
          <p:cNvPr id="19" name="Rectangle 17"/>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18"/>
          <p:cNvSpPr>
            <a:spLocks noGrp="1" noChangeArrowheads="1"/>
          </p:cNvSpPr>
          <p:nvPr>
            <p:ph type="sldNum" sz="quarter" idx="12"/>
          </p:nvPr>
        </p:nvSpPr>
        <p:spPr/>
        <p:txBody>
          <a:bodyPr/>
          <a:lstStyle>
            <a:lvl1pPr>
              <a:defRPr/>
            </a:lvl1pPr>
          </a:lstStyle>
          <a:p>
            <a:pPr>
              <a:defRPr/>
            </a:pPr>
            <a:fld id="{A665149D-F2A0-4E48-90E6-AAA4B0AB8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78387687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DA9EF43-7E41-498E-96C9-A7A30C4EBCA3}"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fld id="{5C97D93D-0C01-49E8-99E8-B58771D92CF5}" type="datetime1">
              <a:rPr lang="en-US">
                <a:solidFill>
                  <a:srgbClr val="000000"/>
                </a:solidFill>
              </a:rPr>
              <a:pPr>
                <a:defRPr/>
              </a:pPr>
              <a:t>10/4/2015</a:t>
            </a:fld>
            <a:endParaRPr lang="en-US">
              <a:solidFill>
                <a:srgbClr val="000000"/>
              </a:solidFill>
            </a:endParaRPr>
          </a:p>
        </p:txBody>
      </p:sp>
    </p:spTree>
    <p:extLst>
      <p:ext uri="{BB962C8B-B14F-4D97-AF65-F5344CB8AC3E}">
        <p14:creationId xmlns:p14="http://schemas.microsoft.com/office/powerpoint/2010/main" xmlns="" val="73655983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D79FBB7-A3FB-490C-B1CA-15153DDBEF7F}"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fld id="{4EB3AE46-9857-4C2B-9FF8-8D6640619536}" type="datetime1">
              <a:rPr lang="en-US">
                <a:solidFill>
                  <a:srgbClr val="000000"/>
                </a:solidFill>
              </a:rPr>
              <a:pPr>
                <a:defRPr/>
              </a:pPr>
              <a:t>10/4/2015</a:t>
            </a:fld>
            <a:endParaRPr lang="en-US">
              <a:solidFill>
                <a:srgbClr val="000000"/>
              </a:solidFill>
            </a:endParaRPr>
          </a:p>
        </p:txBody>
      </p:sp>
    </p:spTree>
    <p:extLst>
      <p:ext uri="{BB962C8B-B14F-4D97-AF65-F5344CB8AC3E}">
        <p14:creationId xmlns:p14="http://schemas.microsoft.com/office/powerpoint/2010/main" xmlns="" val="156106078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5D450597-813E-45F1-B0DA-73B4625BE0A5}" type="slidenum">
              <a:rPr lang="en-US">
                <a:solidFill>
                  <a:srgbClr val="000000"/>
                </a:solidFill>
              </a:rPr>
              <a:pPr>
                <a:def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fld id="{46C098A5-5D4B-4326-829D-C2A2F3B93EAD}" type="datetime1">
              <a:rPr lang="en-US">
                <a:solidFill>
                  <a:srgbClr val="000000"/>
                </a:solidFill>
              </a:rPr>
              <a:pPr>
                <a:defRPr/>
              </a:pPr>
              <a:t>10/4/2015</a:t>
            </a:fld>
            <a:endParaRPr lang="en-US">
              <a:solidFill>
                <a:srgbClr val="000000"/>
              </a:solidFill>
            </a:endParaRPr>
          </a:p>
        </p:txBody>
      </p:sp>
    </p:spTree>
    <p:extLst>
      <p:ext uri="{BB962C8B-B14F-4D97-AF65-F5344CB8AC3E}">
        <p14:creationId xmlns:p14="http://schemas.microsoft.com/office/powerpoint/2010/main" xmlns="" val="14268492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DABFF88-1684-4A32-8574-2DBEA56489C7}" type="slidenum">
              <a:rPr lang="en-US">
                <a:solidFill>
                  <a:srgbClr val="000000"/>
                </a:solidFill>
              </a:rPr>
              <a:pPr>
                <a:defRPr/>
              </a:pPr>
              <a:t>‹#›</a:t>
            </a:fld>
            <a:endParaRPr lang="en-US">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pPr>
              <a:defRPr/>
            </a:pPr>
            <a:fld id="{EC112268-C635-400A-9B21-8CA1F51CD762}" type="datetime1">
              <a:rPr lang="en-US">
                <a:solidFill>
                  <a:srgbClr val="000000"/>
                </a:solidFill>
              </a:rPr>
              <a:pPr>
                <a:defRPr/>
              </a:pPr>
              <a:t>10/4/2015</a:t>
            </a:fld>
            <a:endParaRPr lang="en-US">
              <a:solidFill>
                <a:srgbClr val="000000"/>
              </a:solidFill>
            </a:endParaRPr>
          </a:p>
        </p:txBody>
      </p:sp>
    </p:spTree>
    <p:extLst>
      <p:ext uri="{BB962C8B-B14F-4D97-AF65-F5344CB8AC3E}">
        <p14:creationId xmlns:p14="http://schemas.microsoft.com/office/powerpoint/2010/main" xmlns="" val="243996348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7A0FC7C-C381-4D89-A62F-A608CE72F456}" type="slidenum">
              <a:rPr lang="en-US">
                <a:solidFill>
                  <a:srgbClr val="000000"/>
                </a:solidFill>
              </a:rPr>
              <a:pPr>
                <a:defRPr/>
              </a:pPr>
              <a:t>‹#›</a:t>
            </a:fld>
            <a:endParaRPr lang="en-US">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pPr>
              <a:defRPr/>
            </a:pPr>
            <a:fld id="{28525C94-09FF-4F95-9347-E0073932E52D}" type="datetime1">
              <a:rPr lang="en-US">
                <a:solidFill>
                  <a:srgbClr val="000000"/>
                </a:solidFill>
              </a:rPr>
              <a:pPr>
                <a:defRPr/>
              </a:pPr>
              <a:t>10/4/2015</a:t>
            </a:fld>
            <a:endParaRPr lang="en-US">
              <a:solidFill>
                <a:srgbClr val="000000"/>
              </a:solidFill>
            </a:endParaRPr>
          </a:p>
        </p:txBody>
      </p:sp>
    </p:spTree>
    <p:extLst>
      <p:ext uri="{BB962C8B-B14F-4D97-AF65-F5344CB8AC3E}">
        <p14:creationId xmlns:p14="http://schemas.microsoft.com/office/powerpoint/2010/main" xmlns="" val="3060501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57038BC-9B1E-4A6B-A7DC-867F049C9594}" type="slidenum">
              <a:rPr lang="en-US">
                <a:solidFill>
                  <a:srgbClr val="000000"/>
                </a:solidFill>
              </a:rPr>
              <a:pPr>
                <a:defRPr/>
              </a:pPr>
              <a:t>‹#›</a:t>
            </a:fld>
            <a:endParaRPr lang="en-US">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pPr>
              <a:defRPr/>
            </a:pPr>
            <a:fld id="{89A73DE6-C8CF-44D0-A5D7-8E9FD8FDB77D}" type="datetime1">
              <a:rPr lang="en-US">
                <a:solidFill>
                  <a:srgbClr val="000000"/>
                </a:solidFill>
              </a:rPr>
              <a:pPr>
                <a:defRPr/>
              </a:pPr>
              <a:t>10/4/2015</a:t>
            </a:fld>
            <a:endParaRPr lang="en-US">
              <a:solidFill>
                <a:srgbClr val="000000"/>
              </a:solidFill>
            </a:endParaRPr>
          </a:p>
        </p:txBody>
      </p:sp>
    </p:spTree>
    <p:extLst>
      <p:ext uri="{BB962C8B-B14F-4D97-AF65-F5344CB8AC3E}">
        <p14:creationId xmlns:p14="http://schemas.microsoft.com/office/powerpoint/2010/main" xmlns="" val="386010424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CEFE5CD-47F8-4081-846B-252CE4034D6C}" type="slidenum">
              <a:rPr lang="en-US">
                <a:solidFill>
                  <a:srgbClr val="000000"/>
                </a:solidFill>
              </a:rPr>
              <a:pPr>
                <a:def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fld id="{1B6588BC-D162-4DBA-96A4-58C2D3F3A7D1}" type="datetime1">
              <a:rPr lang="en-US">
                <a:solidFill>
                  <a:srgbClr val="000000"/>
                </a:solidFill>
              </a:rPr>
              <a:pPr>
                <a:defRPr/>
              </a:pPr>
              <a:t>10/4/2015</a:t>
            </a:fld>
            <a:endParaRPr lang="en-US">
              <a:solidFill>
                <a:srgbClr val="000000"/>
              </a:solidFill>
            </a:endParaRPr>
          </a:p>
        </p:txBody>
      </p:sp>
    </p:spTree>
    <p:extLst>
      <p:ext uri="{BB962C8B-B14F-4D97-AF65-F5344CB8AC3E}">
        <p14:creationId xmlns:p14="http://schemas.microsoft.com/office/powerpoint/2010/main" xmlns="" val="170041056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400B39E-004E-46E2-8E37-29D1D4B56D01}" type="slidenum">
              <a:rPr lang="en-US">
                <a:solidFill>
                  <a:srgbClr val="000000"/>
                </a:solidFill>
              </a:rPr>
              <a:pPr>
                <a:def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fld id="{53FA7CC9-3FC8-4171-A124-51A5A94D0A99}" type="datetime1">
              <a:rPr lang="en-US">
                <a:solidFill>
                  <a:srgbClr val="000000"/>
                </a:solidFill>
              </a:rPr>
              <a:pPr>
                <a:defRPr/>
              </a:pPr>
              <a:t>10/4/2015</a:t>
            </a:fld>
            <a:endParaRPr lang="en-US">
              <a:solidFill>
                <a:srgbClr val="000000"/>
              </a:solidFill>
            </a:endParaRPr>
          </a:p>
        </p:txBody>
      </p:sp>
    </p:spTree>
    <p:extLst>
      <p:ext uri="{BB962C8B-B14F-4D97-AF65-F5344CB8AC3E}">
        <p14:creationId xmlns:p14="http://schemas.microsoft.com/office/powerpoint/2010/main" xmlns="" val="100550288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4EB962D-DDF4-40AE-8BFE-DA4457CC826B}"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fld id="{2C707DC9-6881-453C-80EC-D5ADFF138920}" type="datetime1">
              <a:rPr lang="en-US">
                <a:solidFill>
                  <a:srgbClr val="000000"/>
                </a:solidFill>
              </a:rPr>
              <a:pPr>
                <a:defRPr/>
              </a:pPr>
              <a:t>10/4/2015</a:t>
            </a:fld>
            <a:endParaRPr lang="en-US">
              <a:solidFill>
                <a:srgbClr val="000000"/>
              </a:solidFill>
            </a:endParaRPr>
          </a:p>
        </p:txBody>
      </p:sp>
    </p:spTree>
    <p:extLst>
      <p:ext uri="{BB962C8B-B14F-4D97-AF65-F5344CB8AC3E}">
        <p14:creationId xmlns:p14="http://schemas.microsoft.com/office/powerpoint/2010/main" xmlns="" val="20010617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D5AB3E3-2CF1-4407-8954-14D52FF98F32}"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fld id="{0DFB0554-E300-4684-8780-8CB947B98B1F}" type="datetime1">
              <a:rPr lang="en-US">
                <a:solidFill>
                  <a:srgbClr val="000000"/>
                </a:solidFill>
              </a:rPr>
              <a:pPr>
                <a:defRPr/>
              </a:pPr>
              <a:t>10/4/2015</a:t>
            </a:fld>
            <a:endParaRPr lang="en-US">
              <a:solidFill>
                <a:srgbClr val="000000"/>
              </a:solidFill>
            </a:endParaRPr>
          </a:p>
        </p:txBody>
      </p:sp>
    </p:spTree>
    <p:extLst>
      <p:ext uri="{BB962C8B-B14F-4D97-AF65-F5344CB8AC3E}">
        <p14:creationId xmlns:p14="http://schemas.microsoft.com/office/powerpoint/2010/main" xmlns="" val="129457030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74B49E-D1FF-4111-B6E2-BCB03D1F151B}" type="slidenum">
              <a:rPr lang="en-US"/>
              <a:pPr>
                <a:defRPr/>
              </a:pPr>
              <a:t>‹#›</a:t>
            </a:fld>
            <a:endParaRPr lang="en-US"/>
          </a:p>
        </p:txBody>
      </p:sp>
    </p:spTree>
    <p:extLst>
      <p:ext uri="{BB962C8B-B14F-4D97-AF65-F5344CB8AC3E}">
        <p14:creationId xmlns:p14="http://schemas.microsoft.com/office/powerpoint/2010/main" xmlns="" val="379485785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0CB361-3B1B-4CC6-A63D-F594DBBCCA68}" type="slidenum">
              <a:rPr lang="en-US"/>
              <a:pPr>
                <a:defRPr/>
              </a:pPr>
              <a:t>‹#›</a:t>
            </a:fld>
            <a:endParaRPr lang="en-US"/>
          </a:p>
        </p:txBody>
      </p:sp>
    </p:spTree>
    <p:extLst>
      <p:ext uri="{BB962C8B-B14F-4D97-AF65-F5344CB8AC3E}">
        <p14:creationId xmlns:p14="http://schemas.microsoft.com/office/powerpoint/2010/main" xmlns="" val="119627387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1B3BE4-EAB5-4DAB-9394-C6EC7FABED69}" type="slidenum">
              <a:rPr lang="en-US"/>
              <a:pPr>
                <a:defRPr/>
              </a:pPr>
              <a:t>‹#›</a:t>
            </a:fld>
            <a:endParaRPr lang="en-US"/>
          </a:p>
        </p:txBody>
      </p:sp>
    </p:spTree>
    <p:extLst>
      <p:ext uri="{BB962C8B-B14F-4D97-AF65-F5344CB8AC3E}">
        <p14:creationId xmlns:p14="http://schemas.microsoft.com/office/powerpoint/2010/main" xmlns="" val="32473919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5D8D1AF-777B-40D9-9D9D-3D4AE484B91F}" type="slidenum">
              <a:rPr lang="en-US"/>
              <a:pPr>
                <a:defRPr/>
              </a:pPr>
              <a:t>‹#›</a:t>
            </a:fld>
            <a:endParaRPr lang="en-US"/>
          </a:p>
        </p:txBody>
      </p:sp>
    </p:spTree>
    <p:extLst>
      <p:ext uri="{BB962C8B-B14F-4D97-AF65-F5344CB8AC3E}">
        <p14:creationId xmlns:p14="http://schemas.microsoft.com/office/powerpoint/2010/main" xmlns="" val="197662351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lgn="ct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0C668D2-3FC1-418E-8A4A-3D81AE7BC436}" type="slidenum">
              <a:rPr lang="en-US"/>
              <a:pPr>
                <a:defRPr/>
              </a:pPr>
              <a:t>‹#›</a:t>
            </a:fld>
            <a:endParaRPr lang="en-US"/>
          </a:p>
        </p:txBody>
      </p:sp>
    </p:spTree>
    <p:extLst>
      <p:ext uri="{BB962C8B-B14F-4D97-AF65-F5344CB8AC3E}">
        <p14:creationId xmlns:p14="http://schemas.microsoft.com/office/powerpoint/2010/main" xmlns="" val="3229690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lgn="ct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9F81A8F-E1C8-4C08-8BA4-F60228808E07}" type="slidenum">
              <a:rPr lang="en-US"/>
              <a:pPr>
                <a:defRPr/>
              </a:pPr>
              <a:t>‹#›</a:t>
            </a:fld>
            <a:endParaRPr lang="en-US"/>
          </a:p>
        </p:txBody>
      </p:sp>
    </p:spTree>
    <p:extLst>
      <p:ext uri="{BB962C8B-B14F-4D97-AF65-F5344CB8AC3E}">
        <p14:creationId xmlns:p14="http://schemas.microsoft.com/office/powerpoint/2010/main" xmlns="" val="23625497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3697D65-5674-4938-BE45-F33813807743}" type="slidenum">
              <a:rPr lang="en-US"/>
              <a:pPr>
                <a:defRPr/>
              </a:pPr>
              <a:t>‹#›</a:t>
            </a:fld>
            <a:endParaRPr lang="en-US"/>
          </a:p>
        </p:txBody>
      </p:sp>
    </p:spTree>
    <p:extLst>
      <p:ext uri="{BB962C8B-B14F-4D97-AF65-F5344CB8AC3E}">
        <p14:creationId xmlns:p14="http://schemas.microsoft.com/office/powerpoint/2010/main" xmlns="" val="428232377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BFF10D-6ADD-41BD-9D12-A8BBE08A8412}" type="slidenum">
              <a:rPr lang="en-US"/>
              <a:pPr>
                <a:defRPr/>
              </a:pPr>
              <a:t>‹#›</a:t>
            </a:fld>
            <a:endParaRPr lang="en-US"/>
          </a:p>
        </p:txBody>
      </p:sp>
    </p:spTree>
    <p:extLst>
      <p:ext uri="{BB962C8B-B14F-4D97-AF65-F5344CB8AC3E}">
        <p14:creationId xmlns:p14="http://schemas.microsoft.com/office/powerpoint/2010/main" xmlns="" val="228682999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99FC138-BD02-4A58-BB81-FAFF059C0DB8}" type="slidenum">
              <a:rPr lang="en-US"/>
              <a:pPr>
                <a:defRPr/>
              </a:pPr>
              <a:t>‹#›</a:t>
            </a:fld>
            <a:endParaRPr lang="en-US"/>
          </a:p>
        </p:txBody>
      </p:sp>
    </p:spTree>
    <p:extLst>
      <p:ext uri="{BB962C8B-B14F-4D97-AF65-F5344CB8AC3E}">
        <p14:creationId xmlns:p14="http://schemas.microsoft.com/office/powerpoint/2010/main" xmlns="" val="111002288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DBBF95-D765-49BD-90B3-3D307C500531}" type="slidenum">
              <a:rPr lang="en-US"/>
              <a:pPr>
                <a:defRPr/>
              </a:pPr>
              <a:t>‹#›</a:t>
            </a:fld>
            <a:endParaRPr lang="en-US"/>
          </a:p>
        </p:txBody>
      </p:sp>
    </p:spTree>
    <p:extLst>
      <p:ext uri="{BB962C8B-B14F-4D97-AF65-F5344CB8AC3E}">
        <p14:creationId xmlns:p14="http://schemas.microsoft.com/office/powerpoint/2010/main" xmlns="" val="107987457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09529B-934B-47BD-87FD-34E85D41A005}" type="slidenum">
              <a:rPr lang="en-US"/>
              <a:pPr>
                <a:defRPr/>
              </a:pPr>
              <a:t>‹#›</a:t>
            </a:fld>
            <a:endParaRPr lang="en-US"/>
          </a:p>
        </p:txBody>
      </p:sp>
    </p:spTree>
    <p:extLst>
      <p:ext uri="{BB962C8B-B14F-4D97-AF65-F5344CB8AC3E}">
        <p14:creationId xmlns:p14="http://schemas.microsoft.com/office/powerpoint/2010/main" xmlns="" val="328722994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276031187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73267760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388206129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4254879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64701967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xmlns="" val="284686344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770232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94539538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28263397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72457936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94742175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92226" name="Rectangle 2"/>
          <p:cNvSpPr>
            <a:spLocks noGrp="1" noChangeArrowheads="1"/>
          </p:cNvSpPr>
          <p:nvPr>
            <p:ph type="ctrTitle"/>
          </p:nvPr>
        </p:nvSpPr>
        <p:spPr>
          <a:xfrm>
            <a:off x="685800" y="2130425"/>
            <a:ext cx="7772400" cy="1470025"/>
          </a:xfrm>
        </p:spPr>
        <p:txBody>
          <a:bodyPr/>
          <a:lstStyle>
            <a:lvl1pPr>
              <a:defRPr/>
            </a:lvl1pPr>
          </a:lstStyle>
          <a:p>
            <a:pPr lvl="0"/>
            <a:r>
              <a:rPr lang="zh-CN" altLang="en-US" noProof="0" dirty="0" smtClean="0"/>
              <a:t>单击此处编辑母版标题样式</a:t>
            </a:r>
          </a:p>
        </p:txBody>
      </p:sp>
      <p:sp>
        <p:nvSpPr>
          <p:cNvPr id="692227" name="Rectangle 3"/>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zh-CN" altLang="en-US" noProof="0" smtClean="0"/>
              <a:t>单击此处编辑母版副标题样式</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E4AA9A98-C114-4FEA-A164-A2599C0F231D}"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Tree>
    <p:extLst>
      <p:ext uri="{BB962C8B-B14F-4D97-AF65-F5344CB8AC3E}">
        <p14:creationId xmlns:p14="http://schemas.microsoft.com/office/powerpoint/2010/main" xmlns="" val="2789955415"/>
      </p:ext>
    </p:extLst>
  </p:cSld>
  <p:clrMapOvr>
    <a:masterClrMapping/>
  </p:clrMapOvr>
  <p:transition advTm="9200">
    <p:zoom/>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p:txBody>
          <a:bodyPr/>
          <a:lstStyle/>
          <a:p>
            <a:r>
              <a:rPr lang="en-US" altLang="zh-CN" dirty="0" smtClean="0"/>
              <a:t>Click to edit Master title style</a:t>
            </a:r>
            <a:endParaRPr lang="en-US" dirty="0"/>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AE2C1661-1762-4AB0-B859-7B52ADBFF14F}"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2"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xmlns="" val="1380023618"/>
      </p:ext>
    </p:extLst>
  </p:cSld>
  <p:clrMapOvr>
    <a:masterClrMapping/>
  </p:clrMapOvr>
  <p:transition advTm="9200">
    <p:zo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FF176A2A-98C6-401A-8086-A58C6387232A}"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5"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xmlns="" val="3571898185"/>
      </p:ext>
    </p:extLst>
  </p:cSld>
  <p:clrMapOvr>
    <a:masterClrMapping/>
  </p:clrMapOvr>
  <p:transition advTm="9200">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6ECAF871-868E-498F-B6CE-4ED3996BDDDC}"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xmlns="" val="1347234550"/>
      </p:ext>
    </p:extLst>
  </p:cSld>
  <p:clrMapOvr>
    <a:masterClrMapping/>
  </p:clrMapOvr>
  <p:transition advTm="9200">
    <p:zo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6" name="矩形 15"/>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7"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10"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12" name="Date Placeholder 6"/>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3" name="Footer Placeholder 7"/>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4" name="Slide Number Placeholder 8"/>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E3BDAF86-4973-43EC-A436-F2D3A2224EF5}"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5"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xmlns="" val="4175323972"/>
      </p:ext>
    </p:extLst>
  </p:cSld>
  <p:clrMapOvr>
    <a:masterClrMapping/>
  </p:clrMapOvr>
  <p:transition advTm="9200">
    <p:zo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12" name="矩形 11"/>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3"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6"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p:txBody>
          <a:bodyPr/>
          <a:lstStyle/>
          <a:p>
            <a:r>
              <a:rPr lang="en-US" altLang="zh-CN" smtClean="0"/>
              <a:t>Click to edit Master title style</a:t>
            </a:r>
            <a:endParaRPr lang="en-US"/>
          </a:p>
        </p:txBody>
      </p:sp>
      <p:sp>
        <p:nvSpPr>
          <p:cNvPr id="8" name="Date Placeholder 2"/>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srgbClr val="000000"/>
              </a:solidFill>
              <a:latin typeface="Times New Roman" pitchFamily="18" charset="0"/>
            </a:endParaRPr>
          </a:p>
        </p:txBody>
      </p:sp>
      <p:sp>
        <p:nvSpPr>
          <p:cNvPr id="9" name="Footer Placeholder 3"/>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0" name="Slide Number Placeholder 4"/>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394438A9-060F-4C04-B487-2D206E9BCEA2}"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4"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xmlns="" val="3652052390"/>
      </p:ext>
    </p:extLst>
  </p:cSld>
  <p:clrMapOvr>
    <a:masterClrMapping/>
  </p:clrMapOvr>
  <p:transition advTm="9200">
    <p:zo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矩形 2"/>
          <p:cNvSpPr/>
          <p:nvPr userDrawn="1"/>
        </p:nvSpPr>
        <p:spPr bwMode="auto">
          <a:xfrm>
            <a:off x="-1" y="836613"/>
            <a:ext cx="9167373" cy="6021387"/>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11" name="矩形 10"/>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2"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5"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7" name="Date Placeholder 1"/>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8" name="Footer Placeholder 2"/>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9" name="Slide Number Placeholder 3"/>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92BFD1D0-D9EE-4BD1-AFB4-47719F4C7C6F}"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0"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xmlns="" val="3044288697"/>
      </p:ext>
    </p:extLst>
  </p:cSld>
  <p:clrMapOvr>
    <a:masterClrMapping/>
  </p:clrMapOvr>
  <p:transition advTm="9200">
    <p:zo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7C88690D-0EC2-4073-B3A7-D600013EDF9E}"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xmlns="" val="2454241966"/>
      </p:ext>
    </p:extLst>
  </p:cSld>
  <p:clrMapOvr>
    <a:masterClrMapping/>
  </p:clrMapOvr>
  <p:transition advTm="9200">
    <p:zo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srgbClr val="000000"/>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F352427D-31AD-4E24-A472-BBC093802DAE}"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xmlns="" val="3958902965"/>
      </p:ext>
    </p:extLst>
  </p:cSld>
  <p:clrMapOvr>
    <a:masterClrMapping/>
  </p:clrMapOvr>
  <p:transition advTm="9200">
    <p:zoom/>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srgbClr val="000000"/>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08F99344-B523-4CC5-A3E1-139ABE405F60}"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2"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xmlns="" val="2736070938"/>
      </p:ext>
    </p:extLst>
  </p:cSld>
  <p:clrMapOvr>
    <a:masterClrMapping/>
  </p:clrMapOvr>
  <p:transition advTm="9200">
    <p:zoom/>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C1CFBB3C-BA7C-4FEE-B95C-76C88FDE8E2B}"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2"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xmlns="" val="3149343238"/>
      </p:ext>
    </p:extLst>
  </p:cSld>
  <p:clrMapOvr>
    <a:masterClrMapping/>
  </p:clrMapOvr>
  <p:transition advTm="9200">
    <p:zoom/>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a:xfrm>
            <a:off x="457200" y="274638"/>
            <a:ext cx="8229600" cy="1143000"/>
          </a:xfrm>
        </p:spPr>
        <p:txBody>
          <a:bodyPr/>
          <a:lstStyle/>
          <a:p>
            <a:r>
              <a:rPr lang="en-US" altLang="zh-CN"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srgbClr val="000000"/>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6D3E238D-AF6D-4EB8-B3A7-2BA1D54571E7}"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5" name="Rectangle 8"/>
          <p:cNvSpPr>
            <a:spLocks noChangeArrowheads="1"/>
          </p:cNvSpPr>
          <p:nvPr userDrawn="1"/>
        </p:nvSpPr>
        <p:spPr bwMode="auto">
          <a:xfrm>
            <a:off x="0" y="-27384"/>
            <a:ext cx="9167373" cy="836613"/>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xmlns="" val="2957279078"/>
      </p:ext>
    </p:extLst>
  </p:cSld>
  <p:clrMapOvr>
    <a:masterClrMapping/>
  </p:clrMapOvr>
  <p:transition advTm="9200">
    <p:zoom/>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15" name="矩形 14"/>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6"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9"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a:xfrm>
            <a:off x="457200" y="274638"/>
            <a:ext cx="8229600" cy="1143000"/>
          </a:xfrm>
        </p:spPr>
        <p:txBody>
          <a:bodyPr/>
          <a:lstStyle/>
          <a:p>
            <a:r>
              <a:rPr lang="en-US" altLang="zh-CN"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11" name="Date Placeholder 5"/>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srgbClr val="000000"/>
              </a:solidFill>
              <a:latin typeface="Times New Roman" pitchFamily="18" charset="0"/>
            </a:endParaRPr>
          </a:p>
        </p:txBody>
      </p:sp>
      <p:sp>
        <p:nvSpPr>
          <p:cNvPr id="12" name="Footer Placeholder 6"/>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3" name="Slide Number Placeholder 7"/>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A74FD96C-CE85-40FA-AB6A-6F7DF3436B7B}"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4"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xmlns="" val="564942935"/>
      </p:ext>
    </p:extLst>
  </p:cSld>
  <p:clrMapOvr>
    <a:masterClrMapping/>
  </p:clrMapOvr>
  <p:transition advTm="9200">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AndChart">
  <p:cSld name="标题，文本与图表">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图表占位符 3"/>
          <p:cNvSpPr>
            <a:spLocks noGrp="1"/>
          </p:cNvSpPr>
          <p:nvPr>
            <p:ph type="chart" sz="half" idx="2"/>
          </p:nvPr>
        </p:nvSpPr>
        <p:spPr>
          <a:xfrm>
            <a:off x="4648200" y="1600200"/>
            <a:ext cx="4038600" cy="4525963"/>
          </a:xfrm>
          <a:prstGeom prst="rect">
            <a:avLst/>
          </a:prstGeom>
        </p:spPr>
        <p:txBody>
          <a:bodyPr rtlCol="0">
            <a:normAutofit/>
          </a:bodyPr>
          <a:lstStyle/>
          <a:p>
            <a:pPr lvl="0"/>
            <a:endParaRPr lang="zh-CN" altLang="en-US" noProof="0"/>
          </a:p>
        </p:txBody>
      </p:sp>
    </p:spTree>
    <p:extLst>
      <p:ext uri="{BB962C8B-B14F-4D97-AF65-F5344CB8AC3E}">
        <p14:creationId xmlns:p14="http://schemas.microsoft.com/office/powerpoint/2010/main" xmlns="" val="1363512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E8BBE097-8DCA-4BC6-83FB-778FA394B91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1379089736"/>
      </p:ext>
    </p:extLst>
  </p:cSld>
  <p:clrMapOvr>
    <a:masterClrMapping/>
  </p:clrMapOvr>
  <p:transition>
    <p:random/>
  </p:transition>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6EF97FA5-94DB-459B-8E5D-031A45794050}"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1254524130"/>
      </p:ext>
    </p:extLst>
  </p:cSld>
  <p:clrMapOvr>
    <a:masterClrMapping/>
  </p:clrMapOvr>
  <p:transition>
    <p:random/>
  </p:transition>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A5EEBD30-2DFF-4A5B-A3C9-D444AD2A3D1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21816500"/>
      </p:ext>
    </p:extLst>
  </p:cSld>
  <p:clrMapOvr>
    <a:masterClrMapping/>
  </p:clrMapOvr>
  <p:transition>
    <p:random/>
  </p:transition>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6840DCFE-4E75-418C-8380-63B65D2FD65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1112294892"/>
      </p:ext>
    </p:extLst>
  </p:cSld>
  <p:clrMapOvr>
    <a:masterClrMapping/>
  </p:clrMapOvr>
  <p:transition>
    <p:random/>
  </p:transition>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9" name="Slide Number Placeholder 8"/>
          <p:cNvSpPr>
            <a:spLocks noGrp="1"/>
          </p:cNvSpPr>
          <p:nvPr>
            <p:ph type="sldNum" sz="quarter" idx="12"/>
          </p:nvPr>
        </p:nvSpPr>
        <p:spPr/>
        <p:txBody>
          <a:bodyPr/>
          <a:lstStyle/>
          <a:p>
            <a:pPr>
              <a:defRPr/>
            </a:pPr>
            <a:fld id="{C45A55F7-F89F-4A62-A1F7-0ABADECA382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640614476"/>
      </p:ext>
    </p:extLst>
  </p:cSld>
  <p:clrMapOvr>
    <a:masterClrMapping/>
  </p:clrMapOvr>
  <p:transition>
    <p:random/>
  </p:transition>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5" name="Slide Number Placeholder 4"/>
          <p:cNvSpPr>
            <a:spLocks noGrp="1"/>
          </p:cNvSpPr>
          <p:nvPr>
            <p:ph type="sldNum" sz="quarter" idx="12"/>
          </p:nvPr>
        </p:nvSpPr>
        <p:spPr/>
        <p:txBody>
          <a:bodyPr/>
          <a:lstStyle/>
          <a:p>
            <a:pPr>
              <a:defRPr/>
            </a:pPr>
            <a:fld id="{1C26372E-BBC9-4A00-A587-5757EE7FB80F}"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359920588"/>
      </p:ext>
    </p:extLst>
  </p:cSld>
  <p:clrMapOvr>
    <a:masterClrMapping/>
  </p:clrMapOvr>
  <p:transition>
    <p:random/>
  </p:transition>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4" name="Slide Number Placeholder 3"/>
          <p:cNvSpPr>
            <a:spLocks noGrp="1"/>
          </p:cNvSpPr>
          <p:nvPr>
            <p:ph type="sldNum" sz="quarter" idx="12"/>
          </p:nvPr>
        </p:nvSpPr>
        <p:spPr/>
        <p:txBody>
          <a:bodyPr/>
          <a:lstStyle/>
          <a:p>
            <a:pPr>
              <a:defRPr/>
            </a:pPr>
            <a:fld id="{4FDF2277-96DB-49E8-92A0-ADEF130412BD}"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916982123"/>
      </p:ext>
    </p:extLst>
  </p:cSld>
  <p:clrMapOvr>
    <a:masterClrMapping/>
  </p:clrMapOvr>
  <p:transition>
    <p:random/>
  </p:transition>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95BCB22B-4DBA-4AF2-BF00-B1087D8CE7B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487475207"/>
      </p:ext>
    </p:extLst>
  </p:cSld>
  <p:clrMapOvr>
    <a:masterClrMapping/>
  </p:clrMapOvr>
  <p:transition>
    <p:random/>
  </p:transition>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15882732-16E9-446D-8733-E57A3EF6F874}"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3552395962"/>
      </p:ext>
    </p:extLst>
  </p:cSld>
  <p:clrMapOvr>
    <a:masterClrMapping/>
  </p:clrMapOvr>
  <p:transition>
    <p:random/>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D83A1E60-9E96-4BE8-BC6F-2103B115BA9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614948033"/>
      </p:ext>
    </p:extLst>
  </p:cSld>
  <p:clrMapOvr>
    <a:masterClrMapping/>
  </p:clrMapOvr>
  <p:transition>
    <p:random/>
  </p:transition>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FC57C575-40DD-4829-84AF-4B018C1AFD41}"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1543528964"/>
      </p:ext>
    </p:extLst>
  </p:cSld>
  <p:clrMapOvr>
    <a:masterClrMapping/>
  </p:clrMapOvr>
  <p:transition>
    <p:random/>
  </p:transition>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48131" name="Rectangle 3"/>
          <p:cNvSpPr>
            <a:spLocks noChangeArrowheads="1"/>
          </p:cNvSpPr>
          <p:nvPr/>
        </p:nvSpPr>
        <p:spPr bwMode="hidden">
          <a:xfrm>
            <a:off x="1752600" y="1600200"/>
            <a:ext cx="7391400" cy="5257800"/>
          </a:xfrm>
          <a:prstGeom prst="rect">
            <a:avLst/>
          </a:prstGeom>
          <a:gradFill rotWithShape="0">
            <a:gsLst>
              <a:gs pos="0">
                <a:schemeClr val="bg2"/>
              </a:gs>
              <a:gs pos="50000">
                <a:schemeClr val="bg1"/>
              </a:gs>
              <a:gs pos="100000">
                <a:schemeClr val="bg2"/>
              </a:gs>
            </a:gsLst>
            <a:lin ang="2700000" scaled="1"/>
          </a:gradFill>
          <a:ln w="9525">
            <a:noFill/>
            <a:miter lim="800000"/>
            <a:headEnd/>
            <a:tailEnd/>
          </a:ln>
          <a:effectLst/>
        </p:spPr>
        <p:txBody>
          <a:bodyPr wrap="none" anchor="ctr"/>
          <a:lstStyle/>
          <a:p>
            <a:pPr algn="l"/>
            <a:endParaRPr lang="en-US" sz="2000">
              <a:solidFill>
                <a:srgbClr val="3333FF"/>
              </a:solidFill>
              <a:latin typeface="Arial" pitchFamily="34" charset="0"/>
            </a:endParaRPr>
          </a:p>
        </p:txBody>
      </p:sp>
      <p:grpSp>
        <p:nvGrpSpPr>
          <p:cNvPr id="2" name="Group 4"/>
          <p:cNvGrpSpPr>
            <a:grpSpLocks/>
          </p:cNvGrpSpPr>
          <p:nvPr/>
        </p:nvGrpSpPr>
        <p:grpSpPr bwMode="auto">
          <a:xfrm>
            <a:off x="0" y="-19050"/>
            <a:ext cx="9144000" cy="1658938"/>
            <a:chOff x="0" y="-9"/>
            <a:chExt cx="5760" cy="1045"/>
          </a:xfrm>
        </p:grpSpPr>
        <p:sp>
          <p:nvSpPr>
            <p:cNvPr id="48133" name="Freeform 5"/>
            <p:cNvSpPr>
              <a:spLocks/>
            </p:cNvSpPr>
            <p:nvPr userDrawn="1"/>
          </p:nvSpPr>
          <p:spPr bwMode="ltGray">
            <a:xfrm>
              <a:off x="0" y="4"/>
              <a:ext cx="5760" cy="1032"/>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chemeClr va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grpSp>
          <p:nvGrpSpPr>
            <p:cNvPr id="3" name="Group 6"/>
            <p:cNvGrpSpPr>
              <a:grpSpLocks/>
            </p:cNvGrpSpPr>
            <p:nvPr userDrawn="1"/>
          </p:nvGrpSpPr>
          <p:grpSpPr bwMode="auto">
            <a:xfrm>
              <a:off x="333" y="-9"/>
              <a:ext cx="5176" cy="1044"/>
              <a:chOff x="333" y="-9"/>
              <a:chExt cx="5176" cy="1044"/>
            </a:xfrm>
          </p:grpSpPr>
          <p:sp>
            <p:nvSpPr>
              <p:cNvPr id="48135" name="Freeform 7"/>
              <p:cNvSpPr>
                <a:spLocks/>
              </p:cNvSpPr>
              <p:nvPr userDrawn="1"/>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36" name="Freeform 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37" name="Freeform 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38" name="Freeform 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39" name="Freeform 11"/>
              <p:cNvSpPr>
                <a:spLocks/>
              </p:cNvSpPr>
              <p:nvPr userDrawn="1"/>
            </p:nvSpPr>
            <p:spPr bwMode="ltGray">
              <a:xfrm>
                <a:off x="2443" y="954"/>
                <a:ext cx="65" cy="39"/>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40" name="Freeform 12"/>
              <p:cNvSpPr>
                <a:spLocks/>
              </p:cNvSpPr>
              <p:nvPr userDrawn="1"/>
            </p:nvSpPr>
            <p:spPr bwMode="ltGray">
              <a:xfrm>
                <a:off x="2375" y="952"/>
                <a:ext cx="68" cy="39"/>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41" name="Freeform 13"/>
              <p:cNvSpPr>
                <a:spLocks/>
              </p:cNvSpPr>
              <p:nvPr userDrawn="1"/>
            </p:nvSpPr>
            <p:spPr bwMode="ltGray">
              <a:xfrm>
                <a:off x="2007" y="739"/>
                <a:ext cx="354" cy="22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42" name="Freeform 14"/>
              <p:cNvSpPr>
                <a:spLocks/>
              </p:cNvSpPr>
              <p:nvPr userDrawn="1"/>
            </p:nvSpPr>
            <p:spPr bwMode="ltGray">
              <a:xfrm>
                <a:off x="2222" y="724"/>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43" name="Freeform 15"/>
              <p:cNvSpPr>
                <a:spLocks/>
              </p:cNvSpPr>
              <p:nvPr userDrawn="1"/>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44" name="Freeform 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45" name="Freeform 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46" name="Freeform 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47" name="Freeform 19"/>
              <p:cNvSpPr>
                <a:spLocks/>
              </p:cNvSpPr>
              <p:nvPr userDrawn="1"/>
            </p:nvSpPr>
            <p:spPr bwMode="ltGray">
              <a:xfrm>
                <a:off x="2555" y="832"/>
                <a:ext cx="61" cy="42"/>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48" name="Freeform 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49" name="Freeform 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50" name="Freeform 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51" name="Freeform 23"/>
              <p:cNvSpPr>
                <a:spLocks/>
              </p:cNvSpPr>
              <p:nvPr userDrawn="1"/>
            </p:nvSpPr>
            <p:spPr bwMode="ltGray">
              <a:xfrm>
                <a:off x="3083" y="830"/>
                <a:ext cx="26" cy="19"/>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52" name="Freeform 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53" name="Freeform 25"/>
              <p:cNvSpPr>
                <a:spLocks/>
              </p:cNvSpPr>
              <p:nvPr userDrawn="1"/>
            </p:nvSpPr>
            <p:spPr bwMode="ltGray">
              <a:xfrm>
                <a:off x="2600" y="712"/>
                <a:ext cx="19" cy="12"/>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54" name="Freeform 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55" name="Freeform 27"/>
              <p:cNvSpPr>
                <a:spLocks/>
              </p:cNvSpPr>
              <p:nvPr userDrawn="1"/>
            </p:nvSpPr>
            <p:spPr bwMode="ltGray">
              <a:xfrm>
                <a:off x="2391" y="541"/>
                <a:ext cx="94" cy="142"/>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56" name="Freeform 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57" name="Freeform 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58" name="Freeform 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59" name="Freeform 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60" name="Freeform 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61" name="Freeform 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62" name="Freeform 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63" name="Freeform 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64" name="Freeform 36"/>
              <p:cNvSpPr>
                <a:spLocks/>
              </p:cNvSpPr>
              <p:nvPr userDrawn="1"/>
            </p:nvSpPr>
            <p:spPr bwMode="ltGray">
              <a:xfrm>
                <a:off x="4794" y="480"/>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65" name="Freeform 37"/>
              <p:cNvSpPr>
                <a:spLocks/>
              </p:cNvSpPr>
              <p:nvPr userDrawn="1"/>
            </p:nvSpPr>
            <p:spPr bwMode="ltGray">
              <a:xfrm>
                <a:off x="4757" y="375"/>
                <a:ext cx="37" cy="44"/>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66" name="Freeform 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67" name="Freeform 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68" name="Freeform 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69" name="Freeform 41"/>
              <p:cNvSpPr>
                <a:spLocks/>
              </p:cNvSpPr>
              <p:nvPr userDrawn="1"/>
            </p:nvSpPr>
            <p:spPr bwMode="ltGray">
              <a:xfrm>
                <a:off x="2853" y="74"/>
                <a:ext cx="42"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70" name="Freeform 42"/>
              <p:cNvSpPr>
                <a:spLocks/>
              </p:cNvSpPr>
              <p:nvPr userDrawn="1"/>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71" name="Freeform 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72" name="Freeform 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73" name="Freeform 45"/>
              <p:cNvSpPr>
                <a:spLocks/>
              </p:cNvSpPr>
              <p:nvPr userDrawn="1"/>
            </p:nvSpPr>
            <p:spPr bwMode="ltGray">
              <a:xfrm>
                <a:off x="2553" y="182"/>
                <a:ext cx="187" cy="176"/>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74" name="Freeform 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75" name="Freeform 47"/>
              <p:cNvSpPr>
                <a:spLocks/>
              </p:cNvSpPr>
              <p:nvPr userDrawn="1"/>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76" name="Freeform 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77" name="Freeform 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78" name="Freeform 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79" name="Freeform 51"/>
              <p:cNvSpPr>
                <a:spLocks/>
              </p:cNvSpPr>
              <p:nvPr userDrawn="1"/>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80" name="Freeform 52"/>
              <p:cNvSpPr>
                <a:spLocks/>
              </p:cNvSpPr>
              <p:nvPr userDrawn="1"/>
            </p:nvSpPr>
            <p:spPr bwMode="ltGray">
              <a:xfrm>
                <a:off x="727" y="495"/>
                <a:ext cx="382"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81" name="Freeform 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82" name="Freeform 54"/>
              <p:cNvSpPr>
                <a:spLocks/>
              </p:cNvSpPr>
              <p:nvPr userDrawn="1"/>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83" name="Freeform 55"/>
              <p:cNvSpPr>
                <a:spLocks/>
              </p:cNvSpPr>
              <p:nvPr userDrawn="1"/>
            </p:nvSpPr>
            <p:spPr bwMode="ltGray">
              <a:xfrm>
                <a:off x="453" y="275"/>
                <a:ext cx="58" cy="24"/>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84" name="Freeform 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85" name="Freeform 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86" name="Freeform 58"/>
              <p:cNvSpPr>
                <a:spLocks/>
              </p:cNvSpPr>
              <p:nvPr userDrawn="1"/>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87" name="Freeform 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88" name="Freeform 60"/>
              <p:cNvSpPr>
                <a:spLocks/>
              </p:cNvSpPr>
              <p:nvPr userDrawn="1"/>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89" name="Freeform 61"/>
              <p:cNvSpPr>
                <a:spLocks/>
              </p:cNvSpPr>
              <p:nvPr userDrawn="1"/>
            </p:nvSpPr>
            <p:spPr bwMode="ltGray">
              <a:xfrm>
                <a:off x="1210" y="223"/>
                <a:ext cx="42"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8190" name="Freeform 62"/>
              <p:cNvSpPr>
                <a:spLocks/>
              </p:cNvSpPr>
              <p:nvPr userDrawn="1"/>
            </p:nvSpPr>
            <p:spPr bwMode="ltGray">
              <a:xfrm>
                <a:off x="865" y="123"/>
                <a:ext cx="33" cy="24"/>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grpSp>
        <p:grpSp>
          <p:nvGrpSpPr>
            <p:cNvPr id="4" name="Group 63"/>
            <p:cNvGrpSpPr>
              <a:grpSpLocks/>
            </p:cNvGrpSpPr>
            <p:nvPr userDrawn="1"/>
          </p:nvGrpSpPr>
          <p:grpSpPr bwMode="auto">
            <a:xfrm>
              <a:off x="7" y="6"/>
              <a:ext cx="5739" cy="1022"/>
              <a:chOff x="1056" y="111"/>
              <a:chExt cx="2448" cy="418"/>
            </a:xfrm>
          </p:grpSpPr>
          <p:sp>
            <p:nvSpPr>
              <p:cNvPr id="48192" name="Line 64"/>
              <p:cNvSpPr>
                <a:spLocks noChangeShapeType="1"/>
              </p:cNvSpPr>
              <p:nvPr userDrawn="1"/>
            </p:nvSpPr>
            <p:spPr bwMode="white">
              <a:xfrm>
                <a:off x="1056" y="332"/>
                <a:ext cx="2448" cy="0"/>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193" name="Line 65"/>
              <p:cNvSpPr>
                <a:spLocks noChangeShapeType="1"/>
              </p:cNvSpPr>
              <p:nvPr userDrawn="1"/>
            </p:nvSpPr>
            <p:spPr bwMode="white">
              <a:xfrm>
                <a:off x="1254" y="111"/>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194" name="Line 66"/>
              <p:cNvSpPr>
                <a:spLocks noChangeShapeType="1"/>
              </p:cNvSpPr>
              <p:nvPr userDrawn="1"/>
            </p:nvSpPr>
            <p:spPr bwMode="white">
              <a:xfrm>
                <a:off x="1482" y="111"/>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195" name="Line 67"/>
              <p:cNvSpPr>
                <a:spLocks noChangeShapeType="1"/>
              </p:cNvSpPr>
              <p:nvPr userDrawn="1"/>
            </p:nvSpPr>
            <p:spPr bwMode="white">
              <a:xfrm>
                <a:off x="1710" y="111"/>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196" name="Line 68"/>
              <p:cNvSpPr>
                <a:spLocks noChangeShapeType="1"/>
              </p:cNvSpPr>
              <p:nvPr userDrawn="1"/>
            </p:nvSpPr>
            <p:spPr bwMode="white">
              <a:xfrm>
                <a:off x="1938" y="111"/>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197" name="Line 69"/>
              <p:cNvSpPr>
                <a:spLocks noChangeShapeType="1"/>
              </p:cNvSpPr>
              <p:nvPr userDrawn="1"/>
            </p:nvSpPr>
            <p:spPr bwMode="white">
              <a:xfrm>
                <a:off x="2166" y="111"/>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198" name="Line 70"/>
              <p:cNvSpPr>
                <a:spLocks noChangeShapeType="1"/>
              </p:cNvSpPr>
              <p:nvPr userDrawn="1"/>
            </p:nvSpPr>
            <p:spPr bwMode="white">
              <a:xfrm>
                <a:off x="2394" y="111"/>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199" name="Line 71"/>
              <p:cNvSpPr>
                <a:spLocks noChangeShapeType="1"/>
              </p:cNvSpPr>
              <p:nvPr userDrawn="1"/>
            </p:nvSpPr>
            <p:spPr bwMode="white">
              <a:xfrm>
                <a:off x="2622" y="111"/>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200" name="Line 72"/>
              <p:cNvSpPr>
                <a:spLocks noChangeShapeType="1"/>
              </p:cNvSpPr>
              <p:nvPr userDrawn="1"/>
            </p:nvSpPr>
            <p:spPr bwMode="white">
              <a:xfrm>
                <a:off x="2850" y="111"/>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201" name="Line 73"/>
              <p:cNvSpPr>
                <a:spLocks noChangeShapeType="1"/>
              </p:cNvSpPr>
              <p:nvPr userDrawn="1"/>
            </p:nvSpPr>
            <p:spPr bwMode="white">
              <a:xfrm>
                <a:off x="3078" y="111"/>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202" name="Line 74"/>
              <p:cNvSpPr>
                <a:spLocks noChangeShapeType="1"/>
              </p:cNvSpPr>
              <p:nvPr userDrawn="1"/>
            </p:nvSpPr>
            <p:spPr bwMode="white">
              <a:xfrm>
                <a:off x="3306" y="111"/>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grpSp>
        <p:grpSp>
          <p:nvGrpSpPr>
            <p:cNvPr id="5" name="Group 75"/>
            <p:cNvGrpSpPr>
              <a:grpSpLocks/>
            </p:cNvGrpSpPr>
            <p:nvPr userDrawn="1"/>
          </p:nvGrpSpPr>
          <p:grpSpPr bwMode="auto">
            <a:xfrm>
              <a:off x="363" y="1"/>
              <a:ext cx="4919" cy="1034"/>
              <a:chOff x="1208" y="109"/>
              <a:chExt cx="2098" cy="423"/>
            </a:xfrm>
          </p:grpSpPr>
          <p:sp>
            <p:nvSpPr>
              <p:cNvPr id="48204" name="Line 76"/>
              <p:cNvSpPr>
                <a:spLocks noChangeShapeType="1"/>
              </p:cNvSpPr>
              <p:nvPr userDrawn="1"/>
            </p:nvSpPr>
            <p:spPr bwMode="ltGray">
              <a:xfrm>
                <a:off x="2850" y="110"/>
                <a:ext cx="0" cy="142"/>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205" name="Line 77"/>
              <p:cNvSpPr>
                <a:spLocks noChangeShapeType="1"/>
              </p:cNvSpPr>
              <p:nvPr userDrawn="1"/>
            </p:nvSpPr>
            <p:spPr bwMode="ltGray">
              <a:xfrm>
                <a:off x="2972" y="332"/>
                <a:ext cx="70" cy="0"/>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206" name="Line 78"/>
              <p:cNvSpPr>
                <a:spLocks noChangeShapeType="1"/>
              </p:cNvSpPr>
              <p:nvPr userDrawn="1"/>
            </p:nvSpPr>
            <p:spPr bwMode="ltGray">
              <a:xfrm>
                <a:off x="3078" y="350"/>
                <a:ext cx="0" cy="28"/>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207" name="Line 79"/>
              <p:cNvSpPr>
                <a:spLocks noChangeShapeType="1"/>
              </p:cNvSpPr>
              <p:nvPr userDrawn="1"/>
            </p:nvSpPr>
            <p:spPr bwMode="ltGray">
              <a:xfrm>
                <a:off x="3306" y="450"/>
                <a:ext cx="0" cy="79"/>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208" name="Line 80"/>
              <p:cNvSpPr>
                <a:spLocks noChangeShapeType="1"/>
              </p:cNvSpPr>
              <p:nvPr userDrawn="1"/>
            </p:nvSpPr>
            <p:spPr bwMode="ltGray">
              <a:xfrm>
                <a:off x="2166" y="114"/>
                <a:ext cx="0" cy="62"/>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209" name="Line 81"/>
              <p:cNvSpPr>
                <a:spLocks noChangeShapeType="1"/>
              </p:cNvSpPr>
              <p:nvPr userDrawn="1"/>
            </p:nvSpPr>
            <p:spPr bwMode="ltGray">
              <a:xfrm>
                <a:off x="1938" y="111"/>
                <a:ext cx="0" cy="337"/>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210" name="Line 82"/>
              <p:cNvSpPr>
                <a:spLocks noChangeShapeType="1"/>
              </p:cNvSpPr>
              <p:nvPr userDrawn="1"/>
            </p:nvSpPr>
            <p:spPr bwMode="ltGray">
              <a:xfrm flipH="1">
                <a:off x="1912" y="332"/>
                <a:ext cx="68" cy="0"/>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211" name="Line 83"/>
              <p:cNvSpPr>
                <a:spLocks noChangeShapeType="1"/>
              </p:cNvSpPr>
              <p:nvPr userDrawn="1"/>
            </p:nvSpPr>
            <p:spPr bwMode="ltGray">
              <a:xfrm>
                <a:off x="1778" y="332"/>
                <a:ext cx="60" cy="0"/>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212" name="Line 84"/>
              <p:cNvSpPr>
                <a:spLocks noChangeShapeType="1"/>
              </p:cNvSpPr>
              <p:nvPr userDrawn="1"/>
            </p:nvSpPr>
            <p:spPr bwMode="ltGray">
              <a:xfrm flipH="1">
                <a:off x="1578" y="332"/>
                <a:ext cx="82" cy="0"/>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213" name="Line 85"/>
              <p:cNvSpPr>
                <a:spLocks noChangeShapeType="1"/>
              </p:cNvSpPr>
              <p:nvPr userDrawn="1"/>
            </p:nvSpPr>
            <p:spPr bwMode="ltGray">
              <a:xfrm>
                <a:off x="1208" y="332"/>
                <a:ext cx="348" cy="0"/>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214" name="Line 86"/>
              <p:cNvSpPr>
                <a:spLocks noChangeShapeType="1"/>
              </p:cNvSpPr>
              <p:nvPr userDrawn="1"/>
            </p:nvSpPr>
            <p:spPr bwMode="ltGray">
              <a:xfrm>
                <a:off x="1480" y="234"/>
                <a:ext cx="0" cy="298"/>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215" name="Line 87"/>
              <p:cNvSpPr>
                <a:spLocks noChangeShapeType="1"/>
              </p:cNvSpPr>
              <p:nvPr userDrawn="1"/>
            </p:nvSpPr>
            <p:spPr bwMode="ltGray">
              <a:xfrm>
                <a:off x="1254" y="252"/>
                <a:ext cx="0" cy="156"/>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216" name="Line 88"/>
              <p:cNvSpPr>
                <a:spLocks noChangeShapeType="1"/>
              </p:cNvSpPr>
              <p:nvPr userDrawn="1"/>
            </p:nvSpPr>
            <p:spPr bwMode="ltGray">
              <a:xfrm flipH="1" flipV="1">
                <a:off x="1482" y="109"/>
                <a:ext cx="0" cy="27"/>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217" name="Line 89"/>
              <p:cNvSpPr>
                <a:spLocks noChangeShapeType="1"/>
              </p:cNvSpPr>
              <p:nvPr userDrawn="1"/>
            </p:nvSpPr>
            <p:spPr bwMode="ltGray">
              <a:xfrm>
                <a:off x="1710" y="180"/>
                <a:ext cx="0" cy="96"/>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8218" name="Line 90"/>
              <p:cNvSpPr>
                <a:spLocks noChangeShapeType="1"/>
              </p:cNvSpPr>
              <p:nvPr userDrawn="1"/>
            </p:nvSpPr>
            <p:spPr bwMode="ltGray">
              <a:xfrm flipV="1">
                <a:off x="1710" y="111"/>
                <a:ext cx="0" cy="22"/>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grpSp>
      </p:grpSp>
      <p:sp>
        <p:nvSpPr>
          <p:cNvPr id="48220" name="Rectangle 92"/>
          <p:cNvSpPr>
            <a:spLocks noGrp="1" noChangeArrowheads="1"/>
          </p:cNvSpPr>
          <p:nvPr>
            <p:ph type="ctrTitle"/>
          </p:nvPr>
        </p:nvSpPr>
        <p:spPr>
          <a:xfrm>
            <a:off x="1828800" y="1828800"/>
            <a:ext cx="6934200" cy="2362200"/>
          </a:xfrm>
        </p:spPr>
        <p:txBody>
          <a:bodyPr/>
          <a:lstStyle>
            <a:lvl1pPr>
              <a:defRPr/>
            </a:lvl1pPr>
          </a:lstStyle>
          <a:p>
            <a:r>
              <a:rPr lang="en-US"/>
              <a:t>Click to edit Master title style</a:t>
            </a:r>
          </a:p>
        </p:txBody>
      </p:sp>
      <p:sp>
        <p:nvSpPr>
          <p:cNvPr id="48221" name="Rectangle 93"/>
          <p:cNvSpPr>
            <a:spLocks noGrp="1" noChangeArrowheads="1"/>
          </p:cNvSpPr>
          <p:nvPr>
            <p:ph type="subTitle" idx="1"/>
          </p:nvPr>
        </p:nvSpPr>
        <p:spPr>
          <a:xfrm>
            <a:off x="1828800" y="4572000"/>
            <a:ext cx="6934200" cy="1295400"/>
          </a:xfrm>
        </p:spPr>
        <p:txBody>
          <a:bodyPr/>
          <a:lstStyle>
            <a:lvl1pPr marL="0" indent="0">
              <a:buFontTx/>
              <a:buNone/>
              <a:defRPr/>
            </a:lvl1pPr>
          </a:lstStyle>
          <a:p>
            <a:r>
              <a:rPr lang="en-US"/>
              <a:t>Click to edit Master subtitle style</a:t>
            </a:r>
          </a:p>
        </p:txBody>
      </p:sp>
      <p:sp>
        <p:nvSpPr>
          <p:cNvPr id="48222" name="Rectangle 94"/>
          <p:cNvSpPr>
            <a:spLocks noGrp="1" noChangeArrowheads="1"/>
          </p:cNvSpPr>
          <p:nvPr>
            <p:ph type="dt" sz="half" idx="2"/>
          </p:nvPr>
        </p:nvSpPr>
        <p:spPr>
          <a:xfrm>
            <a:off x="533400" y="6324600"/>
            <a:ext cx="1905000" cy="457200"/>
          </a:xfrm>
        </p:spPr>
        <p:txBody>
          <a:bodyPr/>
          <a:lstStyle>
            <a:lvl1pPr>
              <a:defRPr/>
            </a:lvl1pPr>
          </a:lstStyle>
          <a:p>
            <a:endParaRPr lang="en-US">
              <a:solidFill>
                <a:srgbClr val="3333FF"/>
              </a:solidFill>
            </a:endParaRPr>
          </a:p>
        </p:txBody>
      </p:sp>
      <p:sp>
        <p:nvSpPr>
          <p:cNvPr id="48223" name="Rectangle 95"/>
          <p:cNvSpPr>
            <a:spLocks noGrp="1" noChangeArrowheads="1"/>
          </p:cNvSpPr>
          <p:nvPr>
            <p:ph type="ftr" sz="quarter" idx="3"/>
          </p:nvPr>
        </p:nvSpPr>
        <p:spPr>
          <a:xfrm>
            <a:off x="3200400" y="6324600"/>
            <a:ext cx="2895600" cy="457200"/>
          </a:xfrm>
        </p:spPr>
        <p:txBody>
          <a:bodyPr/>
          <a:lstStyle>
            <a:lvl1pPr>
              <a:defRPr/>
            </a:lvl1pPr>
          </a:lstStyle>
          <a:p>
            <a:endParaRPr lang="en-US">
              <a:solidFill>
                <a:srgbClr val="3333FF"/>
              </a:solidFill>
            </a:endParaRPr>
          </a:p>
        </p:txBody>
      </p:sp>
      <p:sp>
        <p:nvSpPr>
          <p:cNvPr id="48224" name="Rectangle 96"/>
          <p:cNvSpPr>
            <a:spLocks noGrp="1" noChangeArrowheads="1"/>
          </p:cNvSpPr>
          <p:nvPr>
            <p:ph type="sldNum" sz="quarter" idx="4"/>
          </p:nvPr>
        </p:nvSpPr>
        <p:spPr>
          <a:xfrm>
            <a:off x="6858000" y="6324600"/>
            <a:ext cx="1905000" cy="457200"/>
          </a:xfrm>
        </p:spPr>
        <p:txBody>
          <a:bodyPr/>
          <a:lstStyle>
            <a:lvl1pPr>
              <a:defRPr/>
            </a:lvl1pPr>
          </a:lstStyle>
          <a:p>
            <a:fld id="{1D138CB5-479D-4B28-8D49-5F5F148730FF}" type="slidenum">
              <a:rPr lang="en-US">
                <a:solidFill>
                  <a:srgbClr val="3333FF"/>
                </a:solidFill>
              </a:rPr>
              <a:pPr/>
              <a:t>‹#›</a:t>
            </a:fld>
            <a:endParaRPr lang="en-US">
              <a:solidFill>
                <a:srgbClr val="3333FF"/>
              </a:solidFill>
            </a:endParaRPr>
          </a:p>
        </p:txBody>
      </p:sp>
      <p:pic>
        <p:nvPicPr>
          <p:cNvPr id="48225" name="Picture 97" descr="j0126756"/>
          <p:cNvPicPr>
            <a:picLocks noChangeAspect="1" noChangeArrowheads="1"/>
          </p:cNvPicPr>
          <p:nvPr/>
        </p:nvPicPr>
        <p:blipFill>
          <a:blip r:embed="rId2" cstate="print"/>
          <a:srcRect/>
          <a:stretch>
            <a:fillRect/>
          </a:stretch>
        </p:blipFill>
        <p:spPr bwMode="auto">
          <a:xfrm>
            <a:off x="228600" y="2362200"/>
            <a:ext cx="1344613" cy="1344613"/>
          </a:xfrm>
          <a:prstGeom prst="rect">
            <a:avLst/>
          </a:prstGeom>
          <a:noFill/>
        </p:spPr>
      </p:pic>
    </p:spTree>
    <p:extLst>
      <p:ext uri="{BB962C8B-B14F-4D97-AF65-F5344CB8AC3E}">
        <p14:creationId xmlns:p14="http://schemas.microsoft.com/office/powerpoint/2010/main" xmlns="" val="3380744269"/>
      </p:ext>
    </p:extLst>
  </p:cSld>
  <p:clrMapOvr>
    <a:masterClrMapping/>
  </p:clrMapOvr>
  <p:transition>
    <p:random/>
  </p:transition>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3333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FF"/>
              </a:solidFill>
            </a:endParaRPr>
          </a:p>
        </p:txBody>
      </p:sp>
      <p:sp>
        <p:nvSpPr>
          <p:cNvPr id="6" name="Slide Number Placeholder 5"/>
          <p:cNvSpPr>
            <a:spLocks noGrp="1"/>
          </p:cNvSpPr>
          <p:nvPr>
            <p:ph type="sldNum" sz="quarter" idx="12"/>
          </p:nvPr>
        </p:nvSpPr>
        <p:spPr/>
        <p:txBody>
          <a:bodyPr/>
          <a:lstStyle>
            <a:lvl1pPr>
              <a:defRPr/>
            </a:lvl1pPr>
          </a:lstStyle>
          <a:p>
            <a:fld id="{AF372CB6-67A4-4A88-AFBE-85D8416AB432}" type="slidenum">
              <a:rPr lang="en-US">
                <a:solidFill>
                  <a:srgbClr val="3333FF"/>
                </a:solidFill>
              </a:rPr>
              <a:pPr/>
              <a:t>‹#›</a:t>
            </a:fld>
            <a:endParaRPr lang="en-US">
              <a:solidFill>
                <a:srgbClr val="3333FF"/>
              </a:solidFill>
            </a:endParaRPr>
          </a:p>
        </p:txBody>
      </p:sp>
    </p:spTree>
    <p:extLst>
      <p:ext uri="{BB962C8B-B14F-4D97-AF65-F5344CB8AC3E}">
        <p14:creationId xmlns:p14="http://schemas.microsoft.com/office/powerpoint/2010/main" xmlns="" val="3525736060"/>
      </p:ext>
    </p:extLst>
  </p:cSld>
  <p:clrMapOvr>
    <a:masterClrMapping/>
  </p:clrMapOvr>
  <p:transition>
    <p:random/>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3333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FF"/>
              </a:solidFill>
            </a:endParaRPr>
          </a:p>
        </p:txBody>
      </p:sp>
      <p:sp>
        <p:nvSpPr>
          <p:cNvPr id="6" name="Slide Number Placeholder 5"/>
          <p:cNvSpPr>
            <a:spLocks noGrp="1"/>
          </p:cNvSpPr>
          <p:nvPr>
            <p:ph type="sldNum" sz="quarter" idx="12"/>
          </p:nvPr>
        </p:nvSpPr>
        <p:spPr/>
        <p:txBody>
          <a:bodyPr/>
          <a:lstStyle>
            <a:lvl1pPr>
              <a:defRPr/>
            </a:lvl1pPr>
          </a:lstStyle>
          <a:p>
            <a:fld id="{BE05E421-B518-4CC9-A66B-C4A5C50BDFED}" type="slidenum">
              <a:rPr lang="en-US">
                <a:solidFill>
                  <a:srgbClr val="3333FF"/>
                </a:solidFill>
              </a:rPr>
              <a:pPr/>
              <a:t>‹#›</a:t>
            </a:fld>
            <a:endParaRPr lang="en-US">
              <a:solidFill>
                <a:srgbClr val="3333FF"/>
              </a:solidFill>
            </a:endParaRPr>
          </a:p>
        </p:txBody>
      </p:sp>
    </p:spTree>
    <p:extLst>
      <p:ext uri="{BB962C8B-B14F-4D97-AF65-F5344CB8AC3E}">
        <p14:creationId xmlns:p14="http://schemas.microsoft.com/office/powerpoint/2010/main" xmlns="" val="2734979034"/>
      </p:ext>
    </p:extLst>
  </p:cSld>
  <p:clrMapOvr>
    <a:masterClrMapping/>
  </p:clrMapOvr>
  <p:transition>
    <p:rand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3333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FF"/>
              </a:solidFill>
            </a:endParaRPr>
          </a:p>
        </p:txBody>
      </p:sp>
      <p:sp>
        <p:nvSpPr>
          <p:cNvPr id="7" name="Slide Number Placeholder 6"/>
          <p:cNvSpPr>
            <a:spLocks noGrp="1"/>
          </p:cNvSpPr>
          <p:nvPr>
            <p:ph type="sldNum" sz="quarter" idx="12"/>
          </p:nvPr>
        </p:nvSpPr>
        <p:spPr/>
        <p:txBody>
          <a:bodyPr/>
          <a:lstStyle>
            <a:lvl1pPr>
              <a:defRPr/>
            </a:lvl1pPr>
          </a:lstStyle>
          <a:p>
            <a:fld id="{B5DCFC44-1F03-441D-8488-EC47F2AD5771}" type="slidenum">
              <a:rPr lang="en-US">
                <a:solidFill>
                  <a:srgbClr val="3333FF"/>
                </a:solidFill>
              </a:rPr>
              <a:pPr/>
              <a:t>‹#›</a:t>
            </a:fld>
            <a:endParaRPr lang="en-US">
              <a:solidFill>
                <a:srgbClr val="3333FF"/>
              </a:solidFill>
            </a:endParaRPr>
          </a:p>
        </p:txBody>
      </p:sp>
    </p:spTree>
    <p:extLst>
      <p:ext uri="{BB962C8B-B14F-4D97-AF65-F5344CB8AC3E}">
        <p14:creationId xmlns:p14="http://schemas.microsoft.com/office/powerpoint/2010/main" xmlns="" val="3797528171"/>
      </p:ext>
    </p:extLst>
  </p:cSld>
  <p:clrMapOvr>
    <a:masterClrMapping/>
  </p:clrMapOvr>
  <p:transition>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3333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3333FF"/>
              </a:solidFill>
            </a:endParaRPr>
          </a:p>
        </p:txBody>
      </p:sp>
      <p:sp>
        <p:nvSpPr>
          <p:cNvPr id="9" name="Slide Number Placeholder 8"/>
          <p:cNvSpPr>
            <a:spLocks noGrp="1"/>
          </p:cNvSpPr>
          <p:nvPr>
            <p:ph type="sldNum" sz="quarter" idx="12"/>
          </p:nvPr>
        </p:nvSpPr>
        <p:spPr/>
        <p:txBody>
          <a:bodyPr/>
          <a:lstStyle>
            <a:lvl1pPr>
              <a:defRPr/>
            </a:lvl1pPr>
          </a:lstStyle>
          <a:p>
            <a:fld id="{6C00969D-3725-4341-B9DD-74AA93F6FA29}" type="slidenum">
              <a:rPr lang="en-US">
                <a:solidFill>
                  <a:srgbClr val="3333FF"/>
                </a:solidFill>
              </a:rPr>
              <a:pPr/>
              <a:t>‹#›</a:t>
            </a:fld>
            <a:endParaRPr lang="en-US">
              <a:solidFill>
                <a:srgbClr val="3333FF"/>
              </a:solidFill>
            </a:endParaRPr>
          </a:p>
        </p:txBody>
      </p:sp>
    </p:spTree>
    <p:extLst>
      <p:ext uri="{BB962C8B-B14F-4D97-AF65-F5344CB8AC3E}">
        <p14:creationId xmlns:p14="http://schemas.microsoft.com/office/powerpoint/2010/main" xmlns="" val="1819350749"/>
      </p:ext>
    </p:extLst>
  </p:cSld>
  <p:clrMapOvr>
    <a:masterClrMapping/>
  </p:clrMapOvr>
  <p:transition>
    <p:rand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3333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3333FF"/>
              </a:solidFill>
            </a:endParaRPr>
          </a:p>
        </p:txBody>
      </p:sp>
      <p:sp>
        <p:nvSpPr>
          <p:cNvPr id="5" name="Slide Number Placeholder 4"/>
          <p:cNvSpPr>
            <a:spLocks noGrp="1"/>
          </p:cNvSpPr>
          <p:nvPr>
            <p:ph type="sldNum" sz="quarter" idx="12"/>
          </p:nvPr>
        </p:nvSpPr>
        <p:spPr/>
        <p:txBody>
          <a:bodyPr/>
          <a:lstStyle>
            <a:lvl1pPr>
              <a:defRPr/>
            </a:lvl1pPr>
          </a:lstStyle>
          <a:p>
            <a:fld id="{B99F9613-68D7-45CC-8BA1-73BD498A2527}" type="slidenum">
              <a:rPr lang="en-US">
                <a:solidFill>
                  <a:srgbClr val="3333FF"/>
                </a:solidFill>
              </a:rPr>
              <a:pPr/>
              <a:t>‹#›</a:t>
            </a:fld>
            <a:endParaRPr lang="en-US">
              <a:solidFill>
                <a:srgbClr val="3333FF"/>
              </a:solidFill>
            </a:endParaRPr>
          </a:p>
        </p:txBody>
      </p:sp>
    </p:spTree>
    <p:extLst>
      <p:ext uri="{BB962C8B-B14F-4D97-AF65-F5344CB8AC3E}">
        <p14:creationId xmlns:p14="http://schemas.microsoft.com/office/powerpoint/2010/main" xmlns="" val="2052856478"/>
      </p:ext>
    </p:extLst>
  </p:cSld>
  <p:clrMapOvr>
    <a:masterClrMapping/>
  </p:clrMapOvr>
  <p:transition>
    <p:rand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3333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3333FF"/>
              </a:solidFill>
            </a:endParaRPr>
          </a:p>
        </p:txBody>
      </p:sp>
      <p:sp>
        <p:nvSpPr>
          <p:cNvPr id="4" name="Slide Number Placeholder 3"/>
          <p:cNvSpPr>
            <a:spLocks noGrp="1"/>
          </p:cNvSpPr>
          <p:nvPr>
            <p:ph type="sldNum" sz="quarter" idx="12"/>
          </p:nvPr>
        </p:nvSpPr>
        <p:spPr/>
        <p:txBody>
          <a:bodyPr/>
          <a:lstStyle>
            <a:lvl1pPr>
              <a:defRPr/>
            </a:lvl1pPr>
          </a:lstStyle>
          <a:p>
            <a:fld id="{BE22641D-A977-4347-B221-37CE6E5FAD82}" type="slidenum">
              <a:rPr lang="en-US">
                <a:solidFill>
                  <a:srgbClr val="3333FF"/>
                </a:solidFill>
              </a:rPr>
              <a:pPr/>
              <a:t>‹#›</a:t>
            </a:fld>
            <a:endParaRPr lang="en-US">
              <a:solidFill>
                <a:srgbClr val="3333FF"/>
              </a:solidFill>
            </a:endParaRPr>
          </a:p>
        </p:txBody>
      </p:sp>
    </p:spTree>
    <p:extLst>
      <p:ext uri="{BB962C8B-B14F-4D97-AF65-F5344CB8AC3E}">
        <p14:creationId xmlns:p14="http://schemas.microsoft.com/office/powerpoint/2010/main" xmlns="" val="713202416"/>
      </p:ext>
    </p:extLst>
  </p:cSld>
  <p:clrMapOvr>
    <a:masterClrMapping/>
  </p:clrMapOvr>
  <p:transition>
    <p:rand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3333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FF"/>
              </a:solidFill>
            </a:endParaRPr>
          </a:p>
        </p:txBody>
      </p:sp>
      <p:sp>
        <p:nvSpPr>
          <p:cNvPr id="7" name="Slide Number Placeholder 6"/>
          <p:cNvSpPr>
            <a:spLocks noGrp="1"/>
          </p:cNvSpPr>
          <p:nvPr>
            <p:ph type="sldNum" sz="quarter" idx="12"/>
          </p:nvPr>
        </p:nvSpPr>
        <p:spPr/>
        <p:txBody>
          <a:bodyPr/>
          <a:lstStyle>
            <a:lvl1pPr>
              <a:defRPr/>
            </a:lvl1pPr>
          </a:lstStyle>
          <a:p>
            <a:fld id="{8B69FB4E-84D6-4503-9ACF-39337058964A}" type="slidenum">
              <a:rPr lang="en-US">
                <a:solidFill>
                  <a:srgbClr val="3333FF"/>
                </a:solidFill>
              </a:rPr>
              <a:pPr/>
              <a:t>‹#›</a:t>
            </a:fld>
            <a:endParaRPr lang="en-US">
              <a:solidFill>
                <a:srgbClr val="3333FF"/>
              </a:solidFill>
            </a:endParaRPr>
          </a:p>
        </p:txBody>
      </p:sp>
    </p:spTree>
    <p:extLst>
      <p:ext uri="{BB962C8B-B14F-4D97-AF65-F5344CB8AC3E}">
        <p14:creationId xmlns:p14="http://schemas.microsoft.com/office/powerpoint/2010/main" xmlns="" val="3524110486"/>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3333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FF"/>
              </a:solidFill>
            </a:endParaRPr>
          </a:p>
        </p:txBody>
      </p:sp>
      <p:sp>
        <p:nvSpPr>
          <p:cNvPr id="7" name="Slide Number Placeholder 6"/>
          <p:cNvSpPr>
            <a:spLocks noGrp="1"/>
          </p:cNvSpPr>
          <p:nvPr>
            <p:ph type="sldNum" sz="quarter" idx="12"/>
          </p:nvPr>
        </p:nvSpPr>
        <p:spPr/>
        <p:txBody>
          <a:bodyPr/>
          <a:lstStyle>
            <a:lvl1pPr>
              <a:defRPr/>
            </a:lvl1pPr>
          </a:lstStyle>
          <a:p>
            <a:fld id="{E6519B9E-8279-4DE9-9D0D-6B711CCB17D8}" type="slidenum">
              <a:rPr lang="en-US">
                <a:solidFill>
                  <a:srgbClr val="3333FF"/>
                </a:solidFill>
              </a:rPr>
              <a:pPr/>
              <a:t>‹#›</a:t>
            </a:fld>
            <a:endParaRPr lang="en-US">
              <a:solidFill>
                <a:srgbClr val="3333FF"/>
              </a:solidFill>
            </a:endParaRPr>
          </a:p>
        </p:txBody>
      </p:sp>
    </p:spTree>
    <p:extLst>
      <p:ext uri="{BB962C8B-B14F-4D97-AF65-F5344CB8AC3E}">
        <p14:creationId xmlns:p14="http://schemas.microsoft.com/office/powerpoint/2010/main" xmlns="" val="2694840437"/>
      </p:ext>
    </p:extLst>
  </p:cSld>
  <p:clrMapOvr>
    <a:masterClrMapping/>
  </p:clrMapOvr>
  <p:transition>
    <p:random/>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3333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FF"/>
              </a:solidFill>
            </a:endParaRPr>
          </a:p>
        </p:txBody>
      </p:sp>
      <p:sp>
        <p:nvSpPr>
          <p:cNvPr id="6" name="Slide Number Placeholder 5"/>
          <p:cNvSpPr>
            <a:spLocks noGrp="1"/>
          </p:cNvSpPr>
          <p:nvPr>
            <p:ph type="sldNum" sz="quarter" idx="12"/>
          </p:nvPr>
        </p:nvSpPr>
        <p:spPr/>
        <p:txBody>
          <a:bodyPr/>
          <a:lstStyle>
            <a:lvl1pPr>
              <a:defRPr/>
            </a:lvl1pPr>
          </a:lstStyle>
          <a:p>
            <a:fld id="{D4059C22-EF42-4272-8FA4-51BED274DF6E}" type="slidenum">
              <a:rPr lang="en-US">
                <a:solidFill>
                  <a:srgbClr val="3333FF"/>
                </a:solidFill>
              </a:rPr>
              <a:pPr/>
              <a:t>‹#›</a:t>
            </a:fld>
            <a:endParaRPr lang="en-US">
              <a:solidFill>
                <a:srgbClr val="3333FF"/>
              </a:solidFill>
            </a:endParaRPr>
          </a:p>
        </p:txBody>
      </p:sp>
    </p:spTree>
    <p:extLst>
      <p:ext uri="{BB962C8B-B14F-4D97-AF65-F5344CB8AC3E}">
        <p14:creationId xmlns:p14="http://schemas.microsoft.com/office/powerpoint/2010/main" xmlns="" val="2170476584"/>
      </p:ext>
    </p:extLst>
  </p:cSld>
  <p:clrMapOvr>
    <a:masterClrMapping/>
  </p:clrMapOvr>
  <p:transition>
    <p:random/>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5563" y="930275"/>
            <a:ext cx="2052637" cy="53324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6063" y="930275"/>
            <a:ext cx="6007100" cy="53324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3333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FF"/>
              </a:solidFill>
            </a:endParaRPr>
          </a:p>
        </p:txBody>
      </p:sp>
      <p:sp>
        <p:nvSpPr>
          <p:cNvPr id="6" name="Slide Number Placeholder 5"/>
          <p:cNvSpPr>
            <a:spLocks noGrp="1"/>
          </p:cNvSpPr>
          <p:nvPr>
            <p:ph type="sldNum" sz="quarter" idx="12"/>
          </p:nvPr>
        </p:nvSpPr>
        <p:spPr/>
        <p:txBody>
          <a:bodyPr/>
          <a:lstStyle>
            <a:lvl1pPr>
              <a:defRPr/>
            </a:lvl1pPr>
          </a:lstStyle>
          <a:p>
            <a:fld id="{14A29C4A-33C0-4A40-9B8B-FE2BF3DC5960}" type="slidenum">
              <a:rPr lang="en-US">
                <a:solidFill>
                  <a:srgbClr val="3333FF"/>
                </a:solidFill>
              </a:rPr>
              <a:pPr/>
              <a:t>‹#›</a:t>
            </a:fld>
            <a:endParaRPr lang="en-US">
              <a:solidFill>
                <a:srgbClr val="3333FF"/>
              </a:solidFill>
            </a:endParaRPr>
          </a:p>
        </p:txBody>
      </p:sp>
    </p:spTree>
    <p:extLst>
      <p:ext uri="{BB962C8B-B14F-4D97-AF65-F5344CB8AC3E}">
        <p14:creationId xmlns:p14="http://schemas.microsoft.com/office/powerpoint/2010/main" xmlns="" val="1814545456"/>
      </p:ext>
    </p:extLst>
  </p:cSld>
  <p:clrMapOvr>
    <a:masterClrMapping/>
  </p:clrMapOvr>
  <p:transition>
    <p:random/>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063" y="930275"/>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4788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4788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324600"/>
            <a:ext cx="1905000" cy="457200"/>
          </a:xfrm>
        </p:spPr>
        <p:txBody>
          <a:bodyPr/>
          <a:lstStyle>
            <a:lvl1pPr>
              <a:defRPr/>
            </a:lvl1pPr>
          </a:lstStyle>
          <a:p>
            <a:endParaRPr lang="en-US">
              <a:solidFill>
                <a:srgbClr val="3333FF"/>
              </a:solidFill>
            </a:endParaRPr>
          </a:p>
        </p:txBody>
      </p:sp>
      <p:sp>
        <p:nvSpPr>
          <p:cNvPr id="6" name="Footer Placeholder 5"/>
          <p:cNvSpPr>
            <a:spLocks noGrp="1"/>
          </p:cNvSpPr>
          <p:nvPr>
            <p:ph type="ftr" sz="quarter" idx="11"/>
          </p:nvPr>
        </p:nvSpPr>
        <p:spPr>
          <a:xfrm>
            <a:off x="3124200" y="6324600"/>
            <a:ext cx="2895600" cy="457200"/>
          </a:xfrm>
        </p:spPr>
        <p:txBody>
          <a:bodyPr/>
          <a:lstStyle>
            <a:lvl1pPr>
              <a:defRPr/>
            </a:lvl1pPr>
          </a:lstStyle>
          <a:p>
            <a:endParaRPr lang="en-US">
              <a:solidFill>
                <a:srgbClr val="3333FF"/>
              </a:solidFill>
            </a:endParaRPr>
          </a:p>
        </p:txBody>
      </p:sp>
      <p:sp>
        <p:nvSpPr>
          <p:cNvPr id="7" name="Slide Number Placeholder 6"/>
          <p:cNvSpPr>
            <a:spLocks noGrp="1"/>
          </p:cNvSpPr>
          <p:nvPr>
            <p:ph type="sldNum" sz="quarter" idx="12"/>
          </p:nvPr>
        </p:nvSpPr>
        <p:spPr>
          <a:xfrm>
            <a:off x="6553200" y="6324600"/>
            <a:ext cx="1905000" cy="457200"/>
          </a:xfrm>
        </p:spPr>
        <p:txBody>
          <a:bodyPr/>
          <a:lstStyle>
            <a:lvl1pPr>
              <a:defRPr/>
            </a:lvl1pPr>
          </a:lstStyle>
          <a:p>
            <a:fld id="{7BD25AE5-B23E-48EE-A9F7-A74FE4D257CC}" type="slidenum">
              <a:rPr lang="en-US">
                <a:solidFill>
                  <a:srgbClr val="3333FF"/>
                </a:solidFill>
              </a:rPr>
              <a:pPr/>
              <a:t>‹#›</a:t>
            </a:fld>
            <a:endParaRPr lang="en-US">
              <a:solidFill>
                <a:srgbClr val="3333FF"/>
              </a:solidFill>
            </a:endParaRPr>
          </a:p>
        </p:txBody>
      </p:sp>
    </p:spTree>
    <p:extLst>
      <p:ext uri="{BB962C8B-B14F-4D97-AF65-F5344CB8AC3E}">
        <p14:creationId xmlns:p14="http://schemas.microsoft.com/office/powerpoint/2010/main" xmlns="" val="1598074973"/>
      </p:ext>
    </p:extLst>
  </p:cSld>
  <p:clrMapOvr>
    <a:masterClrMapping/>
  </p:clrMapOvr>
  <p:transition>
    <p:random/>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46063" y="930275"/>
            <a:ext cx="8212137" cy="53324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324600"/>
            <a:ext cx="1905000" cy="457200"/>
          </a:xfrm>
        </p:spPr>
        <p:txBody>
          <a:bodyPr/>
          <a:lstStyle>
            <a:lvl1pPr>
              <a:defRPr/>
            </a:lvl1pPr>
          </a:lstStyle>
          <a:p>
            <a:endParaRPr lang="en-US">
              <a:solidFill>
                <a:srgbClr val="3333FF"/>
              </a:solidFill>
            </a:endParaRPr>
          </a:p>
        </p:txBody>
      </p:sp>
      <p:sp>
        <p:nvSpPr>
          <p:cNvPr id="4" name="Footer Placeholder 3"/>
          <p:cNvSpPr>
            <a:spLocks noGrp="1"/>
          </p:cNvSpPr>
          <p:nvPr>
            <p:ph type="ftr" sz="quarter" idx="11"/>
          </p:nvPr>
        </p:nvSpPr>
        <p:spPr>
          <a:xfrm>
            <a:off x="3124200" y="6324600"/>
            <a:ext cx="2895600" cy="457200"/>
          </a:xfrm>
        </p:spPr>
        <p:txBody>
          <a:bodyPr/>
          <a:lstStyle>
            <a:lvl1pPr>
              <a:defRPr/>
            </a:lvl1pPr>
          </a:lstStyle>
          <a:p>
            <a:endParaRPr lang="en-US">
              <a:solidFill>
                <a:srgbClr val="3333FF"/>
              </a:solidFill>
            </a:endParaRPr>
          </a:p>
        </p:txBody>
      </p:sp>
      <p:sp>
        <p:nvSpPr>
          <p:cNvPr id="5" name="Slide Number Placeholder 4"/>
          <p:cNvSpPr>
            <a:spLocks noGrp="1"/>
          </p:cNvSpPr>
          <p:nvPr>
            <p:ph type="sldNum" sz="quarter" idx="12"/>
          </p:nvPr>
        </p:nvSpPr>
        <p:spPr>
          <a:xfrm>
            <a:off x="6553200" y="6324600"/>
            <a:ext cx="1905000" cy="457200"/>
          </a:xfrm>
        </p:spPr>
        <p:txBody>
          <a:bodyPr/>
          <a:lstStyle>
            <a:lvl1pPr>
              <a:defRPr/>
            </a:lvl1pPr>
          </a:lstStyle>
          <a:p>
            <a:fld id="{F24DA70E-979C-4B8A-BDE5-2D10E26913CB}" type="slidenum">
              <a:rPr lang="en-US">
                <a:solidFill>
                  <a:srgbClr val="3333FF"/>
                </a:solidFill>
              </a:rPr>
              <a:pPr/>
              <a:t>‹#›</a:t>
            </a:fld>
            <a:endParaRPr lang="en-US">
              <a:solidFill>
                <a:srgbClr val="3333FF"/>
              </a:solidFill>
            </a:endParaRPr>
          </a:p>
        </p:txBody>
      </p:sp>
    </p:spTree>
    <p:extLst>
      <p:ext uri="{BB962C8B-B14F-4D97-AF65-F5344CB8AC3E}">
        <p14:creationId xmlns:p14="http://schemas.microsoft.com/office/powerpoint/2010/main" xmlns="" val="3517980803"/>
      </p:ext>
    </p:extLst>
  </p:cSld>
  <p:clrMapOvr>
    <a:masterClrMapping/>
  </p:clrMapOvr>
  <p:transition>
    <p:random/>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46063" y="930275"/>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4788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2147888"/>
            <a:ext cx="3810000" cy="4114800"/>
          </a:xfrm>
        </p:spPr>
        <p:txBody>
          <a:bodyPr/>
          <a:lstStyle/>
          <a:p>
            <a:endParaRPr lang="en-US"/>
          </a:p>
        </p:txBody>
      </p:sp>
      <p:sp>
        <p:nvSpPr>
          <p:cNvPr id="5" name="Date Placeholder 4"/>
          <p:cNvSpPr>
            <a:spLocks noGrp="1"/>
          </p:cNvSpPr>
          <p:nvPr>
            <p:ph type="dt" sz="half" idx="10"/>
          </p:nvPr>
        </p:nvSpPr>
        <p:spPr>
          <a:xfrm>
            <a:off x="685800" y="6324600"/>
            <a:ext cx="1905000" cy="457200"/>
          </a:xfrm>
        </p:spPr>
        <p:txBody>
          <a:bodyPr/>
          <a:lstStyle>
            <a:lvl1pPr>
              <a:defRPr/>
            </a:lvl1pPr>
          </a:lstStyle>
          <a:p>
            <a:endParaRPr lang="en-US">
              <a:solidFill>
                <a:srgbClr val="3333FF"/>
              </a:solidFill>
            </a:endParaRPr>
          </a:p>
        </p:txBody>
      </p:sp>
      <p:sp>
        <p:nvSpPr>
          <p:cNvPr id="6" name="Footer Placeholder 5"/>
          <p:cNvSpPr>
            <a:spLocks noGrp="1"/>
          </p:cNvSpPr>
          <p:nvPr>
            <p:ph type="ftr" sz="quarter" idx="11"/>
          </p:nvPr>
        </p:nvSpPr>
        <p:spPr>
          <a:xfrm>
            <a:off x="3124200" y="6324600"/>
            <a:ext cx="2895600" cy="457200"/>
          </a:xfrm>
        </p:spPr>
        <p:txBody>
          <a:bodyPr/>
          <a:lstStyle>
            <a:lvl1pPr>
              <a:defRPr/>
            </a:lvl1pPr>
          </a:lstStyle>
          <a:p>
            <a:endParaRPr lang="en-US">
              <a:solidFill>
                <a:srgbClr val="3333FF"/>
              </a:solidFill>
            </a:endParaRPr>
          </a:p>
        </p:txBody>
      </p:sp>
      <p:sp>
        <p:nvSpPr>
          <p:cNvPr id="7" name="Slide Number Placeholder 6"/>
          <p:cNvSpPr>
            <a:spLocks noGrp="1"/>
          </p:cNvSpPr>
          <p:nvPr>
            <p:ph type="sldNum" sz="quarter" idx="12"/>
          </p:nvPr>
        </p:nvSpPr>
        <p:spPr>
          <a:xfrm>
            <a:off x="6553200" y="6324600"/>
            <a:ext cx="1905000" cy="457200"/>
          </a:xfrm>
        </p:spPr>
        <p:txBody>
          <a:bodyPr/>
          <a:lstStyle>
            <a:lvl1pPr>
              <a:defRPr/>
            </a:lvl1pPr>
          </a:lstStyle>
          <a:p>
            <a:fld id="{840DFF91-2F99-4A2C-AF1E-54DC93F17053}" type="slidenum">
              <a:rPr lang="en-US">
                <a:solidFill>
                  <a:srgbClr val="3333FF"/>
                </a:solidFill>
              </a:rPr>
              <a:pPr/>
              <a:t>‹#›</a:t>
            </a:fld>
            <a:endParaRPr lang="en-US">
              <a:solidFill>
                <a:srgbClr val="3333FF"/>
              </a:solidFill>
            </a:endParaRPr>
          </a:p>
        </p:txBody>
      </p:sp>
    </p:spTree>
    <p:extLst>
      <p:ext uri="{BB962C8B-B14F-4D97-AF65-F5344CB8AC3E}">
        <p14:creationId xmlns:p14="http://schemas.microsoft.com/office/powerpoint/2010/main" xmlns="" val="3363829899"/>
      </p:ext>
    </p:extLst>
  </p:cSld>
  <p:clrMapOvr>
    <a:masterClrMapping/>
  </p:clrMapOvr>
  <p:transition>
    <p:random/>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46063" y="930275"/>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4788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214788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324600"/>
            <a:ext cx="1905000" cy="457200"/>
          </a:xfrm>
        </p:spPr>
        <p:txBody>
          <a:bodyPr/>
          <a:lstStyle>
            <a:lvl1pPr>
              <a:defRPr/>
            </a:lvl1pPr>
          </a:lstStyle>
          <a:p>
            <a:endParaRPr lang="en-US">
              <a:solidFill>
                <a:srgbClr val="3333FF"/>
              </a:solidFill>
            </a:endParaRPr>
          </a:p>
        </p:txBody>
      </p:sp>
      <p:sp>
        <p:nvSpPr>
          <p:cNvPr id="6" name="Footer Placeholder 5"/>
          <p:cNvSpPr>
            <a:spLocks noGrp="1"/>
          </p:cNvSpPr>
          <p:nvPr>
            <p:ph type="ftr" sz="quarter" idx="11"/>
          </p:nvPr>
        </p:nvSpPr>
        <p:spPr>
          <a:xfrm>
            <a:off x="3124200" y="6324600"/>
            <a:ext cx="2895600" cy="457200"/>
          </a:xfrm>
        </p:spPr>
        <p:txBody>
          <a:bodyPr/>
          <a:lstStyle>
            <a:lvl1pPr>
              <a:defRPr/>
            </a:lvl1pPr>
          </a:lstStyle>
          <a:p>
            <a:endParaRPr lang="en-US">
              <a:solidFill>
                <a:srgbClr val="3333FF"/>
              </a:solidFill>
            </a:endParaRPr>
          </a:p>
        </p:txBody>
      </p:sp>
      <p:sp>
        <p:nvSpPr>
          <p:cNvPr id="7" name="Slide Number Placeholder 6"/>
          <p:cNvSpPr>
            <a:spLocks noGrp="1"/>
          </p:cNvSpPr>
          <p:nvPr>
            <p:ph type="sldNum" sz="quarter" idx="12"/>
          </p:nvPr>
        </p:nvSpPr>
        <p:spPr>
          <a:xfrm>
            <a:off x="6553200" y="6324600"/>
            <a:ext cx="1905000" cy="457200"/>
          </a:xfrm>
        </p:spPr>
        <p:txBody>
          <a:bodyPr/>
          <a:lstStyle>
            <a:lvl1pPr>
              <a:defRPr/>
            </a:lvl1pPr>
          </a:lstStyle>
          <a:p>
            <a:fld id="{C3282BF5-CF3B-4883-B69E-DDCFA3FA541E}" type="slidenum">
              <a:rPr lang="en-US">
                <a:solidFill>
                  <a:srgbClr val="3333FF"/>
                </a:solidFill>
              </a:rPr>
              <a:pPr/>
              <a:t>‹#›</a:t>
            </a:fld>
            <a:endParaRPr lang="en-US">
              <a:solidFill>
                <a:srgbClr val="3333FF"/>
              </a:solidFill>
            </a:endParaRPr>
          </a:p>
        </p:txBody>
      </p:sp>
    </p:spTree>
    <p:extLst>
      <p:ext uri="{BB962C8B-B14F-4D97-AF65-F5344CB8AC3E}">
        <p14:creationId xmlns:p14="http://schemas.microsoft.com/office/powerpoint/2010/main" xmlns="" val="3140886178"/>
      </p:ext>
    </p:extLst>
  </p:cSld>
  <p:clrMapOvr>
    <a:masterClrMapping/>
  </p:clrMapOvr>
  <p:transition>
    <p:random/>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246063" y="930275"/>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2147888"/>
            <a:ext cx="7772400" cy="4114800"/>
          </a:xfrm>
        </p:spPr>
        <p:txBody>
          <a:bodyPr/>
          <a:lstStyle/>
          <a:p>
            <a:endParaRPr lang="en-US"/>
          </a:p>
        </p:txBody>
      </p:sp>
      <p:sp>
        <p:nvSpPr>
          <p:cNvPr id="4" name="Date Placeholder 3"/>
          <p:cNvSpPr>
            <a:spLocks noGrp="1"/>
          </p:cNvSpPr>
          <p:nvPr>
            <p:ph type="dt" sz="half" idx="10"/>
          </p:nvPr>
        </p:nvSpPr>
        <p:spPr>
          <a:xfrm>
            <a:off x="685800" y="6324600"/>
            <a:ext cx="1905000" cy="457200"/>
          </a:xfrm>
        </p:spPr>
        <p:txBody>
          <a:bodyPr/>
          <a:lstStyle>
            <a:lvl1pPr>
              <a:defRPr/>
            </a:lvl1pPr>
          </a:lstStyle>
          <a:p>
            <a:endParaRPr lang="en-US">
              <a:solidFill>
                <a:srgbClr val="3333FF"/>
              </a:solidFill>
            </a:endParaRPr>
          </a:p>
        </p:txBody>
      </p:sp>
      <p:sp>
        <p:nvSpPr>
          <p:cNvPr id="5" name="Footer Placeholder 4"/>
          <p:cNvSpPr>
            <a:spLocks noGrp="1"/>
          </p:cNvSpPr>
          <p:nvPr>
            <p:ph type="ftr" sz="quarter" idx="11"/>
          </p:nvPr>
        </p:nvSpPr>
        <p:spPr>
          <a:xfrm>
            <a:off x="3124200" y="6324600"/>
            <a:ext cx="2895600" cy="457200"/>
          </a:xfrm>
        </p:spPr>
        <p:txBody>
          <a:bodyPr/>
          <a:lstStyle>
            <a:lvl1pPr>
              <a:defRPr/>
            </a:lvl1pPr>
          </a:lstStyle>
          <a:p>
            <a:endParaRPr lang="en-US">
              <a:solidFill>
                <a:srgbClr val="3333FF"/>
              </a:solidFill>
            </a:endParaRPr>
          </a:p>
        </p:txBody>
      </p:sp>
      <p:sp>
        <p:nvSpPr>
          <p:cNvPr id="6" name="Slide Number Placeholder 5"/>
          <p:cNvSpPr>
            <a:spLocks noGrp="1"/>
          </p:cNvSpPr>
          <p:nvPr>
            <p:ph type="sldNum" sz="quarter" idx="12"/>
          </p:nvPr>
        </p:nvSpPr>
        <p:spPr>
          <a:xfrm>
            <a:off x="6553200" y="6324600"/>
            <a:ext cx="1905000" cy="457200"/>
          </a:xfrm>
        </p:spPr>
        <p:txBody>
          <a:bodyPr/>
          <a:lstStyle>
            <a:lvl1pPr>
              <a:defRPr/>
            </a:lvl1pPr>
          </a:lstStyle>
          <a:p>
            <a:fld id="{93FB2B51-339B-4842-99E8-DAFC19866FD6}" type="slidenum">
              <a:rPr lang="en-US">
                <a:solidFill>
                  <a:srgbClr val="3333FF"/>
                </a:solidFill>
              </a:rPr>
              <a:pPr/>
              <a:t>‹#›</a:t>
            </a:fld>
            <a:endParaRPr lang="en-US">
              <a:solidFill>
                <a:srgbClr val="3333FF"/>
              </a:solidFill>
            </a:endParaRPr>
          </a:p>
        </p:txBody>
      </p:sp>
    </p:spTree>
    <p:extLst>
      <p:ext uri="{BB962C8B-B14F-4D97-AF65-F5344CB8AC3E}">
        <p14:creationId xmlns:p14="http://schemas.microsoft.com/office/powerpoint/2010/main" xmlns="" val="581157028"/>
      </p:ext>
    </p:extLst>
  </p:cSld>
  <p:clrMapOvr>
    <a:masterClrMapping/>
  </p:clrMapOvr>
  <p:transition>
    <p:random/>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46063" y="930275"/>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4788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47888"/>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281488"/>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324600"/>
            <a:ext cx="1905000" cy="457200"/>
          </a:xfrm>
        </p:spPr>
        <p:txBody>
          <a:bodyPr/>
          <a:lstStyle>
            <a:lvl1pPr>
              <a:defRPr/>
            </a:lvl1pPr>
          </a:lstStyle>
          <a:p>
            <a:endParaRPr lang="en-US">
              <a:solidFill>
                <a:srgbClr val="3333FF"/>
              </a:solidFill>
            </a:endParaRPr>
          </a:p>
        </p:txBody>
      </p:sp>
      <p:sp>
        <p:nvSpPr>
          <p:cNvPr id="7" name="Footer Placeholder 6"/>
          <p:cNvSpPr>
            <a:spLocks noGrp="1"/>
          </p:cNvSpPr>
          <p:nvPr>
            <p:ph type="ftr" sz="quarter" idx="11"/>
          </p:nvPr>
        </p:nvSpPr>
        <p:spPr>
          <a:xfrm>
            <a:off x="3124200" y="6324600"/>
            <a:ext cx="2895600" cy="457200"/>
          </a:xfrm>
        </p:spPr>
        <p:txBody>
          <a:bodyPr/>
          <a:lstStyle>
            <a:lvl1pPr>
              <a:defRPr/>
            </a:lvl1pPr>
          </a:lstStyle>
          <a:p>
            <a:endParaRPr lang="en-US">
              <a:solidFill>
                <a:srgbClr val="3333FF"/>
              </a:solidFill>
            </a:endParaRPr>
          </a:p>
        </p:txBody>
      </p:sp>
      <p:sp>
        <p:nvSpPr>
          <p:cNvPr id="8" name="Slide Number Placeholder 7"/>
          <p:cNvSpPr>
            <a:spLocks noGrp="1"/>
          </p:cNvSpPr>
          <p:nvPr>
            <p:ph type="sldNum" sz="quarter" idx="12"/>
          </p:nvPr>
        </p:nvSpPr>
        <p:spPr>
          <a:xfrm>
            <a:off x="6553200" y="6324600"/>
            <a:ext cx="1905000" cy="457200"/>
          </a:xfrm>
        </p:spPr>
        <p:txBody>
          <a:bodyPr/>
          <a:lstStyle>
            <a:lvl1pPr>
              <a:defRPr/>
            </a:lvl1pPr>
          </a:lstStyle>
          <a:p>
            <a:fld id="{87CEDF09-E67C-46CD-929F-F0C9D9E00E24}" type="slidenum">
              <a:rPr lang="en-US">
                <a:solidFill>
                  <a:srgbClr val="3333FF"/>
                </a:solidFill>
              </a:rPr>
              <a:pPr/>
              <a:t>‹#›</a:t>
            </a:fld>
            <a:endParaRPr lang="en-US">
              <a:solidFill>
                <a:srgbClr val="3333FF"/>
              </a:solidFill>
            </a:endParaRPr>
          </a:p>
        </p:txBody>
      </p:sp>
    </p:spTree>
    <p:extLst>
      <p:ext uri="{BB962C8B-B14F-4D97-AF65-F5344CB8AC3E}">
        <p14:creationId xmlns:p14="http://schemas.microsoft.com/office/powerpoint/2010/main" xmlns="" val="1784629562"/>
      </p:ext>
    </p:extLst>
  </p:cSld>
  <p:clrMapOvr>
    <a:masterClrMapping/>
  </p:clrMapOvr>
  <p:transition>
    <p:random/>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46063" y="930275"/>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2147888"/>
            <a:ext cx="3810000" cy="4114800"/>
          </a:xfrm>
        </p:spPr>
        <p:txBody>
          <a:bodyPr/>
          <a:lstStyle/>
          <a:p>
            <a:endParaRPr lang="en-US"/>
          </a:p>
        </p:txBody>
      </p:sp>
      <p:sp>
        <p:nvSpPr>
          <p:cNvPr id="4" name="Text Placeholder 3"/>
          <p:cNvSpPr>
            <a:spLocks noGrp="1"/>
          </p:cNvSpPr>
          <p:nvPr>
            <p:ph type="body" sz="half" idx="2"/>
          </p:nvPr>
        </p:nvSpPr>
        <p:spPr>
          <a:xfrm>
            <a:off x="4648200" y="214788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324600"/>
            <a:ext cx="1905000" cy="457200"/>
          </a:xfrm>
        </p:spPr>
        <p:txBody>
          <a:bodyPr/>
          <a:lstStyle>
            <a:lvl1pPr>
              <a:defRPr/>
            </a:lvl1pPr>
          </a:lstStyle>
          <a:p>
            <a:endParaRPr lang="en-US">
              <a:solidFill>
                <a:srgbClr val="3333FF"/>
              </a:solidFill>
            </a:endParaRPr>
          </a:p>
        </p:txBody>
      </p:sp>
      <p:sp>
        <p:nvSpPr>
          <p:cNvPr id="6" name="Footer Placeholder 5"/>
          <p:cNvSpPr>
            <a:spLocks noGrp="1"/>
          </p:cNvSpPr>
          <p:nvPr>
            <p:ph type="ftr" sz="quarter" idx="11"/>
          </p:nvPr>
        </p:nvSpPr>
        <p:spPr>
          <a:xfrm>
            <a:off x="3124200" y="6324600"/>
            <a:ext cx="2895600" cy="457200"/>
          </a:xfrm>
        </p:spPr>
        <p:txBody>
          <a:bodyPr/>
          <a:lstStyle>
            <a:lvl1pPr>
              <a:defRPr/>
            </a:lvl1pPr>
          </a:lstStyle>
          <a:p>
            <a:endParaRPr lang="en-US">
              <a:solidFill>
                <a:srgbClr val="3333FF"/>
              </a:solidFill>
            </a:endParaRPr>
          </a:p>
        </p:txBody>
      </p:sp>
      <p:sp>
        <p:nvSpPr>
          <p:cNvPr id="7" name="Slide Number Placeholder 6"/>
          <p:cNvSpPr>
            <a:spLocks noGrp="1"/>
          </p:cNvSpPr>
          <p:nvPr>
            <p:ph type="sldNum" sz="quarter" idx="12"/>
          </p:nvPr>
        </p:nvSpPr>
        <p:spPr>
          <a:xfrm>
            <a:off x="6553200" y="6324600"/>
            <a:ext cx="1905000" cy="457200"/>
          </a:xfrm>
        </p:spPr>
        <p:txBody>
          <a:bodyPr/>
          <a:lstStyle>
            <a:lvl1pPr>
              <a:defRPr/>
            </a:lvl1pPr>
          </a:lstStyle>
          <a:p>
            <a:fld id="{BBA65477-9C06-4E4F-843E-CE5F32FF0140}" type="slidenum">
              <a:rPr lang="en-US">
                <a:solidFill>
                  <a:srgbClr val="3333FF"/>
                </a:solidFill>
              </a:rPr>
              <a:pPr/>
              <a:t>‹#›</a:t>
            </a:fld>
            <a:endParaRPr lang="en-US">
              <a:solidFill>
                <a:srgbClr val="3333FF"/>
              </a:solidFill>
            </a:endParaRPr>
          </a:p>
        </p:txBody>
      </p:sp>
    </p:spTree>
    <p:extLst>
      <p:ext uri="{BB962C8B-B14F-4D97-AF65-F5344CB8AC3E}">
        <p14:creationId xmlns:p14="http://schemas.microsoft.com/office/powerpoint/2010/main" xmlns="" val="352084018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46063" y="930275"/>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2147888"/>
            <a:ext cx="7772400" cy="4114800"/>
          </a:xfrm>
        </p:spPr>
        <p:txBody>
          <a:bodyPr/>
          <a:lstStyle/>
          <a:p>
            <a:endParaRPr lang="en-US"/>
          </a:p>
        </p:txBody>
      </p:sp>
      <p:sp>
        <p:nvSpPr>
          <p:cNvPr id="4" name="Date Placeholder 3"/>
          <p:cNvSpPr>
            <a:spLocks noGrp="1"/>
          </p:cNvSpPr>
          <p:nvPr>
            <p:ph type="dt" sz="half" idx="10"/>
          </p:nvPr>
        </p:nvSpPr>
        <p:spPr>
          <a:xfrm>
            <a:off x="685800" y="6324600"/>
            <a:ext cx="1905000" cy="457200"/>
          </a:xfrm>
        </p:spPr>
        <p:txBody>
          <a:bodyPr/>
          <a:lstStyle>
            <a:lvl1pPr>
              <a:defRPr/>
            </a:lvl1pPr>
          </a:lstStyle>
          <a:p>
            <a:endParaRPr lang="en-US">
              <a:solidFill>
                <a:srgbClr val="3333FF"/>
              </a:solidFill>
            </a:endParaRPr>
          </a:p>
        </p:txBody>
      </p:sp>
      <p:sp>
        <p:nvSpPr>
          <p:cNvPr id="5" name="Footer Placeholder 4"/>
          <p:cNvSpPr>
            <a:spLocks noGrp="1"/>
          </p:cNvSpPr>
          <p:nvPr>
            <p:ph type="ftr" sz="quarter" idx="11"/>
          </p:nvPr>
        </p:nvSpPr>
        <p:spPr>
          <a:xfrm>
            <a:off x="3124200" y="6324600"/>
            <a:ext cx="2895600" cy="457200"/>
          </a:xfrm>
        </p:spPr>
        <p:txBody>
          <a:bodyPr/>
          <a:lstStyle>
            <a:lvl1pPr>
              <a:defRPr/>
            </a:lvl1pPr>
          </a:lstStyle>
          <a:p>
            <a:endParaRPr lang="en-US">
              <a:solidFill>
                <a:srgbClr val="3333FF"/>
              </a:solidFill>
            </a:endParaRPr>
          </a:p>
        </p:txBody>
      </p:sp>
      <p:sp>
        <p:nvSpPr>
          <p:cNvPr id="6" name="Slide Number Placeholder 5"/>
          <p:cNvSpPr>
            <a:spLocks noGrp="1"/>
          </p:cNvSpPr>
          <p:nvPr>
            <p:ph type="sldNum" sz="quarter" idx="12"/>
          </p:nvPr>
        </p:nvSpPr>
        <p:spPr>
          <a:xfrm>
            <a:off x="6553200" y="6324600"/>
            <a:ext cx="1905000" cy="457200"/>
          </a:xfrm>
        </p:spPr>
        <p:txBody>
          <a:bodyPr/>
          <a:lstStyle>
            <a:lvl1pPr>
              <a:defRPr/>
            </a:lvl1pPr>
          </a:lstStyle>
          <a:p>
            <a:fld id="{0D87D2E7-BF39-4873-A8F3-7DE55C998100}" type="slidenum">
              <a:rPr lang="en-US">
                <a:solidFill>
                  <a:srgbClr val="3333FF"/>
                </a:solidFill>
              </a:rPr>
              <a:pPr/>
              <a:t>‹#›</a:t>
            </a:fld>
            <a:endParaRPr lang="en-US">
              <a:solidFill>
                <a:srgbClr val="3333FF"/>
              </a:solidFill>
            </a:endParaRPr>
          </a:p>
        </p:txBody>
      </p:sp>
    </p:spTree>
    <p:extLst>
      <p:ext uri="{BB962C8B-B14F-4D97-AF65-F5344CB8AC3E}">
        <p14:creationId xmlns:p14="http://schemas.microsoft.com/office/powerpoint/2010/main" xmlns="" val="1742187971"/>
      </p:ext>
    </p:extLst>
  </p:cSld>
  <p:clrMapOvr>
    <a:masterClrMapping/>
  </p:clrMapOvr>
  <p:transition>
    <p:random/>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46063" y="930275"/>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147888"/>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47888"/>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281488"/>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281488"/>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324600"/>
            <a:ext cx="1905000" cy="457200"/>
          </a:xfrm>
        </p:spPr>
        <p:txBody>
          <a:bodyPr/>
          <a:lstStyle>
            <a:lvl1pPr>
              <a:defRPr/>
            </a:lvl1pPr>
          </a:lstStyle>
          <a:p>
            <a:endParaRPr lang="en-US">
              <a:solidFill>
                <a:srgbClr val="3333FF"/>
              </a:solidFill>
            </a:endParaRPr>
          </a:p>
        </p:txBody>
      </p:sp>
      <p:sp>
        <p:nvSpPr>
          <p:cNvPr id="8" name="Footer Placeholder 7"/>
          <p:cNvSpPr>
            <a:spLocks noGrp="1"/>
          </p:cNvSpPr>
          <p:nvPr>
            <p:ph type="ftr" sz="quarter" idx="11"/>
          </p:nvPr>
        </p:nvSpPr>
        <p:spPr>
          <a:xfrm>
            <a:off x="3124200" y="6324600"/>
            <a:ext cx="2895600" cy="457200"/>
          </a:xfrm>
        </p:spPr>
        <p:txBody>
          <a:bodyPr/>
          <a:lstStyle>
            <a:lvl1pPr>
              <a:defRPr/>
            </a:lvl1pPr>
          </a:lstStyle>
          <a:p>
            <a:endParaRPr lang="en-US">
              <a:solidFill>
                <a:srgbClr val="3333FF"/>
              </a:solidFill>
            </a:endParaRPr>
          </a:p>
        </p:txBody>
      </p:sp>
      <p:sp>
        <p:nvSpPr>
          <p:cNvPr id="9" name="Slide Number Placeholder 8"/>
          <p:cNvSpPr>
            <a:spLocks noGrp="1"/>
          </p:cNvSpPr>
          <p:nvPr>
            <p:ph type="sldNum" sz="quarter" idx="12"/>
          </p:nvPr>
        </p:nvSpPr>
        <p:spPr>
          <a:xfrm>
            <a:off x="6553200" y="6324600"/>
            <a:ext cx="1905000" cy="457200"/>
          </a:xfrm>
        </p:spPr>
        <p:txBody>
          <a:bodyPr/>
          <a:lstStyle>
            <a:lvl1pPr>
              <a:defRPr/>
            </a:lvl1pPr>
          </a:lstStyle>
          <a:p>
            <a:fld id="{EF04FB4B-F09D-4197-8D79-67CD185434DF}" type="slidenum">
              <a:rPr lang="en-US">
                <a:solidFill>
                  <a:srgbClr val="3333FF"/>
                </a:solidFill>
              </a:rPr>
              <a:pPr/>
              <a:t>‹#›</a:t>
            </a:fld>
            <a:endParaRPr lang="en-US">
              <a:solidFill>
                <a:srgbClr val="3333FF"/>
              </a:solidFill>
            </a:endParaRPr>
          </a:p>
        </p:txBody>
      </p:sp>
    </p:spTree>
    <p:extLst>
      <p:ext uri="{BB962C8B-B14F-4D97-AF65-F5344CB8AC3E}">
        <p14:creationId xmlns:p14="http://schemas.microsoft.com/office/powerpoint/2010/main" xmlns="" val="2163882763"/>
      </p:ext>
    </p:extLst>
  </p:cSld>
  <p:clrMapOvr>
    <a:masterClrMapping/>
  </p:clrMapOvr>
  <p:transition>
    <p:random/>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127"/>
          <p:cNvSpPr>
            <a:spLocks noChangeArrowheads="1"/>
          </p:cNvSpPr>
          <p:nvPr/>
        </p:nvSpPr>
        <p:spPr bwMode="gray">
          <a:xfrm>
            <a:off x="0" y="0"/>
            <a:ext cx="9144000" cy="1828800"/>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pPr algn="l">
              <a:defRPr/>
            </a:pPr>
            <a:endParaRPr lang="en-US" sz="2000">
              <a:solidFill>
                <a:srgbClr val="080808"/>
              </a:solidFill>
              <a:latin typeface="Arial" pitchFamily="34" charset="0"/>
            </a:endParaRPr>
          </a:p>
        </p:txBody>
      </p:sp>
      <p:grpSp>
        <p:nvGrpSpPr>
          <p:cNvPr id="2" name="Group 15"/>
          <p:cNvGrpSpPr>
            <a:grpSpLocks/>
          </p:cNvGrpSpPr>
          <p:nvPr/>
        </p:nvGrpSpPr>
        <p:grpSpPr bwMode="auto">
          <a:xfrm>
            <a:off x="152400" y="381000"/>
            <a:ext cx="6838950" cy="3365500"/>
            <a:chOff x="664" y="1951"/>
            <a:chExt cx="4308" cy="2120"/>
          </a:xfrm>
        </p:grpSpPr>
        <p:sp>
          <p:nvSpPr>
            <p:cNvPr id="6" name="Freeform 16"/>
            <p:cNvSpPr>
              <a:spLocks/>
            </p:cNvSpPr>
            <p:nvPr/>
          </p:nvSpPr>
          <p:spPr bwMode="invGray">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 name="Freeform 17"/>
            <p:cNvSpPr>
              <a:spLocks/>
            </p:cNvSpPr>
            <p:nvPr/>
          </p:nvSpPr>
          <p:spPr bwMode="invGray">
            <a:xfrm>
              <a:off x="703" y="2230"/>
              <a:ext cx="34" cy="28"/>
            </a:xfrm>
            <a:custGeom>
              <a:avLst/>
              <a:gdLst/>
              <a:ahLst/>
              <a:cxnLst>
                <a:cxn ang="0">
                  <a:pos x="16" y="4"/>
                </a:cxn>
                <a:cxn ang="0">
                  <a:pos x="0" y="22"/>
                </a:cxn>
                <a:cxn ang="0">
                  <a:pos x="22" y="38"/>
                </a:cxn>
                <a:cxn ang="0">
                  <a:pos x="46" y="26"/>
                </a:cxn>
                <a:cxn ang="0">
                  <a:pos x="30" y="0"/>
                </a:cxn>
                <a:cxn ang="0">
                  <a:pos x="16" y="4"/>
                </a:cxn>
              </a:cxnLst>
              <a:rect l="0" t="0" r="r" b="b"/>
              <a:pathLst>
                <a:path w="46" h="38">
                  <a:moveTo>
                    <a:pt x="16" y="4"/>
                  </a:moveTo>
                  <a:lnTo>
                    <a:pt x="0" y="22"/>
                  </a:lnTo>
                  <a:lnTo>
                    <a:pt x="22" y="38"/>
                  </a:lnTo>
                  <a:lnTo>
                    <a:pt x="46" y="26"/>
                  </a:lnTo>
                  <a:lnTo>
                    <a:pt x="30" y="0"/>
                  </a:lnTo>
                  <a:lnTo>
                    <a:pt x="16" y="4"/>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 name="Freeform 18"/>
            <p:cNvSpPr>
              <a:spLocks/>
            </p:cNvSpPr>
            <p:nvPr/>
          </p:nvSpPr>
          <p:spPr bwMode="invGray">
            <a:xfrm>
              <a:off x="1010" y="2353"/>
              <a:ext cx="39" cy="32"/>
            </a:xfrm>
            <a:custGeom>
              <a:avLst/>
              <a:gdLst/>
              <a:ahLst/>
              <a:cxnLst>
                <a:cxn ang="0">
                  <a:pos x="12" y="0"/>
                </a:cxn>
                <a:cxn ang="0">
                  <a:pos x="26" y="44"/>
                </a:cxn>
                <a:cxn ang="0">
                  <a:pos x="42" y="42"/>
                </a:cxn>
                <a:cxn ang="0">
                  <a:pos x="38" y="16"/>
                </a:cxn>
                <a:cxn ang="0">
                  <a:pos x="26" y="2"/>
                </a:cxn>
                <a:cxn ang="0">
                  <a:pos x="12" y="0"/>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 name="Freeform 19"/>
            <p:cNvSpPr>
              <a:spLocks/>
            </p:cNvSpPr>
            <p:nvPr/>
          </p:nvSpPr>
          <p:spPr bwMode="invGray">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 name="Freeform 20"/>
            <p:cNvSpPr>
              <a:spLocks/>
            </p:cNvSpPr>
            <p:nvPr/>
          </p:nvSpPr>
          <p:spPr bwMode="invGray">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1" name="Freeform 21"/>
            <p:cNvSpPr>
              <a:spLocks/>
            </p:cNvSpPr>
            <p:nvPr/>
          </p:nvSpPr>
          <p:spPr bwMode="invGray">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2" name="Freeform 22"/>
            <p:cNvSpPr>
              <a:spLocks/>
            </p:cNvSpPr>
            <p:nvPr/>
          </p:nvSpPr>
          <p:spPr bwMode="invGray">
            <a:xfrm>
              <a:off x="1553" y="288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3" name="Freeform 23"/>
            <p:cNvSpPr>
              <a:spLocks/>
            </p:cNvSpPr>
            <p:nvPr/>
          </p:nvSpPr>
          <p:spPr bwMode="invGray">
            <a:xfrm>
              <a:off x="1609" y="2886"/>
              <a:ext cx="12" cy="25"/>
            </a:xfrm>
            <a:custGeom>
              <a:avLst/>
              <a:gdLst/>
              <a:ahLst/>
              <a:cxnLst>
                <a:cxn ang="0">
                  <a:pos x="14" y="0"/>
                </a:cxn>
                <a:cxn ang="0">
                  <a:pos x="0" y="14"/>
                </a:cxn>
                <a:cxn ang="0">
                  <a:pos x="16" y="34"/>
                </a:cxn>
                <a:cxn ang="0">
                  <a:pos x="12" y="18"/>
                </a:cxn>
                <a:cxn ang="0">
                  <a:pos x="16" y="6"/>
                </a:cxn>
                <a:cxn ang="0">
                  <a:pos x="14" y="0"/>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4" name="Freeform 24"/>
            <p:cNvSpPr>
              <a:spLocks/>
            </p:cNvSpPr>
            <p:nvPr/>
          </p:nvSpPr>
          <p:spPr bwMode="invGray">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5" name="Freeform 25"/>
            <p:cNvSpPr>
              <a:spLocks/>
            </p:cNvSpPr>
            <p:nvPr/>
          </p:nvSpPr>
          <p:spPr bwMode="invGray">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6" name="Freeform 26"/>
            <p:cNvSpPr>
              <a:spLocks/>
            </p:cNvSpPr>
            <p:nvPr/>
          </p:nvSpPr>
          <p:spPr bwMode="invGray">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7" name="Freeform 27"/>
            <p:cNvSpPr>
              <a:spLocks/>
            </p:cNvSpPr>
            <p:nvPr/>
          </p:nvSpPr>
          <p:spPr bwMode="invGray">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8" name="Freeform 28"/>
            <p:cNvSpPr>
              <a:spLocks/>
            </p:cNvSpPr>
            <p:nvPr/>
          </p:nvSpPr>
          <p:spPr bwMode="invGray">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9" name="Freeform 29"/>
            <p:cNvSpPr>
              <a:spLocks/>
            </p:cNvSpPr>
            <p:nvPr/>
          </p:nvSpPr>
          <p:spPr bwMode="invGray">
            <a:xfrm>
              <a:off x="1693" y="2065"/>
              <a:ext cx="54" cy="25"/>
            </a:xfrm>
            <a:custGeom>
              <a:avLst/>
              <a:gdLst/>
              <a:ahLst/>
              <a:cxnLst>
                <a:cxn ang="0">
                  <a:pos x="40" y="0"/>
                </a:cxn>
                <a:cxn ang="0">
                  <a:pos x="10" y="16"/>
                </a:cxn>
                <a:cxn ang="0">
                  <a:pos x="24" y="34"/>
                </a:cxn>
                <a:cxn ang="0">
                  <a:pos x="52" y="28"/>
                </a:cxn>
                <a:cxn ang="0">
                  <a:pos x="64" y="20"/>
                </a:cxn>
                <a:cxn ang="0">
                  <a:pos x="40" y="0"/>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20" name="Freeform 30"/>
            <p:cNvSpPr>
              <a:spLocks/>
            </p:cNvSpPr>
            <p:nvPr/>
          </p:nvSpPr>
          <p:spPr bwMode="invGray">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21" name="Freeform 31"/>
            <p:cNvSpPr>
              <a:spLocks/>
            </p:cNvSpPr>
            <p:nvPr/>
          </p:nvSpPr>
          <p:spPr bwMode="invGray">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22" name="Freeform 32"/>
            <p:cNvSpPr>
              <a:spLocks/>
            </p:cNvSpPr>
            <p:nvPr/>
          </p:nvSpPr>
          <p:spPr bwMode="invGray">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23" name="Freeform 33"/>
            <p:cNvSpPr>
              <a:spLocks/>
            </p:cNvSpPr>
            <p:nvPr/>
          </p:nvSpPr>
          <p:spPr bwMode="invGray">
            <a:xfrm>
              <a:off x="664" y="2245"/>
              <a:ext cx="25" cy="15"/>
            </a:xfrm>
            <a:custGeom>
              <a:avLst/>
              <a:gdLst/>
              <a:ahLst/>
              <a:cxnLst>
                <a:cxn ang="0">
                  <a:pos x="34" y="0"/>
                </a:cxn>
                <a:cxn ang="0">
                  <a:pos x="24" y="20"/>
                </a:cxn>
                <a:cxn ang="0">
                  <a:pos x="4" y="18"/>
                </a:cxn>
                <a:cxn ang="0">
                  <a:pos x="4" y="6"/>
                </a:cxn>
                <a:cxn ang="0">
                  <a:pos x="34" y="0"/>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24" name="Freeform 34"/>
            <p:cNvSpPr>
              <a:spLocks/>
            </p:cNvSpPr>
            <p:nvPr/>
          </p:nvSpPr>
          <p:spPr bwMode="invGray">
            <a:xfrm>
              <a:off x="1421" y="2756"/>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25" name="Freeform 35"/>
            <p:cNvSpPr>
              <a:spLocks/>
            </p:cNvSpPr>
            <p:nvPr/>
          </p:nvSpPr>
          <p:spPr bwMode="invGray">
            <a:xfrm>
              <a:off x="1424" y="2781"/>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26" name="Freeform 36"/>
            <p:cNvSpPr>
              <a:spLocks/>
            </p:cNvSpPr>
            <p:nvPr/>
          </p:nvSpPr>
          <p:spPr bwMode="invGray">
            <a:xfrm>
              <a:off x="1628" y="2913"/>
              <a:ext cx="15"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27" name="Freeform 37"/>
            <p:cNvSpPr>
              <a:spLocks/>
            </p:cNvSpPr>
            <p:nvPr/>
          </p:nvSpPr>
          <p:spPr bwMode="invGray">
            <a:xfrm>
              <a:off x="1752" y="2429"/>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28" name="Freeform 38"/>
            <p:cNvSpPr>
              <a:spLocks/>
            </p:cNvSpPr>
            <p:nvPr/>
          </p:nvSpPr>
          <p:spPr bwMode="invGray">
            <a:xfrm>
              <a:off x="1652" y="2224"/>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29" name="Freeform 39"/>
            <p:cNvSpPr>
              <a:spLocks/>
            </p:cNvSpPr>
            <p:nvPr/>
          </p:nvSpPr>
          <p:spPr bwMode="invGray">
            <a:xfrm>
              <a:off x="1717" y="2045"/>
              <a:ext cx="39"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30" name="Freeform 40"/>
            <p:cNvSpPr>
              <a:spLocks/>
            </p:cNvSpPr>
            <p:nvPr/>
          </p:nvSpPr>
          <p:spPr bwMode="invGray">
            <a:xfrm>
              <a:off x="1780" y="215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31" name="Freeform 41"/>
            <p:cNvSpPr>
              <a:spLocks/>
            </p:cNvSpPr>
            <p:nvPr/>
          </p:nvSpPr>
          <p:spPr bwMode="invGray">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32" name="Freeform 42"/>
            <p:cNvSpPr>
              <a:spLocks/>
            </p:cNvSpPr>
            <p:nvPr/>
          </p:nvSpPr>
          <p:spPr bwMode="invGray">
            <a:xfrm>
              <a:off x="2009" y="2135"/>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33" name="Freeform 43"/>
            <p:cNvSpPr>
              <a:spLocks/>
            </p:cNvSpPr>
            <p:nvPr/>
          </p:nvSpPr>
          <p:spPr bwMode="invGray">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34" name="Freeform 44"/>
            <p:cNvSpPr>
              <a:spLocks/>
            </p:cNvSpPr>
            <p:nvPr/>
          </p:nvSpPr>
          <p:spPr bwMode="invGray">
            <a:xfrm>
              <a:off x="2393" y="2038"/>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35" name="Freeform 45"/>
            <p:cNvSpPr>
              <a:spLocks/>
            </p:cNvSpPr>
            <p:nvPr/>
          </p:nvSpPr>
          <p:spPr bwMode="invGray">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36" name="Freeform 46"/>
            <p:cNvSpPr>
              <a:spLocks/>
            </p:cNvSpPr>
            <p:nvPr/>
          </p:nvSpPr>
          <p:spPr bwMode="invGray">
            <a:xfrm>
              <a:off x="2759" y="2039"/>
              <a:ext cx="48" cy="21"/>
            </a:xfrm>
            <a:custGeom>
              <a:avLst/>
              <a:gdLst/>
              <a:ahLst/>
              <a:cxnLst>
                <a:cxn ang="0">
                  <a:pos x="36" y="6"/>
                </a:cxn>
                <a:cxn ang="0">
                  <a:pos x="8" y="4"/>
                </a:cxn>
                <a:cxn ang="0">
                  <a:pos x="24" y="28"/>
                </a:cxn>
                <a:cxn ang="0">
                  <a:pos x="54" y="14"/>
                </a:cxn>
                <a:cxn ang="0">
                  <a:pos x="36" y="6"/>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37" name="Freeform 47"/>
            <p:cNvSpPr>
              <a:spLocks/>
            </p:cNvSpPr>
            <p:nvPr/>
          </p:nvSpPr>
          <p:spPr bwMode="invGray">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38" name="Freeform 48"/>
            <p:cNvSpPr>
              <a:spLocks/>
            </p:cNvSpPr>
            <p:nvPr/>
          </p:nvSpPr>
          <p:spPr bwMode="invGray">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39" name="Freeform 49"/>
            <p:cNvSpPr>
              <a:spLocks/>
            </p:cNvSpPr>
            <p:nvPr/>
          </p:nvSpPr>
          <p:spPr bwMode="invGray">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40" name="Freeform 50"/>
            <p:cNvSpPr>
              <a:spLocks/>
            </p:cNvSpPr>
            <p:nvPr/>
          </p:nvSpPr>
          <p:spPr bwMode="invGray">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41" name="Freeform 51"/>
            <p:cNvSpPr>
              <a:spLocks/>
            </p:cNvSpPr>
            <p:nvPr/>
          </p:nvSpPr>
          <p:spPr bwMode="invGray">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42" name="Freeform 52"/>
            <p:cNvSpPr>
              <a:spLocks/>
            </p:cNvSpPr>
            <p:nvPr/>
          </p:nvSpPr>
          <p:spPr bwMode="invGray">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43" name="Freeform 53"/>
            <p:cNvSpPr>
              <a:spLocks/>
            </p:cNvSpPr>
            <p:nvPr/>
          </p:nvSpPr>
          <p:spPr bwMode="invGray">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44" name="Freeform 54"/>
            <p:cNvSpPr>
              <a:spLocks/>
            </p:cNvSpPr>
            <p:nvPr/>
          </p:nvSpPr>
          <p:spPr bwMode="invGray">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45" name="Freeform 55"/>
            <p:cNvSpPr>
              <a:spLocks/>
            </p:cNvSpPr>
            <p:nvPr/>
          </p:nvSpPr>
          <p:spPr bwMode="invGray">
            <a:xfrm>
              <a:off x="4846" y="3832"/>
              <a:ext cx="37" cy="26"/>
            </a:xfrm>
            <a:custGeom>
              <a:avLst/>
              <a:gdLst/>
              <a:ahLst/>
              <a:cxnLst>
                <a:cxn ang="0">
                  <a:pos x="29" y="0"/>
                </a:cxn>
                <a:cxn ang="0">
                  <a:pos x="8" y="11"/>
                </a:cxn>
                <a:cxn ang="0">
                  <a:pos x="24" y="35"/>
                </a:cxn>
                <a:cxn ang="0">
                  <a:pos x="39" y="26"/>
                </a:cxn>
                <a:cxn ang="0">
                  <a:pos x="29" y="0"/>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46" name="Freeform 56"/>
            <p:cNvSpPr>
              <a:spLocks/>
            </p:cNvSpPr>
            <p:nvPr/>
          </p:nvSpPr>
          <p:spPr bwMode="invGray">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47" name="Freeform 57"/>
            <p:cNvSpPr>
              <a:spLocks/>
            </p:cNvSpPr>
            <p:nvPr/>
          </p:nvSpPr>
          <p:spPr bwMode="invGray">
            <a:xfrm>
              <a:off x="3655" y="3034"/>
              <a:ext cx="49" cy="61"/>
            </a:xfrm>
            <a:custGeom>
              <a:avLst/>
              <a:gdLst/>
              <a:ahLst/>
              <a:cxnLst>
                <a:cxn ang="0">
                  <a:pos x="29" y="0"/>
                </a:cxn>
                <a:cxn ang="0">
                  <a:pos x="25" y="60"/>
                </a:cxn>
                <a:cxn ang="0">
                  <a:pos x="29" y="76"/>
                </a:cxn>
                <a:cxn ang="0">
                  <a:pos x="41" y="80"/>
                </a:cxn>
                <a:cxn ang="0">
                  <a:pos x="57" y="76"/>
                </a:cxn>
                <a:cxn ang="0">
                  <a:pos x="29" y="0"/>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48" name="Freeform 58"/>
            <p:cNvSpPr>
              <a:spLocks/>
            </p:cNvSpPr>
            <p:nvPr/>
          </p:nvSpPr>
          <p:spPr bwMode="invGray">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49" name="Freeform 59"/>
            <p:cNvSpPr>
              <a:spLocks/>
            </p:cNvSpPr>
            <p:nvPr/>
          </p:nvSpPr>
          <p:spPr bwMode="invGray">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50" name="Freeform 60"/>
            <p:cNvSpPr>
              <a:spLocks/>
            </p:cNvSpPr>
            <p:nvPr/>
          </p:nvSpPr>
          <p:spPr bwMode="invGray">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51" name="Freeform 61"/>
            <p:cNvSpPr>
              <a:spLocks/>
            </p:cNvSpPr>
            <p:nvPr/>
          </p:nvSpPr>
          <p:spPr bwMode="invGray">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52" name="Freeform 62"/>
            <p:cNvSpPr>
              <a:spLocks/>
            </p:cNvSpPr>
            <p:nvPr/>
          </p:nvSpPr>
          <p:spPr bwMode="invGray">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53" name="Freeform 63"/>
            <p:cNvSpPr>
              <a:spLocks/>
            </p:cNvSpPr>
            <p:nvPr/>
          </p:nvSpPr>
          <p:spPr bwMode="invGray">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54" name="Freeform 64"/>
            <p:cNvSpPr>
              <a:spLocks/>
            </p:cNvSpPr>
            <p:nvPr/>
          </p:nvSpPr>
          <p:spPr bwMode="invGray">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55" name="Freeform 65"/>
            <p:cNvSpPr>
              <a:spLocks/>
            </p:cNvSpPr>
            <p:nvPr/>
          </p:nvSpPr>
          <p:spPr bwMode="invGray">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56" name="Freeform 66"/>
            <p:cNvSpPr>
              <a:spLocks/>
            </p:cNvSpPr>
            <p:nvPr/>
          </p:nvSpPr>
          <p:spPr bwMode="invGray">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57" name="Freeform 67"/>
            <p:cNvSpPr>
              <a:spLocks/>
            </p:cNvSpPr>
            <p:nvPr/>
          </p:nvSpPr>
          <p:spPr bwMode="invGray">
            <a:xfrm>
              <a:off x="4181" y="3275"/>
              <a:ext cx="18" cy="17"/>
            </a:xfrm>
            <a:custGeom>
              <a:avLst/>
              <a:gdLst/>
              <a:ahLst/>
              <a:cxnLst>
                <a:cxn ang="0">
                  <a:pos x="0" y="0"/>
                </a:cxn>
                <a:cxn ang="0">
                  <a:pos x="6" y="23"/>
                </a:cxn>
                <a:cxn ang="0">
                  <a:pos x="24" y="11"/>
                </a:cxn>
                <a:cxn ang="0">
                  <a:pos x="0" y="0"/>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58" name="Freeform 68"/>
            <p:cNvSpPr>
              <a:spLocks/>
            </p:cNvSpPr>
            <p:nvPr/>
          </p:nvSpPr>
          <p:spPr bwMode="invGray">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59" name="Freeform 69"/>
            <p:cNvSpPr>
              <a:spLocks/>
            </p:cNvSpPr>
            <p:nvPr/>
          </p:nvSpPr>
          <p:spPr bwMode="invGray">
            <a:xfrm>
              <a:off x="4277" y="3335"/>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60" name="Freeform 70"/>
            <p:cNvSpPr>
              <a:spLocks/>
            </p:cNvSpPr>
            <p:nvPr/>
          </p:nvSpPr>
          <p:spPr bwMode="invGray">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61" name="Freeform 71"/>
            <p:cNvSpPr>
              <a:spLocks/>
            </p:cNvSpPr>
            <p:nvPr/>
          </p:nvSpPr>
          <p:spPr bwMode="invGray">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62" name="Freeform 72"/>
            <p:cNvSpPr>
              <a:spLocks/>
            </p:cNvSpPr>
            <p:nvPr/>
          </p:nvSpPr>
          <p:spPr bwMode="invGray">
            <a:xfrm>
              <a:off x="4098" y="3371"/>
              <a:ext cx="32" cy="27"/>
            </a:xfrm>
            <a:custGeom>
              <a:avLst/>
              <a:gdLst/>
              <a:ahLst/>
              <a:cxnLst>
                <a:cxn ang="0">
                  <a:pos x="21" y="3"/>
                </a:cxn>
                <a:cxn ang="0">
                  <a:pos x="6" y="6"/>
                </a:cxn>
                <a:cxn ang="0">
                  <a:pos x="33" y="36"/>
                </a:cxn>
                <a:cxn ang="0">
                  <a:pos x="42" y="30"/>
                </a:cxn>
                <a:cxn ang="0">
                  <a:pos x="21" y="3"/>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63" name="Freeform 73"/>
            <p:cNvSpPr>
              <a:spLocks/>
            </p:cNvSpPr>
            <p:nvPr/>
          </p:nvSpPr>
          <p:spPr bwMode="invGray">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64" name="Freeform 74"/>
            <p:cNvSpPr>
              <a:spLocks/>
            </p:cNvSpPr>
            <p:nvPr/>
          </p:nvSpPr>
          <p:spPr bwMode="invGray">
            <a:xfrm>
              <a:off x="4111" y="3353"/>
              <a:ext cx="34" cy="24"/>
            </a:xfrm>
            <a:custGeom>
              <a:avLst/>
              <a:gdLst/>
              <a:ahLst/>
              <a:cxnLst>
                <a:cxn ang="0">
                  <a:pos x="21" y="0"/>
                </a:cxn>
                <a:cxn ang="0">
                  <a:pos x="0" y="7"/>
                </a:cxn>
                <a:cxn ang="0">
                  <a:pos x="27" y="31"/>
                </a:cxn>
                <a:cxn ang="0">
                  <a:pos x="45" y="24"/>
                </a:cxn>
                <a:cxn ang="0">
                  <a:pos x="22" y="10"/>
                </a:cxn>
                <a:cxn ang="0">
                  <a:pos x="21" y="0"/>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65" name="Freeform 75"/>
            <p:cNvSpPr>
              <a:spLocks/>
            </p:cNvSpPr>
            <p:nvPr/>
          </p:nvSpPr>
          <p:spPr bwMode="invGray">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66" name="Freeform 76"/>
            <p:cNvSpPr>
              <a:spLocks/>
            </p:cNvSpPr>
            <p:nvPr/>
          </p:nvSpPr>
          <p:spPr bwMode="invGray">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67" name="Freeform 77"/>
            <p:cNvSpPr>
              <a:spLocks/>
            </p:cNvSpPr>
            <p:nvPr/>
          </p:nvSpPr>
          <p:spPr bwMode="invGray">
            <a:xfrm>
              <a:off x="4135" y="2995"/>
              <a:ext cx="10" cy="25"/>
            </a:xfrm>
            <a:custGeom>
              <a:avLst/>
              <a:gdLst/>
              <a:ahLst/>
              <a:cxnLst>
                <a:cxn ang="0">
                  <a:pos x="11" y="0"/>
                </a:cxn>
                <a:cxn ang="0">
                  <a:pos x="1" y="10"/>
                </a:cxn>
                <a:cxn ang="0">
                  <a:pos x="11" y="25"/>
                </a:cxn>
                <a:cxn ang="0">
                  <a:pos x="11" y="0"/>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68" name="Freeform 78"/>
            <p:cNvSpPr>
              <a:spLocks/>
            </p:cNvSpPr>
            <p:nvPr/>
          </p:nvSpPr>
          <p:spPr bwMode="invGray">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69" name="Freeform 79"/>
            <p:cNvSpPr>
              <a:spLocks/>
            </p:cNvSpPr>
            <p:nvPr/>
          </p:nvSpPr>
          <p:spPr bwMode="invGray">
            <a:xfrm>
              <a:off x="3876" y="3076"/>
              <a:ext cx="12" cy="27"/>
            </a:xfrm>
            <a:custGeom>
              <a:avLst/>
              <a:gdLst/>
              <a:ahLst/>
              <a:cxnLst>
                <a:cxn ang="0">
                  <a:pos x="14" y="3"/>
                </a:cxn>
                <a:cxn ang="0">
                  <a:pos x="0" y="7"/>
                </a:cxn>
                <a:cxn ang="0">
                  <a:pos x="8" y="22"/>
                </a:cxn>
                <a:cxn ang="0">
                  <a:pos x="14" y="3"/>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0" name="Freeform 80"/>
            <p:cNvSpPr>
              <a:spLocks/>
            </p:cNvSpPr>
            <p:nvPr/>
          </p:nvSpPr>
          <p:spPr bwMode="invGray">
            <a:xfrm>
              <a:off x="3866" y="305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1" name="Freeform 81"/>
            <p:cNvSpPr>
              <a:spLocks/>
            </p:cNvSpPr>
            <p:nvPr/>
          </p:nvSpPr>
          <p:spPr bwMode="invGray">
            <a:xfrm>
              <a:off x="3862" y="3035"/>
              <a:ext cx="12" cy="14"/>
            </a:xfrm>
            <a:custGeom>
              <a:avLst/>
              <a:gdLst/>
              <a:ahLst/>
              <a:cxnLst>
                <a:cxn ang="0">
                  <a:pos x="10" y="5"/>
                </a:cxn>
                <a:cxn ang="0">
                  <a:pos x="0" y="10"/>
                </a:cxn>
                <a:cxn ang="0">
                  <a:pos x="12" y="19"/>
                </a:cxn>
                <a:cxn ang="0">
                  <a:pos x="10" y="5"/>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2" name="Freeform 82"/>
            <p:cNvSpPr>
              <a:spLocks/>
            </p:cNvSpPr>
            <p:nvPr/>
          </p:nvSpPr>
          <p:spPr bwMode="invGray">
            <a:xfrm>
              <a:off x="3850" y="2995"/>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3" name="Freeform 83"/>
            <p:cNvSpPr>
              <a:spLocks/>
            </p:cNvSpPr>
            <p:nvPr/>
          </p:nvSpPr>
          <p:spPr bwMode="invGray">
            <a:xfrm>
              <a:off x="3852" y="3020"/>
              <a:ext cx="16" cy="13"/>
            </a:xfrm>
            <a:custGeom>
              <a:avLst/>
              <a:gdLst/>
              <a:ahLst/>
              <a:cxnLst>
                <a:cxn ang="0">
                  <a:pos x="13" y="0"/>
                </a:cxn>
                <a:cxn ang="0">
                  <a:pos x="19" y="18"/>
                </a:cxn>
                <a:cxn ang="0">
                  <a:pos x="14" y="6"/>
                </a:cxn>
                <a:cxn ang="0">
                  <a:pos x="13" y="0"/>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4" name="Freeform 84"/>
            <p:cNvSpPr>
              <a:spLocks/>
            </p:cNvSpPr>
            <p:nvPr/>
          </p:nvSpPr>
          <p:spPr bwMode="invGray">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5" name="Freeform 85"/>
            <p:cNvSpPr>
              <a:spLocks/>
            </p:cNvSpPr>
            <p:nvPr/>
          </p:nvSpPr>
          <p:spPr bwMode="invGray">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6" name="Freeform 86"/>
            <p:cNvSpPr>
              <a:spLocks/>
            </p:cNvSpPr>
            <p:nvPr/>
          </p:nvSpPr>
          <p:spPr bwMode="invGray">
            <a:xfrm>
              <a:off x="4759" y="3569"/>
              <a:ext cx="17" cy="23"/>
            </a:xfrm>
            <a:custGeom>
              <a:avLst/>
              <a:gdLst/>
              <a:ahLst/>
              <a:cxnLst>
                <a:cxn ang="0">
                  <a:pos x="9" y="0"/>
                </a:cxn>
                <a:cxn ang="0">
                  <a:pos x="0" y="14"/>
                </a:cxn>
                <a:cxn ang="0">
                  <a:pos x="12" y="30"/>
                </a:cxn>
                <a:cxn ang="0">
                  <a:pos x="9" y="0"/>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7" name="Freeform 87"/>
            <p:cNvSpPr>
              <a:spLocks/>
            </p:cNvSpPr>
            <p:nvPr/>
          </p:nvSpPr>
          <p:spPr bwMode="invGray">
            <a:xfrm>
              <a:off x="4751" y="3547"/>
              <a:ext cx="20" cy="17"/>
            </a:xfrm>
            <a:custGeom>
              <a:avLst/>
              <a:gdLst/>
              <a:ahLst/>
              <a:cxnLst>
                <a:cxn ang="0">
                  <a:pos x="19" y="0"/>
                </a:cxn>
                <a:cxn ang="0">
                  <a:pos x="0" y="14"/>
                </a:cxn>
                <a:cxn ang="0">
                  <a:pos x="21" y="20"/>
                </a:cxn>
                <a:cxn ang="0">
                  <a:pos x="19" y="0"/>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8" name="Freeform 88"/>
            <p:cNvSpPr>
              <a:spLocks/>
            </p:cNvSpPr>
            <p:nvPr/>
          </p:nvSpPr>
          <p:spPr bwMode="invGray">
            <a:xfrm>
              <a:off x="4598" y="3353"/>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9" name="Freeform 89"/>
            <p:cNvSpPr>
              <a:spLocks/>
            </p:cNvSpPr>
            <p:nvPr/>
          </p:nvSpPr>
          <p:spPr bwMode="invGray">
            <a:xfrm>
              <a:off x="4632" y="3396"/>
              <a:ext cx="26" cy="33"/>
            </a:xfrm>
            <a:custGeom>
              <a:avLst/>
              <a:gdLst/>
              <a:ahLst/>
              <a:cxnLst>
                <a:cxn ang="0">
                  <a:pos x="30" y="0"/>
                </a:cxn>
                <a:cxn ang="0">
                  <a:pos x="10" y="9"/>
                </a:cxn>
                <a:cxn ang="0">
                  <a:pos x="14" y="32"/>
                </a:cxn>
                <a:cxn ang="0">
                  <a:pos x="26" y="36"/>
                </a:cxn>
                <a:cxn ang="0">
                  <a:pos x="30" y="0"/>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0" name="Freeform 90"/>
            <p:cNvSpPr>
              <a:spLocks/>
            </p:cNvSpPr>
            <p:nvPr/>
          </p:nvSpPr>
          <p:spPr bwMode="invGray">
            <a:xfrm>
              <a:off x="4659" y="3459"/>
              <a:ext cx="28" cy="28"/>
            </a:xfrm>
            <a:custGeom>
              <a:avLst/>
              <a:gdLst/>
              <a:ahLst/>
              <a:cxnLst>
                <a:cxn ang="0">
                  <a:pos x="34" y="2"/>
                </a:cxn>
                <a:cxn ang="0">
                  <a:pos x="10" y="2"/>
                </a:cxn>
                <a:cxn ang="0">
                  <a:pos x="14" y="25"/>
                </a:cxn>
                <a:cxn ang="0">
                  <a:pos x="26" y="29"/>
                </a:cxn>
                <a:cxn ang="0">
                  <a:pos x="34" y="2"/>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1" name="Freeform 91"/>
            <p:cNvSpPr>
              <a:spLocks/>
            </p:cNvSpPr>
            <p:nvPr/>
          </p:nvSpPr>
          <p:spPr bwMode="invGray">
            <a:xfrm>
              <a:off x="4693" y="3449"/>
              <a:ext cx="28" cy="26"/>
            </a:xfrm>
            <a:custGeom>
              <a:avLst/>
              <a:gdLst/>
              <a:ahLst/>
              <a:cxnLst>
                <a:cxn ang="0">
                  <a:pos x="34" y="2"/>
                </a:cxn>
                <a:cxn ang="0">
                  <a:pos x="10" y="2"/>
                </a:cxn>
                <a:cxn ang="0">
                  <a:pos x="16" y="22"/>
                </a:cxn>
                <a:cxn ang="0">
                  <a:pos x="27" y="22"/>
                </a:cxn>
                <a:cxn ang="0">
                  <a:pos x="34" y="2"/>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2" name="Freeform 92"/>
            <p:cNvSpPr>
              <a:spLocks/>
            </p:cNvSpPr>
            <p:nvPr/>
          </p:nvSpPr>
          <p:spPr bwMode="invGray">
            <a:xfrm>
              <a:off x="4683" y="3413"/>
              <a:ext cx="26" cy="20"/>
            </a:xfrm>
            <a:custGeom>
              <a:avLst/>
              <a:gdLst/>
              <a:ahLst/>
              <a:cxnLst>
                <a:cxn ang="0">
                  <a:pos x="31" y="1"/>
                </a:cxn>
                <a:cxn ang="0">
                  <a:pos x="10" y="2"/>
                </a:cxn>
                <a:cxn ang="0">
                  <a:pos x="13" y="15"/>
                </a:cxn>
                <a:cxn ang="0">
                  <a:pos x="25" y="19"/>
                </a:cxn>
                <a:cxn ang="0">
                  <a:pos x="31" y="1"/>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3" name="Freeform 93"/>
            <p:cNvSpPr>
              <a:spLocks/>
            </p:cNvSpPr>
            <p:nvPr/>
          </p:nvSpPr>
          <p:spPr bwMode="invGray">
            <a:xfrm>
              <a:off x="4657" y="3388"/>
              <a:ext cx="26" cy="35"/>
            </a:xfrm>
            <a:custGeom>
              <a:avLst/>
              <a:gdLst/>
              <a:ahLst/>
              <a:cxnLst>
                <a:cxn ang="0">
                  <a:pos x="28" y="16"/>
                </a:cxn>
                <a:cxn ang="0">
                  <a:pos x="19" y="2"/>
                </a:cxn>
                <a:cxn ang="0">
                  <a:pos x="10" y="25"/>
                </a:cxn>
                <a:cxn ang="0">
                  <a:pos x="19" y="35"/>
                </a:cxn>
                <a:cxn ang="0">
                  <a:pos x="27" y="29"/>
                </a:cxn>
                <a:cxn ang="0">
                  <a:pos x="28" y="16"/>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4" name="Freeform 94"/>
            <p:cNvSpPr>
              <a:spLocks/>
            </p:cNvSpPr>
            <p:nvPr/>
          </p:nvSpPr>
          <p:spPr bwMode="invGray">
            <a:xfrm>
              <a:off x="4625" y="3372"/>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5" name="Freeform 95"/>
            <p:cNvSpPr>
              <a:spLocks/>
            </p:cNvSpPr>
            <p:nvPr/>
          </p:nvSpPr>
          <p:spPr bwMode="invGray">
            <a:xfrm>
              <a:off x="4665" y="3425"/>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6" name="Freeform 96"/>
            <p:cNvSpPr>
              <a:spLocks/>
            </p:cNvSpPr>
            <p:nvPr/>
          </p:nvSpPr>
          <p:spPr bwMode="invGray">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7" name="Freeform 97"/>
            <p:cNvSpPr>
              <a:spLocks/>
            </p:cNvSpPr>
            <p:nvPr/>
          </p:nvSpPr>
          <p:spPr bwMode="invGray">
            <a:xfrm>
              <a:off x="3139" y="2155"/>
              <a:ext cx="40" cy="12"/>
            </a:xfrm>
            <a:custGeom>
              <a:avLst/>
              <a:gdLst/>
              <a:ahLst/>
              <a:cxnLst>
                <a:cxn ang="0">
                  <a:pos x="24" y="0"/>
                </a:cxn>
                <a:cxn ang="0">
                  <a:pos x="12" y="2"/>
                </a:cxn>
                <a:cxn ang="0">
                  <a:pos x="32" y="16"/>
                </a:cxn>
                <a:cxn ang="0">
                  <a:pos x="44" y="14"/>
                </a:cxn>
                <a:cxn ang="0">
                  <a:pos x="24" y="0"/>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8" name="Freeform 98"/>
            <p:cNvSpPr>
              <a:spLocks/>
            </p:cNvSpPr>
            <p:nvPr/>
          </p:nvSpPr>
          <p:spPr bwMode="invGray">
            <a:xfrm>
              <a:off x="3344" y="1999"/>
              <a:ext cx="42" cy="28"/>
            </a:xfrm>
            <a:custGeom>
              <a:avLst/>
              <a:gdLst/>
              <a:ahLst/>
              <a:cxnLst>
                <a:cxn ang="0">
                  <a:pos x="57" y="4"/>
                </a:cxn>
                <a:cxn ang="0">
                  <a:pos x="25" y="24"/>
                </a:cxn>
                <a:cxn ang="0">
                  <a:pos x="11" y="34"/>
                </a:cxn>
                <a:cxn ang="0">
                  <a:pos x="9" y="4"/>
                </a:cxn>
                <a:cxn ang="0">
                  <a:pos x="21" y="0"/>
                </a:cxn>
                <a:cxn ang="0">
                  <a:pos x="57" y="4"/>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9" name="Freeform 99"/>
            <p:cNvSpPr>
              <a:spLocks/>
            </p:cNvSpPr>
            <p:nvPr/>
          </p:nvSpPr>
          <p:spPr bwMode="invGray">
            <a:xfrm>
              <a:off x="3374" y="2012"/>
              <a:ext cx="50" cy="20"/>
            </a:xfrm>
            <a:custGeom>
              <a:avLst/>
              <a:gdLst/>
              <a:ahLst/>
              <a:cxnLst>
                <a:cxn ang="0">
                  <a:pos x="29" y="0"/>
                </a:cxn>
                <a:cxn ang="0">
                  <a:pos x="11" y="6"/>
                </a:cxn>
                <a:cxn ang="0">
                  <a:pos x="57" y="26"/>
                </a:cxn>
                <a:cxn ang="0">
                  <a:pos x="63" y="24"/>
                </a:cxn>
                <a:cxn ang="0">
                  <a:pos x="29" y="0"/>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0" name="Freeform 100"/>
            <p:cNvSpPr>
              <a:spLocks/>
            </p:cNvSpPr>
            <p:nvPr/>
          </p:nvSpPr>
          <p:spPr bwMode="invGray">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1" name="Freeform 101"/>
            <p:cNvSpPr>
              <a:spLocks/>
            </p:cNvSpPr>
            <p:nvPr/>
          </p:nvSpPr>
          <p:spPr bwMode="invGray">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2" name="Freeform 102"/>
            <p:cNvSpPr>
              <a:spLocks/>
            </p:cNvSpPr>
            <p:nvPr/>
          </p:nvSpPr>
          <p:spPr bwMode="invGray">
            <a:xfrm>
              <a:off x="3867" y="2041"/>
              <a:ext cx="46" cy="24"/>
            </a:xfrm>
            <a:custGeom>
              <a:avLst/>
              <a:gdLst/>
              <a:ahLst/>
              <a:cxnLst>
                <a:cxn ang="0">
                  <a:pos x="32" y="4"/>
                </a:cxn>
                <a:cxn ang="0">
                  <a:pos x="62" y="10"/>
                </a:cxn>
                <a:cxn ang="0">
                  <a:pos x="30" y="32"/>
                </a:cxn>
                <a:cxn ang="0">
                  <a:pos x="6" y="22"/>
                </a:cxn>
                <a:cxn ang="0">
                  <a:pos x="32" y="4"/>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3" name="Freeform 103"/>
            <p:cNvSpPr>
              <a:spLocks/>
            </p:cNvSpPr>
            <p:nvPr/>
          </p:nvSpPr>
          <p:spPr bwMode="invGray">
            <a:xfrm>
              <a:off x="3846" y="2070"/>
              <a:ext cx="37" cy="17"/>
            </a:xfrm>
            <a:custGeom>
              <a:avLst/>
              <a:gdLst/>
              <a:ahLst/>
              <a:cxnLst>
                <a:cxn ang="0">
                  <a:pos x="20" y="1"/>
                </a:cxn>
                <a:cxn ang="0">
                  <a:pos x="6" y="5"/>
                </a:cxn>
                <a:cxn ang="0">
                  <a:pos x="38" y="23"/>
                </a:cxn>
                <a:cxn ang="0">
                  <a:pos x="20" y="1"/>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4" name="Freeform 104"/>
            <p:cNvSpPr>
              <a:spLocks/>
            </p:cNvSpPr>
            <p:nvPr/>
          </p:nvSpPr>
          <p:spPr bwMode="invGray">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5" name="Freeform 105"/>
            <p:cNvSpPr>
              <a:spLocks/>
            </p:cNvSpPr>
            <p:nvPr/>
          </p:nvSpPr>
          <p:spPr bwMode="invGray">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6" name="Freeform 106"/>
            <p:cNvSpPr>
              <a:spLocks/>
            </p:cNvSpPr>
            <p:nvPr/>
          </p:nvSpPr>
          <p:spPr bwMode="invGray">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7" name="Freeform 107"/>
            <p:cNvSpPr>
              <a:spLocks/>
            </p:cNvSpPr>
            <p:nvPr/>
          </p:nvSpPr>
          <p:spPr bwMode="invGray">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8" name="Freeform 108"/>
            <p:cNvSpPr>
              <a:spLocks/>
            </p:cNvSpPr>
            <p:nvPr/>
          </p:nvSpPr>
          <p:spPr bwMode="invGray">
            <a:xfrm>
              <a:off x="2955" y="1997"/>
              <a:ext cx="19" cy="22"/>
            </a:xfrm>
            <a:custGeom>
              <a:avLst/>
              <a:gdLst/>
              <a:ahLst/>
              <a:cxnLst>
                <a:cxn ang="0">
                  <a:pos x="18" y="0"/>
                </a:cxn>
                <a:cxn ang="0">
                  <a:pos x="0" y="18"/>
                </a:cxn>
                <a:cxn ang="0">
                  <a:pos x="18" y="26"/>
                </a:cxn>
                <a:cxn ang="0">
                  <a:pos x="18" y="0"/>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9" name="Freeform 109"/>
            <p:cNvSpPr>
              <a:spLocks/>
            </p:cNvSpPr>
            <p:nvPr/>
          </p:nvSpPr>
          <p:spPr bwMode="invGray">
            <a:xfrm>
              <a:off x="2979" y="1996"/>
              <a:ext cx="37" cy="27"/>
            </a:xfrm>
            <a:custGeom>
              <a:avLst/>
              <a:gdLst/>
              <a:ahLst/>
              <a:cxnLst>
                <a:cxn ang="0">
                  <a:pos x="14" y="6"/>
                </a:cxn>
                <a:cxn ang="0">
                  <a:pos x="0" y="18"/>
                </a:cxn>
                <a:cxn ang="0">
                  <a:pos x="6" y="32"/>
                </a:cxn>
                <a:cxn ang="0">
                  <a:pos x="18" y="36"/>
                </a:cxn>
                <a:cxn ang="0">
                  <a:pos x="40" y="26"/>
                </a:cxn>
                <a:cxn ang="0">
                  <a:pos x="14" y="6"/>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0" name="Freeform 110"/>
            <p:cNvSpPr>
              <a:spLocks/>
            </p:cNvSpPr>
            <p:nvPr/>
          </p:nvSpPr>
          <p:spPr bwMode="invGray">
            <a:xfrm>
              <a:off x="3040" y="1987"/>
              <a:ext cx="20" cy="16"/>
            </a:xfrm>
            <a:custGeom>
              <a:avLst/>
              <a:gdLst/>
              <a:ahLst/>
              <a:cxnLst>
                <a:cxn ang="0">
                  <a:pos x="11" y="0"/>
                </a:cxn>
                <a:cxn ang="0">
                  <a:pos x="3" y="12"/>
                </a:cxn>
                <a:cxn ang="0">
                  <a:pos x="19" y="22"/>
                </a:cxn>
                <a:cxn ang="0">
                  <a:pos x="11" y="0"/>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1" name="Freeform 111"/>
            <p:cNvSpPr>
              <a:spLocks/>
            </p:cNvSpPr>
            <p:nvPr/>
          </p:nvSpPr>
          <p:spPr bwMode="invGray">
            <a:xfrm>
              <a:off x="3022" y="2005"/>
              <a:ext cx="15" cy="13"/>
            </a:xfrm>
            <a:custGeom>
              <a:avLst/>
              <a:gdLst/>
              <a:ahLst/>
              <a:cxnLst>
                <a:cxn ang="0">
                  <a:pos x="11" y="0"/>
                </a:cxn>
                <a:cxn ang="0">
                  <a:pos x="9" y="18"/>
                </a:cxn>
                <a:cxn ang="0">
                  <a:pos x="11" y="0"/>
                </a:cxn>
              </a:cxnLst>
              <a:rect l="0" t="0" r="r" b="b"/>
              <a:pathLst>
                <a:path w="20" h="18">
                  <a:moveTo>
                    <a:pt x="11" y="0"/>
                  </a:moveTo>
                  <a:cubicBezTo>
                    <a:pt x="1" y="14"/>
                    <a:pt x="0" y="9"/>
                    <a:pt x="9" y="18"/>
                  </a:cubicBezTo>
                  <a:cubicBezTo>
                    <a:pt x="20" y="14"/>
                    <a:pt x="16" y="18"/>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2" name="Freeform 112"/>
            <p:cNvSpPr>
              <a:spLocks/>
            </p:cNvSpPr>
            <p:nvPr/>
          </p:nvSpPr>
          <p:spPr bwMode="invGray">
            <a:xfrm>
              <a:off x="4162" y="2021"/>
              <a:ext cx="18" cy="33"/>
            </a:xfrm>
            <a:custGeom>
              <a:avLst/>
              <a:gdLst/>
              <a:ahLst/>
              <a:cxnLst>
                <a:cxn ang="0">
                  <a:pos x="24" y="0"/>
                </a:cxn>
                <a:cxn ang="0">
                  <a:pos x="8" y="16"/>
                </a:cxn>
                <a:cxn ang="0">
                  <a:pos x="0" y="34"/>
                </a:cxn>
                <a:cxn ang="0">
                  <a:pos x="16" y="40"/>
                </a:cxn>
                <a:cxn ang="0">
                  <a:pos x="24" y="0"/>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3" name="Freeform 113"/>
            <p:cNvSpPr>
              <a:spLocks/>
            </p:cNvSpPr>
            <p:nvPr/>
          </p:nvSpPr>
          <p:spPr bwMode="invGray">
            <a:xfrm>
              <a:off x="3278" y="3473"/>
              <a:ext cx="31" cy="18"/>
            </a:xfrm>
            <a:custGeom>
              <a:avLst/>
              <a:gdLst/>
              <a:ahLst/>
              <a:cxnLst>
                <a:cxn ang="0">
                  <a:pos x="30" y="0"/>
                </a:cxn>
                <a:cxn ang="0">
                  <a:pos x="26" y="24"/>
                </a:cxn>
                <a:cxn ang="0">
                  <a:pos x="30" y="0"/>
                </a:cxn>
              </a:cxnLst>
              <a:rect l="0" t="0" r="r" b="b"/>
              <a:pathLst>
                <a:path w="41" h="24">
                  <a:moveTo>
                    <a:pt x="30" y="0"/>
                  </a:moveTo>
                  <a:cubicBezTo>
                    <a:pt x="4" y="4"/>
                    <a:pt x="0" y="17"/>
                    <a:pt x="26" y="24"/>
                  </a:cubicBezTo>
                  <a:cubicBezTo>
                    <a:pt x="41" y="19"/>
                    <a:pt x="38" y="10"/>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4" name="Freeform 114"/>
            <p:cNvSpPr>
              <a:spLocks/>
            </p:cNvSpPr>
            <p:nvPr/>
          </p:nvSpPr>
          <p:spPr bwMode="invGray">
            <a:xfrm>
              <a:off x="3318" y="3466"/>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5" name="Freeform 115"/>
            <p:cNvSpPr>
              <a:spLocks/>
            </p:cNvSpPr>
            <p:nvPr/>
          </p:nvSpPr>
          <p:spPr bwMode="invGray">
            <a:xfrm>
              <a:off x="3251" y="3312"/>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6" name="Freeform 116"/>
            <p:cNvSpPr>
              <a:spLocks/>
            </p:cNvSpPr>
            <p:nvPr/>
          </p:nvSpPr>
          <p:spPr bwMode="invGray">
            <a:xfrm>
              <a:off x="3311" y="3239"/>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7" name="Freeform 117"/>
            <p:cNvSpPr>
              <a:spLocks/>
            </p:cNvSpPr>
            <p:nvPr/>
          </p:nvSpPr>
          <p:spPr bwMode="invGray">
            <a:xfrm>
              <a:off x="3287" y="3238"/>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8" name="Freeform 118"/>
            <p:cNvSpPr>
              <a:spLocks/>
            </p:cNvSpPr>
            <p:nvPr/>
          </p:nvSpPr>
          <p:spPr bwMode="invGray">
            <a:xfrm>
              <a:off x="3276" y="3260"/>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9" name="Freeform 119"/>
            <p:cNvSpPr>
              <a:spLocks/>
            </p:cNvSpPr>
            <p:nvPr/>
          </p:nvSpPr>
          <p:spPr bwMode="invGray">
            <a:xfrm>
              <a:off x="3251" y="3294"/>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10" name="Freeform 120"/>
            <p:cNvSpPr>
              <a:spLocks/>
            </p:cNvSpPr>
            <p:nvPr/>
          </p:nvSpPr>
          <p:spPr bwMode="invGray">
            <a:xfrm>
              <a:off x="3270" y="3281"/>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11" name="Freeform 121"/>
            <p:cNvSpPr>
              <a:spLocks/>
            </p:cNvSpPr>
            <p:nvPr/>
          </p:nvSpPr>
          <p:spPr bwMode="invGray">
            <a:xfrm>
              <a:off x="2537" y="229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12" name="Freeform 122"/>
            <p:cNvSpPr>
              <a:spLocks/>
            </p:cNvSpPr>
            <p:nvPr/>
          </p:nvSpPr>
          <p:spPr bwMode="invGray">
            <a:xfrm>
              <a:off x="2476" y="2259"/>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13" name="Freeform 123"/>
            <p:cNvSpPr>
              <a:spLocks/>
            </p:cNvSpPr>
            <p:nvPr/>
          </p:nvSpPr>
          <p:spPr bwMode="invGray">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grpSp>
      <p:pic>
        <p:nvPicPr>
          <p:cNvPr id="114" name="Picture 7" descr="artplus_nature_naturalcity42_a"/>
          <p:cNvPicPr>
            <a:picLocks noChangeAspect="1" noChangeArrowheads="1"/>
          </p:cNvPicPr>
          <p:nvPr/>
        </p:nvPicPr>
        <p:blipFill>
          <a:blip r:embed="rId3" cstate="print"/>
          <a:srcRect/>
          <a:stretch>
            <a:fillRect/>
          </a:stretch>
        </p:blipFill>
        <p:spPr bwMode="auto">
          <a:xfrm>
            <a:off x="4870450" y="3167063"/>
            <a:ext cx="4425950" cy="2989262"/>
          </a:xfrm>
          <a:prstGeom prst="rect">
            <a:avLst/>
          </a:prstGeom>
          <a:noFill/>
          <a:ln w="9525">
            <a:noFill/>
            <a:miter lim="800000"/>
            <a:headEnd/>
            <a:tailEnd/>
          </a:ln>
        </p:spPr>
      </p:pic>
      <p:pic>
        <p:nvPicPr>
          <p:cNvPr id="115" name="Picture 12" descr="artplus_nature_naturalcity42_i"/>
          <p:cNvPicPr>
            <a:picLocks noChangeAspect="1" noChangeArrowheads="1"/>
          </p:cNvPicPr>
          <p:nvPr/>
        </p:nvPicPr>
        <p:blipFill>
          <a:blip r:embed="rId4" cstate="print"/>
          <a:srcRect/>
          <a:stretch>
            <a:fillRect/>
          </a:stretch>
        </p:blipFill>
        <p:spPr bwMode="auto">
          <a:xfrm>
            <a:off x="6956425" y="3352800"/>
            <a:ext cx="1654175" cy="877888"/>
          </a:xfrm>
          <a:prstGeom prst="rect">
            <a:avLst/>
          </a:prstGeom>
          <a:noFill/>
          <a:ln w="9525">
            <a:noFill/>
            <a:miter lim="800000"/>
            <a:headEnd/>
            <a:tailEnd/>
          </a:ln>
        </p:spPr>
      </p:pic>
      <p:pic>
        <p:nvPicPr>
          <p:cNvPr id="116" name="Picture 10" descr="artplus_nature_naturalcity42_c"/>
          <p:cNvPicPr>
            <a:picLocks noChangeAspect="1" noChangeArrowheads="1"/>
          </p:cNvPicPr>
          <p:nvPr/>
        </p:nvPicPr>
        <p:blipFill>
          <a:blip r:embed="rId5" cstate="print"/>
          <a:srcRect/>
          <a:stretch>
            <a:fillRect/>
          </a:stretch>
        </p:blipFill>
        <p:spPr bwMode="auto">
          <a:xfrm>
            <a:off x="9296400" y="2895600"/>
            <a:ext cx="1112838" cy="866775"/>
          </a:xfrm>
          <a:prstGeom prst="rect">
            <a:avLst/>
          </a:prstGeom>
          <a:noFill/>
          <a:ln w="9525">
            <a:noFill/>
            <a:miter lim="800000"/>
            <a:headEnd/>
            <a:tailEnd/>
          </a:ln>
        </p:spPr>
      </p:pic>
      <p:pic>
        <p:nvPicPr>
          <p:cNvPr id="117" name="Picture 13" descr="artplus_nature_naturalcity42_f"/>
          <p:cNvPicPr>
            <a:picLocks noChangeAspect="1" noChangeArrowheads="1"/>
          </p:cNvPicPr>
          <p:nvPr/>
        </p:nvPicPr>
        <p:blipFill>
          <a:blip r:embed="rId6" cstate="print"/>
          <a:srcRect/>
          <a:stretch>
            <a:fillRect/>
          </a:stretch>
        </p:blipFill>
        <p:spPr bwMode="auto">
          <a:xfrm>
            <a:off x="4994275" y="4594225"/>
            <a:ext cx="4911725" cy="1882775"/>
          </a:xfrm>
          <a:prstGeom prst="rect">
            <a:avLst/>
          </a:prstGeom>
          <a:noFill/>
          <a:ln w="9525">
            <a:noFill/>
            <a:miter lim="800000"/>
            <a:headEnd/>
            <a:tailEnd/>
          </a:ln>
        </p:spPr>
      </p:pic>
      <p:sp>
        <p:nvSpPr>
          <p:cNvPr id="118" name="Text Box 126"/>
          <p:cNvSpPr txBox="1">
            <a:spLocks noChangeArrowheads="1"/>
          </p:cNvSpPr>
          <p:nvPr/>
        </p:nvSpPr>
        <p:spPr bwMode="auto">
          <a:xfrm>
            <a:off x="8007350" y="152400"/>
            <a:ext cx="984250" cy="396875"/>
          </a:xfrm>
          <a:prstGeom prst="rect">
            <a:avLst/>
          </a:prstGeom>
          <a:noFill/>
          <a:ln w="9525">
            <a:noFill/>
            <a:miter lim="800000"/>
            <a:headEnd/>
            <a:tailEnd/>
          </a:ln>
          <a:effectLst/>
        </p:spPr>
        <p:txBody>
          <a:bodyPr wrap="none">
            <a:spAutoFit/>
          </a:bodyPr>
          <a:lstStyle/>
          <a:p>
            <a:pPr algn="r">
              <a:defRPr/>
            </a:pPr>
            <a:r>
              <a:rPr lang="en-US" sz="2000" b="1">
                <a:solidFill>
                  <a:srgbClr val="000000"/>
                </a:solidFill>
                <a:latin typeface="Verdana" pitchFamily="34" charset="0"/>
              </a:rPr>
              <a:t>LOGO</a:t>
            </a:r>
          </a:p>
        </p:txBody>
      </p:sp>
      <p:pic>
        <p:nvPicPr>
          <p:cNvPr id="119" name="Picture 9" descr="artplus_nature_naturalcity42_b"/>
          <p:cNvPicPr>
            <a:picLocks noChangeAspect="1" noChangeArrowheads="1"/>
          </p:cNvPicPr>
          <p:nvPr/>
        </p:nvPicPr>
        <p:blipFill>
          <a:blip r:embed="rId7" cstate="print"/>
          <a:srcRect/>
          <a:stretch>
            <a:fillRect/>
          </a:stretch>
        </p:blipFill>
        <p:spPr bwMode="auto">
          <a:xfrm>
            <a:off x="5195888" y="3097213"/>
            <a:ext cx="2971800" cy="571500"/>
          </a:xfrm>
          <a:prstGeom prst="rect">
            <a:avLst/>
          </a:prstGeom>
          <a:noFill/>
          <a:ln w="9525">
            <a:noFill/>
            <a:miter lim="800000"/>
            <a:headEnd/>
            <a:tailEnd/>
          </a:ln>
        </p:spPr>
      </p:pic>
      <p:pic>
        <p:nvPicPr>
          <p:cNvPr id="120" name="Picture 8" descr="artplus_nature_naturalcity42_e"/>
          <p:cNvPicPr>
            <a:picLocks noChangeAspect="1" noChangeArrowheads="1"/>
          </p:cNvPicPr>
          <p:nvPr/>
        </p:nvPicPr>
        <p:blipFill>
          <a:blip r:embed="rId8" cstate="print"/>
          <a:srcRect/>
          <a:stretch>
            <a:fillRect/>
          </a:stretch>
        </p:blipFill>
        <p:spPr bwMode="auto">
          <a:xfrm>
            <a:off x="5943600" y="1993900"/>
            <a:ext cx="1546225" cy="1663700"/>
          </a:xfrm>
          <a:prstGeom prst="rect">
            <a:avLst/>
          </a:prstGeom>
          <a:noFill/>
          <a:ln w="9525">
            <a:noFill/>
            <a:miter lim="800000"/>
            <a:headEnd/>
            <a:tailEnd/>
          </a:ln>
        </p:spPr>
      </p:pic>
      <p:pic>
        <p:nvPicPr>
          <p:cNvPr id="121" name="Picture 11" descr="artplus_nature_naturalcity42_d"/>
          <p:cNvPicPr>
            <a:picLocks noChangeAspect="1" noChangeArrowheads="1"/>
          </p:cNvPicPr>
          <p:nvPr/>
        </p:nvPicPr>
        <p:blipFill>
          <a:blip r:embed="rId9" cstate="print"/>
          <a:srcRect/>
          <a:stretch>
            <a:fillRect/>
          </a:stretch>
        </p:blipFill>
        <p:spPr bwMode="auto">
          <a:xfrm>
            <a:off x="5626100" y="2862263"/>
            <a:ext cx="623888" cy="579437"/>
          </a:xfrm>
          <a:prstGeom prst="rect">
            <a:avLst/>
          </a:prstGeom>
          <a:noFill/>
          <a:ln w="9525">
            <a:noFill/>
            <a:miter lim="800000"/>
            <a:headEnd/>
            <a:tailEnd/>
          </a:ln>
        </p:spPr>
      </p:pic>
      <p:pic>
        <p:nvPicPr>
          <p:cNvPr id="122" name="Picture 128" descr="a1"/>
          <p:cNvPicPr>
            <a:picLocks noChangeAspect="1" noChangeArrowheads="1"/>
          </p:cNvPicPr>
          <p:nvPr userDrawn="1"/>
        </p:nvPicPr>
        <p:blipFill>
          <a:blip r:embed="rId10" cstate="print"/>
          <a:srcRect/>
          <a:stretch>
            <a:fillRect/>
          </a:stretch>
        </p:blipFill>
        <p:spPr bwMode="auto">
          <a:xfrm>
            <a:off x="9359900" y="95250"/>
            <a:ext cx="1803400" cy="2070100"/>
          </a:xfrm>
          <a:prstGeom prst="rect">
            <a:avLst/>
          </a:prstGeom>
          <a:noFill/>
          <a:ln w="9525">
            <a:noFill/>
            <a:miter lim="800000"/>
            <a:headEnd/>
            <a:tailEnd/>
          </a:ln>
        </p:spPr>
      </p:pic>
      <p:pic>
        <p:nvPicPr>
          <p:cNvPr id="123" name="Picture 129" descr="b_1"/>
          <p:cNvPicPr>
            <a:picLocks noChangeAspect="1" noChangeArrowheads="1"/>
          </p:cNvPicPr>
          <p:nvPr userDrawn="1"/>
        </p:nvPicPr>
        <p:blipFill>
          <a:blip r:embed="rId11" cstate="print"/>
          <a:srcRect/>
          <a:stretch>
            <a:fillRect/>
          </a:stretch>
        </p:blipFill>
        <p:spPr bwMode="auto">
          <a:xfrm>
            <a:off x="10204450" y="1968500"/>
            <a:ext cx="1079500" cy="469900"/>
          </a:xfrm>
          <a:prstGeom prst="rect">
            <a:avLst/>
          </a:prstGeom>
          <a:noFill/>
          <a:ln w="9525">
            <a:noFill/>
            <a:miter lim="800000"/>
            <a:headEnd/>
            <a:tailEnd/>
          </a:ln>
        </p:spPr>
      </p:pic>
      <p:sp>
        <p:nvSpPr>
          <p:cNvPr id="4098" name="Rectangle 2"/>
          <p:cNvSpPr>
            <a:spLocks noGrp="1" noChangeArrowheads="1"/>
          </p:cNvSpPr>
          <p:nvPr>
            <p:ph type="ctrTitle"/>
          </p:nvPr>
        </p:nvSpPr>
        <p:spPr>
          <a:xfrm>
            <a:off x="304800" y="4419600"/>
            <a:ext cx="6400800" cy="1143000"/>
          </a:xfrm>
        </p:spPr>
        <p:txBody>
          <a:bodyPr/>
          <a:lstStyle>
            <a:lvl1pPr algn="l">
              <a:defRPr sz="4300">
                <a:solidFill>
                  <a:schemeClr val="bg1"/>
                </a:solidFill>
              </a:defRPr>
            </a:lvl1pPr>
          </a:lstStyle>
          <a:p>
            <a:r>
              <a:rPr lang="en-US"/>
              <a:t>Click to edit Master title style</a:t>
            </a:r>
          </a:p>
        </p:txBody>
      </p:sp>
      <p:sp>
        <p:nvSpPr>
          <p:cNvPr id="4099" name="Rectangle 3"/>
          <p:cNvSpPr>
            <a:spLocks noGrp="1" noChangeArrowheads="1"/>
          </p:cNvSpPr>
          <p:nvPr>
            <p:ph type="subTitle" idx="1"/>
          </p:nvPr>
        </p:nvSpPr>
        <p:spPr>
          <a:xfrm>
            <a:off x="304800" y="5715000"/>
            <a:ext cx="6400800" cy="381000"/>
          </a:xfrm>
        </p:spPr>
        <p:txBody>
          <a:bodyPr/>
          <a:lstStyle>
            <a:lvl1pPr marL="0" indent="0">
              <a:buFont typeface="Wingdings" pitchFamily="2" charset="2"/>
              <a:buNone/>
              <a:defRPr sz="1800" b="1" i="1">
                <a:solidFill>
                  <a:schemeClr val="bg1"/>
                </a:solidFill>
              </a:defRPr>
            </a:lvl1pPr>
          </a:lstStyle>
          <a:p>
            <a:r>
              <a:rPr lang="en-US"/>
              <a:t>Click to edit Master subtitle style</a:t>
            </a:r>
          </a:p>
        </p:txBody>
      </p:sp>
      <p:sp>
        <p:nvSpPr>
          <p:cNvPr id="124" name="Rectangle 4"/>
          <p:cNvSpPr>
            <a:spLocks noGrp="1" noChangeArrowheads="1"/>
          </p:cNvSpPr>
          <p:nvPr>
            <p:ph type="dt" sz="half" idx="10"/>
          </p:nvPr>
        </p:nvSpPr>
        <p:spPr>
          <a:xfrm>
            <a:off x="304800" y="6477000"/>
            <a:ext cx="2133600" cy="168275"/>
          </a:xfrm>
        </p:spPr>
        <p:txBody>
          <a:bodyPr/>
          <a:lstStyle>
            <a:lvl1pPr>
              <a:defRPr/>
            </a:lvl1pPr>
          </a:lstStyle>
          <a:p>
            <a:pPr>
              <a:defRPr/>
            </a:pPr>
            <a:endParaRPr lang="en-US"/>
          </a:p>
        </p:txBody>
      </p:sp>
      <p:sp>
        <p:nvSpPr>
          <p:cNvPr id="125" name="Rectangle 5"/>
          <p:cNvSpPr>
            <a:spLocks noGrp="1" noChangeArrowheads="1"/>
          </p:cNvSpPr>
          <p:nvPr>
            <p:ph type="ftr" sz="quarter" idx="11"/>
          </p:nvPr>
        </p:nvSpPr>
        <p:spPr>
          <a:xfrm>
            <a:off x="6705600" y="6477000"/>
            <a:ext cx="2286000" cy="168275"/>
          </a:xfrm>
        </p:spPr>
        <p:txBody>
          <a:bodyPr/>
          <a:lstStyle>
            <a:lvl1pPr algn="r">
              <a:defRPr/>
            </a:lvl1pPr>
          </a:lstStyle>
          <a:p>
            <a:pPr>
              <a:defRPr/>
            </a:pPr>
            <a:endParaRPr lang="en-US"/>
          </a:p>
        </p:txBody>
      </p:sp>
      <p:sp>
        <p:nvSpPr>
          <p:cNvPr id="126" name="Rectangle 6"/>
          <p:cNvSpPr>
            <a:spLocks noGrp="1" noChangeArrowheads="1"/>
          </p:cNvSpPr>
          <p:nvPr>
            <p:ph type="sldNum" sz="quarter" idx="12"/>
          </p:nvPr>
        </p:nvSpPr>
        <p:spPr>
          <a:xfrm>
            <a:off x="3657600" y="6477000"/>
            <a:ext cx="2133600" cy="168275"/>
          </a:xfrm>
        </p:spPr>
        <p:txBody>
          <a:bodyPr/>
          <a:lstStyle>
            <a:lvl1pPr algn="ctr">
              <a:defRPr/>
            </a:lvl1pPr>
          </a:lstStyle>
          <a:p>
            <a:pPr>
              <a:defRPr/>
            </a:pPr>
            <a:fld id="{2B8F79E5-B105-436C-A3B1-7ECB0B9DDAC9}" type="slidenum">
              <a:rPr lang="en-US"/>
              <a:pPr>
                <a:defRPr/>
              </a:pPr>
              <a:t>‹#›</a:t>
            </a:fld>
            <a:endParaRPr lang="en-US"/>
          </a:p>
        </p:txBody>
      </p:sp>
    </p:spTree>
    <p:extLst>
      <p:ext uri="{BB962C8B-B14F-4D97-AF65-F5344CB8AC3E}">
        <p14:creationId xmlns:p14="http://schemas.microsoft.com/office/powerpoint/2010/main" xmlns="" val="299713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fade">
                                      <p:cBhvr>
                                        <p:cTn id="10" dur="2000"/>
                                        <p:tgtEl>
                                          <p:spTgt spid="114"/>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19"/>
                                        </p:tgtEl>
                                        <p:attrNameLst>
                                          <p:attrName>style.visibility</p:attrName>
                                        </p:attrNameLst>
                                      </p:cBhvr>
                                      <p:to>
                                        <p:strVal val="visible"/>
                                      </p:to>
                                    </p:set>
                                    <p:animEffect transition="in" filter="fade">
                                      <p:cBhvr>
                                        <p:cTn id="14" dur="1000"/>
                                        <p:tgtEl>
                                          <p:spTgt spid="119"/>
                                        </p:tgtEl>
                                      </p:cBhvr>
                                    </p:animEffect>
                                  </p:childTnLst>
                                </p:cTn>
                              </p:par>
                            </p:childTnLst>
                          </p:cTn>
                        </p:par>
                        <p:par>
                          <p:cTn id="15" fill="hold">
                            <p:stCondLst>
                              <p:cond delay="3000"/>
                            </p:stCondLst>
                            <p:childTnLst>
                              <p:par>
                                <p:cTn id="16" presetID="22" presetClass="entr" presetSubtype="4" fill="hold" nodeType="afterEffect">
                                  <p:stCondLst>
                                    <p:cond delay="0"/>
                                  </p:stCondLst>
                                  <p:childTnLst>
                                    <p:set>
                                      <p:cBhvr>
                                        <p:cTn id="17" dur="1" fill="hold">
                                          <p:stCondLst>
                                            <p:cond delay="0"/>
                                          </p:stCondLst>
                                        </p:cTn>
                                        <p:tgtEl>
                                          <p:spTgt spid="121"/>
                                        </p:tgtEl>
                                        <p:attrNameLst>
                                          <p:attrName>style.visibility</p:attrName>
                                        </p:attrNameLst>
                                      </p:cBhvr>
                                      <p:to>
                                        <p:strVal val="visible"/>
                                      </p:to>
                                    </p:set>
                                    <p:animEffect transition="in" filter="wipe(down)">
                                      <p:cBhvr>
                                        <p:cTn id="18" dur="500"/>
                                        <p:tgtEl>
                                          <p:spTgt spid="121"/>
                                        </p:tgtEl>
                                      </p:cBhvr>
                                    </p:animEffect>
                                  </p:childTnLst>
                                </p:cTn>
                              </p:par>
                            </p:childTnLst>
                          </p:cTn>
                        </p:par>
                        <p:par>
                          <p:cTn id="19" fill="hold">
                            <p:stCondLst>
                              <p:cond delay="3500"/>
                            </p:stCondLst>
                            <p:childTnLst>
                              <p:par>
                                <p:cTn id="20" presetID="22" presetClass="entr" presetSubtype="4" fill="hold" nodeType="afterEffect">
                                  <p:stCondLst>
                                    <p:cond delay="0"/>
                                  </p:stCondLst>
                                  <p:childTnLst>
                                    <p:set>
                                      <p:cBhvr>
                                        <p:cTn id="21" dur="1" fill="hold">
                                          <p:stCondLst>
                                            <p:cond delay="0"/>
                                          </p:stCondLst>
                                        </p:cTn>
                                        <p:tgtEl>
                                          <p:spTgt spid="120"/>
                                        </p:tgtEl>
                                        <p:attrNameLst>
                                          <p:attrName>style.visibility</p:attrName>
                                        </p:attrNameLst>
                                      </p:cBhvr>
                                      <p:to>
                                        <p:strVal val="visible"/>
                                      </p:to>
                                    </p:set>
                                    <p:animEffect transition="in" filter="wipe(down)">
                                      <p:cBhvr>
                                        <p:cTn id="22" dur="500"/>
                                        <p:tgtEl>
                                          <p:spTgt spid="120"/>
                                        </p:tgtEl>
                                      </p:cBhvr>
                                    </p:animEffect>
                                  </p:childTnLst>
                                </p:cTn>
                              </p:par>
                            </p:childTnLst>
                          </p:cTn>
                        </p:par>
                        <p:par>
                          <p:cTn id="23" fill="hold">
                            <p:stCondLst>
                              <p:cond delay="4000"/>
                            </p:stCondLst>
                            <p:childTnLst>
                              <p:par>
                                <p:cTn id="24" presetID="35" presetClass="path" presetSubtype="0" accel="50000" decel="50000" fill="hold" nodeType="afterEffect">
                                  <p:stCondLst>
                                    <p:cond delay="0"/>
                                  </p:stCondLst>
                                  <p:childTnLst>
                                    <p:animMotion origin="layout" path="M -5.55556E-7 2.37743E-6 L -0.21076 0.04787 " pathEditMode="relative" rAng="0" ptsTypes="AA">
                                      <p:cBhvr>
                                        <p:cTn id="25" dur="2000" fill="hold"/>
                                        <p:tgtEl>
                                          <p:spTgt spid="116"/>
                                        </p:tgtEl>
                                        <p:attrNameLst>
                                          <p:attrName>ppt_x</p:attrName>
                                          <p:attrName>ppt_y</p:attrName>
                                        </p:attrNameLst>
                                      </p:cBhvr>
                                      <p:rCtr x="-10500" y="2400"/>
                                    </p:animMotion>
                                  </p:childTnLst>
                                </p:cTn>
                              </p:par>
                              <p:par>
                                <p:cTn id="26" presetID="10" presetClass="entr" presetSubtype="0" fill="hold" nodeType="withEffect">
                                  <p:stCondLst>
                                    <p:cond delay="0"/>
                                  </p:stCondLst>
                                  <p:childTnLst>
                                    <p:set>
                                      <p:cBhvr>
                                        <p:cTn id="27" dur="1" fill="hold">
                                          <p:stCondLst>
                                            <p:cond delay="0"/>
                                          </p:stCondLst>
                                        </p:cTn>
                                        <p:tgtEl>
                                          <p:spTgt spid="116"/>
                                        </p:tgtEl>
                                        <p:attrNameLst>
                                          <p:attrName>style.visibility</p:attrName>
                                        </p:attrNameLst>
                                      </p:cBhvr>
                                      <p:to>
                                        <p:strVal val="visible"/>
                                      </p:to>
                                    </p:set>
                                    <p:animEffect transition="in" filter="fade">
                                      <p:cBhvr>
                                        <p:cTn id="28" dur="1000"/>
                                        <p:tgtEl>
                                          <p:spTgt spid="116"/>
                                        </p:tgtEl>
                                      </p:cBhvr>
                                    </p:animEffect>
                                  </p:childTnLst>
                                </p:cTn>
                              </p:par>
                            </p:childTnLst>
                          </p:cTn>
                        </p:par>
                        <p:par>
                          <p:cTn id="29" fill="hold">
                            <p:stCondLst>
                              <p:cond delay="6000"/>
                            </p:stCondLst>
                            <p:childTnLst>
                              <p:par>
                                <p:cTn id="30" presetID="22" presetClass="entr" presetSubtype="4" fill="hold" nodeType="afterEffect">
                                  <p:stCondLst>
                                    <p:cond delay="0"/>
                                  </p:stCondLst>
                                  <p:childTnLst>
                                    <p:set>
                                      <p:cBhvr>
                                        <p:cTn id="31" dur="1" fill="hold">
                                          <p:stCondLst>
                                            <p:cond delay="0"/>
                                          </p:stCondLst>
                                        </p:cTn>
                                        <p:tgtEl>
                                          <p:spTgt spid="115"/>
                                        </p:tgtEl>
                                        <p:attrNameLst>
                                          <p:attrName>style.visibility</p:attrName>
                                        </p:attrNameLst>
                                      </p:cBhvr>
                                      <p:to>
                                        <p:strVal val="visible"/>
                                      </p:to>
                                    </p:set>
                                    <p:animEffect transition="in" filter="wipe(down)">
                                      <p:cBhvr>
                                        <p:cTn id="32" dur="500"/>
                                        <p:tgtEl>
                                          <p:spTgt spid="115"/>
                                        </p:tgtEl>
                                      </p:cBhvr>
                                    </p:animEffect>
                                  </p:childTnLst>
                                </p:cTn>
                              </p:par>
                            </p:childTnLst>
                          </p:cTn>
                        </p:par>
                        <p:par>
                          <p:cTn id="33" fill="hold">
                            <p:stCondLst>
                              <p:cond delay="6500"/>
                            </p:stCondLst>
                            <p:childTnLst>
                              <p:par>
                                <p:cTn id="34" presetID="22" presetClass="entr" presetSubtype="4" fill="hold" nodeType="after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down)">
                                      <p:cBhvr>
                                        <p:cTn id="36" dur="1000"/>
                                        <p:tgtEl>
                                          <p:spTgt spid="117"/>
                                        </p:tgtEl>
                                      </p:cBhvr>
                                    </p:animEffect>
                                  </p:childTnLst>
                                </p:cTn>
                              </p:par>
                              <p:par>
                                <p:cTn id="37" presetID="10" presetClass="entr" presetSubtype="0" fill="hold" nodeType="withEffect">
                                  <p:stCondLst>
                                    <p:cond delay="80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2000"/>
                                        <p:tgtEl>
                                          <p:spTgt spid="2"/>
                                        </p:tgtEl>
                                      </p:cBhvr>
                                    </p:animEffect>
                                  </p:childTnLst>
                                </p:cTn>
                              </p:par>
                            </p:childTnLst>
                          </p:cTn>
                        </p:par>
                        <p:par>
                          <p:cTn id="40" fill="hold">
                            <p:stCondLst>
                              <p:cond delay="9300"/>
                            </p:stCondLst>
                            <p:childTnLst>
                              <p:par>
                                <p:cTn id="41"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42" dur="2000" fill="hold"/>
                                        <p:tgtEl>
                                          <p:spTgt spid="122"/>
                                        </p:tgtEl>
                                        <p:attrNameLst>
                                          <p:attrName>ppt_x</p:attrName>
                                          <p:attrName>ppt_y</p:attrName>
                                        </p:attrNameLst>
                                      </p:cBhvr>
                                      <p:rCtr x="-47500" y="20200"/>
                                    </p:animMotion>
                                  </p:childTnLst>
                                </p:cTn>
                              </p:par>
                              <p:par>
                                <p:cTn id="43"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44" dur="2000" fill="hold"/>
                                        <p:tgtEl>
                                          <p:spTgt spid="123"/>
                                        </p:tgtEl>
                                        <p:attrNameLst>
                                          <p:attrName>ppt_x</p:attrName>
                                          <p:attrName>ppt_y</p:attrName>
                                        </p:attrNameLst>
                                      </p:cBhvr>
                                      <p:rCtr x="-43300" y="7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1CD8F-AD10-4D76-9B59-005B7CD95B16}" type="slidenum">
              <a:rPr lang="en-US"/>
              <a:pPr>
                <a:defRPr/>
              </a:pPr>
              <a:t>‹#›</a:t>
            </a:fld>
            <a:endParaRPr lang="en-US"/>
          </a:p>
        </p:txBody>
      </p:sp>
    </p:spTree>
    <p:extLst>
      <p:ext uri="{BB962C8B-B14F-4D97-AF65-F5344CB8AC3E}">
        <p14:creationId xmlns:p14="http://schemas.microsoft.com/office/powerpoint/2010/main" xmlns="" val="3247635568"/>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B0E4F6-8317-47BB-8BB0-F680467DA054}" type="slidenum">
              <a:rPr lang="en-US"/>
              <a:pPr>
                <a:defRPr/>
              </a:pPr>
              <a:t>‹#›</a:t>
            </a:fld>
            <a:endParaRPr lang="en-US"/>
          </a:p>
        </p:txBody>
      </p:sp>
    </p:spTree>
    <p:extLst>
      <p:ext uri="{BB962C8B-B14F-4D97-AF65-F5344CB8AC3E}">
        <p14:creationId xmlns:p14="http://schemas.microsoft.com/office/powerpoint/2010/main" xmlns="" val="38757864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6D95EE-F671-4F7D-A59F-4EFF8E6FD600}" type="slidenum">
              <a:rPr lang="en-US"/>
              <a:pPr>
                <a:defRPr/>
              </a:pPr>
              <a:t>‹#›</a:t>
            </a:fld>
            <a:endParaRPr lang="en-US"/>
          </a:p>
        </p:txBody>
      </p:sp>
    </p:spTree>
    <p:extLst>
      <p:ext uri="{BB962C8B-B14F-4D97-AF65-F5344CB8AC3E}">
        <p14:creationId xmlns:p14="http://schemas.microsoft.com/office/powerpoint/2010/main" xmlns="" val="164597542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670F90-6722-401E-ACE2-BCB18DD576DA}" type="slidenum">
              <a:rPr lang="en-US"/>
              <a:pPr>
                <a:defRPr/>
              </a:pPr>
              <a:t>‹#›</a:t>
            </a:fld>
            <a:endParaRPr lang="en-US"/>
          </a:p>
        </p:txBody>
      </p:sp>
    </p:spTree>
    <p:extLst>
      <p:ext uri="{BB962C8B-B14F-4D97-AF65-F5344CB8AC3E}">
        <p14:creationId xmlns:p14="http://schemas.microsoft.com/office/powerpoint/2010/main" xmlns="" val="320534326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630FB4-1FBE-4612-98F0-10583B279A9A}" type="slidenum">
              <a:rPr lang="en-US"/>
              <a:pPr>
                <a:defRPr/>
              </a:pPr>
              <a:t>‹#›</a:t>
            </a:fld>
            <a:endParaRPr lang="en-US"/>
          </a:p>
        </p:txBody>
      </p:sp>
    </p:spTree>
    <p:extLst>
      <p:ext uri="{BB962C8B-B14F-4D97-AF65-F5344CB8AC3E}">
        <p14:creationId xmlns:p14="http://schemas.microsoft.com/office/powerpoint/2010/main" xmlns="" val="175764139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825A2A-1676-4DA0-90F0-1AC504ABCDB1}" type="slidenum">
              <a:rPr lang="en-US"/>
              <a:pPr>
                <a:defRPr/>
              </a:pPr>
              <a:t>‹#›</a:t>
            </a:fld>
            <a:endParaRPr lang="en-US"/>
          </a:p>
        </p:txBody>
      </p:sp>
    </p:spTree>
    <p:extLst>
      <p:ext uri="{BB962C8B-B14F-4D97-AF65-F5344CB8AC3E}">
        <p14:creationId xmlns:p14="http://schemas.microsoft.com/office/powerpoint/2010/main" xmlns="" val="389696754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385CFE-434C-4CD5-B973-ACD3AD50F51A}" type="slidenum">
              <a:rPr lang="en-US"/>
              <a:pPr>
                <a:defRPr/>
              </a:pPr>
              <a:t>‹#›</a:t>
            </a:fld>
            <a:endParaRPr lang="en-US"/>
          </a:p>
        </p:txBody>
      </p:sp>
    </p:spTree>
    <p:extLst>
      <p:ext uri="{BB962C8B-B14F-4D97-AF65-F5344CB8AC3E}">
        <p14:creationId xmlns:p14="http://schemas.microsoft.com/office/powerpoint/2010/main" xmlns="" val="3542148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Text Box 14"/>
          <p:cNvSpPr txBox="1">
            <a:spLocks noChangeArrowheads="1"/>
          </p:cNvSpPr>
          <p:nvPr/>
        </p:nvSpPr>
        <p:spPr bwMode="gray">
          <a:xfrm>
            <a:off x="7620000" y="304800"/>
            <a:ext cx="1231900" cy="457200"/>
          </a:xfrm>
          <a:prstGeom prst="rect">
            <a:avLst/>
          </a:prstGeom>
          <a:noFill/>
          <a:ln w="9525">
            <a:noFill/>
            <a:miter lim="800000"/>
            <a:headEnd/>
            <a:tailEnd/>
          </a:ln>
          <a:effectLst/>
        </p:spPr>
        <p:txBody>
          <a:bodyPr>
            <a:spAutoFit/>
          </a:bodyPr>
          <a:lstStyle/>
          <a:p>
            <a:pPr>
              <a:defRPr/>
            </a:pPr>
            <a:r>
              <a:rPr lang="en-US" sz="2400" b="1" i="1">
                <a:solidFill>
                  <a:srgbClr val="D9520F"/>
                </a:solidFill>
                <a:latin typeface="Arial" pitchFamily="34" charset="0"/>
              </a:rPr>
              <a:t>LOGO</a:t>
            </a:r>
          </a:p>
        </p:txBody>
      </p:sp>
      <p:sp>
        <p:nvSpPr>
          <p:cNvPr id="3075" name="Rectangle 3"/>
          <p:cNvSpPr>
            <a:spLocks noGrp="1" noChangeArrowheads="1"/>
          </p:cNvSpPr>
          <p:nvPr>
            <p:ph type="subTitle" idx="1"/>
          </p:nvPr>
        </p:nvSpPr>
        <p:spPr bwMode="black">
          <a:xfrm>
            <a:off x="477838" y="2481263"/>
            <a:ext cx="4648200" cy="381000"/>
          </a:xfrm>
        </p:spPr>
        <p:txBody>
          <a:bodyPr/>
          <a:lstStyle>
            <a:lvl1pPr marL="0" indent="0">
              <a:buFont typeface="Wingdings" pitchFamily="2" charset="2"/>
              <a:buNone/>
              <a:defRPr sz="1600" b="1">
                <a:solidFill>
                  <a:schemeClr val="bg1"/>
                </a:solidFill>
              </a:defRPr>
            </a:lvl1pPr>
          </a:lstStyle>
          <a:p>
            <a:r>
              <a:rPr lang="en-US"/>
              <a:t>Click to edit Master subtitle style</a:t>
            </a:r>
          </a:p>
        </p:txBody>
      </p:sp>
      <p:sp>
        <p:nvSpPr>
          <p:cNvPr id="3074" name="Rectangle 2"/>
          <p:cNvSpPr>
            <a:spLocks noGrp="1" noChangeArrowheads="1"/>
          </p:cNvSpPr>
          <p:nvPr>
            <p:ph type="ctrTitle"/>
          </p:nvPr>
        </p:nvSpPr>
        <p:spPr>
          <a:xfrm>
            <a:off x="381000" y="1371600"/>
            <a:ext cx="8153400" cy="762000"/>
          </a:xfrm>
        </p:spPr>
        <p:txBody>
          <a:bodyPr/>
          <a:lstStyle>
            <a:lvl1pPr>
              <a:defRPr sz="4000">
                <a:solidFill>
                  <a:schemeClr val="tx2"/>
                </a:solidFill>
              </a:defRPr>
            </a:lvl1pPr>
          </a:lstStyle>
          <a:p>
            <a:r>
              <a:rPr lang="en-US"/>
              <a:t>Click to edit Master title style</a:t>
            </a:r>
          </a:p>
        </p:txBody>
      </p:sp>
      <p:sp>
        <p:nvSpPr>
          <p:cNvPr id="5" name="Rectangle 4"/>
          <p:cNvSpPr>
            <a:spLocks noGrp="1" noChangeArrowheads="1"/>
          </p:cNvSpPr>
          <p:nvPr>
            <p:ph type="dt" sz="half" idx="10"/>
          </p:nvPr>
        </p:nvSpPr>
        <p:spPr>
          <a:xfrm>
            <a:off x="457200" y="6477000"/>
            <a:ext cx="2133600" cy="244475"/>
          </a:xfrm>
        </p:spPr>
        <p:txBody>
          <a:bodyPr/>
          <a:lstStyle>
            <a:lvl1pPr>
              <a:defRPr>
                <a:solidFill>
                  <a:srgbClr val="FFFFFF"/>
                </a:solidFill>
              </a:defRPr>
            </a:lvl1pPr>
          </a:lstStyle>
          <a:p>
            <a:pPr>
              <a:defRPr/>
            </a:pPr>
            <a:endParaRPr lang="en-US"/>
          </a:p>
        </p:txBody>
      </p:sp>
      <p:sp>
        <p:nvSpPr>
          <p:cNvPr id="6" name="Rectangle 5"/>
          <p:cNvSpPr>
            <a:spLocks noGrp="1" noChangeArrowheads="1"/>
          </p:cNvSpPr>
          <p:nvPr>
            <p:ph type="ftr" sz="quarter" idx="11"/>
          </p:nvPr>
        </p:nvSpPr>
        <p:spPr>
          <a:xfrm>
            <a:off x="5867400" y="6477000"/>
            <a:ext cx="2895600" cy="244475"/>
          </a:xfrm>
        </p:spPr>
        <p:txBody>
          <a:bodyPr/>
          <a:lstStyle>
            <a:lvl1pPr>
              <a:defRPr b="0">
                <a:solidFill>
                  <a:srgbClr val="FFFFFF"/>
                </a:solidFill>
              </a:defRPr>
            </a:lvl1pPr>
          </a:lstStyle>
          <a:p>
            <a:pPr>
              <a:defRPr/>
            </a:pPr>
            <a:endParaRPr lang="en-US"/>
          </a:p>
        </p:txBody>
      </p:sp>
      <p:sp>
        <p:nvSpPr>
          <p:cNvPr id="7" name="Rectangle 6"/>
          <p:cNvSpPr>
            <a:spLocks noGrp="1" noChangeArrowheads="1"/>
          </p:cNvSpPr>
          <p:nvPr>
            <p:ph type="sldNum" sz="quarter" idx="12"/>
          </p:nvPr>
        </p:nvSpPr>
        <p:spPr>
          <a:xfrm>
            <a:off x="3429000" y="6477000"/>
            <a:ext cx="2133600" cy="244475"/>
          </a:xfrm>
        </p:spPr>
        <p:txBody>
          <a:bodyPr/>
          <a:lstStyle>
            <a:lvl1pPr>
              <a:defRPr>
                <a:solidFill>
                  <a:srgbClr val="FFFFFF"/>
                </a:solidFill>
              </a:defRPr>
            </a:lvl1pPr>
          </a:lstStyle>
          <a:p>
            <a:pPr>
              <a:defRPr/>
            </a:pPr>
            <a:fld id="{2FBC4CA7-CA4C-4D34-98C4-6EFD41894896}" type="slidenum">
              <a:rPr lang="en-US"/>
              <a:pPr>
                <a:defRPr/>
              </a:pPr>
              <a:t>‹#›</a:t>
            </a:fld>
            <a:endParaRPr lang="en-US"/>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D8DB33-7D7F-4C9F-93BB-4943F68E6E8D}" type="slidenum">
              <a:rPr lang="en-US"/>
              <a:pPr>
                <a:defRPr/>
              </a:pPr>
              <a:t>‹#›</a:t>
            </a:fld>
            <a:endParaRPr lang="en-US"/>
          </a:p>
        </p:txBody>
      </p:sp>
    </p:spTree>
    <p:extLst>
      <p:ext uri="{BB962C8B-B14F-4D97-AF65-F5344CB8AC3E}">
        <p14:creationId xmlns:p14="http://schemas.microsoft.com/office/powerpoint/2010/main" xmlns="" val="380440038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C07FB0-C4BD-456F-B856-6BD0743CE33C}" type="slidenum">
              <a:rPr lang="en-US"/>
              <a:pPr>
                <a:defRPr/>
              </a:pPr>
              <a:t>‹#›</a:t>
            </a:fld>
            <a:endParaRPr lang="en-US"/>
          </a:p>
        </p:txBody>
      </p:sp>
    </p:spTree>
    <p:extLst>
      <p:ext uri="{BB962C8B-B14F-4D97-AF65-F5344CB8AC3E}">
        <p14:creationId xmlns:p14="http://schemas.microsoft.com/office/powerpoint/2010/main" xmlns="" val="99030443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135E05-FBAC-4C97-9382-425750551028}" type="slidenum">
              <a:rPr lang="en-US"/>
              <a:pPr>
                <a:defRPr/>
              </a:pPr>
              <a:t>‹#›</a:t>
            </a:fld>
            <a:endParaRPr lang="en-US"/>
          </a:p>
        </p:txBody>
      </p:sp>
    </p:spTree>
    <p:extLst>
      <p:ext uri="{BB962C8B-B14F-4D97-AF65-F5344CB8AC3E}">
        <p14:creationId xmlns:p14="http://schemas.microsoft.com/office/powerpoint/2010/main" xmlns="" val="327206335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68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95400"/>
            <a:ext cx="8229600" cy="5029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F78730-A8FA-408F-931E-839516ADA392}" type="slidenum">
              <a:rPr lang="en-US"/>
              <a:pPr>
                <a:defRPr/>
              </a:pPr>
              <a:t>‹#›</a:t>
            </a:fld>
            <a:endParaRPr lang="en-US"/>
          </a:p>
        </p:txBody>
      </p:sp>
    </p:spTree>
    <p:extLst>
      <p:ext uri="{BB962C8B-B14F-4D97-AF65-F5344CB8AC3E}">
        <p14:creationId xmlns:p14="http://schemas.microsoft.com/office/powerpoint/2010/main" xmlns="" val="385486915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238895"/>
            <a:ext cx="7772400" cy="1470025"/>
          </a:xfrm>
        </p:spPr>
        <p:txBody>
          <a:bodyPr>
            <a:normAutofit/>
          </a:bodyPr>
          <a:lstStyle>
            <a:lvl1pPr>
              <a:defRPr sz="4000" b="1">
                <a:solidFill>
                  <a:schemeClr val="bg1"/>
                </a:solidFill>
                <a:effectLst>
                  <a:outerShdw blurRad="50800" dist="76200" dir="2700000" algn="tl" rotWithShape="0">
                    <a:prstClr val="black">
                      <a:alpha val="40000"/>
                    </a:prstClr>
                  </a:outerShdw>
                </a:effectLst>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683568" y="3140968"/>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dirty="0"/>
          </a:p>
        </p:txBody>
      </p:sp>
      <p:sp>
        <p:nvSpPr>
          <p:cNvPr id="4" name="日期占位符 3"/>
          <p:cNvSpPr>
            <a:spLocks noGrp="1"/>
          </p:cNvSpPr>
          <p:nvPr>
            <p:ph type="dt" sz="half" idx="10"/>
          </p:nvPr>
        </p:nvSpPr>
        <p:spPr/>
        <p:txBody>
          <a:bodyPr/>
          <a:lstStyle/>
          <a:p>
            <a:fld id="{6AAEC89D-09BC-4405-9950-60D33A356D8A}" type="datetime1">
              <a:rPr lang="zh-CN" altLang="en-US" smtClean="0">
                <a:solidFill>
                  <a:prstClr val="black">
                    <a:tint val="75000"/>
                  </a:prstClr>
                </a:solidFill>
              </a:rPr>
              <a:pPr/>
              <a:t>2015/10/4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A847EA-A0F8-42E4-AF47-D5B896815B8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xmlns="" val="1633212275"/>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
        <p:nvSpPr>
          <p:cNvPr id="12" name="日期占位符 2"/>
          <p:cNvSpPr>
            <a:spLocks noGrp="1"/>
          </p:cNvSpPr>
          <p:nvPr>
            <p:ph type="dt" sz="half" idx="10"/>
          </p:nvPr>
        </p:nvSpPr>
        <p:spPr>
          <a:xfrm>
            <a:off x="4716016" y="6453336"/>
            <a:ext cx="946448" cy="365125"/>
          </a:xfrm>
        </p:spPr>
        <p:txBody>
          <a:bodyPr/>
          <a:lstStyle/>
          <a:p>
            <a:fld id="{0E27EAD7-B105-474E-816F-D5DD54793677}" type="datetime1">
              <a:rPr lang="zh-CN" altLang="en-US" smtClean="0">
                <a:solidFill>
                  <a:prstClr val="black">
                    <a:tint val="75000"/>
                  </a:prstClr>
                </a:solidFill>
              </a:rPr>
              <a:pPr/>
              <a:t>2015/10/4</a:t>
            </a:fld>
            <a:endParaRPr lang="zh-CN" altLang="en-US">
              <a:solidFill>
                <a:prstClr val="black">
                  <a:tint val="75000"/>
                </a:prstClr>
              </a:solidFill>
            </a:endParaRPr>
          </a:p>
        </p:txBody>
      </p:sp>
      <p:sp>
        <p:nvSpPr>
          <p:cNvPr id="13"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4"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Tree>
    <p:extLst>
      <p:ext uri="{BB962C8B-B14F-4D97-AF65-F5344CB8AC3E}">
        <p14:creationId xmlns:p14="http://schemas.microsoft.com/office/powerpoint/2010/main" xmlns="" val="560535441"/>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8" name="日期占位符 2"/>
          <p:cNvSpPr>
            <a:spLocks noGrp="1"/>
          </p:cNvSpPr>
          <p:nvPr>
            <p:ph type="dt" sz="half" idx="10"/>
          </p:nvPr>
        </p:nvSpPr>
        <p:spPr>
          <a:xfrm>
            <a:off x="4716016" y="6453336"/>
            <a:ext cx="946448" cy="365125"/>
          </a:xfrm>
        </p:spPr>
        <p:txBody>
          <a:bodyPr/>
          <a:lstStyle/>
          <a:p>
            <a:fld id="{7EC284D7-DF90-4F8F-A6F8-5901E3CE84FE}" type="datetime1">
              <a:rPr lang="zh-CN" altLang="en-US" smtClean="0">
                <a:solidFill>
                  <a:prstClr val="black">
                    <a:tint val="75000"/>
                  </a:prstClr>
                </a:solidFill>
              </a:rPr>
              <a:pPr/>
              <a:t>2015/10/4</a:t>
            </a:fld>
            <a:endParaRPr lang="zh-CN" altLang="en-US">
              <a:solidFill>
                <a:prstClr val="black">
                  <a:tint val="75000"/>
                </a:prstClr>
              </a:solidFill>
            </a:endParaRPr>
          </a:p>
        </p:txBody>
      </p:sp>
      <p:sp>
        <p:nvSpPr>
          <p:cNvPr id="9"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0"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Tree>
    <p:extLst>
      <p:ext uri="{BB962C8B-B14F-4D97-AF65-F5344CB8AC3E}">
        <p14:creationId xmlns:p14="http://schemas.microsoft.com/office/powerpoint/2010/main" xmlns="" val="71238001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9" name="日期占位符 2"/>
          <p:cNvSpPr>
            <a:spLocks noGrp="1"/>
          </p:cNvSpPr>
          <p:nvPr>
            <p:ph type="dt" sz="half" idx="10"/>
          </p:nvPr>
        </p:nvSpPr>
        <p:spPr>
          <a:xfrm>
            <a:off x="4716016" y="6453336"/>
            <a:ext cx="946448" cy="365125"/>
          </a:xfrm>
        </p:spPr>
        <p:txBody>
          <a:bodyPr/>
          <a:lstStyle/>
          <a:p>
            <a:fld id="{112F5A3F-8B63-463D-830A-105C088E40AF}" type="datetime1">
              <a:rPr lang="zh-CN" altLang="en-US" smtClean="0">
                <a:solidFill>
                  <a:prstClr val="black">
                    <a:tint val="75000"/>
                  </a:prstClr>
                </a:solidFill>
              </a:rPr>
              <a:pPr/>
              <a:t>2015/10/4</a:t>
            </a:fld>
            <a:endParaRPr lang="zh-CN" altLang="en-US">
              <a:solidFill>
                <a:prstClr val="black">
                  <a:tint val="75000"/>
                </a:prstClr>
              </a:solidFill>
            </a:endParaRPr>
          </a:p>
        </p:txBody>
      </p:sp>
      <p:sp>
        <p:nvSpPr>
          <p:cNvPr id="10"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1"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12"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Tree>
    <p:extLst>
      <p:ext uri="{BB962C8B-B14F-4D97-AF65-F5344CB8AC3E}">
        <p14:creationId xmlns:p14="http://schemas.microsoft.com/office/powerpoint/2010/main" xmlns="" val="5560873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1" name="日期占位符 2"/>
          <p:cNvSpPr>
            <a:spLocks noGrp="1"/>
          </p:cNvSpPr>
          <p:nvPr>
            <p:ph type="dt" sz="half" idx="10"/>
          </p:nvPr>
        </p:nvSpPr>
        <p:spPr>
          <a:xfrm>
            <a:off x="4716016" y="6453336"/>
            <a:ext cx="946448" cy="365125"/>
          </a:xfrm>
        </p:spPr>
        <p:txBody>
          <a:bodyPr/>
          <a:lstStyle/>
          <a:p>
            <a:fld id="{FEB8F554-A0EF-4886-A6F3-FDDCD048FBCD}" type="datetime1">
              <a:rPr lang="zh-CN" altLang="en-US" smtClean="0">
                <a:solidFill>
                  <a:prstClr val="black">
                    <a:tint val="75000"/>
                  </a:prstClr>
                </a:solidFill>
              </a:rPr>
              <a:pPr/>
              <a:t>2015/10/4</a:t>
            </a:fld>
            <a:endParaRPr lang="zh-CN" altLang="en-US">
              <a:solidFill>
                <a:prstClr val="black">
                  <a:tint val="75000"/>
                </a:prstClr>
              </a:solidFill>
            </a:endParaRPr>
          </a:p>
        </p:txBody>
      </p:sp>
      <p:sp>
        <p:nvSpPr>
          <p:cNvPr id="12"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3"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14"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Tree>
    <p:extLst>
      <p:ext uri="{BB962C8B-B14F-4D97-AF65-F5344CB8AC3E}">
        <p14:creationId xmlns:p14="http://schemas.microsoft.com/office/powerpoint/2010/main" xmlns="" val="411783518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0" y="6453336"/>
            <a:ext cx="946448" cy="365125"/>
          </a:xfrm>
        </p:spPr>
        <p:txBody>
          <a:bodyPr/>
          <a:lstStyle/>
          <a:p>
            <a:fld id="{F49C9D49-D909-4C4A-A3D9-5871E5EF312E}" type="datetime1">
              <a:rPr lang="zh-CN" altLang="en-US" smtClean="0">
                <a:solidFill>
                  <a:prstClr val="black">
                    <a:tint val="75000"/>
                  </a:prstClr>
                </a:solidFill>
              </a:rPr>
              <a:pPr/>
              <a:t>2015/10/4</a:t>
            </a:fld>
            <a:endParaRPr lang="zh-CN" altLang="en-US">
              <a:solidFill>
                <a:prstClr val="black">
                  <a:tint val="75000"/>
                </a:prstClr>
              </a:solidFill>
            </a:endParaRPr>
          </a:p>
        </p:txBody>
      </p:sp>
      <p:sp>
        <p:nvSpPr>
          <p:cNvPr id="4" name="页脚占位符 3"/>
          <p:cNvSpPr>
            <a:spLocks noGrp="1"/>
          </p:cNvSpPr>
          <p:nvPr>
            <p:ph type="ftr" sz="quarter" idx="11"/>
          </p:nvPr>
        </p:nvSpPr>
        <p:spPr>
          <a:xfrm>
            <a:off x="5785792" y="6453336"/>
            <a:ext cx="2895600" cy="365125"/>
          </a:xfr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8120"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Tree>
    <p:extLst>
      <p:ext uri="{BB962C8B-B14F-4D97-AF65-F5344CB8AC3E}">
        <p14:creationId xmlns:p14="http://schemas.microsoft.com/office/powerpoint/2010/main" xmlns="" val="11614467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9091B1-3815-4AED-88B3-88B3F788A502}" type="slidenum">
              <a:rPr lang="en-US"/>
              <a:pPr>
                <a:defRPr/>
              </a:pPr>
              <a:t>‹#›</a:t>
            </a:fld>
            <a:endParaRPr lang="en-US"/>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8" name="日期占位符 2"/>
          <p:cNvSpPr>
            <a:spLocks noGrp="1"/>
          </p:cNvSpPr>
          <p:nvPr>
            <p:ph type="dt" sz="half" idx="10"/>
          </p:nvPr>
        </p:nvSpPr>
        <p:spPr>
          <a:xfrm>
            <a:off x="4716016" y="6453336"/>
            <a:ext cx="946448" cy="365125"/>
          </a:xfrm>
        </p:spPr>
        <p:txBody>
          <a:bodyPr/>
          <a:lstStyle/>
          <a:p>
            <a:fld id="{10250702-3ED6-408B-90AC-45269FD9748D}" type="datetime1">
              <a:rPr lang="zh-CN" altLang="en-US" smtClean="0">
                <a:solidFill>
                  <a:prstClr val="black">
                    <a:tint val="75000"/>
                  </a:prstClr>
                </a:solidFill>
              </a:rPr>
              <a:pPr/>
              <a:t>2015/10/4</a:t>
            </a:fld>
            <a:endParaRPr lang="zh-CN" altLang="en-US">
              <a:solidFill>
                <a:prstClr val="black">
                  <a:tint val="75000"/>
                </a:prstClr>
              </a:solidFill>
            </a:endParaRPr>
          </a:p>
        </p:txBody>
      </p:sp>
      <p:sp>
        <p:nvSpPr>
          <p:cNvPr id="9"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0"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Tree>
    <p:extLst>
      <p:ext uri="{BB962C8B-B14F-4D97-AF65-F5344CB8AC3E}">
        <p14:creationId xmlns:p14="http://schemas.microsoft.com/office/powerpoint/2010/main" xmlns="" val="407795745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dirty="0"/>
          </a:p>
        </p:txBody>
      </p:sp>
      <p:sp>
        <p:nvSpPr>
          <p:cNvPr id="3" name="内容占位符 2"/>
          <p:cNvSpPr>
            <a:spLocks noGrp="1"/>
          </p:cNvSpPr>
          <p:nvPr>
            <p:ph idx="1"/>
          </p:nvPr>
        </p:nvSpPr>
        <p:spPr>
          <a:xfrm>
            <a:off x="3575050" y="1052736"/>
            <a:ext cx="5111750" cy="50734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8" name="日期占位符 2"/>
          <p:cNvSpPr>
            <a:spLocks noGrp="1"/>
          </p:cNvSpPr>
          <p:nvPr>
            <p:ph type="dt" sz="half" idx="10"/>
          </p:nvPr>
        </p:nvSpPr>
        <p:spPr>
          <a:xfrm>
            <a:off x="4716016" y="6453336"/>
            <a:ext cx="946448" cy="365125"/>
          </a:xfrm>
        </p:spPr>
        <p:txBody>
          <a:bodyPr/>
          <a:lstStyle/>
          <a:p>
            <a:fld id="{5BA380AC-1E06-40A3-9437-AC1EC2014C4B}" type="datetime1">
              <a:rPr lang="zh-CN" altLang="en-US" smtClean="0">
                <a:solidFill>
                  <a:prstClr val="black">
                    <a:tint val="75000"/>
                  </a:prstClr>
                </a:solidFill>
              </a:rPr>
              <a:pPr/>
              <a:t>2015/10/4</a:t>
            </a:fld>
            <a:endParaRPr lang="zh-CN" altLang="en-US">
              <a:solidFill>
                <a:prstClr val="black">
                  <a:tint val="75000"/>
                </a:prstClr>
              </a:solidFill>
            </a:endParaRPr>
          </a:p>
        </p:txBody>
      </p:sp>
      <p:sp>
        <p:nvSpPr>
          <p:cNvPr id="9"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0"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Tree>
    <p:extLst>
      <p:ext uri="{BB962C8B-B14F-4D97-AF65-F5344CB8AC3E}">
        <p14:creationId xmlns:p14="http://schemas.microsoft.com/office/powerpoint/2010/main" xmlns="" val="94604426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solidFill>
                  <a:schemeClr val="tx1"/>
                </a:solidFill>
              </a:defRPr>
            </a:lvl1pPr>
          </a:lstStyle>
          <a:p>
            <a:r>
              <a:rPr lang="zh-CN" altLang="en-US" smtClean="0"/>
              <a:t>单击此处编辑母版标题样式</a:t>
            </a:r>
            <a:endParaRPr lang="zh-CN" altLang="en-US" dirty="0"/>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8" name="日期占位符 2"/>
          <p:cNvSpPr>
            <a:spLocks noGrp="1"/>
          </p:cNvSpPr>
          <p:nvPr>
            <p:ph type="dt" sz="half" idx="10"/>
          </p:nvPr>
        </p:nvSpPr>
        <p:spPr>
          <a:xfrm>
            <a:off x="4716016" y="6453336"/>
            <a:ext cx="946448" cy="365125"/>
          </a:xfrm>
        </p:spPr>
        <p:txBody>
          <a:bodyPr/>
          <a:lstStyle/>
          <a:p>
            <a:fld id="{6AD725AC-6A44-4170-A9D2-698107E80FD1}" type="datetime1">
              <a:rPr lang="zh-CN" altLang="en-US" smtClean="0">
                <a:solidFill>
                  <a:prstClr val="black">
                    <a:tint val="75000"/>
                  </a:prstClr>
                </a:solidFill>
              </a:rPr>
              <a:pPr/>
              <a:t>2015/10/4</a:t>
            </a:fld>
            <a:endParaRPr lang="zh-CN" altLang="en-US">
              <a:solidFill>
                <a:prstClr val="black">
                  <a:tint val="75000"/>
                </a:prstClr>
              </a:solidFill>
            </a:endParaRPr>
          </a:p>
        </p:txBody>
      </p:sp>
      <p:sp>
        <p:nvSpPr>
          <p:cNvPr id="9"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0"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Tree>
    <p:extLst>
      <p:ext uri="{BB962C8B-B14F-4D97-AF65-F5344CB8AC3E}">
        <p14:creationId xmlns:p14="http://schemas.microsoft.com/office/powerpoint/2010/main" xmlns="" val="145123851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0" name="日期占位符 2"/>
          <p:cNvSpPr>
            <a:spLocks noGrp="1"/>
          </p:cNvSpPr>
          <p:nvPr>
            <p:ph type="dt" sz="half" idx="10"/>
          </p:nvPr>
        </p:nvSpPr>
        <p:spPr>
          <a:xfrm>
            <a:off x="4716016" y="6453336"/>
            <a:ext cx="946448" cy="365125"/>
          </a:xfrm>
        </p:spPr>
        <p:txBody>
          <a:bodyPr/>
          <a:lstStyle/>
          <a:p>
            <a:fld id="{DE4BD897-A9F9-4ED8-91B0-ABFB2D332075}" type="datetime1">
              <a:rPr lang="zh-CN" altLang="en-US" smtClean="0">
                <a:solidFill>
                  <a:prstClr val="black">
                    <a:tint val="75000"/>
                  </a:prstClr>
                </a:solidFill>
              </a:rPr>
              <a:pPr/>
              <a:t>2015/10/4</a:t>
            </a:fld>
            <a:endParaRPr lang="zh-CN" altLang="en-US">
              <a:solidFill>
                <a:prstClr val="black">
                  <a:tint val="75000"/>
                </a:prstClr>
              </a:solidFill>
            </a:endParaRPr>
          </a:p>
        </p:txBody>
      </p:sp>
      <p:sp>
        <p:nvSpPr>
          <p:cNvPr id="11"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2"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13"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Tree>
    <p:extLst>
      <p:ext uri="{BB962C8B-B14F-4D97-AF65-F5344CB8AC3E}">
        <p14:creationId xmlns:p14="http://schemas.microsoft.com/office/powerpoint/2010/main" xmlns="" val="211463004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6EF97FA5-94DB-459B-8E5D-031A45794050}" type="slidenum">
              <a:rPr lang="en-US">
                <a:solidFill>
                  <a:prstClr val="black">
                    <a:tint val="75000"/>
                  </a:prstClr>
                </a:solidFill>
                <a:latin typeface="Arial" pitchFamily="34" charset="0"/>
              </a:rPr>
              <a:pPr fontAlgn="base">
                <a:spcBef>
                  <a:spcPct val="0"/>
                </a:spcBef>
                <a:spcAft>
                  <a:spcPct val="0"/>
                </a:spcAft>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4208923825"/>
      </p:ext>
    </p:extLst>
  </p:cSld>
  <p:clrMapOvr>
    <a:masterClrMapping/>
  </p:clrMapOvr>
  <p:transition>
    <p:random/>
  </p:transition>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238895"/>
            <a:ext cx="7772400" cy="1470025"/>
          </a:xfrm>
        </p:spPr>
        <p:txBody>
          <a:bodyPr>
            <a:normAutofit/>
          </a:bodyPr>
          <a:lstStyle>
            <a:lvl1pPr>
              <a:defRPr sz="4000" b="1">
                <a:solidFill>
                  <a:schemeClr val="bg1"/>
                </a:solidFill>
                <a:effectLst>
                  <a:outerShdw blurRad="50800" dist="76200" dir="2700000" algn="tl" rotWithShape="0">
                    <a:prstClr val="black">
                      <a:alpha val="40000"/>
                    </a:prstClr>
                  </a:outerShdw>
                </a:effectLst>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683568" y="3140968"/>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dirty="0"/>
          </a:p>
        </p:txBody>
      </p:sp>
      <p:sp>
        <p:nvSpPr>
          <p:cNvPr id="4" name="日期占位符 3"/>
          <p:cNvSpPr>
            <a:spLocks noGrp="1"/>
          </p:cNvSpPr>
          <p:nvPr>
            <p:ph type="dt" sz="half" idx="10"/>
          </p:nvPr>
        </p:nvSpPr>
        <p:spPr/>
        <p:txBody>
          <a:bodyPr/>
          <a:lstStyle/>
          <a:p>
            <a:fld id="{6AAEC89D-09BC-4405-9950-60D33A356D8A}" type="datetime1">
              <a:rPr lang="zh-CN" altLang="en-US" smtClean="0">
                <a:solidFill>
                  <a:prstClr val="black">
                    <a:tint val="75000"/>
                  </a:prstClr>
                </a:solidFill>
              </a:rPr>
              <a:pPr/>
              <a:t>2015/10/4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A847EA-A0F8-42E4-AF47-D5B896815B8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xmlns="" val="3746890858"/>
      </p:ext>
    </p:extLst>
  </p:cSld>
  <p:clrMapOvr>
    <a:masterClrMapping/>
  </p:clrMapOvr>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
        <p:nvSpPr>
          <p:cNvPr id="12" name="日期占位符 2"/>
          <p:cNvSpPr>
            <a:spLocks noGrp="1"/>
          </p:cNvSpPr>
          <p:nvPr>
            <p:ph type="dt" sz="half" idx="10"/>
          </p:nvPr>
        </p:nvSpPr>
        <p:spPr>
          <a:xfrm>
            <a:off x="4716016" y="6453336"/>
            <a:ext cx="946448" cy="365125"/>
          </a:xfrm>
        </p:spPr>
        <p:txBody>
          <a:bodyPr/>
          <a:lstStyle/>
          <a:p>
            <a:fld id="{0E27EAD7-B105-474E-816F-D5DD54793677}" type="datetime1">
              <a:rPr lang="zh-CN" altLang="en-US" smtClean="0">
                <a:solidFill>
                  <a:prstClr val="black">
                    <a:tint val="75000"/>
                  </a:prstClr>
                </a:solidFill>
              </a:rPr>
              <a:pPr/>
              <a:t>2015/10/4</a:t>
            </a:fld>
            <a:endParaRPr lang="zh-CN" altLang="en-US">
              <a:solidFill>
                <a:prstClr val="black">
                  <a:tint val="75000"/>
                </a:prstClr>
              </a:solidFill>
            </a:endParaRPr>
          </a:p>
        </p:txBody>
      </p:sp>
      <p:sp>
        <p:nvSpPr>
          <p:cNvPr id="13"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4"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Tree>
    <p:extLst>
      <p:ext uri="{BB962C8B-B14F-4D97-AF65-F5344CB8AC3E}">
        <p14:creationId xmlns:p14="http://schemas.microsoft.com/office/powerpoint/2010/main" xmlns="" val="2008216987"/>
      </p:ext>
    </p:extLst>
  </p:cSld>
  <p:clrMapOvr>
    <a:masterClrMapping/>
  </p:clrMapOvr>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8" name="日期占位符 2"/>
          <p:cNvSpPr>
            <a:spLocks noGrp="1"/>
          </p:cNvSpPr>
          <p:nvPr>
            <p:ph type="dt" sz="half" idx="10"/>
          </p:nvPr>
        </p:nvSpPr>
        <p:spPr>
          <a:xfrm>
            <a:off x="4716016" y="6453336"/>
            <a:ext cx="946448" cy="365125"/>
          </a:xfrm>
        </p:spPr>
        <p:txBody>
          <a:bodyPr/>
          <a:lstStyle/>
          <a:p>
            <a:fld id="{7EC284D7-DF90-4F8F-A6F8-5901E3CE84FE}" type="datetime1">
              <a:rPr lang="zh-CN" altLang="en-US" smtClean="0">
                <a:solidFill>
                  <a:prstClr val="black">
                    <a:tint val="75000"/>
                  </a:prstClr>
                </a:solidFill>
              </a:rPr>
              <a:pPr/>
              <a:t>2015/10/4</a:t>
            </a:fld>
            <a:endParaRPr lang="zh-CN" altLang="en-US">
              <a:solidFill>
                <a:prstClr val="black">
                  <a:tint val="75000"/>
                </a:prstClr>
              </a:solidFill>
            </a:endParaRPr>
          </a:p>
        </p:txBody>
      </p:sp>
      <p:sp>
        <p:nvSpPr>
          <p:cNvPr id="9"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0"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Tree>
    <p:extLst>
      <p:ext uri="{BB962C8B-B14F-4D97-AF65-F5344CB8AC3E}">
        <p14:creationId xmlns:p14="http://schemas.microsoft.com/office/powerpoint/2010/main" xmlns="" val="223055403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9" name="日期占位符 2"/>
          <p:cNvSpPr>
            <a:spLocks noGrp="1"/>
          </p:cNvSpPr>
          <p:nvPr>
            <p:ph type="dt" sz="half" idx="10"/>
          </p:nvPr>
        </p:nvSpPr>
        <p:spPr>
          <a:xfrm>
            <a:off x="4716016" y="6453336"/>
            <a:ext cx="946448" cy="365125"/>
          </a:xfrm>
        </p:spPr>
        <p:txBody>
          <a:bodyPr/>
          <a:lstStyle/>
          <a:p>
            <a:fld id="{112F5A3F-8B63-463D-830A-105C088E40AF}" type="datetime1">
              <a:rPr lang="zh-CN" altLang="en-US" smtClean="0">
                <a:solidFill>
                  <a:prstClr val="black">
                    <a:tint val="75000"/>
                  </a:prstClr>
                </a:solidFill>
              </a:rPr>
              <a:pPr/>
              <a:t>2015/10/4</a:t>
            </a:fld>
            <a:endParaRPr lang="zh-CN" altLang="en-US">
              <a:solidFill>
                <a:prstClr val="black">
                  <a:tint val="75000"/>
                </a:prstClr>
              </a:solidFill>
            </a:endParaRPr>
          </a:p>
        </p:txBody>
      </p:sp>
      <p:sp>
        <p:nvSpPr>
          <p:cNvPr id="10"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1"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12"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Tree>
    <p:extLst>
      <p:ext uri="{BB962C8B-B14F-4D97-AF65-F5344CB8AC3E}">
        <p14:creationId xmlns:p14="http://schemas.microsoft.com/office/powerpoint/2010/main" xmlns="" val="224860370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1" name="日期占位符 2"/>
          <p:cNvSpPr>
            <a:spLocks noGrp="1"/>
          </p:cNvSpPr>
          <p:nvPr>
            <p:ph type="dt" sz="half" idx="10"/>
          </p:nvPr>
        </p:nvSpPr>
        <p:spPr>
          <a:xfrm>
            <a:off x="4716016" y="6453336"/>
            <a:ext cx="946448" cy="365125"/>
          </a:xfrm>
        </p:spPr>
        <p:txBody>
          <a:bodyPr/>
          <a:lstStyle/>
          <a:p>
            <a:fld id="{FEB8F554-A0EF-4886-A6F3-FDDCD048FBCD}" type="datetime1">
              <a:rPr lang="zh-CN" altLang="en-US" smtClean="0">
                <a:solidFill>
                  <a:prstClr val="black">
                    <a:tint val="75000"/>
                  </a:prstClr>
                </a:solidFill>
              </a:rPr>
              <a:pPr/>
              <a:t>2015/10/4</a:t>
            </a:fld>
            <a:endParaRPr lang="zh-CN" altLang="en-US">
              <a:solidFill>
                <a:prstClr val="black">
                  <a:tint val="75000"/>
                </a:prstClr>
              </a:solidFill>
            </a:endParaRPr>
          </a:p>
        </p:txBody>
      </p:sp>
      <p:sp>
        <p:nvSpPr>
          <p:cNvPr id="12"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3"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14"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Tree>
    <p:extLst>
      <p:ext uri="{BB962C8B-B14F-4D97-AF65-F5344CB8AC3E}">
        <p14:creationId xmlns:p14="http://schemas.microsoft.com/office/powerpoint/2010/main" xmlns="" val="3085940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497DBF-5ED6-479F-9D21-D4119D9602C8}" type="slidenum">
              <a:rPr lang="en-US"/>
              <a:pPr>
                <a:defRPr/>
              </a:pPr>
              <a:t>‹#›</a:t>
            </a:fld>
            <a:endParaRPr lang="en-US"/>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0" y="6453336"/>
            <a:ext cx="946448" cy="365125"/>
          </a:xfrm>
        </p:spPr>
        <p:txBody>
          <a:bodyPr/>
          <a:lstStyle/>
          <a:p>
            <a:fld id="{F49C9D49-D909-4C4A-A3D9-5871E5EF312E}" type="datetime1">
              <a:rPr lang="zh-CN" altLang="en-US" smtClean="0">
                <a:solidFill>
                  <a:prstClr val="black">
                    <a:tint val="75000"/>
                  </a:prstClr>
                </a:solidFill>
              </a:rPr>
              <a:pPr/>
              <a:t>2015/10/4</a:t>
            </a:fld>
            <a:endParaRPr lang="zh-CN" altLang="en-US">
              <a:solidFill>
                <a:prstClr val="black">
                  <a:tint val="75000"/>
                </a:prstClr>
              </a:solidFill>
            </a:endParaRPr>
          </a:p>
        </p:txBody>
      </p:sp>
      <p:sp>
        <p:nvSpPr>
          <p:cNvPr id="4" name="页脚占位符 3"/>
          <p:cNvSpPr>
            <a:spLocks noGrp="1"/>
          </p:cNvSpPr>
          <p:nvPr>
            <p:ph type="ftr" sz="quarter" idx="11"/>
          </p:nvPr>
        </p:nvSpPr>
        <p:spPr>
          <a:xfrm>
            <a:off x="5785792" y="6453336"/>
            <a:ext cx="2895600" cy="365125"/>
          </a:xfr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8120"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Tree>
    <p:extLst>
      <p:ext uri="{BB962C8B-B14F-4D97-AF65-F5344CB8AC3E}">
        <p14:creationId xmlns:p14="http://schemas.microsoft.com/office/powerpoint/2010/main" xmlns="" val="158250343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8" name="日期占位符 2"/>
          <p:cNvSpPr>
            <a:spLocks noGrp="1"/>
          </p:cNvSpPr>
          <p:nvPr>
            <p:ph type="dt" sz="half" idx="10"/>
          </p:nvPr>
        </p:nvSpPr>
        <p:spPr>
          <a:xfrm>
            <a:off x="4716016" y="6453336"/>
            <a:ext cx="946448" cy="365125"/>
          </a:xfrm>
        </p:spPr>
        <p:txBody>
          <a:bodyPr/>
          <a:lstStyle/>
          <a:p>
            <a:fld id="{10250702-3ED6-408B-90AC-45269FD9748D}" type="datetime1">
              <a:rPr lang="zh-CN" altLang="en-US" smtClean="0">
                <a:solidFill>
                  <a:prstClr val="black">
                    <a:tint val="75000"/>
                  </a:prstClr>
                </a:solidFill>
              </a:rPr>
              <a:pPr/>
              <a:t>2015/10/4</a:t>
            </a:fld>
            <a:endParaRPr lang="zh-CN" altLang="en-US">
              <a:solidFill>
                <a:prstClr val="black">
                  <a:tint val="75000"/>
                </a:prstClr>
              </a:solidFill>
            </a:endParaRPr>
          </a:p>
        </p:txBody>
      </p:sp>
      <p:sp>
        <p:nvSpPr>
          <p:cNvPr id="9"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0"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Tree>
    <p:extLst>
      <p:ext uri="{BB962C8B-B14F-4D97-AF65-F5344CB8AC3E}">
        <p14:creationId xmlns:p14="http://schemas.microsoft.com/office/powerpoint/2010/main" xmlns="" val="228169125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dirty="0"/>
          </a:p>
        </p:txBody>
      </p:sp>
      <p:sp>
        <p:nvSpPr>
          <p:cNvPr id="3" name="内容占位符 2"/>
          <p:cNvSpPr>
            <a:spLocks noGrp="1"/>
          </p:cNvSpPr>
          <p:nvPr>
            <p:ph idx="1"/>
          </p:nvPr>
        </p:nvSpPr>
        <p:spPr>
          <a:xfrm>
            <a:off x="3575050" y="1052736"/>
            <a:ext cx="5111750" cy="50734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8" name="日期占位符 2"/>
          <p:cNvSpPr>
            <a:spLocks noGrp="1"/>
          </p:cNvSpPr>
          <p:nvPr>
            <p:ph type="dt" sz="half" idx="10"/>
          </p:nvPr>
        </p:nvSpPr>
        <p:spPr>
          <a:xfrm>
            <a:off x="4716016" y="6453336"/>
            <a:ext cx="946448" cy="365125"/>
          </a:xfrm>
        </p:spPr>
        <p:txBody>
          <a:bodyPr/>
          <a:lstStyle/>
          <a:p>
            <a:fld id="{5BA380AC-1E06-40A3-9437-AC1EC2014C4B}" type="datetime1">
              <a:rPr lang="zh-CN" altLang="en-US" smtClean="0">
                <a:solidFill>
                  <a:prstClr val="black">
                    <a:tint val="75000"/>
                  </a:prstClr>
                </a:solidFill>
              </a:rPr>
              <a:pPr/>
              <a:t>2015/10/4</a:t>
            </a:fld>
            <a:endParaRPr lang="zh-CN" altLang="en-US">
              <a:solidFill>
                <a:prstClr val="black">
                  <a:tint val="75000"/>
                </a:prstClr>
              </a:solidFill>
            </a:endParaRPr>
          </a:p>
        </p:txBody>
      </p:sp>
      <p:sp>
        <p:nvSpPr>
          <p:cNvPr id="9"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0"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Tree>
    <p:extLst>
      <p:ext uri="{BB962C8B-B14F-4D97-AF65-F5344CB8AC3E}">
        <p14:creationId xmlns:p14="http://schemas.microsoft.com/office/powerpoint/2010/main" xmlns="" val="424645361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solidFill>
                  <a:schemeClr val="tx1"/>
                </a:solidFill>
              </a:defRPr>
            </a:lvl1pPr>
          </a:lstStyle>
          <a:p>
            <a:r>
              <a:rPr lang="zh-CN" altLang="en-US" smtClean="0"/>
              <a:t>单击此处编辑母版标题样式</a:t>
            </a:r>
            <a:endParaRPr lang="zh-CN" altLang="en-US" dirty="0"/>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8" name="日期占位符 2"/>
          <p:cNvSpPr>
            <a:spLocks noGrp="1"/>
          </p:cNvSpPr>
          <p:nvPr>
            <p:ph type="dt" sz="half" idx="10"/>
          </p:nvPr>
        </p:nvSpPr>
        <p:spPr>
          <a:xfrm>
            <a:off x="4716016" y="6453336"/>
            <a:ext cx="946448" cy="365125"/>
          </a:xfrm>
        </p:spPr>
        <p:txBody>
          <a:bodyPr/>
          <a:lstStyle/>
          <a:p>
            <a:fld id="{6AD725AC-6A44-4170-A9D2-698107E80FD1}" type="datetime1">
              <a:rPr lang="zh-CN" altLang="en-US" smtClean="0">
                <a:solidFill>
                  <a:prstClr val="black">
                    <a:tint val="75000"/>
                  </a:prstClr>
                </a:solidFill>
              </a:rPr>
              <a:pPr/>
              <a:t>2015/10/4</a:t>
            </a:fld>
            <a:endParaRPr lang="zh-CN" altLang="en-US">
              <a:solidFill>
                <a:prstClr val="black">
                  <a:tint val="75000"/>
                </a:prstClr>
              </a:solidFill>
            </a:endParaRPr>
          </a:p>
        </p:txBody>
      </p:sp>
      <p:sp>
        <p:nvSpPr>
          <p:cNvPr id="9"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0"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Tree>
    <p:extLst>
      <p:ext uri="{BB962C8B-B14F-4D97-AF65-F5344CB8AC3E}">
        <p14:creationId xmlns:p14="http://schemas.microsoft.com/office/powerpoint/2010/main" xmlns="" val="395220786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0" name="日期占位符 2"/>
          <p:cNvSpPr>
            <a:spLocks noGrp="1"/>
          </p:cNvSpPr>
          <p:nvPr>
            <p:ph type="dt" sz="half" idx="10"/>
          </p:nvPr>
        </p:nvSpPr>
        <p:spPr>
          <a:xfrm>
            <a:off x="4716016" y="6453336"/>
            <a:ext cx="946448" cy="365125"/>
          </a:xfrm>
        </p:spPr>
        <p:txBody>
          <a:bodyPr/>
          <a:lstStyle/>
          <a:p>
            <a:fld id="{DE4BD897-A9F9-4ED8-91B0-ABFB2D332075}" type="datetime1">
              <a:rPr lang="zh-CN" altLang="en-US" smtClean="0">
                <a:solidFill>
                  <a:prstClr val="black">
                    <a:tint val="75000"/>
                  </a:prstClr>
                </a:solidFill>
              </a:rPr>
              <a:pPr/>
              <a:t>2015/10/4</a:t>
            </a:fld>
            <a:endParaRPr lang="zh-CN" altLang="en-US">
              <a:solidFill>
                <a:prstClr val="black">
                  <a:tint val="75000"/>
                </a:prstClr>
              </a:solidFill>
            </a:endParaRPr>
          </a:p>
        </p:txBody>
      </p:sp>
      <p:sp>
        <p:nvSpPr>
          <p:cNvPr id="11"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2"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13"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Tree>
    <p:extLst>
      <p:ext uri="{BB962C8B-B14F-4D97-AF65-F5344CB8AC3E}">
        <p14:creationId xmlns:p14="http://schemas.microsoft.com/office/powerpoint/2010/main" xmlns="" val="103335120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6EF97FA5-94DB-459B-8E5D-031A45794050}" type="slidenum">
              <a:rPr lang="en-US">
                <a:solidFill>
                  <a:prstClr val="black">
                    <a:tint val="75000"/>
                  </a:prstClr>
                </a:solidFill>
                <a:latin typeface="Arial" pitchFamily="34" charset="0"/>
              </a:rPr>
              <a:pPr fontAlgn="base">
                <a:spcBef>
                  <a:spcPct val="0"/>
                </a:spcBef>
                <a:spcAft>
                  <a:spcPct val="0"/>
                </a:spcAft>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4016628008"/>
      </p:ext>
    </p:extLst>
  </p:cSld>
  <p:clrMapOvr>
    <a:masterClrMapping/>
  </p:clrMapOvr>
  <p:transition>
    <p:random/>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481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76400"/>
            <a:ext cx="38481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9F2826-C5EB-49EB-A0C3-7D7C038402CC}"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CFFF90-B78B-4BAE-B342-53A027EE5837}"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D76C46-0271-46A9-B935-7FEBC0EB398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2474A5F-570A-4870-AC81-51FCDC94C040}"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E7A769-C157-411D-9522-7E950B5266CD}"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917FB7-11F1-4F34-B6B8-EC97C3DBA557}"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232D0A-9A31-4C59-BFFF-17543E58CC6B}"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533400"/>
            <a:ext cx="19812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533400"/>
            <a:ext cx="57912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0758D1-0A1E-42B9-91FF-957D65D13AFC}"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924800" cy="5635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8486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A47D54-7C03-42A3-9D89-CE0ED5BE9E9E}"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945D5CA-CF1C-4BA1-8431-86EEB6847E81}" type="slidenum">
              <a:rPr lang="zh-CN" altLang="en-US"/>
              <a:pPr>
                <a:defRPr/>
              </a:pPr>
              <a:t>‹#›</a:t>
            </a:fld>
            <a:endParaRPr lang="en-US" altLang="zh-C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F8E74200-304C-4DD1-B9FD-1FDCE592190D}" type="slidenum">
              <a:rPr lang="zh-CN" altLang="en-US"/>
              <a:pPr>
                <a:defRPr/>
              </a:pPr>
              <a:t>‹#›</a:t>
            </a:fld>
            <a:endParaRPr lang="en-US" altLang="zh-C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32EFC14-AE81-4470-9808-701B9D6B06D7}" type="slidenum">
              <a:rPr lang="zh-CN" altLang="en-US"/>
              <a:pPr>
                <a:defRPr/>
              </a:pPr>
              <a:t>‹#›</a:t>
            </a:fld>
            <a:endParaRPr lang="en-US" altLang="zh-C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41FD2A49-C588-4560-B30F-8B4BB7D5CB85}" type="slidenum">
              <a:rPr lang="zh-CN" altLang="en-US"/>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DC0F143F-A9EC-41FD-B389-89BA467A9089}" type="slidenum">
              <a:rPr lang="zh-CN" altLang="en-US"/>
              <a:pPr>
                <a:defRPr/>
              </a:pPr>
              <a:t>‹#›</a:t>
            </a:fld>
            <a:endParaRPr lang="en-US" altLang="zh-C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3306DEEE-461C-4872-B0F8-50605DE169FD}" type="slidenum">
              <a:rPr lang="zh-CN" altLang="en-US"/>
              <a:pPr>
                <a:defRPr/>
              </a:pPr>
              <a:t>‹#›</a:t>
            </a:fld>
            <a:endParaRPr lang="en-US" altLang="zh-C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2AB727E9-AD7A-451F-A5A9-F583578B0D13}" type="slidenum">
              <a:rPr lang="zh-CN" altLang="en-US"/>
              <a:pPr>
                <a:defRPr/>
              </a:pPr>
              <a:t>‹#›</a:t>
            </a:fld>
            <a:endParaRPr lang="en-US" altLang="zh-C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01C5417D-667B-4900-92EF-7AB1E3ACC1B7}" type="slidenum">
              <a:rPr lang="zh-CN" altLang="en-US"/>
              <a:pPr>
                <a:defRPr/>
              </a:pPr>
              <a:t>‹#›</a:t>
            </a:fld>
            <a:endParaRPr lang="en-US" altLang="zh-C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76741D3-AEB5-41E8-8448-19B9314EAC8B}" type="slidenum">
              <a:rPr lang="zh-CN" altLang="en-US"/>
              <a:pPr>
                <a:defRPr/>
              </a:pPr>
              <a:t>‹#›</a:t>
            </a:fld>
            <a:endParaRPr lang="en-US" altLang="zh-C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1BA2E0C-BF08-4E61-9C32-94C07BE970AB}" type="slidenum">
              <a:rPr lang="zh-CN" altLang="en-US"/>
              <a:pPr>
                <a:defRPr/>
              </a:pPr>
              <a:t>‹#›</a:t>
            </a:fld>
            <a:endParaRPr lang="en-US" altLang="zh-C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7B1D9FB-23B3-46C4-AB88-EB02AF502C51}" type="slidenum">
              <a:rPr lang="zh-CN" altLang="en-US"/>
              <a:pPr>
                <a:defRPr/>
              </a:pPr>
              <a:t>‹#›</a:t>
            </a:fld>
            <a:endParaRPr lang="en-US" altLang="zh-C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15E00010-B252-4C03-B9AF-7C9694F08590}" type="slidenum">
              <a:rPr lang="zh-CN" altLang="en-US"/>
              <a:pPr>
                <a:defRPr/>
              </a:pPr>
              <a:t>‹#›</a:t>
            </a:fld>
            <a:endParaRPr lang="en-US" altLang="zh-CN"/>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14B31102-1521-4327-BEB9-6AFF0E582080}" type="slidenum">
              <a:rPr lang="zh-CN" altLang="en-US"/>
              <a:pPr>
                <a:defRPr/>
              </a:pPr>
              <a:t>‹#›</a:t>
            </a:fld>
            <a:endParaRPr lang="en-US" altLang="zh-CN"/>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image" Target="../media/image8.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7.wmf"/><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6.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3.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3.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19.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0.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17" Type="http://schemas.openxmlformats.org/officeDocument/2006/relationships/image" Target="../media/image15.jpeg"/><Relationship Id="rId2" Type="http://schemas.openxmlformats.org/officeDocument/2006/relationships/slideLayout" Target="../slideLayouts/slideLayout229.xml"/><Relationship Id="rId16" Type="http://schemas.openxmlformats.org/officeDocument/2006/relationships/theme" Target="../theme/theme21.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5" Type="http://schemas.openxmlformats.org/officeDocument/2006/relationships/slideLayout" Target="../slideLayouts/slideLayout24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slideLayout" Target="../slideLayouts/slideLayout24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2.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3.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4.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3.pn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5.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slideLayout" Target="../slideLayouts/slideLayout299.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2" Type="http://schemas.openxmlformats.org/officeDocument/2006/relationships/slideLayout" Target="../slideLayouts/slideLayout288.xml"/><Relationship Id="rId16" Type="http://schemas.openxmlformats.org/officeDocument/2006/relationships/image" Target="../media/image15.jpeg"/><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theme" Target="../theme/theme26.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slideLayout" Target="../slideLayouts/slideLayout30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7.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slideLayout" Target="../slideLayouts/slideLayout324.xml"/><Relationship Id="rId18" Type="http://schemas.openxmlformats.org/officeDocument/2006/relationships/slideLayout" Target="../slideLayouts/slideLayout329.xml"/><Relationship Id="rId3" Type="http://schemas.openxmlformats.org/officeDocument/2006/relationships/slideLayout" Target="../slideLayouts/slideLayout314.xml"/><Relationship Id="rId21" Type="http://schemas.openxmlformats.org/officeDocument/2006/relationships/theme" Target="../theme/theme28.xml"/><Relationship Id="rId7" Type="http://schemas.openxmlformats.org/officeDocument/2006/relationships/slideLayout" Target="../slideLayouts/slideLayout318.xml"/><Relationship Id="rId12" Type="http://schemas.openxmlformats.org/officeDocument/2006/relationships/slideLayout" Target="../slideLayouts/slideLayout323.xml"/><Relationship Id="rId17" Type="http://schemas.openxmlformats.org/officeDocument/2006/relationships/slideLayout" Target="../slideLayouts/slideLayout328.xml"/><Relationship Id="rId2" Type="http://schemas.openxmlformats.org/officeDocument/2006/relationships/slideLayout" Target="../slideLayouts/slideLayout313.xml"/><Relationship Id="rId16" Type="http://schemas.openxmlformats.org/officeDocument/2006/relationships/slideLayout" Target="../slideLayouts/slideLayout327.xml"/><Relationship Id="rId20" Type="http://schemas.openxmlformats.org/officeDocument/2006/relationships/slideLayout" Target="../slideLayouts/slideLayout331.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24" Type="http://schemas.openxmlformats.org/officeDocument/2006/relationships/image" Target="../media/image19.png"/><Relationship Id="rId5" Type="http://schemas.openxmlformats.org/officeDocument/2006/relationships/slideLayout" Target="../slideLayouts/slideLayout316.xml"/><Relationship Id="rId15" Type="http://schemas.openxmlformats.org/officeDocument/2006/relationships/slideLayout" Target="../slideLayouts/slideLayout326.xml"/><Relationship Id="rId23" Type="http://schemas.openxmlformats.org/officeDocument/2006/relationships/image" Target="../media/image18.png"/><Relationship Id="rId10" Type="http://schemas.openxmlformats.org/officeDocument/2006/relationships/slideLayout" Target="../slideLayouts/slideLayout321.xml"/><Relationship Id="rId19" Type="http://schemas.openxmlformats.org/officeDocument/2006/relationships/slideLayout" Target="../slideLayouts/slideLayout330.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slideLayout" Target="../slideLayouts/slideLayout325.xml"/><Relationship Id="rId22" Type="http://schemas.openxmlformats.org/officeDocument/2006/relationships/image" Target="../media/image17.wmf"/></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theme" Target="../theme/theme29.xml"/><Relationship Id="rId18" Type="http://schemas.openxmlformats.org/officeDocument/2006/relationships/image" Target="../media/image23.png"/><Relationship Id="rId3" Type="http://schemas.openxmlformats.org/officeDocument/2006/relationships/slideLayout" Target="../slideLayouts/slideLayout334.xml"/><Relationship Id="rId21" Type="http://schemas.openxmlformats.org/officeDocument/2006/relationships/image" Target="../media/image26.png"/><Relationship Id="rId7" Type="http://schemas.openxmlformats.org/officeDocument/2006/relationships/slideLayout" Target="../slideLayouts/slideLayout338.xml"/><Relationship Id="rId12" Type="http://schemas.openxmlformats.org/officeDocument/2006/relationships/slideLayout" Target="../slideLayouts/slideLayout343.xml"/><Relationship Id="rId17" Type="http://schemas.openxmlformats.org/officeDocument/2006/relationships/image" Target="../media/image22.png"/><Relationship Id="rId2" Type="http://schemas.openxmlformats.org/officeDocument/2006/relationships/slideLayout" Target="../slideLayouts/slideLayout333.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slideLayout" Target="../slideLayouts/slideLayout341.xml"/><Relationship Id="rId19" Type="http://schemas.openxmlformats.org/officeDocument/2006/relationships/image" Target="../media/image24.png"/><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image" Target="../media/image6.jpeg"/><Relationship Id="rId22" Type="http://schemas.openxmlformats.org/officeDocument/2006/relationships/image" Target="../media/image2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33.jpe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0.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image" Target="../media/image34.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33.jpe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1.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 Id="rId14" Type="http://schemas.openxmlformats.org/officeDocument/2006/relationships/image" Target="../media/image3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3.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3.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3.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3.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2" name="Rectangle 132" descr="베다소스3"/>
          <p:cNvSpPr>
            <a:spLocks noChangeArrowheads="1"/>
          </p:cNvSpPr>
          <p:nvPr/>
        </p:nvSpPr>
        <p:spPr bwMode="auto">
          <a:xfrm>
            <a:off x="-7938" y="-17463"/>
            <a:ext cx="9144001" cy="6858001"/>
          </a:xfrm>
          <a:prstGeom prst="rect">
            <a:avLst/>
          </a:prstGeom>
          <a:blipFill dpi="0" rotWithShape="1">
            <a:blip r:embed="rId14" cstate="print"/>
            <a:srcRect/>
            <a:tile tx="0" ty="0" sx="100000" sy="100000" flip="none" algn="tl"/>
          </a:blipFill>
          <a:ln w="9525">
            <a:noFill/>
            <a:miter lim="800000"/>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13" name="Rectangle 133"/>
          <p:cNvSpPr>
            <a:spLocks noChangeArrowheads="1"/>
          </p:cNvSpPr>
          <p:nvPr/>
        </p:nvSpPr>
        <p:spPr bwMode="auto">
          <a:xfrm>
            <a:off x="-28575" y="1543050"/>
            <a:ext cx="9180513" cy="3197225"/>
          </a:xfrm>
          <a:prstGeom prst="rect">
            <a:avLst/>
          </a:prstGeom>
          <a:solidFill>
            <a:srgbClr val="C0C0C0"/>
          </a:solidFill>
          <a:ln w="9525" algn="ctr">
            <a:noFill/>
            <a:miter lim="800000"/>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14" name="Freeform 134"/>
          <p:cNvSpPr>
            <a:spLocks/>
          </p:cNvSpPr>
          <p:nvPr/>
        </p:nvSpPr>
        <p:spPr bwMode="auto">
          <a:xfrm>
            <a:off x="-19050" y="2247900"/>
            <a:ext cx="8401050" cy="2492375"/>
          </a:xfrm>
          <a:custGeom>
            <a:avLst/>
            <a:gdLst/>
            <a:ahLst/>
            <a:cxnLst>
              <a:cxn ang="0">
                <a:pos x="0" y="0"/>
              </a:cxn>
              <a:cxn ang="0">
                <a:pos x="6" y="768"/>
              </a:cxn>
              <a:cxn ang="0">
                <a:pos x="642" y="1518"/>
              </a:cxn>
              <a:cxn ang="0">
                <a:pos x="5292" y="1518"/>
              </a:cxn>
              <a:cxn ang="0">
                <a:pos x="4565" y="258"/>
              </a:cxn>
              <a:cxn ang="0">
                <a:pos x="2940" y="258"/>
              </a:cxn>
              <a:cxn ang="0">
                <a:pos x="2688" y="6"/>
              </a:cxn>
              <a:cxn ang="0">
                <a:pos x="0" y="0"/>
              </a:cxn>
            </a:cxnLst>
            <a:rect l="0" t="0" r="r" b="b"/>
            <a:pathLst>
              <a:path w="5292" h="1518">
                <a:moveTo>
                  <a:pt x="0" y="0"/>
                </a:moveTo>
                <a:lnTo>
                  <a:pt x="6" y="768"/>
                </a:lnTo>
                <a:lnTo>
                  <a:pt x="642" y="1518"/>
                </a:lnTo>
                <a:lnTo>
                  <a:pt x="5292" y="1518"/>
                </a:lnTo>
                <a:lnTo>
                  <a:pt x="4565" y="258"/>
                </a:lnTo>
                <a:lnTo>
                  <a:pt x="2940" y="258"/>
                </a:lnTo>
                <a:lnTo>
                  <a:pt x="2688" y="6"/>
                </a:lnTo>
                <a:lnTo>
                  <a:pt x="0" y="0"/>
                </a:lnTo>
                <a:close/>
              </a:path>
            </a:pathLst>
          </a:custGeom>
          <a:solidFill>
            <a:srgbClr val="5F5F5F"/>
          </a:solidFill>
          <a:ln w="9525" cap="flat" cmpd="sng">
            <a:noFill/>
            <a:prstDash val="solid"/>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15" name="Freeform 135"/>
          <p:cNvSpPr>
            <a:spLocks/>
          </p:cNvSpPr>
          <p:nvPr/>
        </p:nvSpPr>
        <p:spPr bwMode="auto">
          <a:xfrm>
            <a:off x="-19050" y="2333625"/>
            <a:ext cx="9163050" cy="2305050"/>
          </a:xfrm>
          <a:custGeom>
            <a:avLst/>
            <a:gdLst/>
            <a:ahLst/>
            <a:cxnLst>
              <a:cxn ang="0">
                <a:pos x="1" y="162"/>
              </a:cxn>
              <a:cxn ang="0">
                <a:pos x="2994" y="162"/>
              </a:cxn>
              <a:cxn ang="0">
                <a:pos x="3115" y="0"/>
              </a:cxn>
              <a:cxn ang="0">
                <a:pos x="5783" y="0"/>
              </a:cxn>
              <a:cxn ang="0">
                <a:pos x="5783" y="1350"/>
              </a:cxn>
              <a:cxn ang="0">
                <a:pos x="3844" y="1350"/>
              </a:cxn>
              <a:cxn ang="0">
                <a:pos x="3741" y="1452"/>
              </a:cxn>
              <a:cxn ang="0">
                <a:pos x="1784" y="1452"/>
              </a:cxn>
              <a:cxn ang="0">
                <a:pos x="1537" y="1206"/>
              </a:cxn>
              <a:cxn ang="0">
                <a:pos x="0" y="1210"/>
              </a:cxn>
              <a:cxn ang="0">
                <a:pos x="1" y="162"/>
              </a:cxn>
            </a:cxnLst>
            <a:rect l="0" t="0" r="r" b="b"/>
            <a:pathLst>
              <a:path w="5783" h="1452">
                <a:moveTo>
                  <a:pt x="1" y="162"/>
                </a:moveTo>
                <a:lnTo>
                  <a:pt x="2994" y="162"/>
                </a:lnTo>
                <a:lnTo>
                  <a:pt x="3115" y="0"/>
                </a:lnTo>
                <a:lnTo>
                  <a:pt x="5783" y="0"/>
                </a:lnTo>
                <a:lnTo>
                  <a:pt x="5783" y="1350"/>
                </a:lnTo>
                <a:lnTo>
                  <a:pt x="3844" y="1350"/>
                </a:lnTo>
                <a:lnTo>
                  <a:pt x="3741" y="1452"/>
                </a:lnTo>
                <a:lnTo>
                  <a:pt x="1784" y="1452"/>
                </a:lnTo>
                <a:lnTo>
                  <a:pt x="1537" y="1206"/>
                </a:lnTo>
                <a:lnTo>
                  <a:pt x="0" y="1210"/>
                </a:lnTo>
                <a:lnTo>
                  <a:pt x="1" y="162"/>
                </a:lnTo>
                <a:close/>
              </a:path>
            </a:pathLst>
          </a:custGeom>
          <a:solidFill>
            <a:srgbClr val="0099CC"/>
          </a:solidFill>
          <a:ln w="9525" cap="flat" cmpd="sng">
            <a:noFill/>
            <a:prstDash val="solid"/>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16" name="Freeform 136"/>
          <p:cNvSpPr>
            <a:spLocks/>
          </p:cNvSpPr>
          <p:nvPr/>
        </p:nvSpPr>
        <p:spPr bwMode="auto">
          <a:xfrm>
            <a:off x="1390650" y="4733925"/>
            <a:ext cx="7753350" cy="771525"/>
          </a:xfrm>
          <a:custGeom>
            <a:avLst/>
            <a:gdLst/>
            <a:ahLst/>
            <a:cxnLst>
              <a:cxn ang="0">
                <a:pos x="0" y="6"/>
              </a:cxn>
              <a:cxn ang="0">
                <a:pos x="0" y="294"/>
              </a:cxn>
              <a:cxn ang="0">
                <a:pos x="132" y="300"/>
              </a:cxn>
              <a:cxn ang="0">
                <a:pos x="335" y="480"/>
              </a:cxn>
              <a:cxn ang="0">
                <a:pos x="1927" y="486"/>
              </a:cxn>
              <a:cxn ang="0">
                <a:pos x="3693" y="288"/>
              </a:cxn>
              <a:cxn ang="0">
                <a:pos x="4878" y="268"/>
              </a:cxn>
              <a:cxn ang="0">
                <a:pos x="4884" y="0"/>
              </a:cxn>
              <a:cxn ang="0">
                <a:pos x="0" y="6"/>
              </a:cxn>
            </a:cxnLst>
            <a:rect l="0" t="0" r="r" b="b"/>
            <a:pathLst>
              <a:path w="4884" h="486">
                <a:moveTo>
                  <a:pt x="0" y="6"/>
                </a:moveTo>
                <a:lnTo>
                  <a:pt x="0" y="294"/>
                </a:lnTo>
                <a:lnTo>
                  <a:pt x="132" y="300"/>
                </a:lnTo>
                <a:lnTo>
                  <a:pt x="335" y="480"/>
                </a:lnTo>
                <a:lnTo>
                  <a:pt x="1927" y="486"/>
                </a:lnTo>
                <a:lnTo>
                  <a:pt x="3693" y="288"/>
                </a:lnTo>
                <a:lnTo>
                  <a:pt x="4878" y="268"/>
                </a:lnTo>
                <a:lnTo>
                  <a:pt x="4884" y="0"/>
                </a:lnTo>
                <a:lnTo>
                  <a:pt x="0" y="6"/>
                </a:lnTo>
                <a:close/>
              </a:path>
            </a:pathLst>
          </a:custGeom>
          <a:solidFill>
            <a:srgbClr val="C0C0C0"/>
          </a:solidFill>
          <a:ln w="9525" cap="flat" cmpd="sng">
            <a:noFill/>
            <a:prstDash val="solid"/>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17" name="Rectangle 137" descr="좁은 수평선"/>
          <p:cNvSpPr>
            <a:spLocks noChangeArrowheads="1"/>
          </p:cNvSpPr>
          <p:nvPr/>
        </p:nvSpPr>
        <p:spPr bwMode="auto">
          <a:xfrm>
            <a:off x="-26988" y="1931988"/>
            <a:ext cx="9170988" cy="863600"/>
          </a:xfrm>
          <a:prstGeom prst="rect">
            <a:avLst/>
          </a:prstGeom>
          <a:pattFill prst="narHorz">
            <a:fgClr>
              <a:srgbClr val="000000">
                <a:alpha val="50000"/>
              </a:srgbClr>
            </a:fgClr>
            <a:bgClr>
              <a:srgbClr val="FFFFFF">
                <a:alpha val="50000"/>
              </a:srgbClr>
            </a:bgClr>
          </a:pattFill>
          <a:ln w="9525" algn="ctr">
            <a:noFill/>
            <a:miter lim="800000"/>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18" name="Rectangle 138" descr="밝은 상향 대각선"/>
          <p:cNvSpPr>
            <a:spLocks noChangeArrowheads="1"/>
          </p:cNvSpPr>
          <p:nvPr/>
        </p:nvSpPr>
        <p:spPr bwMode="auto">
          <a:xfrm>
            <a:off x="-26988" y="3732213"/>
            <a:ext cx="9170988" cy="633412"/>
          </a:xfrm>
          <a:prstGeom prst="rect">
            <a:avLst/>
          </a:prstGeom>
          <a:pattFill prst="ltUpDiag">
            <a:fgClr>
              <a:srgbClr val="000000">
                <a:alpha val="30000"/>
              </a:srgbClr>
            </a:fgClr>
            <a:bgClr>
              <a:srgbClr val="FFFFFF">
                <a:alpha val="30000"/>
              </a:srgbClr>
            </a:bgClr>
          </a:pattFill>
          <a:ln w="9525" algn="ctr">
            <a:noFill/>
            <a:miter lim="800000"/>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19" name="Line 139"/>
          <p:cNvSpPr>
            <a:spLocks noChangeShapeType="1"/>
          </p:cNvSpPr>
          <p:nvPr/>
        </p:nvSpPr>
        <p:spPr bwMode="auto">
          <a:xfrm>
            <a:off x="0" y="3516313"/>
            <a:ext cx="9144000" cy="0"/>
          </a:xfrm>
          <a:prstGeom prst="line">
            <a:avLst/>
          </a:prstGeom>
          <a:noFill/>
          <a:ln w="9525">
            <a:solidFill>
              <a:srgbClr val="FFFFFF">
                <a:alpha val="60001"/>
              </a:srgbClr>
            </a:solidFill>
            <a:prstDash val="dash"/>
            <a:round/>
            <a:headEnd/>
            <a:tailEnd/>
          </a:ln>
          <a:effectLst/>
        </p:spPr>
        <p:txBody>
          <a:bodyPr/>
          <a:lstStyle/>
          <a:p>
            <a:pPr algn="l" latinLnBrk="1">
              <a:defRPr/>
            </a:pPr>
            <a:endParaRPr kumimoji="1" lang="zh-CN" altLang="en-US">
              <a:latin typeface="굴림" pitchFamily="50" charset="-127"/>
              <a:ea typeface="굴림" pitchFamily="50" charset="-127"/>
            </a:endParaRPr>
          </a:p>
        </p:txBody>
      </p:sp>
      <p:grpSp>
        <p:nvGrpSpPr>
          <p:cNvPr id="23562" name="Group 140"/>
          <p:cNvGrpSpPr>
            <a:grpSpLocks/>
          </p:cNvGrpSpPr>
          <p:nvPr/>
        </p:nvGrpSpPr>
        <p:grpSpPr bwMode="auto">
          <a:xfrm>
            <a:off x="95250" y="1674813"/>
            <a:ext cx="8897938" cy="525462"/>
            <a:chOff x="60" y="1091"/>
            <a:chExt cx="5605" cy="331"/>
          </a:xfrm>
        </p:grpSpPr>
        <p:grpSp>
          <p:nvGrpSpPr>
            <p:cNvPr id="23565" name="Group 141"/>
            <p:cNvGrpSpPr>
              <a:grpSpLocks/>
            </p:cNvGrpSpPr>
            <p:nvPr/>
          </p:nvGrpSpPr>
          <p:grpSpPr bwMode="auto">
            <a:xfrm>
              <a:off x="60" y="1272"/>
              <a:ext cx="5590" cy="150"/>
              <a:chOff x="42" y="1254"/>
              <a:chExt cx="5820" cy="156"/>
            </a:xfrm>
          </p:grpSpPr>
          <p:sp>
            <p:nvSpPr>
              <p:cNvPr id="42" name="Oval 142"/>
              <p:cNvSpPr>
                <a:spLocks noChangeArrowheads="1"/>
              </p:cNvSpPr>
              <p:nvPr/>
            </p:nvSpPr>
            <p:spPr bwMode="auto">
              <a:xfrm>
                <a:off x="42"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3" name="Oval 143"/>
              <p:cNvSpPr>
                <a:spLocks noChangeArrowheads="1"/>
              </p:cNvSpPr>
              <p:nvPr/>
            </p:nvSpPr>
            <p:spPr bwMode="auto">
              <a:xfrm>
                <a:off x="219"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4" name="Oval 144"/>
              <p:cNvSpPr>
                <a:spLocks noChangeArrowheads="1"/>
              </p:cNvSpPr>
              <p:nvPr/>
            </p:nvSpPr>
            <p:spPr bwMode="auto">
              <a:xfrm>
                <a:off x="396"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5" name="Oval 145"/>
              <p:cNvSpPr>
                <a:spLocks noChangeArrowheads="1"/>
              </p:cNvSpPr>
              <p:nvPr/>
            </p:nvSpPr>
            <p:spPr bwMode="auto">
              <a:xfrm>
                <a:off x="573"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6" name="Oval 146"/>
              <p:cNvSpPr>
                <a:spLocks noChangeArrowheads="1"/>
              </p:cNvSpPr>
              <p:nvPr/>
            </p:nvSpPr>
            <p:spPr bwMode="auto">
              <a:xfrm>
                <a:off x="750"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7" name="Oval 147"/>
              <p:cNvSpPr>
                <a:spLocks noChangeArrowheads="1"/>
              </p:cNvSpPr>
              <p:nvPr/>
            </p:nvSpPr>
            <p:spPr bwMode="auto">
              <a:xfrm>
                <a:off x="927"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8" name="Oval 148"/>
              <p:cNvSpPr>
                <a:spLocks noChangeArrowheads="1"/>
              </p:cNvSpPr>
              <p:nvPr/>
            </p:nvSpPr>
            <p:spPr bwMode="auto">
              <a:xfrm>
                <a:off x="1104"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9" name="Oval 149"/>
              <p:cNvSpPr>
                <a:spLocks noChangeArrowheads="1"/>
              </p:cNvSpPr>
              <p:nvPr/>
            </p:nvSpPr>
            <p:spPr bwMode="auto">
              <a:xfrm>
                <a:off x="1281"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0" name="Oval 150"/>
              <p:cNvSpPr>
                <a:spLocks noChangeArrowheads="1"/>
              </p:cNvSpPr>
              <p:nvPr/>
            </p:nvSpPr>
            <p:spPr bwMode="auto">
              <a:xfrm>
                <a:off x="1458"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1" name="Oval 151"/>
              <p:cNvSpPr>
                <a:spLocks noChangeArrowheads="1"/>
              </p:cNvSpPr>
              <p:nvPr/>
            </p:nvSpPr>
            <p:spPr bwMode="auto">
              <a:xfrm>
                <a:off x="1635"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2" name="Oval 152"/>
              <p:cNvSpPr>
                <a:spLocks noChangeArrowheads="1"/>
              </p:cNvSpPr>
              <p:nvPr/>
            </p:nvSpPr>
            <p:spPr bwMode="auto">
              <a:xfrm>
                <a:off x="1812"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3" name="Oval 153"/>
              <p:cNvSpPr>
                <a:spLocks noChangeArrowheads="1"/>
              </p:cNvSpPr>
              <p:nvPr/>
            </p:nvSpPr>
            <p:spPr bwMode="auto">
              <a:xfrm>
                <a:off x="1989"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4" name="Oval 154"/>
              <p:cNvSpPr>
                <a:spLocks noChangeArrowheads="1"/>
              </p:cNvSpPr>
              <p:nvPr/>
            </p:nvSpPr>
            <p:spPr bwMode="auto">
              <a:xfrm>
                <a:off x="2166"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5" name="Oval 155"/>
              <p:cNvSpPr>
                <a:spLocks noChangeArrowheads="1"/>
              </p:cNvSpPr>
              <p:nvPr/>
            </p:nvSpPr>
            <p:spPr bwMode="auto">
              <a:xfrm>
                <a:off x="2343"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6" name="Oval 156"/>
              <p:cNvSpPr>
                <a:spLocks noChangeArrowheads="1"/>
              </p:cNvSpPr>
              <p:nvPr/>
            </p:nvSpPr>
            <p:spPr bwMode="auto">
              <a:xfrm>
                <a:off x="2520"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7" name="Oval 157"/>
              <p:cNvSpPr>
                <a:spLocks noChangeArrowheads="1"/>
              </p:cNvSpPr>
              <p:nvPr/>
            </p:nvSpPr>
            <p:spPr bwMode="auto">
              <a:xfrm>
                <a:off x="2697"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8" name="Oval 158"/>
              <p:cNvSpPr>
                <a:spLocks noChangeArrowheads="1"/>
              </p:cNvSpPr>
              <p:nvPr/>
            </p:nvSpPr>
            <p:spPr bwMode="auto">
              <a:xfrm>
                <a:off x="2874"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9" name="Oval 159"/>
              <p:cNvSpPr>
                <a:spLocks noChangeArrowheads="1"/>
              </p:cNvSpPr>
              <p:nvPr/>
            </p:nvSpPr>
            <p:spPr bwMode="auto">
              <a:xfrm>
                <a:off x="3051"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0" name="Oval 160"/>
              <p:cNvSpPr>
                <a:spLocks noChangeArrowheads="1"/>
              </p:cNvSpPr>
              <p:nvPr/>
            </p:nvSpPr>
            <p:spPr bwMode="auto">
              <a:xfrm>
                <a:off x="3228"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1" name="Oval 161"/>
              <p:cNvSpPr>
                <a:spLocks noChangeArrowheads="1"/>
              </p:cNvSpPr>
              <p:nvPr/>
            </p:nvSpPr>
            <p:spPr bwMode="auto">
              <a:xfrm>
                <a:off x="3405"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2" name="Oval 162"/>
              <p:cNvSpPr>
                <a:spLocks noChangeArrowheads="1"/>
              </p:cNvSpPr>
              <p:nvPr/>
            </p:nvSpPr>
            <p:spPr bwMode="auto">
              <a:xfrm>
                <a:off x="3582"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3" name="Oval 163"/>
              <p:cNvSpPr>
                <a:spLocks noChangeArrowheads="1"/>
              </p:cNvSpPr>
              <p:nvPr/>
            </p:nvSpPr>
            <p:spPr bwMode="auto">
              <a:xfrm>
                <a:off x="3759"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4" name="Oval 164"/>
              <p:cNvSpPr>
                <a:spLocks noChangeArrowheads="1"/>
              </p:cNvSpPr>
              <p:nvPr/>
            </p:nvSpPr>
            <p:spPr bwMode="auto">
              <a:xfrm>
                <a:off x="3936"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5" name="Oval 165"/>
              <p:cNvSpPr>
                <a:spLocks noChangeArrowheads="1"/>
              </p:cNvSpPr>
              <p:nvPr/>
            </p:nvSpPr>
            <p:spPr bwMode="auto">
              <a:xfrm>
                <a:off x="4113"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6" name="Oval 166"/>
              <p:cNvSpPr>
                <a:spLocks noChangeArrowheads="1"/>
              </p:cNvSpPr>
              <p:nvPr/>
            </p:nvSpPr>
            <p:spPr bwMode="auto">
              <a:xfrm>
                <a:off x="4290"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7" name="Oval 167"/>
              <p:cNvSpPr>
                <a:spLocks noChangeArrowheads="1"/>
              </p:cNvSpPr>
              <p:nvPr/>
            </p:nvSpPr>
            <p:spPr bwMode="auto">
              <a:xfrm>
                <a:off x="4467"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8" name="Oval 168"/>
              <p:cNvSpPr>
                <a:spLocks noChangeArrowheads="1"/>
              </p:cNvSpPr>
              <p:nvPr/>
            </p:nvSpPr>
            <p:spPr bwMode="auto">
              <a:xfrm>
                <a:off x="4644"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9" name="Oval 169"/>
              <p:cNvSpPr>
                <a:spLocks noChangeArrowheads="1"/>
              </p:cNvSpPr>
              <p:nvPr/>
            </p:nvSpPr>
            <p:spPr bwMode="auto">
              <a:xfrm>
                <a:off x="4821"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70" name="Oval 170"/>
              <p:cNvSpPr>
                <a:spLocks noChangeArrowheads="1"/>
              </p:cNvSpPr>
              <p:nvPr/>
            </p:nvSpPr>
            <p:spPr bwMode="auto">
              <a:xfrm>
                <a:off x="4998"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71" name="Oval 171"/>
              <p:cNvSpPr>
                <a:spLocks noChangeArrowheads="1"/>
              </p:cNvSpPr>
              <p:nvPr/>
            </p:nvSpPr>
            <p:spPr bwMode="auto">
              <a:xfrm>
                <a:off x="5175"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72" name="Oval 172"/>
              <p:cNvSpPr>
                <a:spLocks noChangeArrowheads="1"/>
              </p:cNvSpPr>
              <p:nvPr/>
            </p:nvSpPr>
            <p:spPr bwMode="auto">
              <a:xfrm>
                <a:off x="5352"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73" name="Oval 173"/>
              <p:cNvSpPr>
                <a:spLocks noChangeArrowheads="1"/>
              </p:cNvSpPr>
              <p:nvPr/>
            </p:nvSpPr>
            <p:spPr bwMode="auto">
              <a:xfrm>
                <a:off x="5529"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74" name="Oval 174"/>
              <p:cNvSpPr>
                <a:spLocks noChangeArrowheads="1"/>
              </p:cNvSpPr>
              <p:nvPr/>
            </p:nvSpPr>
            <p:spPr bwMode="auto">
              <a:xfrm>
                <a:off x="5706"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grpSp>
        <p:sp>
          <p:nvSpPr>
            <p:cNvPr id="22" name="Oval 175"/>
            <p:cNvSpPr>
              <a:spLocks noChangeArrowheads="1"/>
            </p:cNvSpPr>
            <p:nvPr/>
          </p:nvSpPr>
          <p:spPr bwMode="auto">
            <a:xfrm>
              <a:off x="731"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23" name="Oval 176"/>
            <p:cNvSpPr>
              <a:spLocks noChangeArrowheads="1"/>
            </p:cNvSpPr>
            <p:nvPr/>
          </p:nvSpPr>
          <p:spPr bwMode="auto">
            <a:xfrm>
              <a:off x="901" y="1091"/>
              <a:ext cx="151"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24" name="Oval 177"/>
            <p:cNvSpPr>
              <a:spLocks noChangeArrowheads="1"/>
            </p:cNvSpPr>
            <p:nvPr/>
          </p:nvSpPr>
          <p:spPr bwMode="auto">
            <a:xfrm>
              <a:off x="1072"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25" name="Oval 178"/>
            <p:cNvSpPr>
              <a:spLocks noChangeArrowheads="1"/>
            </p:cNvSpPr>
            <p:nvPr/>
          </p:nvSpPr>
          <p:spPr bwMode="auto">
            <a:xfrm>
              <a:off x="1252"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26" name="Oval 179"/>
            <p:cNvSpPr>
              <a:spLocks noChangeArrowheads="1"/>
            </p:cNvSpPr>
            <p:nvPr/>
          </p:nvSpPr>
          <p:spPr bwMode="auto">
            <a:xfrm>
              <a:off x="1422"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27" name="Oval 180"/>
            <p:cNvSpPr>
              <a:spLocks noChangeArrowheads="1"/>
            </p:cNvSpPr>
            <p:nvPr/>
          </p:nvSpPr>
          <p:spPr bwMode="auto">
            <a:xfrm>
              <a:off x="1593"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28" name="Oval 181"/>
            <p:cNvSpPr>
              <a:spLocks noChangeArrowheads="1"/>
            </p:cNvSpPr>
            <p:nvPr/>
          </p:nvSpPr>
          <p:spPr bwMode="auto">
            <a:xfrm>
              <a:off x="1763"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29" name="Oval 182"/>
            <p:cNvSpPr>
              <a:spLocks noChangeArrowheads="1"/>
            </p:cNvSpPr>
            <p:nvPr/>
          </p:nvSpPr>
          <p:spPr bwMode="auto">
            <a:xfrm>
              <a:off x="2445"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0" name="Oval 183"/>
            <p:cNvSpPr>
              <a:spLocks noChangeArrowheads="1"/>
            </p:cNvSpPr>
            <p:nvPr/>
          </p:nvSpPr>
          <p:spPr bwMode="auto">
            <a:xfrm>
              <a:off x="2615" y="1091"/>
              <a:ext cx="151"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1" name="Oval 184"/>
            <p:cNvSpPr>
              <a:spLocks noChangeArrowheads="1"/>
            </p:cNvSpPr>
            <p:nvPr/>
          </p:nvSpPr>
          <p:spPr bwMode="auto">
            <a:xfrm>
              <a:off x="2786"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2" name="Oval 185"/>
            <p:cNvSpPr>
              <a:spLocks noChangeArrowheads="1"/>
            </p:cNvSpPr>
            <p:nvPr/>
          </p:nvSpPr>
          <p:spPr bwMode="auto">
            <a:xfrm>
              <a:off x="2956" y="1091"/>
              <a:ext cx="151"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3" name="Oval 186"/>
            <p:cNvSpPr>
              <a:spLocks noChangeArrowheads="1"/>
            </p:cNvSpPr>
            <p:nvPr/>
          </p:nvSpPr>
          <p:spPr bwMode="auto">
            <a:xfrm>
              <a:off x="3468"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4" name="Oval 187"/>
            <p:cNvSpPr>
              <a:spLocks noChangeArrowheads="1"/>
            </p:cNvSpPr>
            <p:nvPr/>
          </p:nvSpPr>
          <p:spPr bwMode="auto">
            <a:xfrm>
              <a:off x="3638"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5" name="Oval 188"/>
            <p:cNvSpPr>
              <a:spLocks noChangeArrowheads="1"/>
            </p:cNvSpPr>
            <p:nvPr/>
          </p:nvSpPr>
          <p:spPr bwMode="auto">
            <a:xfrm>
              <a:off x="3809"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6" name="Oval 189"/>
            <p:cNvSpPr>
              <a:spLocks noChangeArrowheads="1"/>
            </p:cNvSpPr>
            <p:nvPr/>
          </p:nvSpPr>
          <p:spPr bwMode="auto">
            <a:xfrm>
              <a:off x="3979"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7" name="Oval 190"/>
            <p:cNvSpPr>
              <a:spLocks noChangeArrowheads="1"/>
            </p:cNvSpPr>
            <p:nvPr/>
          </p:nvSpPr>
          <p:spPr bwMode="auto">
            <a:xfrm>
              <a:off x="4150"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8" name="Oval 191"/>
            <p:cNvSpPr>
              <a:spLocks noChangeArrowheads="1"/>
            </p:cNvSpPr>
            <p:nvPr/>
          </p:nvSpPr>
          <p:spPr bwMode="auto">
            <a:xfrm>
              <a:off x="4661"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9" name="Oval 192"/>
            <p:cNvSpPr>
              <a:spLocks noChangeArrowheads="1"/>
            </p:cNvSpPr>
            <p:nvPr/>
          </p:nvSpPr>
          <p:spPr bwMode="auto">
            <a:xfrm>
              <a:off x="4831" y="1091"/>
              <a:ext cx="151"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0" name="Oval 193"/>
            <p:cNvSpPr>
              <a:spLocks noChangeArrowheads="1"/>
            </p:cNvSpPr>
            <p:nvPr/>
          </p:nvSpPr>
          <p:spPr bwMode="auto">
            <a:xfrm>
              <a:off x="5172" y="1091"/>
              <a:ext cx="151"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1" name="Oval 194"/>
            <p:cNvSpPr>
              <a:spLocks noChangeArrowheads="1"/>
            </p:cNvSpPr>
            <p:nvPr/>
          </p:nvSpPr>
          <p:spPr bwMode="auto">
            <a:xfrm>
              <a:off x="5343"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grpSp>
      <p:sp>
        <p:nvSpPr>
          <p:cNvPr id="75" name="Line 195"/>
          <p:cNvSpPr>
            <a:spLocks noChangeShapeType="1"/>
          </p:cNvSpPr>
          <p:nvPr/>
        </p:nvSpPr>
        <p:spPr bwMode="auto">
          <a:xfrm>
            <a:off x="-15875" y="2805113"/>
            <a:ext cx="9144000" cy="0"/>
          </a:xfrm>
          <a:prstGeom prst="line">
            <a:avLst/>
          </a:prstGeom>
          <a:noFill/>
          <a:ln w="6350">
            <a:solidFill>
              <a:srgbClr val="FFFFFF">
                <a:alpha val="50000"/>
              </a:srgbClr>
            </a:solidFill>
            <a:round/>
            <a:headEnd/>
            <a:tailEnd/>
          </a:ln>
          <a:effectLst/>
        </p:spPr>
        <p:txBody>
          <a:bodyPr/>
          <a:lstStyle/>
          <a:p>
            <a:pPr algn="l" latinLnBrk="1">
              <a:defRPr/>
            </a:pPr>
            <a:endParaRPr kumimoji="1" lang="zh-CN" altLang="en-US">
              <a:latin typeface="굴림" pitchFamily="50" charset="-127"/>
              <a:ea typeface="굴림" pitchFamily="50" charset="-127"/>
            </a:endParaRPr>
          </a:p>
        </p:txBody>
      </p:sp>
      <p:sp>
        <p:nvSpPr>
          <p:cNvPr id="76" name="Line 196"/>
          <p:cNvSpPr>
            <a:spLocks noChangeShapeType="1"/>
          </p:cNvSpPr>
          <p:nvPr/>
        </p:nvSpPr>
        <p:spPr bwMode="auto">
          <a:xfrm>
            <a:off x="-36513" y="4365625"/>
            <a:ext cx="9144001" cy="0"/>
          </a:xfrm>
          <a:prstGeom prst="line">
            <a:avLst/>
          </a:prstGeom>
          <a:noFill/>
          <a:ln w="6350">
            <a:solidFill>
              <a:srgbClr val="FFFFFF">
                <a:alpha val="50000"/>
              </a:srgbClr>
            </a:solidFill>
            <a:round/>
            <a:headEnd/>
            <a:tailEnd/>
          </a:ln>
          <a:effectLst/>
        </p:spPr>
        <p:txBody>
          <a:bodyPr/>
          <a:lstStyle/>
          <a:p>
            <a:pPr algn="l" latinLnBrk="1">
              <a:defRPr/>
            </a:pPr>
            <a:endParaRPr kumimoji="1" lang="zh-CN" altLang="en-US">
              <a:latin typeface="굴림" pitchFamily="50" charset="-127"/>
              <a:ea typeface="굴림" pitchFamily="50" charset="-127"/>
            </a:endParaRPr>
          </a:p>
        </p:txBody>
      </p:sp>
    </p:spTree>
  </p:cSld>
  <p:clrMap bg1="lt1" tx1="dk1" bg2="lt2" tx2="dk2" accent1="accent1" accent2="accent2" accent3="accent3" accent4="accent4" accent5="accent5" accent6="accent6" hlink="hlink" folHlink="folHlink"/>
  <p:sldLayoutIdLst>
    <p:sldLayoutId id="2147484693"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Lst>
  <p:hf hdr="0" ftr="0" dt="0"/>
  <p:txStyles>
    <p:titleStyle>
      <a:lvl1pPr algn="l" rtl="0" eaLnBrk="0" fontAlgn="base" latinLnBrk="1" hangingPunct="0">
        <a:lnSpc>
          <a:spcPct val="90000"/>
        </a:lnSpc>
        <a:spcBef>
          <a:spcPct val="0"/>
        </a:spcBef>
        <a:spcAft>
          <a:spcPct val="0"/>
        </a:spcAft>
        <a:defRPr sz="3600" b="1">
          <a:solidFill>
            <a:schemeClr val="tx2"/>
          </a:solidFill>
          <a:latin typeface="+mj-lt"/>
          <a:ea typeface="+mj-ea"/>
          <a:cs typeface="+mj-cs"/>
        </a:defRPr>
      </a:lvl1pPr>
      <a:lvl2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2pPr>
      <a:lvl3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3pPr>
      <a:lvl4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4pPr>
      <a:lvl5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5pPr>
      <a:lvl6pPr marL="4572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6pPr>
      <a:lvl7pPr marL="9144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7pPr>
      <a:lvl8pPr marL="13716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8pPr>
      <a:lvl9pPr marL="18288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9pPr>
    </p:titleStyle>
    <p:bodyStyle>
      <a:lvl1pPr marL="341313" indent="-341313" algn="l" rtl="0" eaLnBrk="0" fontAlgn="base" latinLnBrk="1" hangingPunct="0">
        <a:spcBef>
          <a:spcPct val="20000"/>
        </a:spcBef>
        <a:spcAft>
          <a:spcPct val="0"/>
        </a:spcAft>
        <a:buClr>
          <a:schemeClr val="accent2"/>
        </a:buClr>
        <a:buSzPct val="75000"/>
        <a:buFont typeface="Wingdings" pitchFamily="2" charset="2"/>
        <a:buChar char="l"/>
        <a:defRPr sz="2800">
          <a:solidFill>
            <a:schemeClr val="tx1"/>
          </a:solidFill>
          <a:latin typeface="+mn-lt"/>
          <a:ea typeface="+mn-ea"/>
          <a:cs typeface="+mn-cs"/>
        </a:defRPr>
      </a:lvl1pPr>
      <a:lvl2pPr marL="741363" indent="-284163" algn="l" rtl="0" eaLnBrk="0" fontAlgn="base" latinLnBrk="1" hangingPunct="0">
        <a:spcBef>
          <a:spcPct val="20000"/>
        </a:spcBef>
        <a:spcAft>
          <a:spcPct val="0"/>
        </a:spcAft>
        <a:buClr>
          <a:schemeClr val="accent1"/>
        </a:buClr>
        <a:buSzPct val="75000"/>
        <a:buFont typeface="Wingdings" pitchFamily="2" charset="2"/>
        <a:buChar char="£"/>
        <a:defRPr sz="2400">
          <a:solidFill>
            <a:schemeClr val="tx1"/>
          </a:solidFill>
          <a:latin typeface="+mn-lt"/>
          <a:ea typeface="+mn-ea"/>
        </a:defRPr>
      </a:lvl2pPr>
      <a:lvl3pPr marL="1141413" indent="-227013" algn="l" rtl="0" eaLnBrk="0" fontAlgn="base" latinLnBrk="1" hangingPunct="0">
        <a:spcBef>
          <a:spcPct val="20000"/>
        </a:spcBef>
        <a:spcAft>
          <a:spcPct val="0"/>
        </a:spcAft>
        <a:buClr>
          <a:schemeClr val="accent2"/>
        </a:buClr>
        <a:buSzPct val="75000"/>
        <a:buFont typeface="Wingdings" pitchFamily="2" charset="2"/>
        <a:buChar char="l"/>
        <a:defRPr sz="2000">
          <a:solidFill>
            <a:schemeClr val="tx1"/>
          </a:solidFill>
          <a:latin typeface="+mn-lt"/>
          <a:ea typeface="+mn-ea"/>
        </a:defRPr>
      </a:lvl3pPr>
      <a:lvl4pPr marL="1598613" indent="-227013" algn="l" rtl="0" eaLnBrk="0" fontAlgn="base" latinLnBrk="1" hangingPunct="0">
        <a:spcBef>
          <a:spcPct val="20000"/>
        </a:spcBef>
        <a:spcAft>
          <a:spcPct val="0"/>
        </a:spcAft>
        <a:buClr>
          <a:schemeClr val="accent1"/>
        </a:buClr>
        <a:buSzPct val="80000"/>
        <a:buFont typeface="Wingdings" pitchFamily="2" charset="2"/>
        <a:buChar char="£"/>
        <a:defRPr sz="2000">
          <a:solidFill>
            <a:schemeClr val="tx1"/>
          </a:solidFill>
          <a:latin typeface="+mn-lt"/>
          <a:ea typeface="+mn-ea"/>
        </a:defRPr>
      </a:lvl4pPr>
      <a:lvl5pPr marL="2055813" indent="-227013" algn="l" rtl="0" eaLnBrk="0" fontAlgn="base" latinLnBrk="1" hangingPunct="0">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5pPr>
      <a:lvl6pPr marL="25130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6pPr>
      <a:lvl7pPr marL="29702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7pPr>
      <a:lvl8pPr marL="34274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8pPr>
      <a:lvl9pPr marL="38846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descr="1"/>
          <p:cNvPicPr>
            <a:picLocks noChangeAspect="1" noChangeArrowheads="1"/>
          </p:cNvPicPr>
          <p:nvPr/>
        </p:nvPicPr>
        <p:blipFill>
          <a:blip r:embed="rId14" cstate="print">
            <a:extLst>
              <a:ext uri="{28A0092B-C50C-407E-A947-70E740481C1C}">
                <a14:useLocalDpi xmlns:a14="http://schemas.microsoft.com/office/drawing/2010/main" xmlns="" val="0"/>
              </a:ext>
            </a:extLst>
          </a:blip>
          <a:srcRect b="38461"/>
          <a:stretch>
            <a:fillRect/>
          </a:stretch>
        </p:blipFill>
        <p:spPr bwMode="auto">
          <a:xfrm>
            <a:off x="0" y="6324600"/>
            <a:ext cx="9144000"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1" name="Rectangle 17"/>
          <p:cNvSpPr>
            <a:spLocks noChangeArrowheads="1"/>
          </p:cNvSpPr>
          <p:nvPr/>
        </p:nvSpPr>
        <p:spPr bwMode="gray">
          <a:xfrm>
            <a:off x="0" y="0"/>
            <a:ext cx="9144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algn="l">
              <a:defRPr/>
            </a:pPr>
            <a:endParaRPr lang="zh-CN" altLang="en-US" sz="2000">
              <a:solidFill>
                <a:srgbClr val="080808"/>
              </a:solidFill>
              <a:ea typeface="宋体" charset="-122"/>
            </a:endParaRPr>
          </a:p>
        </p:txBody>
      </p:sp>
      <p:sp>
        <p:nvSpPr>
          <p:cNvPr id="1028" name="Rectangle 3"/>
          <p:cNvSpPr>
            <a:spLocks noGrp="1" noChangeArrowheads="1"/>
          </p:cNvSpPr>
          <p:nvPr>
            <p:ph type="body" idx="1"/>
          </p:nvPr>
        </p:nvSpPr>
        <p:spPr bwMode="auto">
          <a:xfrm>
            <a:off x="457200" y="1295400"/>
            <a:ext cx="82296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2" name="Rectangle 4"/>
          <p:cNvSpPr>
            <a:spLocks noGrp="1" noChangeArrowheads="1"/>
          </p:cNvSpPr>
          <p:nvPr>
            <p:ph type="dt" sz="half" idx="2"/>
          </p:nvPr>
        </p:nvSpPr>
        <p:spPr bwMode="auto">
          <a:xfrm>
            <a:off x="457200" y="65373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bg1"/>
                </a:solidFill>
                <a:ea typeface="宋体" charset="-122"/>
              </a:defRPr>
            </a:lvl1pPr>
          </a:lstStyle>
          <a:p>
            <a:pPr algn="l">
              <a:defRPr/>
            </a:pPr>
            <a:endParaRPr lang="en-US" altLang="zh-CN">
              <a:solidFill>
                <a:srgbClr val="FFFFFF"/>
              </a:solidFill>
            </a:endParaRPr>
          </a:p>
        </p:txBody>
      </p:sp>
      <p:sp>
        <p:nvSpPr>
          <p:cNvPr id="1029" name="Rectangle 5"/>
          <p:cNvSpPr>
            <a:spLocks noGrp="1" noChangeArrowheads="1"/>
          </p:cNvSpPr>
          <p:nvPr>
            <p:ph type="ftr" sz="quarter" idx="3"/>
          </p:nvPr>
        </p:nvSpPr>
        <p:spPr bwMode="auto">
          <a:xfrm>
            <a:off x="3124200" y="6537325"/>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bg1"/>
                </a:solidFill>
                <a:ea typeface="宋体" charset="-122"/>
              </a:defRPr>
            </a:lvl1pPr>
          </a:lstStyle>
          <a:p>
            <a:pPr>
              <a:defRPr/>
            </a:pPr>
            <a:endParaRPr lang="en-US" altLang="zh-CN">
              <a:solidFill>
                <a:srgbClr val="FFFFFF"/>
              </a:solidFill>
            </a:endParaRPr>
          </a:p>
        </p:txBody>
      </p:sp>
      <p:sp>
        <p:nvSpPr>
          <p:cNvPr id="1030" name="Rectangle 6"/>
          <p:cNvSpPr>
            <a:spLocks noGrp="1" noChangeArrowheads="1"/>
          </p:cNvSpPr>
          <p:nvPr>
            <p:ph type="sldNum" sz="quarter" idx="4"/>
          </p:nvPr>
        </p:nvSpPr>
        <p:spPr bwMode="auto">
          <a:xfrm>
            <a:off x="6553200" y="65373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ea typeface="宋体" charset="-122"/>
              </a:defRPr>
            </a:lvl1pPr>
          </a:lstStyle>
          <a:p>
            <a:pPr>
              <a:defRPr/>
            </a:pPr>
            <a:fld id="{8BC541B9-C4A6-4068-8AA2-EA8D2FFFB3A6}" type="slidenum">
              <a:rPr lang="en-US" altLang="zh-CN">
                <a:solidFill>
                  <a:srgbClr val="FFFFFF"/>
                </a:solidFill>
              </a:rPr>
              <a:pPr>
                <a:defRPr/>
              </a:pPr>
              <a:t>‹#›</a:t>
            </a:fld>
            <a:endParaRPr lang="en-US" altLang="zh-CN">
              <a:solidFill>
                <a:srgbClr val="FFFFFF"/>
              </a:solidFill>
            </a:endParaRPr>
          </a:p>
        </p:txBody>
      </p:sp>
      <p:sp>
        <p:nvSpPr>
          <p:cNvPr id="1032" name="Rectangle 2"/>
          <p:cNvSpPr>
            <a:spLocks noGrp="1" noChangeArrowheads="1"/>
          </p:cNvSpPr>
          <p:nvPr>
            <p:ph type="title"/>
          </p:nvPr>
        </p:nvSpPr>
        <p:spPr bwMode="auto">
          <a:xfrm>
            <a:off x="457200" y="228600"/>
            <a:ext cx="8229600" cy="86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pic>
        <p:nvPicPr>
          <p:cNvPr id="1033" name="图片 10" descr="scut_new_logo1.wmf"/>
          <p:cNvPicPr>
            <a:picLocks noChangeAspect="1"/>
          </p:cNvPicPr>
          <p:nvPr userDrawn="1"/>
        </p:nvPicPr>
        <p:blipFill>
          <a:blip r:embed="rId15" cstate="print">
            <a:extLst>
              <a:ext uri="{28A0092B-C50C-407E-A947-70E740481C1C}">
                <a14:useLocalDpi xmlns:a14="http://schemas.microsoft.com/office/drawing/2010/main" xmlns="" val="0"/>
              </a:ext>
            </a:extLst>
          </a:blip>
          <a:srcRect/>
          <a:stretch>
            <a:fillRect/>
          </a:stretch>
        </p:blipFill>
        <p:spPr bwMode="auto">
          <a:xfrm>
            <a:off x="8426450" y="6140450"/>
            <a:ext cx="717550" cy="71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 name="Picture 14" descr="C:\Users\DustinZhu\Desktop\Tsinghua.gif"/>
          <p:cNvPicPr>
            <a:picLocks noChangeAspect="1" noChangeArrowheads="1"/>
          </p:cNvPicPr>
          <p:nvPr userDrawn="1"/>
        </p:nvPicPr>
        <p:blipFill>
          <a:blip r:embed="rId16" cstate="print">
            <a:extLst>
              <a:ext uri="{28A0092B-C50C-407E-A947-70E740481C1C}">
                <a14:useLocalDpi xmlns:a14="http://schemas.microsoft.com/office/drawing/2010/main" xmlns="" val="0"/>
              </a:ext>
            </a:extLst>
          </a:blip>
          <a:srcRect/>
          <a:stretch>
            <a:fillRect/>
          </a:stretch>
        </p:blipFill>
        <p:spPr bwMode="auto">
          <a:xfrm>
            <a:off x="0" y="6102350"/>
            <a:ext cx="762000" cy="76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692" r:id="rId1"/>
    <p:sldLayoutId id="2147485693" r:id="rId2"/>
    <p:sldLayoutId id="2147485694" r:id="rId3"/>
    <p:sldLayoutId id="2147485695" r:id="rId4"/>
    <p:sldLayoutId id="2147485696" r:id="rId5"/>
    <p:sldLayoutId id="2147485697" r:id="rId6"/>
    <p:sldLayoutId id="2147485698" r:id="rId7"/>
    <p:sldLayoutId id="2147485699" r:id="rId8"/>
    <p:sldLayoutId id="2147485700" r:id="rId9"/>
    <p:sldLayoutId id="2147485701" r:id="rId10"/>
    <p:sldLayoutId id="2147485702" r:id="rId11"/>
    <p:sldLayoutId id="2147485703"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200" b="1" i="1">
          <a:solidFill>
            <a:schemeClr val="tx1"/>
          </a:solidFill>
          <a:latin typeface="+mj-lt"/>
          <a:ea typeface="+mj-ea"/>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p:titleStyle>
    <p:bodyStyle>
      <a:lvl1pPr marL="342900" indent="-342900" algn="l" rtl="0" eaLnBrk="0" fontAlgn="base" hangingPunct="0">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000">
              <a:schemeClr val="accent6">
                <a:lumMod val="20000"/>
                <a:lumOff val="80000"/>
                <a:alpha val="51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63F3C7C-2675-465F-A58E-E5023981A2A8}" type="slidenum">
              <a:rPr lang="zh-CN" altLang="en-US" smtClean="0">
                <a:solidFill>
                  <a:prstClr val="black">
                    <a:tint val="75000"/>
                  </a:prstClr>
                </a:solidFill>
                <a:latin typeface="Calibri"/>
              </a:rPr>
              <a:pPr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xmlns="" val="3088561460"/>
      </p:ext>
    </p:extLst>
  </p:cSld>
  <p:clrMap bg1="lt1" tx1="dk1" bg2="lt2" tx2="dk2" accent1="accent1" accent2="accent2" accent3="accent3" accent4="accent4" accent5="accent5" accent6="accent6" hlink="hlink" folHlink="folHlink"/>
  <p:sldLayoutIdLst>
    <p:sldLayoutId id="2147485705" r:id="rId1"/>
    <p:sldLayoutId id="2147485706" r:id="rId2"/>
    <p:sldLayoutId id="2147485707" r:id="rId3"/>
    <p:sldLayoutId id="2147485708" r:id="rId4"/>
    <p:sldLayoutId id="2147485709" r:id="rId5"/>
    <p:sldLayoutId id="2147485710" r:id="rId6"/>
    <p:sldLayoutId id="2147485711" r:id="rId7"/>
    <p:sldLayoutId id="2147485712" r:id="rId8"/>
    <p:sldLayoutId id="2147485713" r:id="rId9"/>
    <p:sldLayoutId id="2147485714" r:id="rId10"/>
    <p:sldLayoutId id="214748571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000">
              <a:schemeClr val="accent6">
                <a:lumMod val="20000"/>
                <a:lumOff val="80000"/>
                <a:alpha val="51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3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a:defRPr/>
            </a:pPr>
            <a:endParaRPr lang="en-US"/>
          </a:p>
        </p:txBody>
      </p:sp>
      <p:sp>
        <p:nvSpPr>
          <p:cNvPr id="583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583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013E55D-9538-4CB8-B295-B8475F5FA6B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17" r:id="rId1"/>
    <p:sldLayoutId id="2147485718" r:id="rId2"/>
    <p:sldLayoutId id="2147485719" r:id="rId3"/>
    <p:sldLayoutId id="2147485720" r:id="rId4"/>
    <p:sldLayoutId id="2147485721" r:id="rId5"/>
    <p:sldLayoutId id="2147485722" r:id="rId6"/>
    <p:sldLayoutId id="2147485723" r:id="rId7"/>
    <p:sldLayoutId id="2147485724" r:id="rId8"/>
    <p:sldLayoutId id="2147485725" r:id="rId9"/>
    <p:sldLayoutId id="2147485726" r:id="rId10"/>
    <p:sldLayoutId id="214748572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1564675"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1564676"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fld id="{066625E4-0D1B-426A-972F-4F44B58184B5}" type="slidenum">
              <a:rPr lang="zh-TW" altLang="en-US" sz="1200" i="1" smtClean="0">
                <a:solidFill>
                  <a:srgbClr val="FFFFFF"/>
                </a:solidFill>
                <a:latin typeface="Arial" pitchFamily="34" charset="0"/>
                <a:ea typeface="新細明體" pitchFamily="18" charset="-120"/>
              </a:rPr>
              <a:pPr/>
              <a:t>‹#›</a:t>
            </a:fld>
            <a:endParaRPr lang="en-US" altLang="zh-TW" sz="1200" i="1" smtClean="0">
              <a:solidFill>
                <a:srgbClr val="FFFFFF"/>
              </a:solidFill>
              <a:latin typeface="Arial" pitchFamily="34" charset="0"/>
              <a:ea typeface="新細明體" pitchFamily="18" charset="-120"/>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endParaRPr lang="zh-TW" altLang="en-US" sz="2400" b="1" i="1" smtClean="0">
              <a:solidFill>
                <a:srgbClr val="000000"/>
              </a:solidFill>
              <a:latin typeface="Arial" pitchFamily="34" charset="0"/>
              <a:ea typeface="新細明體" pitchFamily="18" charset="-120"/>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defRPr/>
            </a:pPr>
            <a:r>
              <a:rPr lang="en-US" sz="1600" i="1">
                <a:solidFill>
                  <a:srgbClr val="FFFFFF"/>
                </a:solidFill>
                <a:latin typeface="Arial Unicode MS" pitchFamily="34" charset="-128"/>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Tree>
  </p:cSld>
  <p:clrMap bg1="lt1" tx1="dk1" bg2="lt2" tx2="dk2" accent1="accent1" accent2="accent2" accent3="accent3" accent4="accent4" accent5="accent5" accent6="accent6" hlink="hlink" folHlink="folHlink"/>
  <p:sldLayoutIdLst>
    <p:sldLayoutId id="2147485882" r:id="rId1"/>
    <p:sldLayoutId id="2147485883" r:id="rId2"/>
    <p:sldLayoutId id="2147485884" r:id="rId3"/>
    <p:sldLayoutId id="2147485885" r:id="rId4"/>
    <p:sldLayoutId id="2147485886" r:id="rId5"/>
    <p:sldLayoutId id="2147485887" r:id="rId6"/>
    <p:sldLayoutId id="2147485888" r:id="rId7"/>
    <p:sldLayoutId id="2147485889" r:id="rId8"/>
    <p:sldLayoutId id="2147485890" r:id="rId9"/>
    <p:sldLayoutId id="2147485891" r:id="rId10"/>
    <p:sldLayoutId id="2147485892"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cs typeface="+mn-cs"/>
        </a:defRPr>
      </a:lvl2pPr>
      <a:lvl3pPr marL="1143000" indent="-228600" algn="l" rtl="0" fontAlgn="base">
        <a:spcBef>
          <a:spcPct val="20000"/>
        </a:spcBef>
        <a:spcAft>
          <a:spcPct val="0"/>
        </a:spcAft>
        <a:buChar char="•"/>
        <a:defRPr sz="2400">
          <a:solidFill>
            <a:schemeClr val="bg1"/>
          </a:solidFill>
          <a:latin typeface="+mn-lt"/>
          <a:cs typeface="+mn-cs"/>
        </a:defRPr>
      </a:lvl3pPr>
      <a:lvl4pPr marL="1600200" indent="-228600" algn="l" rtl="0" fontAlgn="base">
        <a:spcBef>
          <a:spcPct val="20000"/>
        </a:spcBef>
        <a:spcAft>
          <a:spcPct val="0"/>
        </a:spcAft>
        <a:buChar char="–"/>
        <a:defRPr sz="2000">
          <a:solidFill>
            <a:schemeClr val="bg1"/>
          </a:solidFill>
          <a:latin typeface="+mn-lt"/>
          <a:cs typeface="+mn-cs"/>
        </a:defRPr>
      </a:lvl4pPr>
      <a:lvl5pPr marL="2057400" indent="-228600" algn="l" rtl="0" fontAlgn="base">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3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a:defRPr/>
            </a:pPr>
            <a:endParaRPr lang="en-US"/>
          </a:p>
        </p:txBody>
      </p:sp>
      <p:sp>
        <p:nvSpPr>
          <p:cNvPr id="583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583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013E55D-9538-4CB8-B295-B8475F5FA6B0}" type="slidenum">
              <a:rPr lang="en-US"/>
              <a:pPr>
                <a:defRPr/>
              </a:pPr>
              <a:t>‹#›</a:t>
            </a:fld>
            <a:endParaRPr lang="en-US"/>
          </a:p>
        </p:txBody>
      </p:sp>
    </p:spTree>
    <p:extLst>
      <p:ext uri="{BB962C8B-B14F-4D97-AF65-F5344CB8AC3E}">
        <p14:creationId xmlns:p14="http://schemas.microsoft.com/office/powerpoint/2010/main" xmlns="" val="4009633209"/>
      </p:ext>
    </p:extLst>
  </p:cSld>
  <p:clrMap bg1="lt1" tx1="dk1" bg2="lt2" tx2="dk2" accent1="accent1" accent2="accent2" accent3="accent3" accent4="accent4" accent5="accent5" accent6="accent6" hlink="hlink" folHlink="folHlink"/>
  <p:sldLayoutIdLst>
    <p:sldLayoutId id="2147486142" r:id="rId1"/>
    <p:sldLayoutId id="2147486143" r:id="rId2"/>
    <p:sldLayoutId id="2147486144" r:id="rId3"/>
    <p:sldLayoutId id="2147486145" r:id="rId4"/>
    <p:sldLayoutId id="2147486146" r:id="rId5"/>
    <p:sldLayoutId id="2147486147" r:id="rId6"/>
    <p:sldLayoutId id="2147486148" r:id="rId7"/>
    <p:sldLayoutId id="2147486149" r:id="rId8"/>
    <p:sldLayoutId id="2147486150" r:id="rId9"/>
    <p:sldLayoutId id="2147486151" r:id="rId10"/>
    <p:sldLayoutId id="214748615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000">
              <a:schemeClr val="accent6">
                <a:lumMod val="20000"/>
                <a:lumOff val="80000"/>
                <a:alpha val="51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3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a:defRPr/>
            </a:pPr>
            <a:endParaRPr lang="en-US"/>
          </a:p>
        </p:txBody>
      </p:sp>
      <p:sp>
        <p:nvSpPr>
          <p:cNvPr id="583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583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013E55D-9538-4CB8-B295-B8475F5FA6B0}" type="slidenum">
              <a:rPr lang="en-US"/>
              <a:pPr>
                <a:defRPr/>
              </a:pPr>
              <a:t>‹#›</a:t>
            </a:fld>
            <a:endParaRPr lang="en-US"/>
          </a:p>
        </p:txBody>
      </p:sp>
    </p:spTree>
    <p:extLst>
      <p:ext uri="{BB962C8B-B14F-4D97-AF65-F5344CB8AC3E}">
        <p14:creationId xmlns:p14="http://schemas.microsoft.com/office/powerpoint/2010/main" xmlns="" val="1982847174"/>
      </p:ext>
    </p:extLst>
  </p:cSld>
  <p:clrMap bg1="lt1" tx1="dk1" bg2="lt2" tx2="dk2" accent1="accent1" accent2="accent2" accent3="accent3" accent4="accent4" accent5="accent5" accent6="accent6" hlink="hlink" folHlink="folHlink"/>
  <p:sldLayoutIdLst>
    <p:sldLayoutId id="2147486215" r:id="rId1"/>
    <p:sldLayoutId id="2147486216" r:id="rId2"/>
    <p:sldLayoutId id="2147486217" r:id="rId3"/>
    <p:sldLayoutId id="2147486218" r:id="rId4"/>
    <p:sldLayoutId id="2147486219" r:id="rId5"/>
    <p:sldLayoutId id="2147486220" r:id="rId6"/>
    <p:sldLayoutId id="2147486221" r:id="rId7"/>
    <p:sldLayoutId id="2147486222" r:id="rId8"/>
    <p:sldLayoutId id="2147486223" r:id="rId9"/>
    <p:sldLayoutId id="2147486224" r:id="rId10"/>
    <p:sldLayoutId id="21474862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45763"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245764"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pPr>
              <a:defRPr/>
            </a:pPr>
            <a:fld id="{6299D6AE-D363-4AFC-BDB5-3A9907FF7A6A}" type="slidenum">
              <a:rPr lang="en-US" sz="1200">
                <a:solidFill>
                  <a:srgbClr val="FFFFFF"/>
                </a:solidFill>
                <a:latin typeface="Arial" pitchFamily="34" charset="0"/>
              </a:rPr>
              <a:pPr>
                <a:defRPr/>
              </a:pPr>
              <a:t>‹#›</a:t>
            </a:fld>
            <a:endParaRPr lang="en-US" sz="1200">
              <a:solidFill>
                <a:srgbClr val="FFFFFF"/>
              </a:solidFill>
              <a:latin typeface="Arial" pitchFamily="34" charset="0"/>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pPr>
              <a:defRPr/>
            </a:pPr>
            <a:endParaRPr lang="en-US" b="1">
              <a:solidFill>
                <a:srgbClr val="000000"/>
              </a:solidFill>
              <a:latin typeface="Arial" pitchFamily="34" charset="0"/>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defRPr/>
            </a:pPr>
            <a:r>
              <a:rPr lang="en-US" sz="1600">
                <a:solidFill>
                  <a:srgbClr val="FFFFFF"/>
                </a:solidFill>
                <a:latin typeface="Arial Unicode MS" pitchFamily="34" charset="-128"/>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a:defRPr/>
            </a:pPr>
            <a:endParaRPr lang="en-US" sz="2000">
              <a:solidFill>
                <a:srgbClr val="000000"/>
              </a:solidFill>
              <a:latin typeface="Arial" pitchFamily="34" charset="0"/>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Tree>
    <p:extLst>
      <p:ext uri="{BB962C8B-B14F-4D97-AF65-F5344CB8AC3E}">
        <p14:creationId xmlns:p14="http://schemas.microsoft.com/office/powerpoint/2010/main" xmlns="" val="1118067589"/>
      </p:ext>
    </p:extLst>
  </p:cSld>
  <p:clrMap bg1="lt1" tx1="dk1" bg2="lt2" tx2="dk2" accent1="accent1" accent2="accent2" accent3="accent3" accent4="accent4" accent5="accent5" accent6="accent6" hlink="hlink" folHlink="folHlink"/>
  <p:sldLayoutIdLst>
    <p:sldLayoutId id="2147486252" r:id="rId1"/>
    <p:sldLayoutId id="2147486253" r:id="rId2"/>
    <p:sldLayoutId id="2147486254" r:id="rId3"/>
    <p:sldLayoutId id="2147486255" r:id="rId4"/>
    <p:sldLayoutId id="2147486256" r:id="rId5"/>
    <p:sldLayoutId id="2147486257" r:id="rId6"/>
    <p:sldLayoutId id="2147486258" r:id="rId7"/>
    <p:sldLayoutId id="2147486259" r:id="rId8"/>
    <p:sldLayoutId id="2147486260" r:id="rId9"/>
    <p:sldLayoutId id="2147486261" r:id="rId10"/>
    <p:sldLayoutId id="214748626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defRPr/>
            </a:pPr>
            <a:endParaRPr lang="en-US">
              <a:solidFill>
                <a:srgbClr val="000000"/>
              </a:solidFill>
              <a:latin typeface="Calibri"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Calibri"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lvl1pPr>
          </a:lstStyle>
          <a:p>
            <a:pPr>
              <a:defRPr/>
            </a:pPr>
            <a:fld id="{AC8144B3-0C0A-4B5B-A71B-F322B431F82D}" type="slidenum">
              <a:rPr lang="en-US">
                <a:solidFill>
                  <a:srgbClr val="000000"/>
                </a:solidFill>
                <a:latin typeface="Calibri" pitchFamily="34" charset="0"/>
              </a:rPr>
              <a:pPr>
                <a:defRPr/>
              </a:pPr>
              <a:t>‹#›</a:t>
            </a:fld>
            <a:endParaRPr lang="en-US">
              <a:solidFill>
                <a:srgbClr val="000000"/>
              </a:solidFill>
              <a:latin typeface="Calibri" pitchFamily="34" charset="0"/>
            </a:endParaRPr>
          </a:p>
        </p:txBody>
      </p:sp>
    </p:spTree>
    <p:extLst>
      <p:ext uri="{BB962C8B-B14F-4D97-AF65-F5344CB8AC3E}">
        <p14:creationId xmlns:p14="http://schemas.microsoft.com/office/powerpoint/2010/main" xmlns="" val="808389666"/>
      </p:ext>
    </p:extLst>
  </p:cSld>
  <p:clrMap bg1="lt1" tx1="dk1" bg2="lt2" tx2="dk2" accent1="accent1" accent2="accent2" accent3="accent3" accent4="accent4" accent5="accent5" accent6="accent6" hlink="hlink" folHlink="folHlink"/>
  <p:sldLayoutIdLst>
    <p:sldLayoutId id="2147486365" r:id="rId1"/>
    <p:sldLayoutId id="2147486366" r:id="rId2"/>
    <p:sldLayoutId id="2147486367" r:id="rId3"/>
    <p:sldLayoutId id="2147486368" r:id="rId4"/>
    <p:sldLayoutId id="2147486369" r:id="rId5"/>
    <p:sldLayoutId id="2147486370" r:id="rId6"/>
    <p:sldLayoutId id="2147486371" r:id="rId7"/>
    <p:sldLayoutId id="2147486372" r:id="rId8"/>
    <p:sldLayoutId id="2147486373" r:id="rId9"/>
    <p:sldLayoutId id="2147486374" r:id="rId10"/>
    <p:sldLayoutId id="2147486375" r:id="rId11"/>
  </p:sldLayoutIdLst>
  <p:hf hdr="0" ftr="0" dt="0"/>
  <p:txStyles>
    <p:titleStyle>
      <a:lvl1pPr algn="ctr" rtl="0" eaLnBrk="0" fontAlgn="base" hangingPunct="0">
        <a:spcBef>
          <a:spcPct val="0"/>
        </a:spcBef>
        <a:spcAft>
          <a:spcPct val="0"/>
        </a:spcAft>
        <a:defRPr sz="4000" i="1">
          <a:solidFill>
            <a:schemeClr val="accent2"/>
          </a:solidFill>
          <a:latin typeface="+mj-lt"/>
          <a:ea typeface="+mj-ea"/>
          <a:cs typeface="+mj-cs"/>
        </a:defRPr>
      </a:lvl1pPr>
      <a:lvl2pPr algn="ctr" rtl="0" eaLnBrk="0" fontAlgn="base" hangingPunct="0">
        <a:spcBef>
          <a:spcPct val="0"/>
        </a:spcBef>
        <a:spcAft>
          <a:spcPct val="0"/>
        </a:spcAft>
        <a:defRPr sz="4000" i="1">
          <a:solidFill>
            <a:schemeClr val="accent2"/>
          </a:solidFill>
          <a:latin typeface="Calibri" pitchFamily="34" charset="0"/>
        </a:defRPr>
      </a:lvl2pPr>
      <a:lvl3pPr algn="ctr" rtl="0" eaLnBrk="0" fontAlgn="base" hangingPunct="0">
        <a:spcBef>
          <a:spcPct val="0"/>
        </a:spcBef>
        <a:spcAft>
          <a:spcPct val="0"/>
        </a:spcAft>
        <a:defRPr sz="4000" i="1">
          <a:solidFill>
            <a:schemeClr val="accent2"/>
          </a:solidFill>
          <a:latin typeface="Calibri" pitchFamily="34" charset="0"/>
        </a:defRPr>
      </a:lvl3pPr>
      <a:lvl4pPr algn="ctr" rtl="0" eaLnBrk="0" fontAlgn="base" hangingPunct="0">
        <a:spcBef>
          <a:spcPct val="0"/>
        </a:spcBef>
        <a:spcAft>
          <a:spcPct val="0"/>
        </a:spcAft>
        <a:defRPr sz="4000" i="1">
          <a:solidFill>
            <a:schemeClr val="accent2"/>
          </a:solidFill>
          <a:latin typeface="Calibri" pitchFamily="34" charset="0"/>
        </a:defRPr>
      </a:lvl4pPr>
      <a:lvl5pPr algn="ctr" rtl="0" eaLnBrk="0" fontAlgn="base" hangingPunct="0">
        <a:spcBef>
          <a:spcPct val="0"/>
        </a:spcBef>
        <a:spcAft>
          <a:spcPct val="0"/>
        </a:spcAft>
        <a:defRPr sz="4000" i="1">
          <a:solidFill>
            <a:schemeClr val="accent2"/>
          </a:solidFill>
          <a:latin typeface="Calibri" pitchFamily="34" charset="0"/>
        </a:defRPr>
      </a:lvl5pPr>
      <a:lvl6pPr marL="457200" algn="ctr" rtl="0" fontAlgn="base">
        <a:spcBef>
          <a:spcPct val="0"/>
        </a:spcBef>
        <a:spcAft>
          <a:spcPct val="0"/>
        </a:spcAft>
        <a:defRPr sz="4000" i="1">
          <a:solidFill>
            <a:schemeClr val="accent2"/>
          </a:solidFill>
          <a:latin typeface="Calibri" pitchFamily="34" charset="0"/>
        </a:defRPr>
      </a:lvl6pPr>
      <a:lvl7pPr marL="914400" algn="ctr" rtl="0" fontAlgn="base">
        <a:spcBef>
          <a:spcPct val="0"/>
        </a:spcBef>
        <a:spcAft>
          <a:spcPct val="0"/>
        </a:spcAft>
        <a:defRPr sz="4000" i="1">
          <a:solidFill>
            <a:schemeClr val="accent2"/>
          </a:solidFill>
          <a:latin typeface="Calibri" pitchFamily="34" charset="0"/>
        </a:defRPr>
      </a:lvl7pPr>
      <a:lvl8pPr marL="1371600" algn="ctr" rtl="0" fontAlgn="base">
        <a:spcBef>
          <a:spcPct val="0"/>
        </a:spcBef>
        <a:spcAft>
          <a:spcPct val="0"/>
        </a:spcAft>
        <a:defRPr sz="4000" i="1">
          <a:solidFill>
            <a:schemeClr val="accent2"/>
          </a:solidFill>
          <a:latin typeface="Calibri" pitchFamily="34" charset="0"/>
        </a:defRPr>
      </a:lvl8pPr>
      <a:lvl9pPr marL="1828800" algn="ctr" rtl="0" fontAlgn="base">
        <a:spcBef>
          <a:spcPct val="0"/>
        </a:spcBef>
        <a:spcAft>
          <a:spcPct val="0"/>
        </a:spcAft>
        <a:defRPr sz="4000" i="1">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accent1">
                <a:tint val="66000"/>
                <a:satMod val="160000"/>
                <a:alpha val="7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CCFEF-963E-4E3A-BF2E-6581E9DB47C9}" type="slidenum">
              <a:rPr lang="en-US" smtClean="0">
                <a:solidFill>
                  <a:prstClr val="black">
                    <a:tint val="75000"/>
                  </a:prstClr>
                </a:solidFill>
                <a:latin typeface="Arial" pitchFamily="34" charset="0"/>
              </a: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2751353683"/>
      </p:ext>
    </p:extLst>
  </p:cSld>
  <p:clrMap bg1="lt1" tx1="dk1" bg2="lt2" tx2="dk2" accent1="accent1" accent2="accent2" accent3="accent3" accent4="accent4" accent5="accent5" accent6="accent6" hlink="hlink" folHlink="folHlink"/>
  <p:sldLayoutIdLst>
    <p:sldLayoutId id="2147486417" r:id="rId1"/>
    <p:sldLayoutId id="2147486418" r:id="rId2"/>
    <p:sldLayoutId id="2147486419" r:id="rId3"/>
    <p:sldLayoutId id="2147486420" r:id="rId4"/>
    <p:sldLayoutId id="2147486421" r:id="rId5"/>
    <p:sldLayoutId id="2147486422" r:id="rId6"/>
    <p:sldLayoutId id="2147486423" r:id="rId7"/>
    <p:sldLayoutId id="2147486424" r:id="rId8"/>
    <p:sldLayoutId id="2147486425" r:id="rId9"/>
    <p:sldLayoutId id="2147486426" r:id="rId10"/>
    <p:sldLayoutId id="2147486427" r:id="rId11"/>
    <p:sldLayoutId id="2147486428" r:id="rId12"/>
    <p:sldLayoutId id="2147486429" r:id="rId13"/>
  </p:sldLayoutIdLst>
  <p:transition>
    <p:random/>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accent1">
                <a:tint val="66000"/>
                <a:satMod val="160000"/>
                <a:alpha val="7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78C04C1-2A3C-45C2-A2AF-C5D028FBB0CE}"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377902758"/>
      </p:ext>
    </p:extLst>
  </p:cSld>
  <p:clrMap bg1="lt1" tx1="dk1" bg2="lt2" tx2="dk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 id="2147486468"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1835150" y="6524625"/>
            <a:ext cx="4133850" cy="304800"/>
          </a:xfrm>
          <a:prstGeom prst="rect">
            <a:avLst/>
          </a:prstGeom>
          <a:noFill/>
          <a:ln w="9525" algn="ctr">
            <a:noFill/>
            <a:miter lim="800000"/>
            <a:headEnd/>
            <a:tailEnd/>
          </a:ln>
          <a:effectLst/>
        </p:spPr>
        <p:txBody>
          <a:bodyPr wrap="none">
            <a:spAutoFit/>
          </a:bodyPr>
          <a:lstStyle/>
          <a:p>
            <a:pPr marL="341313" indent="-341313" algn="l" latinLnBrk="1">
              <a:defRPr/>
            </a:pPr>
            <a:r>
              <a:rPr lang="en-US" altLang="zh-CN" sz="1400" b="1" i="1">
                <a:solidFill>
                  <a:schemeClr val="bg1"/>
                </a:solidFill>
                <a:latin typeface="Times New Roman" pitchFamily="18" charset="0"/>
              </a:rPr>
              <a:t>Environmental Simulation &amp; Information Laboratory</a:t>
            </a:r>
            <a:endParaRPr lang="en-US" altLang="ko-KR" sz="1400" b="1" i="1">
              <a:solidFill>
                <a:schemeClr val="bg1"/>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timing>
    <p:tnLst>
      <p:par>
        <p:cTn id="1" dur="indefinite" restart="never" nodeType="tmRoot"/>
      </p:par>
    </p:tnLst>
  </p:timing>
  <p:hf hdr="0" ftr="0" dt="0"/>
  <p:txStyles>
    <p:titleStyle>
      <a:lvl1pPr algn="l" rtl="0" eaLnBrk="0" fontAlgn="base" latinLnBrk="1" hangingPunct="0">
        <a:lnSpc>
          <a:spcPct val="90000"/>
        </a:lnSpc>
        <a:spcBef>
          <a:spcPct val="0"/>
        </a:spcBef>
        <a:spcAft>
          <a:spcPct val="0"/>
        </a:spcAft>
        <a:defRPr sz="3600" b="1">
          <a:solidFill>
            <a:schemeClr val="tx2"/>
          </a:solidFill>
          <a:latin typeface="+mj-lt"/>
          <a:ea typeface="+mj-ea"/>
          <a:cs typeface="+mj-cs"/>
        </a:defRPr>
      </a:lvl1pPr>
      <a:lvl2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2pPr>
      <a:lvl3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3pPr>
      <a:lvl4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4pPr>
      <a:lvl5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5pPr>
      <a:lvl6pPr marL="4572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6pPr>
      <a:lvl7pPr marL="9144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7pPr>
      <a:lvl8pPr marL="13716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8pPr>
      <a:lvl9pPr marL="18288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9pPr>
    </p:titleStyle>
    <p:bodyStyle>
      <a:lvl1pPr marL="341313" indent="-341313" algn="l" rtl="0" eaLnBrk="0" fontAlgn="base" latinLnBrk="1" hangingPunct="0">
        <a:spcBef>
          <a:spcPct val="20000"/>
        </a:spcBef>
        <a:spcAft>
          <a:spcPct val="0"/>
        </a:spcAft>
        <a:buClr>
          <a:schemeClr val="accent2"/>
        </a:buClr>
        <a:buSzPct val="75000"/>
        <a:buFont typeface="Wingdings" pitchFamily="2" charset="2"/>
        <a:buChar char="l"/>
        <a:defRPr sz="2800">
          <a:solidFill>
            <a:schemeClr val="tx1"/>
          </a:solidFill>
          <a:latin typeface="+mn-lt"/>
          <a:ea typeface="+mn-ea"/>
          <a:cs typeface="+mn-cs"/>
        </a:defRPr>
      </a:lvl1pPr>
      <a:lvl2pPr marL="741363" indent="-284163" algn="l" rtl="0" eaLnBrk="0" fontAlgn="base" latinLnBrk="1" hangingPunct="0">
        <a:spcBef>
          <a:spcPct val="20000"/>
        </a:spcBef>
        <a:spcAft>
          <a:spcPct val="0"/>
        </a:spcAft>
        <a:buClr>
          <a:schemeClr val="accent1"/>
        </a:buClr>
        <a:buSzPct val="75000"/>
        <a:buFont typeface="Wingdings" pitchFamily="2" charset="2"/>
        <a:buChar char="£"/>
        <a:defRPr sz="2400">
          <a:solidFill>
            <a:schemeClr val="tx1"/>
          </a:solidFill>
          <a:latin typeface="+mn-lt"/>
          <a:ea typeface="+mn-ea"/>
        </a:defRPr>
      </a:lvl2pPr>
      <a:lvl3pPr marL="1141413" indent="-227013" algn="l" rtl="0" eaLnBrk="0" fontAlgn="base" latinLnBrk="1" hangingPunct="0">
        <a:spcBef>
          <a:spcPct val="20000"/>
        </a:spcBef>
        <a:spcAft>
          <a:spcPct val="0"/>
        </a:spcAft>
        <a:buClr>
          <a:schemeClr val="accent2"/>
        </a:buClr>
        <a:buSzPct val="75000"/>
        <a:buFont typeface="Wingdings" pitchFamily="2" charset="2"/>
        <a:buChar char="l"/>
        <a:defRPr sz="2000">
          <a:solidFill>
            <a:schemeClr val="tx1"/>
          </a:solidFill>
          <a:latin typeface="+mn-lt"/>
          <a:ea typeface="+mn-ea"/>
        </a:defRPr>
      </a:lvl3pPr>
      <a:lvl4pPr marL="1598613" indent="-227013" algn="l" rtl="0" eaLnBrk="0" fontAlgn="base" latinLnBrk="1" hangingPunct="0">
        <a:spcBef>
          <a:spcPct val="20000"/>
        </a:spcBef>
        <a:spcAft>
          <a:spcPct val="0"/>
        </a:spcAft>
        <a:buClr>
          <a:schemeClr val="accent1"/>
        </a:buClr>
        <a:buSzPct val="80000"/>
        <a:buFont typeface="Wingdings" pitchFamily="2" charset="2"/>
        <a:buChar char="£"/>
        <a:defRPr sz="2000">
          <a:solidFill>
            <a:schemeClr val="tx1"/>
          </a:solidFill>
          <a:latin typeface="+mn-lt"/>
          <a:ea typeface="+mn-ea"/>
        </a:defRPr>
      </a:lvl4pPr>
      <a:lvl5pPr marL="2055813" indent="-227013" algn="l" rtl="0" eaLnBrk="0" fontAlgn="base" latinLnBrk="1" hangingPunct="0">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5pPr>
      <a:lvl6pPr marL="25130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6pPr>
      <a:lvl7pPr marL="29702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7pPr>
      <a:lvl8pPr marL="34274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8pPr>
      <a:lvl9pPr marL="38846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CCFEF-963E-4E3A-BF2E-6581E9DB47C9}" type="slidenum">
              <a:rPr lang="en-US" smtClean="0">
                <a:solidFill>
                  <a:prstClr val="black">
                    <a:tint val="75000"/>
                  </a:prstClr>
                </a:solidFill>
                <a:latin typeface="Arial" pitchFamily="34" charset="0"/>
              </a: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2035734876"/>
      </p:ext>
    </p:extLst>
  </p:cSld>
  <p:clrMap bg1="lt1" tx1="dk1" bg2="lt2" tx2="dk2" accent1="accent1" accent2="accent2" accent3="accent3" accent4="accent4" accent5="accent5" accent6="accent6" hlink="hlink" folHlink="folHlink"/>
  <p:sldLayoutIdLst>
    <p:sldLayoutId id="2147486470" r:id="rId1"/>
    <p:sldLayoutId id="2147486471" r:id="rId2"/>
    <p:sldLayoutId id="2147486472" r:id="rId3"/>
    <p:sldLayoutId id="2147486473" r:id="rId4"/>
    <p:sldLayoutId id="2147486474" r:id="rId5"/>
    <p:sldLayoutId id="2147486475" r:id="rId6"/>
    <p:sldLayoutId id="2147486476" r:id="rId7"/>
    <p:sldLayoutId id="2147486477" r:id="rId8"/>
    <p:sldLayoutId id="2147486478" r:id="rId9"/>
    <p:sldLayoutId id="2147486479" r:id="rId10"/>
    <p:sldLayoutId id="2147486480" r:id="rId11"/>
  </p:sldLayoutIdLst>
  <p:transition>
    <p:random/>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5122" name="Rectangle 2"/>
          <p:cNvSpPr>
            <a:spLocks noGrp="1" noChangeArrowheads="1"/>
          </p:cNvSpPr>
          <p:nvPr>
            <p:ph type="title"/>
          </p:nvPr>
        </p:nvSpPr>
        <p:spPr bwMode="auto">
          <a:xfrm>
            <a:off x="0" y="0"/>
            <a:ext cx="9144000" cy="836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dirty="0" smtClean="0"/>
              <a:t>单击此处编辑母版标题样式</a:t>
            </a:r>
          </a:p>
        </p:txBody>
      </p:sp>
      <p:sp>
        <p:nvSpPr>
          <p:cNvPr id="5123" name="Rectangle 3"/>
          <p:cNvSpPr>
            <a:spLocks noGrp="1" noChangeArrowheads="1"/>
          </p:cNvSpPr>
          <p:nvPr>
            <p:ph type="body" idx="1"/>
          </p:nvPr>
        </p:nvSpPr>
        <p:spPr bwMode="auto">
          <a:xfrm>
            <a:off x="611188" y="1125538"/>
            <a:ext cx="8229600" cy="475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691207" name="Rectangle 7"/>
          <p:cNvSpPr>
            <a:spLocks noChangeArrowheads="1"/>
          </p:cNvSpPr>
          <p:nvPr userDrawn="1"/>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1031"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691208"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xmlns="" val="3650899475"/>
      </p:ext>
    </p:extLst>
  </p:cSld>
  <p:clrMap bg1="lt1" tx1="dk1" bg2="lt2" tx2="dk2" accent1="accent1" accent2="accent2" accent3="accent3" accent4="accent4" accent5="accent5" accent6="accent6" hlink="hlink" folHlink="folHlink"/>
  <p:sldLayoutIdLst>
    <p:sldLayoutId id="2147486482" r:id="rId1"/>
    <p:sldLayoutId id="2147486483" r:id="rId2"/>
    <p:sldLayoutId id="2147486484" r:id="rId3"/>
    <p:sldLayoutId id="2147486485" r:id="rId4"/>
    <p:sldLayoutId id="2147486486" r:id="rId5"/>
    <p:sldLayoutId id="2147486487" r:id="rId6"/>
    <p:sldLayoutId id="2147486488" r:id="rId7"/>
    <p:sldLayoutId id="2147486489" r:id="rId8"/>
    <p:sldLayoutId id="2147486490" r:id="rId9"/>
    <p:sldLayoutId id="2147486491" r:id="rId10"/>
    <p:sldLayoutId id="2147486492" r:id="rId11"/>
    <p:sldLayoutId id="2147486493" r:id="rId12"/>
    <p:sldLayoutId id="2147486494" r:id="rId13"/>
    <p:sldLayoutId id="2147486495" r:id="rId14"/>
    <p:sldLayoutId id="2147486496" r:id="rId15"/>
  </p:sldLayoutIdLst>
  <p:transition>
    <p:circle/>
  </p:transition>
  <p:txStyles>
    <p:title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Arial" charset="0"/>
          <a:ea typeface="黑体" charset="0"/>
          <a:cs typeface="黑体" charset="0"/>
        </a:defRPr>
      </a:lvl2pPr>
      <a:lvl3pPr algn="ctr" rtl="0" eaLnBrk="0" fontAlgn="base" hangingPunct="0">
        <a:spcBef>
          <a:spcPct val="0"/>
        </a:spcBef>
        <a:spcAft>
          <a:spcPct val="0"/>
        </a:spcAft>
        <a:defRPr sz="3600">
          <a:solidFill>
            <a:schemeClr val="bg1"/>
          </a:solidFill>
          <a:latin typeface="Arial" charset="0"/>
          <a:ea typeface="黑体" charset="0"/>
          <a:cs typeface="黑体" charset="0"/>
        </a:defRPr>
      </a:lvl3pPr>
      <a:lvl4pPr algn="ctr" rtl="0" eaLnBrk="0" fontAlgn="base" hangingPunct="0">
        <a:spcBef>
          <a:spcPct val="0"/>
        </a:spcBef>
        <a:spcAft>
          <a:spcPct val="0"/>
        </a:spcAft>
        <a:defRPr sz="3600">
          <a:solidFill>
            <a:schemeClr val="bg1"/>
          </a:solidFill>
          <a:latin typeface="Arial" charset="0"/>
          <a:ea typeface="黑体" charset="0"/>
          <a:cs typeface="黑体" charset="0"/>
        </a:defRPr>
      </a:lvl4pPr>
      <a:lvl5pPr algn="ctr" rtl="0" eaLnBrk="0" fontAlgn="base" hangingPunct="0">
        <a:spcBef>
          <a:spcPct val="0"/>
        </a:spcBef>
        <a:spcAft>
          <a:spcPct val="0"/>
        </a:spcAft>
        <a:defRPr sz="3600">
          <a:solidFill>
            <a:schemeClr val="bg1"/>
          </a:solidFill>
          <a:latin typeface="Arial" charset="0"/>
          <a:ea typeface="黑体" charset="0"/>
          <a:cs typeface="黑体" charset="0"/>
        </a:defRPr>
      </a:lvl5pPr>
      <a:lvl6pPr marL="457200" algn="ctr" rtl="0" fontAlgn="base">
        <a:spcBef>
          <a:spcPct val="0"/>
        </a:spcBef>
        <a:spcAft>
          <a:spcPct val="0"/>
        </a:spcAft>
        <a:defRPr sz="3600">
          <a:solidFill>
            <a:schemeClr val="accent2"/>
          </a:solidFill>
          <a:latin typeface="Arial" charset="0"/>
          <a:ea typeface="黑体" charset="0"/>
          <a:cs typeface="黑体" charset="0"/>
        </a:defRPr>
      </a:lvl6pPr>
      <a:lvl7pPr marL="914400" algn="ctr" rtl="0" fontAlgn="base">
        <a:spcBef>
          <a:spcPct val="0"/>
        </a:spcBef>
        <a:spcAft>
          <a:spcPct val="0"/>
        </a:spcAft>
        <a:defRPr sz="3600">
          <a:solidFill>
            <a:schemeClr val="accent2"/>
          </a:solidFill>
          <a:latin typeface="Arial" charset="0"/>
          <a:ea typeface="黑体" charset="0"/>
          <a:cs typeface="黑体" charset="0"/>
        </a:defRPr>
      </a:lvl7pPr>
      <a:lvl8pPr marL="1371600" algn="ctr" rtl="0" fontAlgn="base">
        <a:spcBef>
          <a:spcPct val="0"/>
        </a:spcBef>
        <a:spcAft>
          <a:spcPct val="0"/>
        </a:spcAft>
        <a:defRPr sz="3600">
          <a:solidFill>
            <a:schemeClr val="accent2"/>
          </a:solidFill>
          <a:latin typeface="Arial" charset="0"/>
          <a:ea typeface="黑体" charset="0"/>
          <a:cs typeface="黑体" charset="0"/>
        </a:defRPr>
      </a:lvl8pPr>
      <a:lvl9pPr marL="1828800" algn="ctr" rtl="0" fontAlgn="base">
        <a:spcBef>
          <a:spcPct val="0"/>
        </a:spcBef>
        <a:spcAft>
          <a:spcPct val="0"/>
        </a:spcAft>
        <a:defRPr sz="3600">
          <a:solidFill>
            <a:schemeClr val="accent2"/>
          </a:solidFill>
          <a:latin typeface="Arial" charset="0"/>
          <a:ea typeface="黑体" charset="0"/>
          <a:cs typeface="黑体" charset="0"/>
        </a:defRPr>
      </a:lvl9pPr>
    </p:titleStyle>
    <p:bodyStyle>
      <a:lvl1pPr marL="536575" indent="-536575" algn="l" rtl="0" eaLnBrk="0" fontAlgn="base" hangingPunct="0">
        <a:spcBef>
          <a:spcPct val="20000"/>
        </a:spcBef>
        <a:spcAft>
          <a:spcPct val="0"/>
        </a:spcAft>
        <a:buClr>
          <a:srgbClr val="660066"/>
        </a:buClr>
        <a:buFont typeface="Wingdings" pitchFamily="2" charset="2"/>
        <a:buChar char="u"/>
        <a:defRPr sz="2800" b="1">
          <a:solidFill>
            <a:schemeClr val="tx1"/>
          </a:solidFill>
          <a:latin typeface="+mn-lt"/>
          <a:ea typeface="+mn-ea"/>
          <a:cs typeface="+mn-cs"/>
        </a:defRPr>
      </a:lvl1pPr>
      <a:lvl2pPr marL="1001713" indent="-285750" algn="l" rtl="0" eaLnBrk="0" fontAlgn="base" hangingPunct="0">
        <a:spcBef>
          <a:spcPct val="20000"/>
        </a:spcBef>
        <a:spcAft>
          <a:spcPct val="0"/>
        </a:spcAft>
        <a:buClr>
          <a:schemeClr val="accent2"/>
        </a:buClr>
        <a:buFont typeface="Wingdings" pitchFamily="2" charset="2"/>
        <a:buChar char="l"/>
        <a:defRPr sz="2400" b="1">
          <a:solidFill>
            <a:schemeClr val="tx1"/>
          </a:solidFill>
          <a:latin typeface="+mn-lt"/>
          <a:ea typeface="+mn-ea"/>
          <a:cs typeface="+mn-cs"/>
        </a:defRPr>
      </a:lvl2pPr>
      <a:lvl3pPr marL="1409700" indent="-228600" algn="l" rtl="0" eaLnBrk="0" fontAlgn="base" hangingPunct="0">
        <a:spcBef>
          <a:spcPct val="20000"/>
        </a:spcBef>
        <a:spcAft>
          <a:spcPct val="0"/>
        </a:spcAft>
        <a:buClr>
          <a:schemeClr val="accent2"/>
        </a:buClr>
        <a:buFont typeface="Wingdings" pitchFamily="2" charset="2"/>
        <a:buChar char="ü"/>
        <a:defRPr sz="2200" b="1">
          <a:solidFill>
            <a:schemeClr val="tx1"/>
          </a:solidFill>
          <a:latin typeface="+mn-lt"/>
          <a:ea typeface="+mn-ea"/>
          <a:cs typeface="+mn-cs"/>
        </a:defRPr>
      </a:lvl3pPr>
      <a:lvl4pPr marL="1817688" indent="-228600" algn="l" rtl="0" eaLnBrk="0" fontAlgn="base" hangingPunct="0">
        <a:spcBef>
          <a:spcPct val="20000"/>
        </a:spcBef>
        <a:spcAft>
          <a:spcPct val="0"/>
        </a:spcAft>
        <a:buClr>
          <a:schemeClr val="accent2"/>
        </a:buClr>
        <a:buChar char="–"/>
        <a:defRPr sz="2000" b="1">
          <a:solidFill>
            <a:schemeClr val="tx1"/>
          </a:solidFill>
          <a:latin typeface="+mn-lt"/>
          <a:ea typeface="+mn-ea"/>
          <a:cs typeface="+mn-cs"/>
        </a:defRPr>
      </a:lvl4pPr>
      <a:lvl5pPr marL="2225675" indent="-228600" algn="l" rtl="0" eaLnBrk="0" fontAlgn="base" hangingPunct="0">
        <a:spcBef>
          <a:spcPct val="20000"/>
        </a:spcBef>
        <a:spcAft>
          <a:spcPct val="0"/>
        </a:spcAft>
        <a:buClr>
          <a:schemeClr val="accent2"/>
        </a:buClr>
        <a:buChar char="»"/>
        <a:defRPr sz="2000" b="1">
          <a:solidFill>
            <a:schemeClr val="tx1"/>
          </a:solidFill>
          <a:latin typeface="+mn-lt"/>
          <a:ea typeface="+mn-ea"/>
          <a:cs typeface="+mn-cs"/>
        </a:defRPr>
      </a:lvl5pPr>
      <a:lvl6pPr marL="2682875" indent="-228600" algn="l" rtl="0" fontAlgn="base">
        <a:spcBef>
          <a:spcPct val="20000"/>
        </a:spcBef>
        <a:spcAft>
          <a:spcPct val="0"/>
        </a:spcAft>
        <a:buClr>
          <a:schemeClr val="accent2"/>
        </a:buClr>
        <a:buChar char="»"/>
        <a:defRPr sz="2000" b="1">
          <a:solidFill>
            <a:schemeClr val="tx1"/>
          </a:solidFill>
          <a:latin typeface="+mn-lt"/>
          <a:ea typeface="+mn-ea"/>
          <a:cs typeface="+mn-cs"/>
        </a:defRPr>
      </a:lvl6pPr>
      <a:lvl7pPr marL="3140075" indent="-228600" algn="l" rtl="0" fontAlgn="base">
        <a:spcBef>
          <a:spcPct val="20000"/>
        </a:spcBef>
        <a:spcAft>
          <a:spcPct val="0"/>
        </a:spcAft>
        <a:buClr>
          <a:schemeClr val="accent2"/>
        </a:buClr>
        <a:buChar char="»"/>
        <a:defRPr sz="2000" b="1">
          <a:solidFill>
            <a:schemeClr val="tx1"/>
          </a:solidFill>
          <a:latin typeface="+mn-lt"/>
          <a:ea typeface="+mn-ea"/>
          <a:cs typeface="+mn-cs"/>
        </a:defRPr>
      </a:lvl7pPr>
      <a:lvl8pPr marL="3597275" indent="-228600" algn="l" rtl="0" fontAlgn="base">
        <a:spcBef>
          <a:spcPct val="20000"/>
        </a:spcBef>
        <a:spcAft>
          <a:spcPct val="0"/>
        </a:spcAft>
        <a:buClr>
          <a:schemeClr val="accent2"/>
        </a:buClr>
        <a:buChar char="»"/>
        <a:defRPr sz="2000" b="1">
          <a:solidFill>
            <a:schemeClr val="tx1"/>
          </a:solidFill>
          <a:latin typeface="+mn-lt"/>
          <a:ea typeface="+mn-ea"/>
          <a:cs typeface="+mn-cs"/>
        </a:defRPr>
      </a:lvl8pPr>
      <a:lvl9pPr marL="4054475" indent="-228600" algn="l" rtl="0" fontAlgn="base">
        <a:spcBef>
          <a:spcPct val="20000"/>
        </a:spcBef>
        <a:spcAft>
          <a:spcPct val="0"/>
        </a:spcAft>
        <a:buClr>
          <a:schemeClr val="accent2"/>
        </a:buClr>
        <a:buChar char="»"/>
        <a:defRPr sz="2000"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accent1">
                <a:tint val="66000"/>
                <a:satMod val="160000"/>
                <a:alpha val="7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3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a:defRPr/>
            </a:pPr>
            <a:endParaRPr lang="en-US"/>
          </a:p>
        </p:txBody>
      </p:sp>
      <p:sp>
        <p:nvSpPr>
          <p:cNvPr id="583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583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013E55D-9538-4CB8-B295-B8475F5FA6B0}" type="slidenum">
              <a:rPr lang="en-US"/>
              <a:pPr>
                <a:defRPr/>
              </a:pPr>
              <a:t>‹#›</a:t>
            </a:fld>
            <a:endParaRPr lang="en-US"/>
          </a:p>
        </p:txBody>
      </p:sp>
    </p:spTree>
    <p:extLst>
      <p:ext uri="{BB962C8B-B14F-4D97-AF65-F5344CB8AC3E}">
        <p14:creationId xmlns:p14="http://schemas.microsoft.com/office/powerpoint/2010/main" xmlns="" val="2005900390"/>
      </p:ext>
    </p:extLst>
  </p:cSld>
  <p:clrMap bg1="lt1" tx1="dk1" bg2="lt2" tx2="dk2" accent1="accent1" accent2="accent2" accent3="accent3" accent4="accent4" accent5="accent5" accent6="accent6" hlink="hlink" folHlink="folHlink"/>
  <p:sldLayoutIdLst>
    <p:sldLayoutId id="2147486498" r:id="rId1"/>
    <p:sldLayoutId id="2147486499" r:id="rId2"/>
    <p:sldLayoutId id="2147486500" r:id="rId3"/>
    <p:sldLayoutId id="2147486501" r:id="rId4"/>
    <p:sldLayoutId id="2147486502" r:id="rId5"/>
    <p:sldLayoutId id="2147486503" r:id="rId6"/>
    <p:sldLayoutId id="2147486504" r:id="rId7"/>
    <p:sldLayoutId id="2147486505" r:id="rId8"/>
    <p:sldLayoutId id="2147486506" r:id="rId9"/>
    <p:sldLayoutId id="2147486507" r:id="rId10"/>
    <p:sldLayoutId id="21474865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solidFill>
                <a:srgbClr val="000000"/>
              </a:solidFill>
            </a:endParaRPr>
          </a:p>
        </p:txBody>
      </p:sp>
      <p:sp>
        <p:nvSpPr>
          <p:cNvPr id="56323"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pPr>
              <a:defRPr/>
            </a:pPr>
            <a:fld id="{87581BC5-75F5-4A31-8B61-858639E43C65}" type="slidenum">
              <a:rPr lang="en-US">
                <a:solidFill>
                  <a:srgbClr val="000000"/>
                </a:solidFill>
              </a:rPr>
              <a:pPr>
                <a:defRPr/>
              </a:pPr>
              <a:t>‹#›</a:t>
            </a:fld>
            <a:endParaRPr lang="en-US">
              <a:solidFill>
                <a:srgbClr val="000000"/>
              </a:solidFill>
            </a:endParaRPr>
          </a:p>
        </p:txBody>
      </p:sp>
      <p:grpSp>
        <p:nvGrpSpPr>
          <p:cNvPr id="2" name="Group 4"/>
          <p:cNvGrpSpPr>
            <a:grpSpLocks/>
          </p:cNvGrpSpPr>
          <p:nvPr/>
        </p:nvGrpSpPr>
        <p:grpSpPr bwMode="auto">
          <a:xfrm>
            <a:off x="0" y="0"/>
            <a:ext cx="9144000" cy="546100"/>
            <a:chOff x="0" y="0"/>
            <a:chExt cx="5760" cy="344"/>
          </a:xfrm>
        </p:grpSpPr>
        <p:sp>
          <p:nvSpPr>
            <p:cNvPr id="56325"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imes New Roman" pitchFamily="18" charset="0"/>
              </a:endParaRPr>
            </a:p>
          </p:txBody>
        </p:sp>
        <p:sp>
          <p:nvSpPr>
            <p:cNvPr id="56326"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56327"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algn="l">
                <a:defRPr/>
              </a:pPr>
              <a:endParaRPr lang="en-US">
                <a:solidFill>
                  <a:srgbClr val="666699"/>
                </a:solidFill>
              </a:endParaRPr>
            </a:p>
          </p:txBody>
        </p:sp>
        <p:sp>
          <p:nvSpPr>
            <p:cNvPr id="56328"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algn="l">
                <a:defRPr/>
              </a:pPr>
              <a:endParaRPr lang="en-US">
                <a:solidFill>
                  <a:srgbClr val="666699"/>
                </a:solidFill>
              </a:endParaRPr>
            </a:p>
          </p:txBody>
        </p:sp>
        <p:sp>
          <p:nvSpPr>
            <p:cNvPr id="56329"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algn="l">
                <a:defRPr/>
              </a:pPr>
              <a:endParaRPr lang="en-US">
                <a:solidFill>
                  <a:srgbClr val="9999CC"/>
                </a:solidFill>
              </a:endParaRPr>
            </a:p>
          </p:txBody>
        </p:sp>
        <p:sp>
          <p:nvSpPr>
            <p:cNvPr id="56330"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algn="l">
                <a:defRPr/>
              </a:pPr>
              <a:endParaRPr lang="en-US">
                <a:solidFill>
                  <a:srgbClr val="666699"/>
                </a:solidFill>
              </a:endParaRPr>
            </a:p>
          </p:txBody>
        </p:sp>
        <p:sp>
          <p:nvSpPr>
            <p:cNvPr id="56331"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56332"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algn="l">
                <a:defRPr/>
              </a:pPr>
              <a:endParaRPr lang="en-US">
                <a:solidFill>
                  <a:srgbClr val="9999CC"/>
                </a:solidFill>
              </a:endParaRPr>
            </a:p>
          </p:txBody>
        </p:sp>
        <p:sp>
          <p:nvSpPr>
            <p:cNvPr id="56333"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algn="l">
                <a:defRPr/>
              </a:pPr>
              <a:endParaRPr lang="en-US">
                <a:solidFill>
                  <a:srgbClr val="9999CC"/>
                </a:solidFill>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36"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lgn="l">
              <a:defRPr/>
            </a:pPr>
            <a:fld id="{BEDA4135-C95C-42A6-A1E2-6A9C307FF9ED}" type="datetime1">
              <a:rPr lang="en-US">
                <a:solidFill>
                  <a:srgbClr val="000000"/>
                </a:solidFill>
              </a:rPr>
              <a:pPr algn="l">
                <a:defRPr/>
              </a:pPr>
              <a:t>10/4/2015</a:t>
            </a:fld>
            <a:endParaRPr lang="en-US">
              <a:solidFill>
                <a:srgbClr val="000000"/>
              </a:solidFill>
            </a:endParaRPr>
          </a:p>
        </p:txBody>
      </p:sp>
    </p:spTree>
    <p:extLst>
      <p:ext uri="{BB962C8B-B14F-4D97-AF65-F5344CB8AC3E}">
        <p14:creationId xmlns:p14="http://schemas.microsoft.com/office/powerpoint/2010/main" xmlns="" val="1230861752"/>
      </p:ext>
    </p:extLst>
  </p:cSld>
  <p:clrMap bg1="lt1" tx1="dk1" bg2="lt2" tx2="dk2" accent1="accent1" accent2="accent2" accent3="accent3" accent4="accent4" accent5="accent5" accent6="accent6" hlink="hlink" folHlink="folHlink"/>
  <p:sldLayoutIdLst>
    <p:sldLayoutId id="2147486510" r:id="rId1"/>
    <p:sldLayoutId id="2147486511" r:id="rId2"/>
    <p:sldLayoutId id="2147486512" r:id="rId3"/>
    <p:sldLayoutId id="2147486513" r:id="rId4"/>
    <p:sldLayoutId id="2147486514" r:id="rId5"/>
    <p:sldLayoutId id="2147486515" r:id="rId6"/>
    <p:sldLayoutId id="2147486516" r:id="rId7"/>
    <p:sldLayoutId id="2147486517" r:id="rId8"/>
    <p:sldLayoutId id="2147486518" r:id="rId9"/>
    <p:sldLayoutId id="2147486519" r:id="rId10"/>
    <p:sldLayoutId id="2147486520" r:id="rId11"/>
  </p:sldLayoutIdLst>
  <p:hf hdr="0" ftr="0" dt="0"/>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3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a:defRPr/>
            </a:pPr>
            <a:endParaRPr lang="en-US"/>
          </a:p>
        </p:txBody>
      </p:sp>
      <p:sp>
        <p:nvSpPr>
          <p:cNvPr id="583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583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013E55D-9538-4CB8-B295-B8475F5FA6B0}" type="slidenum">
              <a:rPr lang="en-US"/>
              <a:pPr>
                <a:defRPr/>
              </a:pPr>
              <a:t>‹#›</a:t>
            </a:fld>
            <a:endParaRPr lang="en-US"/>
          </a:p>
        </p:txBody>
      </p:sp>
    </p:spTree>
    <p:extLst>
      <p:ext uri="{BB962C8B-B14F-4D97-AF65-F5344CB8AC3E}">
        <p14:creationId xmlns:p14="http://schemas.microsoft.com/office/powerpoint/2010/main" xmlns="" val="1964626341"/>
      </p:ext>
    </p:extLst>
  </p:cSld>
  <p:clrMap bg1="lt1" tx1="dk1" bg2="lt2" tx2="dk2" accent1="accent1" accent2="accent2" accent3="accent3" accent4="accent4" accent5="accent5" accent6="accent6" hlink="hlink" folHlink="folHlink"/>
  <p:sldLayoutIdLst>
    <p:sldLayoutId id="2147486522" r:id="rId1"/>
    <p:sldLayoutId id="2147486523" r:id="rId2"/>
    <p:sldLayoutId id="2147486524" r:id="rId3"/>
    <p:sldLayoutId id="2147486525" r:id="rId4"/>
    <p:sldLayoutId id="2147486526" r:id="rId5"/>
    <p:sldLayoutId id="2147486527" r:id="rId6"/>
    <p:sldLayoutId id="2147486528" r:id="rId7"/>
    <p:sldLayoutId id="2147486529" r:id="rId8"/>
    <p:sldLayoutId id="2147486530" r:id="rId9"/>
    <p:sldLayoutId id="2147486531" r:id="rId10"/>
    <p:sldLayoutId id="214748653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7171"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7172"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fld id="{C7A42405-2516-4DF2-8605-95530AC893B1}" type="slidenum">
              <a:rPr lang="zh-TW" altLang="en-US" sz="1200" smtClean="0">
                <a:solidFill>
                  <a:srgbClr val="FFFFFF"/>
                </a:solidFill>
                <a:latin typeface="Arial" pitchFamily="34" charset="0"/>
                <a:ea typeface="新細明體" pitchFamily="18" charset="-120"/>
              </a:rPr>
              <a:pPr/>
              <a:t>‹#›</a:t>
            </a:fld>
            <a:endParaRPr lang="en-US" altLang="zh-TW" sz="1200" smtClean="0">
              <a:solidFill>
                <a:srgbClr val="FFFFFF"/>
              </a:solidFill>
              <a:latin typeface="Arial" pitchFamily="34" charset="0"/>
              <a:ea typeface="新細明體" pitchFamily="18" charset="-120"/>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endParaRPr lang="zh-TW" altLang="en-US" b="1" smtClean="0">
              <a:solidFill>
                <a:srgbClr val="000000"/>
              </a:solidFill>
              <a:latin typeface="Arial" pitchFamily="34" charset="0"/>
              <a:ea typeface="新細明體" pitchFamily="18" charset="-120"/>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defRPr/>
            </a:pPr>
            <a:r>
              <a:rPr lang="en-US" sz="1600">
                <a:solidFill>
                  <a:srgbClr val="FFFFFF"/>
                </a:solidFill>
                <a:latin typeface="Arial Unicode MS" pitchFamily="34" charset="-128"/>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Tree>
    <p:extLst>
      <p:ext uri="{BB962C8B-B14F-4D97-AF65-F5344CB8AC3E}">
        <p14:creationId xmlns:p14="http://schemas.microsoft.com/office/powerpoint/2010/main" xmlns="" val="2909394938"/>
      </p:ext>
    </p:extLst>
  </p:cSld>
  <p:clrMap bg1="lt1" tx1="dk1" bg2="lt2" tx2="dk2" accent1="accent1" accent2="accent2" accent3="accent3" accent4="accent4" accent5="accent5" accent6="accent6" hlink="hlink" folHlink="folHlink"/>
  <p:sldLayoutIdLst>
    <p:sldLayoutId id="2147486672" r:id="rId1"/>
    <p:sldLayoutId id="2147486673" r:id="rId2"/>
    <p:sldLayoutId id="2147486674" r:id="rId3"/>
    <p:sldLayoutId id="2147486675" r:id="rId4"/>
    <p:sldLayoutId id="2147486676" r:id="rId5"/>
    <p:sldLayoutId id="2147486677" r:id="rId6"/>
    <p:sldLayoutId id="2147486678" r:id="rId7"/>
    <p:sldLayoutId id="2147486679" r:id="rId8"/>
    <p:sldLayoutId id="2147486680" r:id="rId9"/>
    <p:sldLayoutId id="2147486681" r:id="rId10"/>
    <p:sldLayoutId id="21474866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5122" name="Rectangle 2"/>
          <p:cNvSpPr>
            <a:spLocks noGrp="1" noChangeArrowheads="1"/>
          </p:cNvSpPr>
          <p:nvPr>
            <p:ph type="title"/>
          </p:nvPr>
        </p:nvSpPr>
        <p:spPr bwMode="auto">
          <a:xfrm>
            <a:off x="0" y="0"/>
            <a:ext cx="9144000" cy="836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dirty="0" smtClean="0"/>
              <a:t>单击此处编辑母版标题样式</a:t>
            </a:r>
          </a:p>
        </p:txBody>
      </p:sp>
      <p:sp>
        <p:nvSpPr>
          <p:cNvPr id="5123" name="Rectangle 3"/>
          <p:cNvSpPr>
            <a:spLocks noGrp="1" noChangeArrowheads="1"/>
          </p:cNvSpPr>
          <p:nvPr>
            <p:ph type="body" idx="1"/>
          </p:nvPr>
        </p:nvSpPr>
        <p:spPr bwMode="auto">
          <a:xfrm>
            <a:off x="611188" y="1125538"/>
            <a:ext cx="8229600" cy="475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691207" name="Rectangle 7"/>
          <p:cNvSpPr>
            <a:spLocks noChangeArrowheads="1"/>
          </p:cNvSpPr>
          <p:nvPr userDrawn="1"/>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1031"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691208"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xmlns="" val="1373243351"/>
      </p:ext>
    </p:extLst>
  </p:cSld>
  <p:clrMap bg1="lt1" tx1="dk1" bg2="lt2" tx2="dk2" accent1="accent1" accent2="accent2" accent3="accent3" accent4="accent4" accent5="accent5" accent6="accent6" hlink="hlink" folHlink="folHlink"/>
  <p:sldLayoutIdLst>
    <p:sldLayoutId id="2147486696" r:id="rId1"/>
    <p:sldLayoutId id="2147486697" r:id="rId2"/>
    <p:sldLayoutId id="2147486698" r:id="rId3"/>
    <p:sldLayoutId id="2147486699" r:id="rId4"/>
    <p:sldLayoutId id="2147486700" r:id="rId5"/>
    <p:sldLayoutId id="2147486701" r:id="rId6"/>
    <p:sldLayoutId id="2147486702" r:id="rId7"/>
    <p:sldLayoutId id="2147486703" r:id="rId8"/>
    <p:sldLayoutId id="2147486704" r:id="rId9"/>
    <p:sldLayoutId id="2147486705" r:id="rId10"/>
    <p:sldLayoutId id="2147486706" r:id="rId11"/>
    <p:sldLayoutId id="2147486707" r:id="rId12"/>
    <p:sldLayoutId id="2147486708" r:id="rId13"/>
    <p:sldLayoutId id="2147486709" r:id="rId14"/>
  </p:sldLayoutIdLst>
  <p:transition advTm="9200">
    <p:zoom/>
  </p:transition>
  <p:hf hdr="0" ftr="0" dt="0"/>
  <p:txStyles>
    <p:title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Arial" charset="0"/>
          <a:ea typeface="黑体" charset="0"/>
          <a:cs typeface="黑体" charset="0"/>
        </a:defRPr>
      </a:lvl2pPr>
      <a:lvl3pPr algn="ctr" rtl="0" eaLnBrk="0" fontAlgn="base" hangingPunct="0">
        <a:spcBef>
          <a:spcPct val="0"/>
        </a:spcBef>
        <a:spcAft>
          <a:spcPct val="0"/>
        </a:spcAft>
        <a:defRPr sz="3600">
          <a:solidFill>
            <a:schemeClr val="bg1"/>
          </a:solidFill>
          <a:latin typeface="Arial" charset="0"/>
          <a:ea typeface="黑体" charset="0"/>
          <a:cs typeface="黑体" charset="0"/>
        </a:defRPr>
      </a:lvl3pPr>
      <a:lvl4pPr algn="ctr" rtl="0" eaLnBrk="0" fontAlgn="base" hangingPunct="0">
        <a:spcBef>
          <a:spcPct val="0"/>
        </a:spcBef>
        <a:spcAft>
          <a:spcPct val="0"/>
        </a:spcAft>
        <a:defRPr sz="3600">
          <a:solidFill>
            <a:schemeClr val="bg1"/>
          </a:solidFill>
          <a:latin typeface="Arial" charset="0"/>
          <a:ea typeface="黑体" charset="0"/>
          <a:cs typeface="黑体" charset="0"/>
        </a:defRPr>
      </a:lvl4pPr>
      <a:lvl5pPr algn="ctr" rtl="0" eaLnBrk="0" fontAlgn="base" hangingPunct="0">
        <a:spcBef>
          <a:spcPct val="0"/>
        </a:spcBef>
        <a:spcAft>
          <a:spcPct val="0"/>
        </a:spcAft>
        <a:defRPr sz="3600">
          <a:solidFill>
            <a:schemeClr val="bg1"/>
          </a:solidFill>
          <a:latin typeface="Arial" charset="0"/>
          <a:ea typeface="黑体" charset="0"/>
          <a:cs typeface="黑体" charset="0"/>
        </a:defRPr>
      </a:lvl5pPr>
      <a:lvl6pPr marL="457200" algn="ctr" rtl="0" fontAlgn="base">
        <a:spcBef>
          <a:spcPct val="0"/>
        </a:spcBef>
        <a:spcAft>
          <a:spcPct val="0"/>
        </a:spcAft>
        <a:defRPr sz="3600">
          <a:solidFill>
            <a:schemeClr val="accent2"/>
          </a:solidFill>
          <a:latin typeface="Arial" charset="0"/>
          <a:ea typeface="黑体" charset="0"/>
          <a:cs typeface="黑体" charset="0"/>
        </a:defRPr>
      </a:lvl6pPr>
      <a:lvl7pPr marL="914400" algn="ctr" rtl="0" fontAlgn="base">
        <a:spcBef>
          <a:spcPct val="0"/>
        </a:spcBef>
        <a:spcAft>
          <a:spcPct val="0"/>
        </a:spcAft>
        <a:defRPr sz="3600">
          <a:solidFill>
            <a:schemeClr val="accent2"/>
          </a:solidFill>
          <a:latin typeface="Arial" charset="0"/>
          <a:ea typeface="黑体" charset="0"/>
          <a:cs typeface="黑体" charset="0"/>
        </a:defRPr>
      </a:lvl7pPr>
      <a:lvl8pPr marL="1371600" algn="ctr" rtl="0" fontAlgn="base">
        <a:spcBef>
          <a:spcPct val="0"/>
        </a:spcBef>
        <a:spcAft>
          <a:spcPct val="0"/>
        </a:spcAft>
        <a:defRPr sz="3600">
          <a:solidFill>
            <a:schemeClr val="accent2"/>
          </a:solidFill>
          <a:latin typeface="Arial" charset="0"/>
          <a:ea typeface="黑体" charset="0"/>
          <a:cs typeface="黑体" charset="0"/>
        </a:defRPr>
      </a:lvl8pPr>
      <a:lvl9pPr marL="1828800" algn="ctr" rtl="0" fontAlgn="base">
        <a:spcBef>
          <a:spcPct val="0"/>
        </a:spcBef>
        <a:spcAft>
          <a:spcPct val="0"/>
        </a:spcAft>
        <a:defRPr sz="3600">
          <a:solidFill>
            <a:schemeClr val="accent2"/>
          </a:solidFill>
          <a:latin typeface="Arial" charset="0"/>
          <a:ea typeface="黑体" charset="0"/>
          <a:cs typeface="黑体" charset="0"/>
        </a:defRPr>
      </a:lvl9pPr>
    </p:titleStyle>
    <p:bodyStyle>
      <a:lvl1pPr marL="536575" indent="-536575" algn="l" rtl="0" eaLnBrk="0" fontAlgn="base" hangingPunct="0">
        <a:spcBef>
          <a:spcPct val="20000"/>
        </a:spcBef>
        <a:spcAft>
          <a:spcPct val="0"/>
        </a:spcAft>
        <a:buClr>
          <a:srgbClr val="660066"/>
        </a:buClr>
        <a:buFont typeface="Wingdings" pitchFamily="2" charset="2"/>
        <a:buChar char="u"/>
        <a:defRPr sz="2800" b="1">
          <a:solidFill>
            <a:schemeClr val="tx1"/>
          </a:solidFill>
          <a:latin typeface="+mn-lt"/>
          <a:ea typeface="+mn-ea"/>
          <a:cs typeface="+mn-cs"/>
        </a:defRPr>
      </a:lvl1pPr>
      <a:lvl2pPr marL="1001713" indent="-285750" algn="l" rtl="0" eaLnBrk="0" fontAlgn="base" hangingPunct="0">
        <a:spcBef>
          <a:spcPct val="20000"/>
        </a:spcBef>
        <a:spcAft>
          <a:spcPct val="0"/>
        </a:spcAft>
        <a:buClr>
          <a:schemeClr val="accent2"/>
        </a:buClr>
        <a:buFont typeface="Wingdings" pitchFamily="2" charset="2"/>
        <a:buChar char="l"/>
        <a:defRPr sz="2400" b="1">
          <a:solidFill>
            <a:schemeClr val="tx1"/>
          </a:solidFill>
          <a:latin typeface="+mn-lt"/>
          <a:ea typeface="+mn-ea"/>
          <a:cs typeface="+mn-cs"/>
        </a:defRPr>
      </a:lvl2pPr>
      <a:lvl3pPr marL="1409700" indent="-228600" algn="l" rtl="0" eaLnBrk="0" fontAlgn="base" hangingPunct="0">
        <a:spcBef>
          <a:spcPct val="20000"/>
        </a:spcBef>
        <a:spcAft>
          <a:spcPct val="0"/>
        </a:spcAft>
        <a:buClr>
          <a:schemeClr val="accent2"/>
        </a:buClr>
        <a:buFont typeface="Wingdings" pitchFamily="2" charset="2"/>
        <a:buChar char="ü"/>
        <a:defRPr sz="2200" b="1">
          <a:solidFill>
            <a:schemeClr val="tx1"/>
          </a:solidFill>
          <a:latin typeface="+mn-lt"/>
          <a:ea typeface="+mn-ea"/>
          <a:cs typeface="+mn-cs"/>
        </a:defRPr>
      </a:lvl3pPr>
      <a:lvl4pPr marL="1817688" indent="-228600" algn="l" rtl="0" eaLnBrk="0" fontAlgn="base" hangingPunct="0">
        <a:spcBef>
          <a:spcPct val="20000"/>
        </a:spcBef>
        <a:spcAft>
          <a:spcPct val="0"/>
        </a:spcAft>
        <a:buClr>
          <a:schemeClr val="accent2"/>
        </a:buClr>
        <a:buChar char="–"/>
        <a:defRPr sz="2000" b="1">
          <a:solidFill>
            <a:schemeClr val="tx1"/>
          </a:solidFill>
          <a:latin typeface="+mn-lt"/>
          <a:ea typeface="+mn-ea"/>
          <a:cs typeface="+mn-cs"/>
        </a:defRPr>
      </a:lvl4pPr>
      <a:lvl5pPr marL="2225675" indent="-228600" algn="l" rtl="0" eaLnBrk="0" fontAlgn="base" hangingPunct="0">
        <a:spcBef>
          <a:spcPct val="20000"/>
        </a:spcBef>
        <a:spcAft>
          <a:spcPct val="0"/>
        </a:spcAft>
        <a:buClr>
          <a:schemeClr val="accent2"/>
        </a:buClr>
        <a:buChar char="»"/>
        <a:defRPr sz="2000" b="1">
          <a:solidFill>
            <a:schemeClr val="tx1"/>
          </a:solidFill>
          <a:latin typeface="+mn-lt"/>
          <a:ea typeface="+mn-ea"/>
          <a:cs typeface="+mn-cs"/>
        </a:defRPr>
      </a:lvl5pPr>
      <a:lvl6pPr marL="2682875" indent="-228600" algn="l" rtl="0" fontAlgn="base">
        <a:spcBef>
          <a:spcPct val="20000"/>
        </a:spcBef>
        <a:spcAft>
          <a:spcPct val="0"/>
        </a:spcAft>
        <a:buClr>
          <a:schemeClr val="accent2"/>
        </a:buClr>
        <a:buChar char="»"/>
        <a:defRPr sz="2000" b="1">
          <a:solidFill>
            <a:schemeClr val="tx1"/>
          </a:solidFill>
          <a:latin typeface="+mn-lt"/>
          <a:ea typeface="+mn-ea"/>
          <a:cs typeface="+mn-cs"/>
        </a:defRPr>
      </a:lvl6pPr>
      <a:lvl7pPr marL="3140075" indent="-228600" algn="l" rtl="0" fontAlgn="base">
        <a:spcBef>
          <a:spcPct val="20000"/>
        </a:spcBef>
        <a:spcAft>
          <a:spcPct val="0"/>
        </a:spcAft>
        <a:buClr>
          <a:schemeClr val="accent2"/>
        </a:buClr>
        <a:buChar char="»"/>
        <a:defRPr sz="2000" b="1">
          <a:solidFill>
            <a:schemeClr val="tx1"/>
          </a:solidFill>
          <a:latin typeface="+mn-lt"/>
          <a:ea typeface="+mn-ea"/>
          <a:cs typeface="+mn-cs"/>
        </a:defRPr>
      </a:lvl7pPr>
      <a:lvl8pPr marL="3597275" indent="-228600" algn="l" rtl="0" fontAlgn="base">
        <a:spcBef>
          <a:spcPct val="20000"/>
        </a:spcBef>
        <a:spcAft>
          <a:spcPct val="0"/>
        </a:spcAft>
        <a:buClr>
          <a:schemeClr val="accent2"/>
        </a:buClr>
        <a:buChar char="»"/>
        <a:defRPr sz="2000" b="1">
          <a:solidFill>
            <a:schemeClr val="tx1"/>
          </a:solidFill>
          <a:latin typeface="+mn-lt"/>
          <a:ea typeface="+mn-ea"/>
          <a:cs typeface="+mn-cs"/>
        </a:defRPr>
      </a:lvl8pPr>
      <a:lvl9pPr marL="4054475" indent="-228600" algn="l" rtl="0" fontAlgn="base">
        <a:spcBef>
          <a:spcPct val="20000"/>
        </a:spcBef>
        <a:spcAft>
          <a:spcPct val="0"/>
        </a:spcAft>
        <a:buClr>
          <a:schemeClr val="accent2"/>
        </a:buClr>
        <a:buChar char="»"/>
        <a:defRPr sz="2000"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CCFEF-963E-4E3A-BF2E-6581E9DB47C9}" type="slidenum">
              <a:rPr lang="en-US" smtClean="0">
                <a:solidFill>
                  <a:prstClr val="black">
                    <a:tint val="75000"/>
                  </a:prstClr>
                </a:solidFill>
                <a:latin typeface="Arial" pitchFamily="34" charset="0"/>
              </a: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xmlns="" val="2538610083"/>
      </p:ext>
    </p:extLst>
  </p:cSld>
  <p:clrMap bg1="lt1" tx1="dk1" bg2="lt2" tx2="dk2" accent1="accent1" accent2="accent2" accent3="accent3" accent4="accent4" accent5="accent5" accent6="accent6" hlink="hlink" folHlink="folHlink"/>
  <p:sldLayoutIdLst>
    <p:sldLayoutId id="2147486711" r:id="rId1"/>
    <p:sldLayoutId id="2147486712" r:id="rId2"/>
    <p:sldLayoutId id="2147486713" r:id="rId3"/>
    <p:sldLayoutId id="2147486714" r:id="rId4"/>
    <p:sldLayoutId id="2147486715" r:id="rId5"/>
    <p:sldLayoutId id="2147486716" r:id="rId6"/>
    <p:sldLayoutId id="2147486717" r:id="rId7"/>
    <p:sldLayoutId id="2147486718" r:id="rId8"/>
    <p:sldLayoutId id="2147486719" r:id="rId9"/>
    <p:sldLayoutId id="2147486720" r:id="rId10"/>
    <p:sldLayoutId id="2147486721" r:id="rId11"/>
  </p:sldLayoutIdLst>
  <p:transition>
    <p:random/>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bwMode="auto">
          <a:xfrm>
            <a:off x="246063" y="930275"/>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7107" name="Rectangle 1027"/>
          <p:cNvSpPr>
            <a:spLocks noGrp="1" noChangeArrowheads="1"/>
          </p:cNvSpPr>
          <p:nvPr>
            <p:ph type="body" idx="1"/>
          </p:nvPr>
        </p:nvSpPr>
        <p:spPr bwMode="auto">
          <a:xfrm>
            <a:off x="685800" y="2147888"/>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102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j-lt"/>
              </a:defRPr>
            </a:lvl1pPr>
          </a:lstStyle>
          <a:p>
            <a:pPr algn="l"/>
            <a:endParaRPr lang="en-US">
              <a:solidFill>
                <a:srgbClr val="3333FF"/>
              </a:solidFill>
            </a:endParaRPr>
          </a:p>
        </p:txBody>
      </p:sp>
      <p:sp>
        <p:nvSpPr>
          <p:cNvPr id="47109" name="Rectangle 102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j-lt"/>
              </a:defRPr>
            </a:lvl1pPr>
          </a:lstStyle>
          <a:p>
            <a:endParaRPr lang="en-US">
              <a:solidFill>
                <a:srgbClr val="3333FF"/>
              </a:solidFill>
            </a:endParaRPr>
          </a:p>
        </p:txBody>
      </p:sp>
      <p:sp>
        <p:nvSpPr>
          <p:cNvPr id="47110" name="Rectangle 103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mj-lt"/>
              </a:defRPr>
            </a:lvl1pPr>
          </a:lstStyle>
          <a:p>
            <a:fld id="{69489D8C-46A4-42A8-A2FC-7294A9F4DAC6}" type="slidenum">
              <a:rPr lang="en-US">
                <a:solidFill>
                  <a:srgbClr val="3333FF"/>
                </a:solidFill>
              </a:rPr>
              <a:pPr/>
              <a:t>‹#›</a:t>
            </a:fld>
            <a:endParaRPr lang="en-US">
              <a:solidFill>
                <a:srgbClr val="3333FF"/>
              </a:solidFill>
            </a:endParaRPr>
          </a:p>
        </p:txBody>
      </p:sp>
      <p:grpSp>
        <p:nvGrpSpPr>
          <p:cNvPr id="2" name="Group 1032"/>
          <p:cNvGrpSpPr>
            <a:grpSpLocks/>
          </p:cNvGrpSpPr>
          <p:nvPr/>
        </p:nvGrpSpPr>
        <p:grpSpPr bwMode="auto">
          <a:xfrm>
            <a:off x="1054100" y="165100"/>
            <a:ext cx="7696200" cy="685800"/>
            <a:chOff x="664" y="104"/>
            <a:chExt cx="4848" cy="432"/>
          </a:xfrm>
        </p:grpSpPr>
        <p:sp>
          <p:nvSpPr>
            <p:cNvPr id="47113" name="Freeform 1033"/>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p:spPr>
          <p:txBody>
            <a:bodyPr wrap="none" anchor="ctr"/>
            <a:lstStyle/>
            <a:p>
              <a:pPr algn="l"/>
              <a:endParaRPr lang="en-US" sz="2000">
                <a:solidFill>
                  <a:srgbClr val="3333FF"/>
                </a:solidFill>
                <a:latin typeface="Arial" pitchFamily="34" charset="0"/>
              </a:endParaRPr>
            </a:p>
          </p:txBody>
        </p:sp>
        <p:grpSp>
          <p:nvGrpSpPr>
            <p:cNvPr id="3" name="Group 1034"/>
            <p:cNvGrpSpPr>
              <a:grpSpLocks/>
            </p:cNvGrpSpPr>
            <p:nvPr/>
          </p:nvGrpSpPr>
          <p:grpSpPr bwMode="auto">
            <a:xfrm>
              <a:off x="1195" y="104"/>
              <a:ext cx="3827" cy="429"/>
              <a:chOff x="1021" y="240"/>
              <a:chExt cx="3827" cy="429"/>
            </a:xfrm>
          </p:grpSpPr>
          <p:grpSp>
            <p:nvGrpSpPr>
              <p:cNvPr id="4" name="Group 1035"/>
              <p:cNvGrpSpPr>
                <a:grpSpLocks/>
              </p:cNvGrpSpPr>
              <p:nvPr/>
            </p:nvGrpSpPr>
            <p:grpSpPr bwMode="auto">
              <a:xfrm>
                <a:off x="1021" y="241"/>
                <a:ext cx="2208" cy="427"/>
                <a:chOff x="1021" y="241"/>
                <a:chExt cx="2208" cy="427"/>
              </a:xfrm>
            </p:grpSpPr>
            <p:sp>
              <p:nvSpPr>
                <p:cNvPr id="47116" name="Freeform 1036"/>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17" name="Freeform 1037"/>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18" name="Freeform 1038"/>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19" name="Freeform 1039"/>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20" name="Freeform 1040"/>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21" name="Freeform 1041"/>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22" name="Freeform 1042"/>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23" name="Freeform 1043"/>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24" name="Freeform 1044"/>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25" name="Freeform 1045"/>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26" name="Freeform 1046"/>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27" name="Freeform 1047"/>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28" name="Freeform 1048"/>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29" name="Freeform 1049"/>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30" name="Freeform 1050"/>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31" name="Freeform 1051"/>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32" name="Freeform 1052"/>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33" name="Freeform 1053"/>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34" name="Freeform 1054"/>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35" name="Freeform 1055"/>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36" name="Freeform 1056"/>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37" name="Freeform 1057"/>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38" name="Freeform 1058"/>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39" name="Freeform 1059"/>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40" name="Freeform 1060"/>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41" name="Freeform 1061"/>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42" name="Freeform 1062"/>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43" name="Freeform 1063"/>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44" name="Freeform 1064"/>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45" name="Freeform 1065"/>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46" name="Freeform 1066"/>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47" name="Freeform 1067"/>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48" name="Freeform 1068"/>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49" name="Freeform 1069"/>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50" name="Freeform 1070"/>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51" name="Freeform 1071"/>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52" name="Freeform 1072"/>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53" name="Freeform 1073"/>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54" name="Freeform 1074"/>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55" name="Freeform 1075"/>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56" name="Freeform 1076"/>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57" name="Freeform 1077"/>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58" name="Freeform 1078"/>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59" name="Freeform 1079"/>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60" name="Freeform 1080"/>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61" name="Freeform 1081"/>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62" name="Freeform 1082"/>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63" name="Freeform 1083"/>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64" name="Freeform 1084"/>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65" name="Freeform 1085"/>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66" name="Freeform 1086"/>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67" name="Freeform 1087"/>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68" name="Freeform 1088"/>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69" name="Freeform 1089"/>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70" name="Freeform 1090"/>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71" name="Freeform 1091"/>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grpSp>
          <p:grpSp>
            <p:nvGrpSpPr>
              <p:cNvPr id="5" name="Group 1092"/>
              <p:cNvGrpSpPr>
                <a:grpSpLocks/>
              </p:cNvGrpSpPr>
              <p:nvPr/>
            </p:nvGrpSpPr>
            <p:grpSpPr bwMode="auto">
              <a:xfrm>
                <a:off x="3709" y="240"/>
                <a:ext cx="1139" cy="429"/>
                <a:chOff x="3709" y="240"/>
                <a:chExt cx="1139" cy="429"/>
              </a:xfrm>
            </p:grpSpPr>
            <p:sp>
              <p:nvSpPr>
                <p:cNvPr id="47173" name="Freeform 1093"/>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74" name="Freeform 1094"/>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75" name="Freeform 1095"/>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76" name="Freeform 1096"/>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77" name="Freeform 1097"/>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78" name="Freeform 1098"/>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79" name="Freeform 1099"/>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80" name="Freeform 1100"/>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81" name="Freeform 1101"/>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82" name="Freeform 1102"/>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83" name="Freeform 1103"/>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84" name="Freeform 1104"/>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85" name="Freeform 1105"/>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86" name="Freeform 1106"/>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87" name="Freeform 1107"/>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88" name="Freeform 1108"/>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89" name="Freeform 1109"/>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90" name="Freeform 1110"/>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91" name="Freeform 1111"/>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92" name="Freeform 1112"/>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93" name="Freeform 1113"/>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94" name="Freeform 1114"/>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95" name="Freeform 1115"/>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96" name="Freeform 1116"/>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97" name="Freeform 1117"/>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98" name="Freeform 1118"/>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199" name="Freeform 1119"/>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200" name="Freeform 1120"/>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201" name="Freeform 1121"/>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202" name="Freeform 1122"/>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203" name="Freeform 1123"/>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204" name="Freeform 1124"/>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205" name="Freeform 1125"/>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206" name="Freeform 1126"/>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207" name="Freeform 1127"/>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208" name="Freeform 1128"/>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209" name="Freeform 1129"/>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210" name="Freeform 1130"/>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211" name="Freeform 1131"/>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212" name="Freeform 1132"/>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213" name="Freeform 1133"/>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sp>
              <p:nvSpPr>
                <p:cNvPr id="47214" name="Freeform 1134"/>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algn="l"/>
                  <a:endParaRPr lang="en-US" sz="2000">
                    <a:solidFill>
                      <a:srgbClr val="3333FF"/>
                    </a:solidFill>
                    <a:latin typeface="Arial" pitchFamily="34" charset="0"/>
                  </a:endParaRPr>
                </a:p>
              </p:txBody>
            </p:sp>
          </p:grpSp>
        </p:grpSp>
        <p:grpSp>
          <p:nvGrpSpPr>
            <p:cNvPr id="6" name="Group 1135"/>
            <p:cNvGrpSpPr>
              <a:grpSpLocks/>
            </p:cNvGrpSpPr>
            <p:nvPr/>
          </p:nvGrpSpPr>
          <p:grpSpPr bwMode="auto">
            <a:xfrm>
              <a:off x="798" y="111"/>
              <a:ext cx="4702" cy="418"/>
              <a:chOff x="798" y="255"/>
              <a:chExt cx="4702" cy="418"/>
            </a:xfrm>
          </p:grpSpPr>
          <p:sp>
            <p:nvSpPr>
              <p:cNvPr id="47216" name="Line 1136"/>
              <p:cNvSpPr>
                <a:spLocks noChangeShapeType="1"/>
              </p:cNvSpPr>
              <p:nvPr/>
            </p:nvSpPr>
            <p:spPr bwMode="white">
              <a:xfrm>
                <a:off x="798" y="476"/>
                <a:ext cx="4702" cy="0"/>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17" name="Line 1137"/>
              <p:cNvSpPr>
                <a:spLocks noChangeShapeType="1"/>
              </p:cNvSpPr>
              <p:nvPr/>
            </p:nvSpPr>
            <p:spPr bwMode="white">
              <a:xfrm>
                <a:off x="1026" y="255"/>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18" name="Line 1138"/>
              <p:cNvSpPr>
                <a:spLocks noChangeShapeType="1"/>
              </p:cNvSpPr>
              <p:nvPr/>
            </p:nvSpPr>
            <p:spPr bwMode="white">
              <a:xfrm>
                <a:off x="1254" y="255"/>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19" name="Line 1139"/>
              <p:cNvSpPr>
                <a:spLocks noChangeShapeType="1"/>
              </p:cNvSpPr>
              <p:nvPr/>
            </p:nvSpPr>
            <p:spPr bwMode="white">
              <a:xfrm>
                <a:off x="1482" y="255"/>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20" name="Line 1140"/>
              <p:cNvSpPr>
                <a:spLocks noChangeShapeType="1"/>
              </p:cNvSpPr>
              <p:nvPr/>
            </p:nvSpPr>
            <p:spPr bwMode="white">
              <a:xfrm>
                <a:off x="1710" y="255"/>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21" name="Line 1141"/>
              <p:cNvSpPr>
                <a:spLocks noChangeShapeType="1"/>
              </p:cNvSpPr>
              <p:nvPr/>
            </p:nvSpPr>
            <p:spPr bwMode="white">
              <a:xfrm>
                <a:off x="1938" y="255"/>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22" name="Line 1142"/>
              <p:cNvSpPr>
                <a:spLocks noChangeShapeType="1"/>
              </p:cNvSpPr>
              <p:nvPr/>
            </p:nvSpPr>
            <p:spPr bwMode="white">
              <a:xfrm>
                <a:off x="2166" y="255"/>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23" name="Line 1143"/>
              <p:cNvSpPr>
                <a:spLocks noChangeShapeType="1"/>
              </p:cNvSpPr>
              <p:nvPr/>
            </p:nvSpPr>
            <p:spPr bwMode="white">
              <a:xfrm>
                <a:off x="2394" y="255"/>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24" name="Line 1144"/>
              <p:cNvSpPr>
                <a:spLocks noChangeShapeType="1"/>
              </p:cNvSpPr>
              <p:nvPr/>
            </p:nvSpPr>
            <p:spPr bwMode="white">
              <a:xfrm>
                <a:off x="2622" y="255"/>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25" name="Line 1145"/>
              <p:cNvSpPr>
                <a:spLocks noChangeShapeType="1"/>
              </p:cNvSpPr>
              <p:nvPr/>
            </p:nvSpPr>
            <p:spPr bwMode="white">
              <a:xfrm>
                <a:off x="2850" y="255"/>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26" name="Line 1146"/>
              <p:cNvSpPr>
                <a:spLocks noChangeShapeType="1"/>
              </p:cNvSpPr>
              <p:nvPr/>
            </p:nvSpPr>
            <p:spPr bwMode="white">
              <a:xfrm>
                <a:off x="3078" y="255"/>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27" name="Line 1147"/>
              <p:cNvSpPr>
                <a:spLocks noChangeShapeType="1"/>
              </p:cNvSpPr>
              <p:nvPr/>
            </p:nvSpPr>
            <p:spPr bwMode="white">
              <a:xfrm>
                <a:off x="3306" y="255"/>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28" name="Line 1148"/>
              <p:cNvSpPr>
                <a:spLocks noChangeShapeType="1"/>
              </p:cNvSpPr>
              <p:nvPr/>
            </p:nvSpPr>
            <p:spPr bwMode="white">
              <a:xfrm>
                <a:off x="3534" y="255"/>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29" name="Line 1149"/>
              <p:cNvSpPr>
                <a:spLocks noChangeShapeType="1"/>
              </p:cNvSpPr>
              <p:nvPr/>
            </p:nvSpPr>
            <p:spPr bwMode="white">
              <a:xfrm>
                <a:off x="3762" y="255"/>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30" name="Line 1150"/>
              <p:cNvSpPr>
                <a:spLocks noChangeShapeType="1"/>
              </p:cNvSpPr>
              <p:nvPr/>
            </p:nvSpPr>
            <p:spPr bwMode="white">
              <a:xfrm>
                <a:off x="3990" y="255"/>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31" name="Line 1151"/>
              <p:cNvSpPr>
                <a:spLocks noChangeShapeType="1"/>
              </p:cNvSpPr>
              <p:nvPr/>
            </p:nvSpPr>
            <p:spPr bwMode="white">
              <a:xfrm>
                <a:off x="4218" y="255"/>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32" name="Line 1152"/>
              <p:cNvSpPr>
                <a:spLocks noChangeShapeType="1"/>
              </p:cNvSpPr>
              <p:nvPr/>
            </p:nvSpPr>
            <p:spPr bwMode="white">
              <a:xfrm>
                <a:off x="4446" y="255"/>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33" name="Line 1153"/>
              <p:cNvSpPr>
                <a:spLocks noChangeShapeType="1"/>
              </p:cNvSpPr>
              <p:nvPr/>
            </p:nvSpPr>
            <p:spPr bwMode="white">
              <a:xfrm>
                <a:off x="4674" y="255"/>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34" name="Line 1154"/>
              <p:cNvSpPr>
                <a:spLocks noChangeShapeType="1"/>
              </p:cNvSpPr>
              <p:nvPr/>
            </p:nvSpPr>
            <p:spPr bwMode="white">
              <a:xfrm>
                <a:off x="4902" y="255"/>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35" name="Line 1155"/>
              <p:cNvSpPr>
                <a:spLocks noChangeShapeType="1"/>
              </p:cNvSpPr>
              <p:nvPr/>
            </p:nvSpPr>
            <p:spPr bwMode="white">
              <a:xfrm>
                <a:off x="5130" y="255"/>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36" name="Line 1156"/>
              <p:cNvSpPr>
                <a:spLocks noChangeShapeType="1"/>
              </p:cNvSpPr>
              <p:nvPr/>
            </p:nvSpPr>
            <p:spPr bwMode="white">
              <a:xfrm>
                <a:off x="5358" y="255"/>
                <a:ext cx="0" cy="418"/>
              </a:xfrm>
              <a:prstGeom prst="line">
                <a:avLst/>
              </a:prstGeom>
              <a:noFill/>
              <a:ln w="9525">
                <a:solidFill>
                  <a:schemeClr val="folHlink"/>
                </a:solidFill>
                <a:round/>
                <a:headEnd/>
                <a:tailEnd/>
              </a:ln>
              <a:effectLst/>
            </p:spPr>
            <p:txBody>
              <a:bodyPr wrap="none" anchor="ctr"/>
              <a:lstStyle/>
              <a:p>
                <a:pPr algn="l"/>
                <a:endParaRPr lang="en-US" sz="2000">
                  <a:solidFill>
                    <a:srgbClr val="3333FF"/>
                  </a:solidFill>
                  <a:latin typeface="Arial" pitchFamily="34" charset="0"/>
                </a:endParaRPr>
              </a:p>
            </p:txBody>
          </p:sp>
        </p:grpSp>
        <p:grpSp>
          <p:nvGrpSpPr>
            <p:cNvPr id="7" name="Group 1157"/>
            <p:cNvGrpSpPr>
              <a:grpSpLocks/>
            </p:cNvGrpSpPr>
            <p:nvPr/>
          </p:nvGrpSpPr>
          <p:grpSpPr bwMode="auto">
            <a:xfrm>
              <a:off x="1208" y="109"/>
              <a:ext cx="3694" cy="423"/>
              <a:chOff x="1034" y="245"/>
              <a:chExt cx="3694" cy="423"/>
            </a:xfrm>
          </p:grpSpPr>
          <p:sp>
            <p:nvSpPr>
              <p:cNvPr id="47238" name="Line 1158"/>
              <p:cNvSpPr>
                <a:spLocks noChangeShapeType="1"/>
              </p:cNvSpPr>
              <p:nvPr/>
            </p:nvSpPr>
            <p:spPr bwMode="ltGray">
              <a:xfrm>
                <a:off x="2676" y="246"/>
                <a:ext cx="0" cy="142"/>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39" name="Line 1159"/>
              <p:cNvSpPr>
                <a:spLocks noChangeShapeType="1"/>
              </p:cNvSpPr>
              <p:nvPr/>
            </p:nvSpPr>
            <p:spPr bwMode="ltGray">
              <a:xfrm>
                <a:off x="2798" y="468"/>
                <a:ext cx="70" cy="0"/>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40" name="Line 1160"/>
              <p:cNvSpPr>
                <a:spLocks noChangeShapeType="1"/>
              </p:cNvSpPr>
              <p:nvPr/>
            </p:nvSpPr>
            <p:spPr bwMode="ltGray">
              <a:xfrm>
                <a:off x="2904" y="486"/>
                <a:ext cx="0" cy="28"/>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41" name="Line 1161"/>
              <p:cNvSpPr>
                <a:spLocks noChangeShapeType="1"/>
              </p:cNvSpPr>
              <p:nvPr/>
            </p:nvSpPr>
            <p:spPr bwMode="ltGray">
              <a:xfrm>
                <a:off x="3132" y="586"/>
                <a:ext cx="0" cy="79"/>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42" name="Line 1162"/>
              <p:cNvSpPr>
                <a:spLocks noChangeShapeType="1"/>
              </p:cNvSpPr>
              <p:nvPr/>
            </p:nvSpPr>
            <p:spPr bwMode="ltGray">
              <a:xfrm>
                <a:off x="3816" y="358"/>
                <a:ext cx="0" cy="180"/>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43" name="Line 1163"/>
              <p:cNvSpPr>
                <a:spLocks noChangeShapeType="1"/>
              </p:cNvSpPr>
              <p:nvPr/>
            </p:nvSpPr>
            <p:spPr bwMode="ltGray">
              <a:xfrm>
                <a:off x="3722" y="468"/>
                <a:ext cx="348" cy="0"/>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44" name="Line 1164"/>
              <p:cNvSpPr>
                <a:spLocks noChangeShapeType="1"/>
              </p:cNvSpPr>
              <p:nvPr/>
            </p:nvSpPr>
            <p:spPr bwMode="ltGray">
              <a:xfrm>
                <a:off x="4044" y="372"/>
                <a:ext cx="0" cy="294"/>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45" name="Line 1165"/>
              <p:cNvSpPr>
                <a:spLocks noChangeShapeType="1"/>
              </p:cNvSpPr>
              <p:nvPr/>
            </p:nvSpPr>
            <p:spPr bwMode="ltGray">
              <a:xfrm flipV="1">
                <a:off x="4046" y="248"/>
                <a:ext cx="0" cy="50"/>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46" name="Line 1166"/>
              <p:cNvSpPr>
                <a:spLocks noChangeShapeType="1"/>
              </p:cNvSpPr>
              <p:nvPr/>
            </p:nvSpPr>
            <p:spPr bwMode="ltGray">
              <a:xfrm flipV="1">
                <a:off x="4272" y="246"/>
                <a:ext cx="0" cy="182"/>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47" name="Line 1167"/>
              <p:cNvSpPr>
                <a:spLocks noChangeShapeType="1"/>
              </p:cNvSpPr>
              <p:nvPr/>
            </p:nvSpPr>
            <p:spPr bwMode="ltGray">
              <a:xfrm flipH="1">
                <a:off x="4422" y="468"/>
                <a:ext cx="78" cy="0"/>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48" name="Line 1168"/>
              <p:cNvSpPr>
                <a:spLocks noChangeShapeType="1"/>
              </p:cNvSpPr>
              <p:nvPr/>
            </p:nvSpPr>
            <p:spPr bwMode="ltGray">
              <a:xfrm flipH="1">
                <a:off x="4290" y="468"/>
                <a:ext cx="62" cy="0"/>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49" name="Line 1169"/>
              <p:cNvSpPr>
                <a:spLocks noChangeShapeType="1"/>
              </p:cNvSpPr>
              <p:nvPr/>
            </p:nvSpPr>
            <p:spPr bwMode="ltGray">
              <a:xfrm flipV="1">
                <a:off x="4500" y="246"/>
                <a:ext cx="0" cy="270"/>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50" name="Line 1170"/>
              <p:cNvSpPr>
                <a:spLocks noChangeShapeType="1"/>
              </p:cNvSpPr>
              <p:nvPr/>
            </p:nvSpPr>
            <p:spPr bwMode="ltGray">
              <a:xfrm>
                <a:off x="4728" y="606"/>
                <a:ext cx="0" cy="34"/>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51" name="Line 1171"/>
              <p:cNvSpPr>
                <a:spLocks noChangeShapeType="1"/>
              </p:cNvSpPr>
              <p:nvPr/>
            </p:nvSpPr>
            <p:spPr bwMode="ltGray">
              <a:xfrm>
                <a:off x="1992" y="250"/>
                <a:ext cx="0" cy="62"/>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52" name="Line 1172"/>
              <p:cNvSpPr>
                <a:spLocks noChangeShapeType="1"/>
              </p:cNvSpPr>
              <p:nvPr/>
            </p:nvSpPr>
            <p:spPr bwMode="ltGray">
              <a:xfrm>
                <a:off x="1764" y="247"/>
                <a:ext cx="0" cy="337"/>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53" name="Line 1173"/>
              <p:cNvSpPr>
                <a:spLocks noChangeShapeType="1"/>
              </p:cNvSpPr>
              <p:nvPr/>
            </p:nvSpPr>
            <p:spPr bwMode="ltGray">
              <a:xfrm flipH="1">
                <a:off x="1738" y="468"/>
                <a:ext cx="68" cy="0"/>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54" name="Line 1174"/>
              <p:cNvSpPr>
                <a:spLocks noChangeShapeType="1"/>
              </p:cNvSpPr>
              <p:nvPr/>
            </p:nvSpPr>
            <p:spPr bwMode="ltGray">
              <a:xfrm>
                <a:off x="1604" y="468"/>
                <a:ext cx="60" cy="0"/>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55" name="Line 1175"/>
              <p:cNvSpPr>
                <a:spLocks noChangeShapeType="1"/>
              </p:cNvSpPr>
              <p:nvPr/>
            </p:nvSpPr>
            <p:spPr bwMode="ltGray">
              <a:xfrm flipH="1">
                <a:off x="1404" y="468"/>
                <a:ext cx="82" cy="0"/>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56" name="Line 1176"/>
              <p:cNvSpPr>
                <a:spLocks noChangeShapeType="1"/>
              </p:cNvSpPr>
              <p:nvPr/>
            </p:nvSpPr>
            <p:spPr bwMode="ltGray">
              <a:xfrm>
                <a:off x="1034" y="468"/>
                <a:ext cx="348" cy="0"/>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57" name="Line 1177"/>
              <p:cNvSpPr>
                <a:spLocks noChangeShapeType="1"/>
              </p:cNvSpPr>
              <p:nvPr/>
            </p:nvSpPr>
            <p:spPr bwMode="ltGray">
              <a:xfrm>
                <a:off x="1306" y="370"/>
                <a:ext cx="0" cy="298"/>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58" name="Line 1178"/>
              <p:cNvSpPr>
                <a:spLocks noChangeShapeType="1"/>
              </p:cNvSpPr>
              <p:nvPr/>
            </p:nvSpPr>
            <p:spPr bwMode="ltGray">
              <a:xfrm>
                <a:off x="1080" y="388"/>
                <a:ext cx="0" cy="156"/>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59" name="Line 1179"/>
              <p:cNvSpPr>
                <a:spLocks noChangeShapeType="1"/>
              </p:cNvSpPr>
              <p:nvPr/>
            </p:nvSpPr>
            <p:spPr bwMode="ltGray">
              <a:xfrm flipH="1" flipV="1">
                <a:off x="1308" y="245"/>
                <a:ext cx="0" cy="27"/>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60" name="Line 1180"/>
              <p:cNvSpPr>
                <a:spLocks noChangeShapeType="1"/>
              </p:cNvSpPr>
              <p:nvPr/>
            </p:nvSpPr>
            <p:spPr bwMode="ltGray">
              <a:xfrm>
                <a:off x="1536" y="316"/>
                <a:ext cx="0" cy="96"/>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61" name="Line 1181"/>
              <p:cNvSpPr>
                <a:spLocks noChangeShapeType="1"/>
              </p:cNvSpPr>
              <p:nvPr/>
            </p:nvSpPr>
            <p:spPr bwMode="ltGray">
              <a:xfrm flipV="1">
                <a:off x="1536" y="247"/>
                <a:ext cx="0" cy="22"/>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sp>
            <p:nvSpPr>
              <p:cNvPr id="47262" name="Line 1182"/>
              <p:cNvSpPr>
                <a:spLocks noChangeShapeType="1"/>
              </p:cNvSpPr>
              <p:nvPr/>
            </p:nvSpPr>
            <p:spPr bwMode="ltGray">
              <a:xfrm>
                <a:off x="4095" y="467"/>
                <a:ext cx="80" cy="0"/>
              </a:xfrm>
              <a:prstGeom prst="line">
                <a:avLst/>
              </a:prstGeom>
              <a:noFill/>
              <a:ln w="9525">
                <a:solidFill>
                  <a:schemeClr val="hlink"/>
                </a:solidFill>
                <a:round/>
                <a:headEnd/>
                <a:tailEnd/>
              </a:ln>
              <a:effectLst/>
            </p:spPr>
            <p:txBody>
              <a:bodyPr wrap="none" anchor="ctr"/>
              <a:lstStyle/>
              <a:p>
                <a:pPr algn="l"/>
                <a:endParaRPr lang="en-US" sz="2000">
                  <a:solidFill>
                    <a:srgbClr val="3333FF"/>
                  </a:solidFill>
                  <a:latin typeface="Arial" pitchFamily="34" charset="0"/>
                </a:endParaRPr>
              </a:p>
            </p:txBody>
          </p:sp>
        </p:grpSp>
      </p:grpSp>
      <p:pic>
        <p:nvPicPr>
          <p:cNvPr id="47264" name="Picture 1184" descr="j0126756"/>
          <p:cNvPicPr>
            <a:picLocks noChangeAspect="1" noChangeArrowheads="1"/>
          </p:cNvPicPr>
          <p:nvPr/>
        </p:nvPicPr>
        <p:blipFill>
          <a:blip r:embed="rId22" cstate="print"/>
          <a:srcRect/>
          <a:stretch>
            <a:fillRect/>
          </a:stretch>
        </p:blipFill>
        <p:spPr bwMode="auto">
          <a:xfrm>
            <a:off x="331788" y="76200"/>
            <a:ext cx="811212" cy="811213"/>
          </a:xfrm>
          <a:prstGeom prst="rect">
            <a:avLst/>
          </a:prstGeom>
          <a:noFill/>
        </p:spPr>
      </p:pic>
    </p:spTree>
    <p:extLst>
      <p:ext uri="{BB962C8B-B14F-4D97-AF65-F5344CB8AC3E}">
        <p14:creationId xmlns:p14="http://schemas.microsoft.com/office/powerpoint/2010/main" xmlns="" val="3533417388"/>
      </p:ext>
    </p:extLst>
  </p:cSld>
  <p:clrMap bg1="lt1" tx1="dk1" bg2="lt2" tx2="dk2" accent1="accent1" accent2="accent2" accent3="accent3" accent4="accent4" accent5="accent5" accent6="accent6" hlink="hlink" folHlink="folHlink"/>
  <p:sldLayoutIdLst>
    <p:sldLayoutId id="2147486723" r:id="rId1"/>
    <p:sldLayoutId id="2147486724" r:id="rId2"/>
    <p:sldLayoutId id="2147486725" r:id="rId3"/>
    <p:sldLayoutId id="2147486726" r:id="rId4"/>
    <p:sldLayoutId id="2147486727" r:id="rId5"/>
    <p:sldLayoutId id="2147486728" r:id="rId6"/>
    <p:sldLayoutId id="2147486729" r:id="rId7"/>
    <p:sldLayoutId id="2147486730" r:id="rId8"/>
    <p:sldLayoutId id="2147486731" r:id="rId9"/>
    <p:sldLayoutId id="2147486732" r:id="rId10"/>
    <p:sldLayoutId id="2147486733" r:id="rId11"/>
    <p:sldLayoutId id="2147486734" r:id="rId12"/>
    <p:sldLayoutId id="2147486735" r:id="rId13"/>
    <p:sldLayoutId id="2147486736" r:id="rId14"/>
    <p:sldLayoutId id="2147486737" r:id="rId15"/>
    <p:sldLayoutId id="2147486738" r:id="rId16"/>
    <p:sldLayoutId id="2147486739" r:id="rId17"/>
    <p:sldLayoutId id="2147486740" r:id="rId18"/>
    <p:sldLayoutId id="2147486741" r:id="rId19"/>
    <p:sldLayoutId id="2147486742" r:id="rId20"/>
  </p:sldLayoutIdLst>
  <p:transition>
    <p:random/>
  </p:transition>
  <p:timing>
    <p:tnLst>
      <p:par>
        <p:cTn id="1" dur="indefinite" restart="never" nodeType="tmRoot"/>
      </p:par>
    </p:tnLst>
  </p:timing>
  <p:hf hdr="0" ftr="0" dt="0"/>
  <p:txStyles>
    <p:titleStyle>
      <a:lvl1pPr algn="l" rtl="0" fontAlgn="base">
        <a:spcBef>
          <a:spcPct val="0"/>
        </a:spcBef>
        <a:spcAft>
          <a:spcPct val="0"/>
        </a:spcAft>
        <a:defRPr sz="4400" i="1">
          <a:solidFill>
            <a:schemeClr val="tx2"/>
          </a:solidFill>
          <a:latin typeface="+mj-lt"/>
          <a:ea typeface="+mj-ea"/>
          <a:cs typeface="+mj-cs"/>
        </a:defRPr>
      </a:lvl1pPr>
      <a:lvl2pPr algn="l" rtl="0" fontAlgn="base">
        <a:spcBef>
          <a:spcPct val="0"/>
        </a:spcBef>
        <a:spcAft>
          <a:spcPct val="0"/>
        </a:spcAft>
        <a:defRPr sz="4400" i="1">
          <a:solidFill>
            <a:schemeClr val="tx2"/>
          </a:solidFill>
          <a:latin typeface="Times New Roman" pitchFamily="18" charset="0"/>
        </a:defRPr>
      </a:lvl2pPr>
      <a:lvl3pPr algn="l" rtl="0" fontAlgn="base">
        <a:spcBef>
          <a:spcPct val="0"/>
        </a:spcBef>
        <a:spcAft>
          <a:spcPct val="0"/>
        </a:spcAft>
        <a:defRPr sz="4400" i="1">
          <a:solidFill>
            <a:schemeClr val="tx2"/>
          </a:solidFill>
          <a:latin typeface="Times New Roman" pitchFamily="18" charset="0"/>
        </a:defRPr>
      </a:lvl3pPr>
      <a:lvl4pPr algn="l" rtl="0" fontAlgn="base">
        <a:spcBef>
          <a:spcPct val="0"/>
        </a:spcBef>
        <a:spcAft>
          <a:spcPct val="0"/>
        </a:spcAft>
        <a:defRPr sz="4400" i="1">
          <a:solidFill>
            <a:schemeClr val="tx2"/>
          </a:solidFill>
          <a:latin typeface="Times New Roman" pitchFamily="18" charset="0"/>
        </a:defRPr>
      </a:lvl4pPr>
      <a:lvl5pPr algn="l" rtl="0" fontAlgn="base">
        <a:spcBef>
          <a:spcPct val="0"/>
        </a:spcBef>
        <a:spcAft>
          <a:spcPct val="0"/>
        </a:spcAft>
        <a:defRPr sz="4400" i="1">
          <a:solidFill>
            <a:schemeClr val="tx2"/>
          </a:solidFill>
          <a:latin typeface="Times New Roman" pitchFamily="18" charset="0"/>
        </a:defRPr>
      </a:lvl5pPr>
      <a:lvl6pPr marL="457200" algn="l" rtl="0" fontAlgn="base">
        <a:spcBef>
          <a:spcPct val="0"/>
        </a:spcBef>
        <a:spcAft>
          <a:spcPct val="0"/>
        </a:spcAft>
        <a:defRPr sz="4400" i="1">
          <a:solidFill>
            <a:schemeClr val="tx2"/>
          </a:solidFill>
          <a:latin typeface="Times New Roman" pitchFamily="18" charset="0"/>
        </a:defRPr>
      </a:lvl6pPr>
      <a:lvl7pPr marL="914400" algn="l" rtl="0" fontAlgn="base">
        <a:spcBef>
          <a:spcPct val="0"/>
        </a:spcBef>
        <a:spcAft>
          <a:spcPct val="0"/>
        </a:spcAft>
        <a:defRPr sz="4400" i="1">
          <a:solidFill>
            <a:schemeClr val="tx2"/>
          </a:solidFill>
          <a:latin typeface="Times New Roman" pitchFamily="18" charset="0"/>
        </a:defRPr>
      </a:lvl7pPr>
      <a:lvl8pPr marL="1371600" algn="l" rtl="0" fontAlgn="base">
        <a:spcBef>
          <a:spcPct val="0"/>
        </a:spcBef>
        <a:spcAft>
          <a:spcPct val="0"/>
        </a:spcAft>
        <a:defRPr sz="4400" i="1">
          <a:solidFill>
            <a:schemeClr val="tx2"/>
          </a:solidFill>
          <a:latin typeface="Times New Roman" pitchFamily="18" charset="0"/>
        </a:defRPr>
      </a:lvl8pPr>
      <a:lvl9pPr marL="1828800" algn="l" rtl="0" fontAlgn="base">
        <a:spcBef>
          <a:spcPct val="0"/>
        </a:spcBef>
        <a:spcAft>
          <a:spcPct val="0"/>
        </a:spcAft>
        <a:defRPr sz="4400" i="1">
          <a:solidFill>
            <a:schemeClr val="tx2"/>
          </a:solidFill>
          <a:latin typeface="Times New Roman" pitchFamily="18" charset="0"/>
        </a:defRPr>
      </a:lvl9pPr>
    </p:titleStyle>
    <p:bodyStyle>
      <a:lvl1pPr marL="342900" indent="-342900" algn="l" rtl="0" fontAlgn="base">
        <a:spcBef>
          <a:spcPct val="20000"/>
        </a:spcBef>
        <a:spcAft>
          <a:spcPct val="0"/>
        </a:spcAft>
        <a:buBlip>
          <a:blip r:embed="rId23"/>
        </a:buBlip>
        <a:defRPr sz="3200">
          <a:solidFill>
            <a:schemeClr val="tx1"/>
          </a:solidFill>
          <a:latin typeface="+mn-lt"/>
          <a:ea typeface="+mn-ea"/>
          <a:cs typeface="+mn-cs"/>
        </a:defRPr>
      </a:lvl1pPr>
      <a:lvl2pPr marL="742950" indent="-285750" algn="l" rtl="0" fontAlgn="base">
        <a:spcBef>
          <a:spcPct val="20000"/>
        </a:spcBef>
        <a:spcAft>
          <a:spcPct val="0"/>
        </a:spcAft>
        <a:buSzPct val="75000"/>
        <a:buBlip>
          <a:blip r:embed="rId24"/>
        </a:buBlip>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Picture 19" descr="1"/>
          <p:cNvPicPr>
            <a:picLocks noChangeAspect="1" noChangeArrowheads="1"/>
          </p:cNvPicPr>
          <p:nvPr/>
        </p:nvPicPr>
        <p:blipFill>
          <a:blip r:embed="rId14" cstate="print"/>
          <a:srcRect b="38461"/>
          <a:stretch>
            <a:fillRect/>
          </a:stretch>
        </p:blipFill>
        <p:spPr bwMode="auto">
          <a:xfrm>
            <a:off x="0" y="6324600"/>
            <a:ext cx="9144000" cy="542925"/>
          </a:xfrm>
          <a:prstGeom prst="rect">
            <a:avLst/>
          </a:prstGeom>
          <a:noFill/>
          <a:ln w="9525">
            <a:noFill/>
            <a:miter lim="800000"/>
            <a:headEnd/>
            <a:tailEnd/>
          </a:ln>
        </p:spPr>
      </p:pic>
      <p:sp>
        <p:nvSpPr>
          <p:cNvPr id="1041" name="Rectangle 17"/>
          <p:cNvSpPr>
            <a:spLocks noChangeArrowheads="1"/>
          </p:cNvSpPr>
          <p:nvPr/>
        </p:nvSpPr>
        <p:spPr bwMode="gray">
          <a:xfrm>
            <a:off x="0" y="0"/>
            <a:ext cx="9144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algn="l">
              <a:defRPr/>
            </a:pPr>
            <a:endParaRPr lang="en-US" sz="2000">
              <a:solidFill>
                <a:srgbClr val="080808"/>
              </a:solidFill>
              <a:latin typeface="Arial" pitchFamily="34" charset="0"/>
            </a:endParaRPr>
          </a:p>
        </p:txBody>
      </p:sp>
      <p:sp>
        <p:nvSpPr>
          <p:cNvPr id="46084" name="Rectangle 3"/>
          <p:cNvSpPr>
            <a:spLocks noGrp="1" noChangeArrowheads="1"/>
          </p:cNvSpPr>
          <p:nvPr>
            <p:ph type="body" idx="1"/>
          </p:nvPr>
        </p:nvSpPr>
        <p:spPr bwMode="auto">
          <a:xfrm>
            <a:off x="457200" y="12954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5373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rgbClr val="FFFFFF"/>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537325"/>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FFFFFF"/>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5373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Arial" pitchFamily="34" charset="0"/>
              </a:defRPr>
            </a:lvl1pPr>
          </a:lstStyle>
          <a:p>
            <a:pPr>
              <a:defRPr/>
            </a:pPr>
            <a:fld id="{432AFFF0-E778-4054-9709-97CD0B6CE786}" type="slidenum">
              <a:rPr lang="en-US"/>
              <a:pPr>
                <a:defRPr/>
              </a:pPr>
              <a:t>‹#›</a:t>
            </a:fld>
            <a:endParaRPr lang="en-US"/>
          </a:p>
        </p:txBody>
      </p:sp>
      <p:pic>
        <p:nvPicPr>
          <p:cNvPr id="46088" name="Picture 9" descr="artplus_nature_naturalcity42_a"/>
          <p:cNvPicPr>
            <a:picLocks noChangeAspect="1" noChangeArrowheads="1"/>
          </p:cNvPicPr>
          <p:nvPr/>
        </p:nvPicPr>
        <p:blipFill>
          <a:blip r:embed="rId15" cstate="print"/>
          <a:srcRect/>
          <a:stretch>
            <a:fillRect/>
          </a:stretch>
        </p:blipFill>
        <p:spPr bwMode="auto">
          <a:xfrm>
            <a:off x="7891463" y="5935663"/>
            <a:ext cx="1235075" cy="833437"/>
          </a:xfrm>
          <a:prstGeom prst="rect">
            <a:avLst/>
          </a:prstGeom>
          <a:noFill/>
          <a:ln w="9525">
            <a:noFill/>
            <a:miter lim="800000"/>
            <a:headEnd/>
            <a:tailEnd/>
          </a:ln>
        </p:spPr>
      </p:pic>
      <p:pic>
        <p:nvPicPr>
          <p:cNvPr id="46089" name="Picture 10" descr="artplus_nature_naturalcity42_b"/>
          <p:cNvPicPr>
            <a:picLocks noChangeAspect="1" noChangeArrowheads="1"/>
          </p:cNvPicPr>
          <p:nvPr/>
        </p:nvPicPr>
        <p:blipFill>
          <a:blip r:embed="rId16" cstate="print"/>
          <a:srcRect/>
          <a:stretch>
            <a:fillRect/>
          </a:stretch>
        </p:blipFill>
        <p:spPr bwMode="auto">
          <a:xfrm>
            <a:off x="7981950" y="5916613"/>
            <a:ext cx="828675" cy="158750"/>
          </a:xfrm>
          <a:prstGeom prst="rect">
            <a:avLst/>
          </a:prstGeom>
          <a:noFill/>
          <a:ln w="9525">
            <a:noFill/>
            <a:miter lim="800000"/>
            <a:headEnd/>
            <a:tailEnd/>
          </a:ln>
        </p:spPr>
      </p:pic>
      <p:pic>
        <p:nvPicPr>
          <p:cNvPr id="46090" name="Picture 11" descr="artplus_nature_naturalcity42_e"/>
          <p:cNvPicPr>
            <a:picLocks noChangeAspect="1" noChangeArrowheads="1"/>
          </p:cNvPicPr>
          <p:nvPr/>
        </p:nvPicPr>
        <p:blipFill>
          <a:blip r:embed="rId17" cstate="print"/>
          <a:srcRect/>
          <a:stretch>
            <a:fillRect/>
          </a:stretch>
        </p:blipFill>
        <p:spPr bwMode="auto">
          <a:xfrm>
            <a:off x="8161338" y="5608638"/>
            <a:ext cx="430212" cy="463550"/>
          </a:xfrm>
          <a:prstGeom prst="rect">
            <a:avLst/>
          </a:prstGeom>
          <a:noFill/>
          <a:ln w="9525">
            <a:noFill/>
            <a:miter lim="800000"/>
            <a:headEnd/>
            <a:tailEnd/>
          </a:ln>
        </p:spPr>
      </p:pic>
      <p:pic>
        <p:nvPicPr>
          <p:cNvPr id="46091" name="Picture 12" descr="artplus_nature_naturalcity42_d"/>
          <p:cNvPicPr>
            <a:picLocks noChangeAspect="1" noChangeArrowheads="1"/>
          </p:cNvPicPr>
          <p:nvPr/>
        </p:nvPicPr>
        <p:blipFill>
          <a:blip r:embed="rId18" cstate="print"/>
          <a:srcRect/>
          <a:stretch>
            <a:fillRect/>
          </a:stretch>
        </p:blipFill>
        <p:spPr bwMode="auto">
          <a:xfrm>
            <a:off x="8102600" y="5849938"/>
            <a:ext cx="173038" cy="161925"/>
          </a:xfrm>
          <a:prstGeom prst="rect">
            <a:avLst/>
          </a:prstGeom>
          <a:noFill/>
          <a:ln w="9525">
            <a:noFill/>
            <a:miter lim="800000"/>
            <a:headEnd/>
            <a:tailEnd/>
          </a:ln>
        </p:spPr>
      </p:pic>
      <p:pic>
        <p:nvPicPr>
          <p:cNvPr id="46092" name="Picture 13" descr="artplus_nature_naturalcity42_i"/>
          <p:cNvPicPr>
            <a:picLocks noChangeAspect="1" noChangeArrowheads="1"/>
          </p:cNvPicPr>
          <p:nvPr/>
        </p:nvPicPr>
        <p:blipFill>
          <a:blip r:embed="rId19" cstate="print"/>
          <a:srcRect/>
          <a:stretch>
            <a:fillRect/>
          </a:stretch>
        </p:blipFill>
        <p:spPr bwMode="auto">
          <a:xfrm>
            <a:off x="8469313" y="5969000"/>
            <a:ext cx="461962" cy="244475"/>
          </a:xfrm>
          <a:prstGeom prst="rect">
            <a:avLst/>
          </a:prstGeom>
          <a:noFill/>
          <a:ln w="9525">
            <a:noFill/>
            <a:miter lim="800000"/>
            <a:headEnd/>
            <a:tailEnd/>
          </a:ln>
        </p:spPr>
      </p:pic>
      <p:pic>
        <p:nvPicPr>
          <p:cNvPr id="46093" name="Picture 14" descr="artplus_nature_naturalcity42_c"/>
          <p:cNvPicPr>
            <a:picLocks noChangeAspect="1" noChangeArrowheads="1"/>
          </p:cNvPicPr>
          <p:nvPr/>
        </p:nvPicPr>
        <p:blipFill>
          <a:blip r:embed="rId20" cstate="print"/>
          <a:srcRect/>
          <a:stretch>
            <a:fillRect/>
          </a:stretch>
        </p:blipFill>
        <p:spPr bwMode="auto">
          <a:xfrm>
            <a:off x="8562975" y="5943600"/>
            <a:ext cx="309563" cy="241300"/>
          </a:xfrm>
          <a:prstGeom prst="rect">
            <a:avLst/>
          </a:prstGeom>
          <a:noFill/>
          <a:ln w="9525">
            <a:noFill/>
            <a:miter lim="800000"/>
            <a:headEnd/>
            <a:tailEnd/>
          </a:ln>
        </p:spPr>
      </p:pic>
      <p:pic>
        <p:nvPicPr>
          <p:cNvPr id="1039" name="Picture 15" descr="artplus_nature_naturalcity42_f"/>
          <p:cNvPicPr>
            <a:picLocks noChangeAspect="1" noChangeArrowheads="1"/>
          </p:cNvPicPr>
          <p:nvPr/>
        </p:nvPicPr>
        <p:blipFill>
          <a:blip r:embed="rId21" cstate="print"/>
          <a:srcRect/>
          <a:stretch>
            <a:fillRect/>
          </a:stretch>
        </p:blipFill>
        <p:spPr bwMode="auto">
          <a:xfrm>
            <a:off x="7926388" y="6334125"/>
            <a:ext cx="1370012" cy="523875"/>
          </a:xfrm>
          <a:prstGeom prst="rect">
            <a:avLst/>
          </a:prstGeom>
          <a:noFill/>
          <a:ln w="9525">
            <a:noFill/>
            <a:miter lim="800000"/>
            <a:headEnd/>
            <a:tailEnd/>
          </a:ln>
        </p:spPr>
      </p:pic>
      <p:sp>
        <p:nvSpPr>
          <p:cNvPr id="1026" name="Rectangle 2"/>
          <p:cNvSpPr>
            <a:spLocks noGrp="1" noChangeArrowheads="1"/>
          </p:cNvSpPr>
          <p:nvPr>
            <p:ph type="title"/>
          </p:nvPr>
        </p:nvSpPr>
        <p:spPr bwMode="auto">
          <a:xfrm>
            <a:off x="457200" y="228600"/>
            <a:ext cx="8229600" cy="868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44" name="Picture 20" descr="a1"/>
          <p:cNvPicPr>
            <a:picLocks noChangeAspect="1" noChangeArrowheads="1"/>
          </p:cNvPicPr>
          <p:nvPr userDrawn="1"/>
        </p:nvPicPr>
        <p:blipFill>
          <a:blip r:embed="rId22" cstate="print"/>
          <a:srcRect/>
          <a:stretch>
            <a:fillRect/>
          </a:stretch>
        </p:blipFill>
        <p:spPr bwMode="auto">
          <a:xfrm>
            <a:off x="9625013" y="328613"/>
            <a:ext cx="942975" cy="1082675"/>
          </a:xfrm>
          <a:prstGeom prst="rect">
            <a:avLst/>
          </a:prstGeom>
          <a:noFill/>
          <a:ln w="9525">
            <a:noFill/>
            <a:miter lim="800000"/>
            <a:headEnd/>
            <a:tailEnd/>
          </a:ln>
        </p:spPr>
      </p:pic>
      <p:pic>
        <p:nvPicPr>
          <p:cNvPr id="1045" name="Picture 21" descr="b_1"/>
          <p:cNvPicPr>
            <a:picLocks noChangeAspect="1" noChangeArrowheads="1"/>
          </p:cNvPicPr>
          <p:nvPr userDrawn="1"/>
        </p:nvPicPr>
        <p:blipFill>
          <a:blip r:embed="rId23" cstate="print"/>
          <a:srcRect/>
          <a:stretch>
            <a:fillRect/>
          </a:stretch>
        </p:blipFill>
        <p:spPr bwMode="auto">
          <a:xfrm>
            <a:off x="-990600" y="1371600"/>
            <a:ext cx="825500" cy="358775"/>
          </a:xfrm>
          <a:prstGeom prst="rect">
            <a:avLst/>
          </a:prstGeom>
          <a:noFill/>
          <a:ln w="9525">
            <a:noFill/>
            <a:miter lim="800000"/>
            <a:headEnd/>
            <a:tailEnd/>
          </a:ln>
        </p:spPr>
      </p:pic>
    </p:spTree>
    <p:extLst>
      <p:ext uri="{BB962C8B-B14F-4D97-AF65-F5344CB8AC3E}">
        <p14:creationId xmlns:p14="http://schemas.microsoft.com/office/powerpoint/2010/main" xmlns="" val="3297893760"/>
      </p:ext>
    </p:extLst>
  </p:cSld>
  <p:clrMap bg1="lt1" tx1="dk1" bg2="lt2" tx2="dk2" accent1="accent1" accent2="accent2" accent3="accent3" accent4="accent4" accent5="accent5" accent6="accent6" hlink="hlink" folHlink="folHlink"/>
  <p:sldLayoutIdLst>
    <p:sldLayoutId id="2147486757" r:id="rId1"/>
    <p:sldLayoutId id="2147486758" r:id="rId2"/>
    <p:sldLayoutId id="2147486759" r:id="rId3"/>
    <p:sldLayoutId id="2147486760" r:id="rId4"/>
    <p:sldLayoutId id="2147486761" r:id="rId5"/>
    <p:sldLayoutId id="2147486762" r:id="rId6"/>
    <p:sldLayoutId id="2147486763" r:id="rId7"/>
    <p:sldLayoutId id="2147486764" r:id="rId8"/>
    <p:sldLayoutId id="2147486765" r:id="rId9"/>
    <p:sldLayoutId id="2147486766" r:id="rId10"/>
    <p:sldLayoutId id="2147486767" r:id="rId11"/>
    <p:sldLayoutId id="2147486768"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39"/>
                                        </p:tgtEl>
                                        <p:attrNameLst>
                                          <p:attrName>style.visibility</p:attrName>
                                        </p:attrNameLst>
                                      </p:cBhvr>
                                      <p:to>
                                        <p:strVal val="visible"/>
                                      </p:to>
                                    </p:set>
                                    <p:animEffect transition="in" filter="wipe(down)">
                                      <p:cBhvr>
                                        <p:cTn id="7" dur="1000"/>
                                        <p:tgtEl>
                                          <p:spTgt spid="1039"/>
                                        </p:tgtEl>
                                      </p:cBhvr>
                                    </p:animEffect>
                                  </p:childTnLst>
                                </p:cTn>
                              </p:par>
                            </p:childTnLst>
                          </p:cTn>
                        </p:par>
                        <p:par>
                          <p:cTn id="8" fill="hold">
                            <p:stCondLst>
                              <p:cond delay="1000"/>
                            </p:stCondLst>
                            <p:childTnLst>
                              <p:par>
                                <p:cTn id="9" presetID="0" presetClass="path" presetSubtype="0" accel="50000" decel="50000" fill="hold" nodeType="afterEffect">
                                  <p:stCondLst>
                                    <p:cond delay="0"/>
                                  </p:stCondLst>
                                  <p:childTnLst>
                                    <p:animMotion origin="layout" path="M 3.33333E-6 -1.85185E-6 C -0.09045 -0.01597 -0.36945 -0.08727 -0.54306 -0.09537 C -0.71667 -0.10347 -0.93785 -0.05879 -1.04167 -0.04907 " pathEditMode="relative" rAng="0" ptsTypes="aaa">
                                      <p:cBhvr>
                                        <p:cTn id="10" dur="2000" fill="hold"/>
                                        <p:tgtEl>
                                          <p:spTgt spid="1044"/>
                                        </p:tgtEl>
                                        <p:attrNameLst>
                                          <p:attrName>ppt_x</p:attrName>
                                          <p:attrName>ppt_y</p:attrName>
                                        </p:attrNameLst>
                                      </p:cBhvr>
                                      <p:rCtr x="-52100" y="-5200"/>
                                    </p:animMotion>
                                  </p:childTnLst>
                                </p:cTn>
                              </p:par>
                            </p:childTnLst>
                          </p:cTn>
                        </p:par>
                        <p:par>
                          <p:cTn id="11" fill="hold">
                            <p:stCondLst>
                              <p:cond delay="3000"/>
                            </p:stCondLst>
                            <p:childTnLst>
                              <p:par>
                                <p:cTn id="12" presetID="0" presetClass="path" presetSubtype="0" accel="50000" decel="50000" fill="hold" nodeType="afterEffect">
                                  <p:stCondLst>
                                    <p:cond delay="0"/>
                                  </p:stCondLst>
                                  <p:childTnLst>
                                    <p:animMotion origin="layout" path="M -0.00348 0.05949 C 0.00625 0.0581 0.04097 0.0574 0.05399 0.05324 C 0.06701 0.04907 0.06632 0.04907 0.07638 0.03379 C 0.08628 0.01898 0.10538 -0.02269 0.11319 -0.03727 " pathEditMode="relative" rAng="0" ptsTypes="aaaa">
                                      <p:cBhvr>
                                        <p:cTn id="13" dur="2000" fill="hold"/>
                                        <p:tgtEl>
                                          <p:spTgt spid="1045"/>
                                        </p:tgtEl>
                                        <p:attrNameLst>
                                          <p:attrName>ppt_x</p:attrName>
                                          <p:attrName>ppt_y</p:attrName>
                                        </p:attrNameLst>
                                      </p:cBhvr>
                                      <p:rCtr x="5800" y="-4800"/>
                                    </p:animMotion>
                                  </p:childTnLst>
                                </p:cTn>
                              </p:par>
                              <p:par>
                                <p:cTn id="14" presetID="22" presetClass="entr" presetSubtype="8" fill="hold" grpId="0" nodeType="withEffect">
                                  <p:stCondLst>
                                    <p:cond delay="900"/>
                                  </p:stCondLst>
                                  <p:childTnLst>
                                    <p:set>
                                      <p:cBhvr>
                                        <p:cTn id="15" dur="1" fill="hold">
                                          <p:stCondLst>
                                            <p:cond delay="0"/>
                                          </p:stCondLst>
                                        </p:cTn>
                                        <p:tgtEl>
                                          <p:spTgt spid="1026"/>
                                        </p:tgtEl>
                                        <p:attrNameLst>
                                          <p:attrName>style.visibility</p:attrName>
                                        </p:attrNameLst>
                                      </p:cBhvr>
                                      <p:to>
                                        <p:strVal val="visible"/>
                                      </p:to>
                                    </p:set>
                                    <p:animEffect transition="in" filter="wipe(left)">
                                      <p:cBhvr>
                                        <p:cTn id="16"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Lst>
  </p:timing>
  <p:hf hdr="0" ftr="0" dt="0"/>
  <p:txStyles>
    <p:titleStyle>
      <a:lvl1pPr algn="ctr" rtl="0" eaLnBrk="0" fontAlgn="base" hangingPunct="0">
        <a:spcBef>
          <a:spcPct val="0"/>
        </a:spcBef>
        <a:spcAft>
          <a:spcPct val="0"/>
        </a:spcAft>
        <a:defRPr sz="4200" b="1" i="1">
          <a:solidFill>
            <a:schemeClr val="tx1"/>
          </a:solidFill>
          <a:latin typeface="+mj-lt"/>
          <a:ea typeface="+mj-ea"/>
          <a:cs typeface="+mj-cs"/>
        </a:defRPr>
      </a:lvl1pPr>
      <a:lvl2pPr algn="ctr" rtl="0" eaLnBrk="0" fontAlgn="base" hangingPunct="0">
        <a:spcBef>
          <a:spcPct val="0"/>
        </a:spcBef>
        <a:spcAft>
          <a:spcPct val="0"/>
        </a:spcAft>
        <a:defRPr sz="4200" b="1" i="1">
          <a:solidFill>
            <a:schemeClr val="tx1"/>
          </a:solidFill>
          <a:latin typeface="Arial" pitchFamily="34" charset="0"/>
        </a:defRPr>
      </a:lvl2pPr>
      <a:lvl3pPr algn="ctr" rtl="0" eaLnBrk="0" fontAlgn="base" hangingPunct="0">
        <a:spcBef>
          <a:spcPct val="0"/>
        </a:spcBef>
        <a:spcAft>
          <a:spcPct val="0"/>
        </a:spcAft>
        <a:defRPr sz="4200" b="1" i="1">
          <a:solidFill>
            <a:schemeClr val="tx1"/>
          </a:solidFill>
          <a:latin typeface="Arial" pitchFamily="34" charset="0"/>
        </a:defRPr>
      </a:lvl3pPr>
      <a:lvl4pPr algn="ctr" rtl="0" eaLnBrk="0" fontAlgn="base" hangingPunct="0">
        <a:spcBef>
          <a:spcPct val="0"/>
        </a:spcBef>
        <a:spcAft>
          <a:spcPct val="0"/>
        </a:spcAft>
        <a:defRPr sz="4200" b="1" i="1">
          <a:solidFill>
            <a:schemeClr val="tx1"/>
          </a:solidFill>
          <a:latin typeface="Arial" pitchFamily="34" charset="0"/>
        </a:defRPr>
      </a:lvl4pPr>
      <a:lvl5pPr algn="ctr" rtl="0" eaLnBrk="0" fontAlgn="base" hangingPunct="0">
        <a:spcBef>
          <a:spcPct val="0"/>
        </a:spcBef>
        <a:spcAft>
          <a:spcPct val="0"/>
        </a:spcAft>
        <a:defRPr sz="4200" b="1" i="1">
          <a:solidFill>
            <a:schemeClr val="tx1"/>
          </a:solidFill>
          <a:latin typeface="Arial" pitchFamily="34" charset="0"/>
        </a:defRPr>
      </a:lvl5pPr>
      <a:lvl6pPr marL="457200" algn="ctr" rtl="0" fontAlgn="base">
        <a:spcBef>
          <a:spcPct val="0"/>
        </a:spcBef>
        <a:spcAft>
          <a:spcPct val="0"/>
        </a:spcAft>
        <a:defRPr sz="4200" b="1" i="1">
          <a:solidFill>
            <a:schemeClr val="tx1"/>
          </a:solidFill>
          <a:latin typeface="Arial" pitchFamily="34" charset="0"/>
        </a:defRPr>
      </a:lvl6pPr>
      <a:lvl7pPr marL="914400" algn="ctr" rtl="0" fontAlgn="base">
        <a:spcBef>
          <a:spcPct val="0"/>
        </a:spcBef>
        <a:spcAft>
          <a:spcPct val="0"/>
        </a:spcAft>
        <a:defRPr sz="4200" b="1" i="1">
          <a:solidFill>
            <a:schemeClr val="tx1"/>
          </a:solidFill>
          <a:latin typeface="Arial" pitchFamily="34" charset="0"/>
        </a:defRPr>
      </a:lvl7pPr>
      <a:lvl8pPr marL="1371600" algn="ctr" rtl="0" fontAlgn="base">
        <a:spcBef>
          <a:spcPct val="0"/>
        </a:spcBef>
        <a:spcAft>
          <a:spcPct val="0"/>
        </a:spcAft>
        <a:defRPr sz="4200" b="1" i="1">
          <a:solidFill>
            <a:schemeClr val="tx1"/>
          </a:solidFill>
          <a:latin typeface="Arial" pitchFamily="34" charset="0"/>
        </a:defRPr>
      </a:lvl8pPr>
      <a:lvl9pPr marL="1828800" algn="ctr" rtl="0" fontAlgn="base">
        <a:spcBef>
          <a:spcPct val="0"/>
        </a:spcBef>
        <a:spcAft>
          <a:spcPct val="0"/>
        </a:spcAft>
        <a:defRPr sz="4200" b="1" i="1">
          <a:solidFill>
            <a:schemeClr val="tx1"/>
          </a:solidFill>
          <a:latin typeface="Arial" pitchFamily="34" charset="0"/>
        </a:defRPr>
      </a:lvl9pPr>
    </p:titleStyle>
    <p:bodyStyle>
      <a:lvl1pPr marL="342900" indent="-342900" algn="l" rtl="0" eaLnBrk="0" fontAlgn="base" hangingPunct="0">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31747"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31748"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pPr>
              <a:defRPr/>
            </a:pPr>
            <a:fld id="{1E0983C1-4EC9-49DE-8E00-F76286919CC2}" type="slidenum">
              <a:rPr lang="en-US" sz="1200">
                <a:solidFill>
                  <a:srgbClr val="FFFFFF"/>
                </a:solidFill>
                <a:latin typeface="Arial" pitchFamily="34" charset="0"/>
              </a:rPr>
              <a:pPr>
                <a:defRPr/>
              </a:pPr>
              <a:t>‹#›</a:t>
            </a:fld>
            <a:endParaRPr lang="en-US" sz="1200">
              <a:solidFill>
                <a:srgbClr val="FFFFFF"/>
              </a:solidFill>
              <a:latin typeface="Arial" pitchFamily="34" charset="0"/>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pPr>
              <a:defRPr/>
            </a:pPr>
            <a:endParaRPr lang="en-US" b="1">
              <a:solidFill>
                <a:srgbClr val="000000"/>
              </a:solidFill>
              <a:latin typeface="Arial" pitchFamily="34" charset="0"/>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defRPr/>
            </a:pPr>
            <a:r>
              <a:rPr lang="en-US" sz="1600">
                <a:solidFill>
                  <a:srgbClr val="FFFFFF"/>
                </a:solidFill>
                <a:latin typeface="Arial Unicode MS" pitchFamily="34" charset="-128"/>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a:defRPr/>
            </a:pPr>
            <a:endParaRPr lang="en-US" sz="2000">
              <a:solidFill>
                <a:srgbClr val="000000"/>
              </a:solidFill>
              <a:latin typeface="Arial" pitchFamily="34" charset="0"/>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4770" r:id="rId1"/>
    <p:sldLayoutId id="2147484771" r:id="rId2"/>
    <p:sldLayoutId id="2147484772" r:id="rId3"/>
    <p:sldLayoutId id="2147484773" r:id="rId4"/>
    <p:sldLayoutId id="2147484774" r:id="rId5"/>
    <p:sldLayoutId id="2147484775" r:id="rId6"/>
    <p:sldLayoutId id="2147484776" r:id="rId7"/>
    <p:sldLayoutId id="2147484777" r:id="rId8"/>
    <p:sldLayoutId id="2147484778" r:id="rId9"/>
    <p:sldLayoutId id="2147484779" r:id="rId10"/>
    <p:sldLayoutId id="214748478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4355976" y="6356350"/>
            <a:ext cx="946448"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4191CCA-3DF8-4343-859C-E1EDC32A5E60}" type="datetime1">
              <a:rPr lang="zh-CN" altLang="en-US" smtClean="0">
                <a:solidFill>
                  <a:prstClr val="black">
                    <a:tint val="75000"/>
                  </a:prstClr>
                </a:solidFill>
                <a:latin typeface="Calibri"/>
              </a:rPr>
              <a:pPr fontAlgn="auto">
                <a:spcBef>
                  <a:spcPts val="0"/>
                </a:spcBef>
                <a:spcAft>
                  <a:spcPts val="0"/>
                </a:spcAft>
              </a:pPr>
              <a:t>2015/10/4</a:t>
            </a:fld>
            <a:endParaRPr lang="zh-CN" altLang="en-US" dirty="0">
              <a:solidFill>
                <a:prstClr val="black">
                  <a:tint val="75000"/>
                </a:prstClr>
              </a:solidFill>
              <a:latin typeface="Calibri"/>
            </a:endParaRPr>
          </a:p>
        </p:txBody>
      </p:sp>
      <p:sp>
        <p:nvSpPr>
          <p:cNvPr id="5" name="页脚占位符 4"/>
          <p:cNvSpPr>
            <a:spLocks noGrp="1"/>
          </p:cNvSpPr>
          <p:nvPr>
            <p:ph type="ftr" sz="quarter" idx="3"/>
          </p:nvPr>
        </p:nvSpPr>
        <p:spPr>
          <a:xfrm>
            <a:off x="5364088"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dirty="0">
              <a:solidFill>
                <a:prstClr val="black">
                  <a:tint val="75000"/>
                </a:prstClr>
              </a:solidFill>
              <a:latin typeface="Calibri"/>
            </a:endParaRPr>
          </a:p>
        </p:txBody>
      </p:sp>
      <p:sp>
        <p:nvSpPr>
          <p:cNvPr id="6" name="灯片编号占位符 5"/>
          <p:cNvSpPr>
            <a:spLocks noGrp="1"/>
          </p:cNvSpPr>
          <p:nvPr>
            <p:ph type="sldNum" sz="quarter" idx="4"/>
          </p:nvPr>
        </p:nvSpPr>
        <p:spPr>
          <a:xfrm>
            <a:off x="8316416" y="6356350"/>
            <a:ext cx="37038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3A847EA-A0F8-42E4-AF47-D5B896815B88}" type="slidenum">
              <a:rPr lang="zh-CN" altLang="en-US" smtClean="0">
                <a:solidFill>
                  <a:prstClr val="black">
                    <a:tint val="75000"/>
                  </a:prstClr>
                </a:solidFill>
                <a:latin typeface="Calibri"/>
              </a:rPr>
              <a:pPr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xmlns="" val="1367748442"/>
      </p:ext>
    </p:extLst>
  </p:cSld>
  <p:clrMap bg1="lt1" tx1="dk1" bg2="lt2" tx2="dk2" accent1="accent1" accent2="accent2" accent3="accent3" accent4="accent4" accent5="accent5" accent6="accent6" hlink="hlink" folHlink="folHlink"/>
  <p:sldLayoutIdLst>
    <p:sldLayoutId id="2147486770" r:id="rId1"/>
    <p:sldLayoutId id="2147486771" r:id="rId2"/>
    <p:sldLayoutId id="2147486772" r:id="rId3"/>
    <p:sldLayoutId id="2147486773" r:id="rId4"/>
    <p:sldLayoutId id="2147486774" r:id="rId5"/>
    <p:sldLayoutId id="2147486775" r:id="rId6"/>
    <p:sldLayoutId id="2147486776" r:id="rId7"/>
    <p:sldLayoutId id="2147486777" r:id="rId8"/>
    <p:sldLayoutId id="2147486778" r:id="rId9"/>
    <p:sldLayoutId id="2147486779" r:id="rId10"/>
    <p:sldLayoutId id="2147486780"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Tx/>
        <a:buBlip>
          <a:blip r:embed="rId14"/>
        </a:buBlip>
        <a:defRPr sz="32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14"/>
        </a:buBlip>
        <a:defRPr sz="28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14"/>
        </a:buBlip>
        <a:defRPr sz="24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14"/>
        </a:buBlip>
        <a:defRPr sz="20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14"/>
        </a:buBlip>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4355976" y="6356350"/>
            <a:ext cx="946448"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4191CCA-3DF8-4343-859C-E1EDC32A5E60}" type="datetime1">
              <a:rPr lang="zh-CN" altLang="en-US" smtClean="0">
                <a:solidFill>
                  <a:prstClr val="black">
                    <a:tint val="75000"/>
                  </a:prstClr>
                </a:solidFill>
                <a:latin typeface="Calibri"/>
              </a:rPr>
              <a:pPr fontAlgn="auto">
                <a:spcBef>
                  <a:spcPts val="0"/>
                </a:spcBef>
                <a:spcAft>
                  <a:spcPts val="0"/>
                </a:spcAft>
              </a:pPr>
              <a:t>2015/10/4</a:t>
            </a:fld>
            <a:endParaRPr lang="zh-CN" altLang="en-US" dirty="0">
              <a:solidFill>
                <a:prstClr val="black">
                  <a:tint val="75000"/>
                </a:prstClr>
              </a:solidFill>
              <a:latin typeface="Calibri"/>
            </a:endParaRPr>
          </a:p>
        </p:txBody>
      </p:sp>
      <p:sp>
        <p:nvSpPr>
          <p:cNvPr id="5" name="页脚占位符 4"/>
          <p:cNvSpPr>
            <a:spLocks noGrp="1"/>
          </p:cNvSpPr>
          <p:nvPr>
            <p:ph type="ftr" sz="quarter" idx="3"/>
          </p:nvPr>
        </p:nvSpPr>
        <p:spPr>
          <a:xfrm>
            <a:off x="5364088"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dirty="0">
              <a:solidFill>
                <a:prstClr val="black">
                  <a:tint val="75000"/>
                </a:prstClr>
              </a:solidFill>
              <a:latin typeface="Calibri"/>
            </a:endParaRPr>
          </a:p>
        </p:txBody>
      </p:sp>
      <p:sp>
        <p:nvSpPr>
          <p:cNvPr id="6" name="灯片编号占位符 5"/>
          <p:cNvSpPr>
            <a:spLocks noGrp="1"/>
          </p:cNvSpPr>
          <p:nvPr>
            <p:ph type="sldNum" sz="quarter" idx="4"/>
          </p:nvPr>
        </p:nvSpPr>
        <p:spPr>
          <a:xfrm>
            <a:off x="8316416" y="6356350"/>
            <a:ext cx="37038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3A847EA-A0F8-42E4-AF47-D5B896815B88}" type="slidenum">
              <a:rPr lang="zh-CN" altLang="en-US" smtClean="0">
                <a:solidFill>
                  <a:prstClr val="black">
                    <a:tint val="75000"/>
                  </a:prstClr>
                </a:solidFill>
                <a:latin typeface="Calibri"/>
              </a:rPr>
              <a:pPr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xmlns="" val="1203703460"/>
      </p:ext>
    </p:extLst>
  </p:cSld>
  <p:clrMap bg1="lt1" tx1="dk1" bg2="lt2" tx2="dk2" accent1="accent1" accent2="accent2" accent3="accent3" accent4="accent4" accent5="accent5" accent6="accent6" hlink="hlink" folHlink="folHlink"/>
  <p:sldLayoutIdLst>
    <p:sldLayoutId id="2147486782" r:id="rId1"/>
    <p:sldLayoutId id="2147486783" r:id="rId2"/>
    <p:sldLayoutId id="2147486784" r:id="rId3"/>
    <p:sldLayoutId id="2147486785" r:id="rId4"/>
    <p:sldLayoutId id="2147486786" r:id="rId5"/>
    <p:sldLayoutId id="2147486787" r:id="rId6"/>
    <p:sldLayoutId id="2147486788" r:id="rId7"/>
    <p:sldLayoutId id="2147486789" r:id="rId8"/>
    <p:sldLayoutId id="2147486790" r:id="rId9"/>
    <p:sldLayoutId id="2147486791" r:id="rId10"/>
    <p:sldLayoutId id="2147486792"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Tx/>
        <a:buBlip>
          <a:blip r:embed="rId14"/>
        </a:buBlip>
        <a:defRPr sz="32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14"/>
        </a:buBlip>
        <a:defRPr sz="28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14"/>
        </a:buBlip>
        <a:defRPr sz="24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14"/>
        </a:buBlip>
        <a:defRPr sz="20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14"/>
        </a:buBlip>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bwMode="auto">
          <a:xfrm>
            <a:off x="685800" y="1676400"/>
            <a:ext cx="7848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gray">
          <a:xfrm>
            <a:off x="685800" y="6486525"/>
            <a:ext cx="1828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rgbClr val="364EB6"/>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gray">
          <a:xfrm>
            <a:off x="67818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64EB6"/>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gray">
          <a:xfrm>
            <a:off x="3756025" y="6475413"/>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364EB6"/>
                </a:solidFill>
                <a:latin typeface="Arial" pitchFamily="34" charset="0"/>
              </a:defRPr>
            </a:lvl1pPr>
          </a:lstStyle>
          <a:p>
            <a:pPr>
              <a:defRPr/>
            </a:pPr>
            <a:fld id="{39074A8D-3B6D-4BA2-B7A8-0439F217C90C}" type="slidenum">
              <a:rPr lang="en-US"/>
              <a:pPr>
                <a:defRPr/>
              </a:pPr>
              <a:t>‹#›</a:t>
            </a:fld>
            <a:endParaRPr lang="en-US"/>
          </a:p>
        </p:txBody>
      </p:sp>
      <p:sp>
        <p:nvSpPr>
          <p:cNvPr id="32774" name="Rectangle 2"/>
          <p:cNvSpPr>
            <a:spLocks noGrp="1" noChangeArrowheads="1"/>
          </p:cNvSpPr>
          <p:nvPr>
            <p:ph type="title"/>
          </p:nvPr>
        </p:nvSpPr>
        <p:spPr bwMode="gray">
          <a:xfrm>
            <a:off x="609600" y="533400"/>
            <a:ext cx="7924800" cy="56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19" name="Text Box 95"/>
          <p:cNvSpPr txBox="1">
            <a:spLocks noChangeArrowheads="1"/>
          </p:cNvSpPr>
          <p:nvPr/>
        </p:nvSpPr>
        <p:spPr bwMode="gray">
          <a:xfrm>
            <a:off x="152400" y="152400"/>
            <a:ext cx="1143000" cy="366713"/>
          </a:xfrm>
          <a:prstGeom prst="rect">
            <a:avLst/>
          </a:prstGeom>
          <a:noFill/>
          <a:ln w="9525">
            <a:noFill/>
            <a:miter lim="800000"/>
            <a:headEnd/>
            <a:tailEnd/>
          </a:ln>
          <a:effectLst/>
        </p:spPr>
        <p:txBody>
          <a:bodyPr>
            <a:spAutoFit/>
          </a:bodyPr>
          <a:lstStyle/>
          <a:p>
            <a:pPr algn="l">
              <a:defRPr/>
            </a:pPr>
            <a:r>
              <a:rPr lang="en-US" sz="2000" b="1" i="1">
                <a:solidFill>
                  <a:srgbClr val="D9520F"/>
                </a:solidFill>
                <a:latin typeface="Arial" pitchFamily="34" charset="0"/>
              </a:rPr>
              <a:t>LOGO</a:t>
            </a:r>
          </a:p>
        </p:txBody>
      </p:sp>
    </p:spTree>
  </p:cSld>
  <p:clrMap bg1="lt1" tx1="dk1" bg2="lt2" tx2="dk2" accent1="accent1" accent2="accent2" accent3="accent3" accent4="accent4" accent5="accent5" accent6="accent6" hlink="hlink" folHlink="folHlink"/>
  <p:sldLayoutIdLst>
    <p:sldLayoutId id="2147484969" r:id="rId1"/>
    <p:sldLayoutId id="2147484781" r:id="rId2"/>
    <p:sldLayoutId id="2147484782" r:id="rId3"/>
    <p:sldLayoutId id="2147484783" r:id="rId4"/>
    <p:sldLayoutId id="2147484784" r:id="rId5"/>
    <p:sldLayoutId id="2147484785" r:id="rId6"/>
    <p:sldLayoutId id="2147484786" r:id="rId7"/>
    <p:sldLayoutId id="2147484787" r:id="rId8"/>
    <p:sldLayoutId id="2147484788" r:id="rId9"/>
    <p:sldLayoutId id="2147484789" r:id="rId10"/>
    <p:sldLayoutId id="2147484790" r:id="rId11"/>
    <p:sldLayoutId id="2147484791" r:id="rId12"/>
  </p:sldLayoutIdLst>
  <p:hf hdr="0" ftr="0" dt="0"/>
  <p:txStyles>
    <p:titleStyle>
      <a:lvl1pPr algn="ctr" rtl="0" eaLnBrk="0" fontAlgn="base" hangingPunct="0">
        <a:spcBef>
          <a:spcPct val="0"/>
        </a:spcBef>
        <a:spcAft>
          <a:spcPct val="0"/>
        </a:spcAft>
        <a:defRPr sz="2800" b="1">
          <a:solidFill>
            <a:schemeClr val="bg1"/>
          </a:solidFill>
          <a:latin typeface="+mj-lt"/>
          <a:ea typeface="+mj-ea"/>
          <a:cs typeface="+mj-cs"/>
        </a:defRPr>
      </a:lvl1pPr>
      <a:lvl2pPr algn="ctr" rtl="0" eaLnBrk="0" fontAlgn="base" hangingPunct="0">
        <a:spcBef>
          <a:spcPct val="0"/>
        </a:spcBef>
        <a:spcAft>
          <a:spcPct val="0"/>
        </a:spcAft>
        <a:defRPr sz="2800" b="1">
          <a:solidFill>
            <a:schemeClr val="bg1"/>
          </a:solidFill>
          <a:latin typeface="Arial" pitchFamily="34" charset="0"/>
        </a:defRPr>
      </a:lvl2pPr>
      <a:lvl3pPr algn="ctr" rtl="0" eaLnBrk="0" fontAlgn="base" hangingPunct="0">
        <a:spcBef>
          <a:spcPct val="0"/>
        </a:spcBef>
        <a:spcAft>
          <a:spcPct val="0"/>
        </a:spcAft>
        <a:defRPr sz="2800" b="1">
          <a:solidFill>
            <a:schemeClr val="bg1"/>
          </a:solidFill>
          <a:latin typeface="Arial" pitchFamily="34" charset="0"/>
        </a:defRPr>
      </a:lvl3pPr>
      <a:lvl4pPr algn="ctr" rtl="0" eaLnBrk="0" fontAlgn="base" hangingPunct="0">
        <a:spcBef>
          <a:spcPct val="0"/>
        </a:spcBef>
        <a:spcAft>
          <a:spcPct val="0"/>
        </a:spcAft>
        <a:defRPr sz="2800" b="1">
          <a:solidFill>
            <a:schemeClr val="bg1"/>
          </a:solidFill>
          <a:latin typeface="Arial" pitchFamily="34" charset="0"/>
        </a:defRPr>
      </a:lvl4pPr>
      <a:lvl5pPr algn="ctr" rtl="0" eaLnBrk="0" fontAlgn="base" hangingPunct="0">
        <a:spcBef>
          <a:spcPct val="0"/>
        </a:spcBef>
        <a:spcAft>
          <a:spcPct val="0"/>
        </a:spcAft>
        <a:defRPr sz="2800" b="1">
          <a:solidFill>
            <a:schemeClr val="bg1"/>
          </a:solidFill>
          <a:latin typeface="Arial" pitchFamily="34" charset="0"/>
        </a:defRPr>
      </a:lvl5pPr>
      <a:lvl6pPr marL="457200" algn="ctr" rtl="0" fontAlgn="base">
        <a:spcBef>
          <a:spcPct val="0"/>
        </a:spcBef>
        <a:spcAft>
          <a:spcPct val="0"/>
        </a:spcAft>
        <a:defRPr sz="2800" b="1">
          <a:solidFill>
            <a:schemeClr val="bg1"/>
          </a:solidFill>
          <a:latin typeface="Arial" pitchFamily="34" charset="0"/>
        </a:defRPr>
      </a:lvl6pPr>
      <a:lvl7pPr marL="914400" algn="ctr" rtl="0" fontAlgn="base">
        <a:spcBef>
          <a:spcPct val="0"/>
        </a:spcBef>
        <a:spcAft>
          <a:spcPct val="0"/>
        </a:spcAft>
        <a:defRPr sz="2800" b="1">
          <a:solidFill>
            <a:schemeClr val="bg1"/>
          </a:solidFill>
          <a:latin typeface="Arial" pitchFamily="34" charset="0"/>
        </a:defRPr>
      </a:lvl7pPr>
      <a:lvl8pPr marL="1371600" algn="ctr" rtl="0" fontAlgn="base">
        <a:spcBef>
          <a:spcPct val="0"/>
        </a:spcBef>
        <a:spcAft>
          <a:spcPct val="0"/>
        </a:spcAft>
        <a:defRPr sz="2800" b="1">
          <a:solidFill>
            <a:schemeClr val="bg1"/>
          </a:solidFill>
          <a:latin typeface="Arial" pitchFamily="34" charset="0"/>
        </a:defRPr>
      </a:lvl8pPr>
      <a:lvl9pPr marL="1828800" algn="ctr" rtl="0" fontAlgn="base">
        <a:spcBef>
          <a:spcPct val="0"/>
        </a:spcBef>
        <a:spcAft>
          <a:spcPct val="0"/>
        </a:spcAft>
        <a:defRPr sz="28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110" charset="0"/>
                <a:ea typeface="宋体" pitchFamily="-110" charset="-122"/>
                <a:cs typeface="宋体" pitchFamily="-110"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0" charset="0"/>
                <a:ea typeface="宋体" pitchFamily="-110" charset="-122"/>
                <a:cs typeface="宋体" pitchFamily="-110"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宋体" pitchFamily="-110" charset="-122"/>
              </a:defRPr>
            </a:lvl1pPr>
          </a:lstStyle>
          <a:p>
            <a:pPr>
              <a:defRPr/>
            </a:pPr>
            <a:fld id="{E97AAF3D-CB34-4EA0-8D2B-BD7E43FEC623}"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834" r:id="rId1"/>
    <p:sldLayoutId id="2147484835" r:id="rId2"/>
    <p:sldLayoutId id="2147484836" r:id="rId3"/>
    <p:sldLayoutId id="2147484837" r:id="rId4"/>
    <p:sldLayoutId id="2147484838" r:id="rId5"/>
    <p:sldLayoutId id="2147484839" r:id="rId6"/>
    <p:sldLayoutId id="2147484840" r:id="rId7"/>
    <p:sldLayoutId id="2147484841" r:id="rId8"/>
    <p:sldLayoutId id="2147484842" r:id="rId9"/>
    <p:sldLayoutId id="2147484843" r:id="rId10"/>
    <p:sldLayoutId id="2147484844" r:id="rId11"/>
    <p:sldLayoutId id="2147484845" r:id="rId12"/>
    <p:sldLayoutId id="2147484846" r:id="rId13"/>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7171"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7172"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pPr algn="ctr" rtl="0" fontAlgn="base">
              <a:spcBef>
                <a:spcPct val="0"/>
              </a:spcBef>
              <a:spcAft>
                <a:spcPct val="0"/>
              </a:spcAft>
              <a:defRPr/>
            </a:pPr>
            <a:fld id="{E00450A5-7545-4752-8A3B-9498F672F940}" type="slidenum">
              <a:rPr lang="en-US" sz="1200" kern="1200">
                <a:solidFill>
                  <a:srgbClr val="FFFFFF"/>
                </a:solidFill>
                <a:latin typeface="Arial" pitchFamily="34" charset="0"/>
                <a:ea typeface="+mn-ea"/>
                <a:cs typeface="+mn-cs"/>
              </a:rPr>
              <a:pPr algn="ctr" rtl="0" fontAlgn="base">
                <a:spcBef>
                  <a:spcPct val="0"/>
                </a:spcBef>
                <a:spcAft>
                  <a:spcPct val="0"/>
                </a:spcAft>
                <a:defRPr/>
              </a:pPr>
              <a:t>‹#›</a:t>
            </a:fld>
            <a:endParaRPr lang="en-US" sz="1200" kern="1200">
              <a:solidFill>
                <a:srgbClr val="FFFFFF"/>
              </a:solidFill>
              <a:latin typeface="Arial" pitchFamily="34" charset="0"/>
              <a:ea typeface="+mn-ea"/>
              <a:cs typeface="+mn-cs"/>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pPr algn="ctr" rtl="0" fontAlgn="base">
              <a:spcBef>
                <a:spcPct val="0"/>
              </a:spcBef>
              <a:spcAft>
                <a:spcPct val="0"/>
              </a:spcAft>
              <a:defRPr/>
            </a:pPr>
            <a:endParaRPr lang="en-US" b="1" kern="1200">
              <a:solidFill>
                <a:srgbClr val="000000"/>
              </a:solidFill>
              <a:latin typeface="Arial" pitchFamily="34" charset="0"/>
              <a:ea typeface="+mn-ea"/>
              <a:cs typeface="+mn-cs"/>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lgn="ctr" rtl="0" fontAlgn="base">
              <a:spcBef>
                <a:spcPct val="0"/>
              </a:spcBef>
              <a:spcAft>
                <a:spcPct val="0"/>
              </a:spcAft>
              <a:defRPr/>
            </a:pPr>
            <a:r>
              <a:rPr lang="en-US" sz="1600" kern="1200">
                <a:solidFill>
                  <a:srgbClr val="FFFFFF"/>
                </a:solidFill>
                <a:latin typeface="Arial Unicode MS" pitchFamily="34" charset="-128"/>
                <a:ea typeface="+mn-ea"/>
                <a:cs typeface="+mn-cs"/>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5049" r:id="rId1"/>
    <p:sldLayoutId id="2147485050" r:id="rId2"/>
    <p:sldLayoutId id="2147485051" r:id="rId3"/>
    <p:sldLayoutId id="2147485052" r:id="rId4"/>
    <p:sldLayoutId id="2147485053" r:id="rId5"/>
    <p:sldLayoutId id="2147485054" r:id="rId6"/>
    <p:sldLayoutId id="2147485055" r:id="rId7"/>
    <p:sldLayoutId id="2147485056" r:id="rId8"/>
    <p:sldLayoutId id="2147485057" r:id="rId9"/>
    <p:sldLayoutId id="2147485058" r:id="rId10"/>
    <p:sldLayoutId id="21474850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1564675"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1564676"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pPr algn="ctr" rtl="0" fontAlgn="base">
              <a:spcBef>
                <a:spcPct val="0"/>
              </a:spcBef>
              <a:spcAft>
                <a:spcPct val="0"/>
              </a:spcAft>
              <a:defRPr/>
            </a:pPr>
            <a:fld id="{30A401AC-916A-4394-9923-8F37CBAF32F1}" type="slidenum">
              <a:rPr lang="zh-TW" altLang="en-US" sz="1200" i="1" kern="1200">
                <a:solidFill>
                  <a:srgbClr val="FFFFFF"/>
                </a:solidFill>
                <a:latin typeface="Arial" pitchFamily="34" charset="0"/>
                <a:ea typeface="新細明體" pitchFamily="18" charset="-120"/>
                <a:cs typeface="Arial"/>
              </a:rPr>
              <a:pPr algn="ctr" rtl="0" fontAlgn="base">
                <a:spcBef>
                  <a:spcPct val="0"/>
                </a:spcBef>
                <a:spcAft>
                  <a:spcPct val="0"/>
                </a:spcAft>
                <a:defRPr/>
              </a:pPr>
              <a:t>‹#›</a:t>
            </a:fld>
            <a:endParaRPr lang="en-US" altLang="zh-TW" sz="1200" i="1" kern="1200">
              <a:solidFill>
                <a:srgbClr val="FFFFFF"/>
              </a:solidFill>
              <a:latin typeface="Arial" pitchFamily="34" charset="0"/>
              <a:ea typeface="新細明體" pitchFamily="18" charset="-120"/>
              <a:cs typeface="Arial"/>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pPr algn="ctr" rtl="0" fontAlgn="base">
              <a:spcBef>
                <a:spcPct val="0"/>
              </a:spcBef>
              <a:spcAft>
                <a:spcPct val="0"/>
              </a:spcAft>
              <a:defRPr/>
            </a:pPr>
            <a:endParaRPr lang="zh-TW" altLang="en-US" sz="2400" b="1" i="1" kern="1200">
              <a:solidFill>
                <a:srgbClr val="000000"/>
              </a:solidFill>
              <a:latin typeface="Arial" pitchFamily="34" charset="0"/>
              <a:ea typeface="新細明體" pitchFamily="18" charset="-120"/>
              <a:cs typeface="Arial"/>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lgn="ctr" rtl="0" fontAlgn="base">
              <a:spcBef>
                <a:spcPct val="0"/>
              </a:spcBef>
              <a:spcAft>
                <a:spcPct val="0"/>
              </a:spcAft>
              <a:defRPr/>
            </a:pPr>
            <a:r>
              <a:rPr lang="en-US" sz="1600" i="1" kern="1200">
                <a:solidFill>
                  <a:srgbClr val="FFFFFF"/>
                </a:solidFill>
                <a:latin typeface="Arial Unicode MS" pitchFamily="34" charset="-128"/>
                <a:ea typeface="+mn-ea"/>
                <a:cs typeface="Arial"/>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Tree>
  </p:cSld>
  <p:clrMap bg1="lt1" tx1="dk1" bg2="lt2" tx2="dk2" accent1="accent1" accent2="accent2" accent3="accent3" accent4="accent4" accent5="accent5" accent6="accent6" hlink="hlink" folHlink="folHlink"/>
  <p:sldLayoutIdLst>
    <p:sldLayoutId id="2147485229" r:id="rId1"/>
    <p:sldLayoutId id="2147485230" r:id="rId2"/>
    <p:sldLayoutId id="2147485231" r:id="rId3"/>
    <p:sldLayoutId id="2147485232" r:id="rId4"/>
    <p:sldLayoutId id="2147485233" r:id="rId5"/>
    <p:sldLayoutId id="2147485234" r:id="rId6"/>
    <p:sldLayoutId id="2147485235" r:id="rId7"/>
    <p:sldLayoutId id="2147485236" r:id="rId8"/>
    <p:sldLayoutId id="2147485237" r:id="rId9"/>
    <p:sldLayoutId id="2147485238" r:id="rId10"/>
    <p:sldLayoutId id="2147485239"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cs typeface="+mn-cs"/>
        </a:defRPr>
      </a:lvl2pPr>
      <a:lvl3pPr marL="1143000" indent="-228600" algn="l" rtl="0" fontAlgn="base">
        <a:spcBef>
          <a:spcPct val="20000"/>
        </a:spcBef>
        <a:spcAft>
          <a:spcPct val="0"/>
        </a:spcAft>
        <a:buChar char="•"/>
        <a:defRPr sz="2400">
          <a:solidFill>
            <a:schemeClr val="bg1"/>
          </a:solidFill>
          <a:latin typeface="+mn-lt"/>
          <a:cs typeface="+mn-cs"/>
        </a:defRPr>
      </a:lvl3pPr>
      <a:lvl4pPr marL="1600200" indent="-228600" algn="l" rtl="0" fontAlgn="base">
        <a:spcBef>
          <a:spcPct val="20000"/>
        </a:spcBef>
        <a:spcAft>
          <a:spcPct val="0"/>
        </a:spcAft>
        <a:buChar char="–"/>
        <a:defRPr sz="2000">
          <a:solidFill>
            <a:schemeClr val="bg1"/>
          </a:solidFill>
          <a:latin typeface="+mn-lt"/>
          <a:cs typeface="+mn-cs"/>
        </a:defRPr>
      </a:lvl4pPr>
      <a:lvl5pPr marL="2057400" indent="-228600" algn="l" rtl="0" fontAlgn="base">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6147"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6148"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pPr algn="ctr" rtl="0" fontAlgn="base">
              <a:spcBef>
                <a:spcPct val="0"/>
              </a:spcBef>
              <a:spcAft>
                <a:spcPct val="0"/>
              </a:spcAft>
              <a:defRPr/>
            </a:pPr>
            <a:fld id="{19485BDD-50CC-4439-B98C-36856607E963}" type="slidenum">
              <a:rPr lang="en-US" sz="1200" kern="1200">
                <a:solidFill>
                  <a:srgbClr val="FFFFFF"/>
                </a:solidFill>
                <a:latin typeface="Arial" pitchFamily="34" charset="0"/>
                <a:ea typeface="+mn-ea"/>
                <a:cs typeface="+mn-cs"/>
              </a:rPr>
              <a:pPr algn="ctr" rtl="0" fontAlgn="base">
                <a:spcBef>
                  <a:spcPct val="0"/>
                </a:spcBef>
                <a:spcAft>
                  <a:spcPct val="0"/>
                </a:spcAft>
                <a:defRPr/>
              </a:pPr>
              <a:t>‹#›</a:t>
            </a:fld>
            <a:endParaRPr lang="en-US" sz="1200" kern="1200">
              <a:solidFill>
                <a:srgbClr val="FFFFFF"/>
              </a:solidFill>
              <a:latin typeface="Arial" pitchFamily="34" charset="0"/>
              <a:ea typeface="+mn-ea"/>
              <a:cs typeface="+mn-cs"/>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pPr algn="ctr" rtl="0" fontAlgn="base">
              <a:spcBef>
                <a:spcPct val="0"/>
              </a:spcBef>
              <a:spcAft>
                <a:spcPct val="0"/>
              </a:spcAft>
              <a:defRPr/>
            </a:pPr>
            <a:endParaRPr lang="en-US" sz="2000" b="1" kern="1200">
              <a:solidFill>
                <a:srgbClr val="000000"/>
              </a:solidFill>
              <a:latin typeface="Arial" pitchFamily="34" charset="0"/>
              <a:ea typeface="+mn-ea"/>
              <a:cs typeface="+mn-cs"/>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lgn="ctr" rtl="0" fontAlgn="base">
              <a:spcBef>
                <a:spcPct val="0"/>
              </a:spcBef>
              <a:spcAft>
                <a:spcPct val="0"/>
              </a:spcAft>
              <a:defRPr/>
            </a:pPr>
            <a:r>
              <a:rPr lang="en-US" sz="1600" kern="1200">
                <a:solidFill>
                  <a:srgbClr val="FFFFFF"/>
                </a:solidFill>
                <a:latin typeface="Arial Unicode MS" pitchFamily="34" charset="-128"/>
                <a:ea typeface="+mn-ea"/>
                <a:cs typeface="+mn-cs"/>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5279" r:id="rId1"/>
    <p:sldLayoutId id="2147485280" r:id="rId2"/>
    <p:sldLayoutId id="2147485281" r:id="rId3"/>
    <p:sldLayoutId id="2147485282" r:id="rId4"/>
    <p:sldLayoutId id="2147485283" r:id="rId5"/>
    <p:sldLayoutId id="2147485284" r:id="rId6"/>
    <p:sldLayoutId id="2147485285" r:id="rId7"/>
    <p:sldLayoutId id="2147485286" r:id="rId8"/>
    <p:sldLayoutId id="2147485287" r:id="rId9"/>
    <p:sldLayoutId id="2147485288" r:id="rId10"/>
    <p:sldLayoutId id="214748528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45763"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245764"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pPr>
              <a:defRPr/>
            </a:pPr>
            <a:fld id="{6299D6AE-D363-4AFC-BDB5-3A9907FF7A6A}" type="slidenum">
              <a:rPr lang="en-US" sz="1200">
                <a:solidFill>
                  <a:srgbClr val="FFFFFF"/>
                </a:solidFill>
                <a:latin typeface="Arial" pitchFamily="34" charset="0"/>
              </a:rPr>
              <a:pPr>
                <a:defRPr/>
              </a:pPr>
              <a:t>‹#›</a:t>
            </a:fld>
            <a:endParaRPr lang="en-US" sz="1200">
              <a:solidFill>
                <a:srgbClr val="FFFFFF"/>
              </a:solidFill>
              <a:latin typeface="Arial" pitchFamily="34" charset="0"/>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pPr>
              <a:defRPr/>
            </a:pPr>
            <a:endParaRPr lang="en-US" b="1">
              <a:solidFill>
                <a:srgbClr val="000000"/>
              </a:solidFill>
              <a:latin typeface="Arial" pitchFamily="34" charset="0"/>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defRPr/>
            </a:pPr>
            <a:r>
              <a:rPr lang="en-US" sz="1600">
                <a:solidFill>
                  <a:srgbClr val="FFFFFF"/>
                </a:solidFill>
                <a:latin typeface="Arial Unicode MS" pitchFamily="34" charset="-128"/>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a:defRPr/>
            </a:pPr>
            <a:endParaRPr lang="en-US" sz="2000">
              <a:solidFill>
                <a:srgbClr val="000000"/>
              </a:solidFill>
              <a:latin typeface="Arial" pitchFamily="34" charset="0"/>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5488" r:id="rId1"/>
    <p:sldLayoutId id="2147485489" r:id="rId2"/>
    <p:sldLayoutId id="2147485490" r:id="rId3"/>
    <p:sldLayoutId id="2147485491" r:id="rId4"/>
    <p:sldLayoutId id="2147485492" r:id="rId5"/>
    <p:sldLayoutId id="2147485493" r:id="rId6"/>
    <p:sldLayoutId id="2147485494" r:id="rId7"/>
    <p:sldLayoutId id="2147485495" r:id="rId8"/>
    <p:sldLayoutId id="2147485496" r:id="rId9"/>
    <p:sldLayoutId id="2147485497" r:id="rId10"/>
    <p:sldLayoutId id="2147485498"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3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354.xml"/><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354.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04.xml"/><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2.png"/><Relationship Id="rId7"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93.xml"/><Relationship Id="rId6" Type="http://schemas.openxmlformats.org/officeDocument/2006/relationships/image" Target="../media/image66.png"/><Relationship Id="rId5" Type="http://schemas.openxmlformats.org/officeDocument/2006/relationships/image" Target="../media/image50.png"/><Relationship Id="rId4" Type="http://schemas.openxmlformats.org/officeDocument/2006/relationships/image" Target="../media/image65.emf"/></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104.xml"/><Relationship Id="rId6" Type="http://schemas.openxmlformats.org/officeDocument/2006/relationships/image" Target="../media/image70.wmf"/><Relationship Id="rId5" Type="http://schemas.openxmlformats.org/officeDocument/2006/relationships/image" Target="../media/image46.jpe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1.png"/><Relationship Id="rId1" Type="http://schemas.openxmlformats.org/officeDocument/2006/relationships/slideLayout" Target="../slideLayouts/slideLayout302.xml"/><Relationship Id="rId5" Type="http://schemas.openxmlformats.org/officeDocument/2006/relationships/image" Target="../media/image73.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04.xml"/><Relationship Id="rId6" Type="http://schemas.openxmlformats.org/officeDocument/2006/relationships/image" Target="../media/image74.png"/><Relationship Id="rId5" Type="http://schemas.openxmlformats.org/officeDocument/2006/relationships/image" Target="../media/image46.jpe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49.png"/><Relationship Id="rId7"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18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03.xml"/><Relationship Id="rId5" Type="http://schemas.openxmlformats.org/officeDocument/2006/relationships/image" Target="../media/image83.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7.png"/><Relationship Id="rId7" Type="http://schemas.openxmlformats.org/officeDocument/2006/relationships/image" Target="../media/image43.gif"/><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jpe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4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19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0.xml"/></Relationships>
</file>

<file path=ppt/slides/_rels/slide23.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99.png"/><Relationship Id="rId3" Type="http://schemas.openxmlformats.org/officeDocument/2006/relationships/image" Target="../media/image91.png"/><Relationship Id="rId7" Type="http://schemas.openxmlformats.org/officeDocument/2006/relationships/image" Target="../media/image94.gif"/><Relationship Id="rId12"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216.xml"/><Relationship Id="rId6" Type="http://schemas.openxmlformats.org/officeDocument/2006/relationships/image" Target="../media/image93.png"/><Relationship Id="rId11" Type="http://schemas.openxmlformats.org/officeDocument/2006/relationships/image" Target="../media/image97.png"/><Relationship Id="rId5" Type="http://schemas.openxmlformats.org/officeDocument/2006/relationships/image" Target="../media/image92.png"/><Relationship Id="rId15" Type="http://schemas.openxmlformats.org/officeDocument/2006/relationships/image" Target="../media/image101.gif"/><Relationship Id="rId10" Type="http://schemas.openxmlformats.org/officeDocument/2006/relationships/image" Target="../media/image96.jpeg"/><Relationship Id="rId4" Type="http://schemas.openxmlformats.org/officeDocument/2006/relationships/image" Target="../media/image50.png"/><Relationship Id="rId9" Type="http://schemas.openxmlformats.org/officeDocument/2006/relationships/image" Target="../media/image41.png"/><Relationship Id="rId14"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229.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3.png"/><Relationship Id="rId3" Type="http://schemas.openxmlformats.org/officeDocument/2006/relationships/image" Target="../media/image105.png"/><Relationship Id="rId7" Type="http://schemas.openxmlformats.org/officeDocument/2006/relationships/image" Target="../media/image108.png"/><Relationship Id="rId12" Type="http://schemas.openxmlformats.org/officeDocument/2006/relationships/image" Target="../media/image112.png"/><Relationship Id="rId2" Type="http://schemas.openxmlformats.org/officeDocument/2006/relationships/notesSlide" Target="../notesSlides/notesSlide19.xml"/><Relationship Id="rId1" Type="http://schemas.openxmlformats.org/officeDocument/2006/relationships/slideLayout" Target="../slideLayouts/slideLayout218.xml"/><Relationship Id="rId6" Type="http://schemas.openxmlformats.org/officeDocument/2006/relationships/image" Target="../media/image107.png"/><Relationship Id="rId11" Type="http://schemas.openxmlformats.org/officeDocument/2006/relationships/image" Target="../media/image111.png"/><Relationship Id="rId5" Type="http://schemas.openxmlformats.org/officeDocument/2006/relationships/image" Target="../media/image106.png"/><Relationship Id="rId10" Type="http://schemas.openxmlformats.org/officeDocument/2006/relationships/image" Target="../media/image110.png"/><Relationship Id="rId4" Type="http://schemas.openxmlformats.org/officeDocument/2006/relationships/image" Target="../media/image101.gif"/><Relationship Id="rId9" Type="http://schemas.openxmlformats.org/officeDocument/2006/relationships/image" Target="../media/image103.png"/></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1.gif"/><Relationship Id="rId1" Type="http://schemas.openxmlformats.org/officeDocument/2006/relationships/slideLayout" Target="../slideLayouts/slideLayout218.xml"/></Relationships>
</file>

<file path=ppt/slides/_rels/slide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18.xml"/></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7.png"/><Relationship Id="rId1" Type="http://schemas.openxmlformats.org/officeDocument/2006/relationships/slideLayout" Target="../slideLayouts/slideLayout218.xml"/></Relationships>
</file>

<file path=ppt/slides/_rels/slide2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18.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333.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20.png"/><Relationship Id="rId1" Type="http://schemas.openxmlformats.org/officeDocument/2006/relationships/slideLayout" Target="../slideLayouts/slideLayout218.xml"/></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18.xml"/></Relationships>
</file>

<file path=ppt/slides/_rels/slide3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18.xml"/></Relationships>
</file>

<file path=ppt/slides/_rels/slide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18.xml"/></Relationships>
</file>

<file path=ppt/slides/_rels/slide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18.xml"/></Relationships>
</file>

<file path=ppt/slides/_rels/slide3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18.xml"/></Relationships>
</file>

<file path=ppt/slides/_rels/slide3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0.xml"/><Relationship Id="rId1" Type="http://schemas.openxmlformats.org/officeDocument/2006/relationships/slideLayout" Target="../slideLayouts/slideLayout218.xml"/><Relationship Id="rId4" Type="http://schemas.openxmlformats.org/officeDocument/2006/relationships/image" Target="../media/image130.png"/></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1.xml"/><Relationship Id="rId1" Type="http://schemas.openxmlformats.org/officeDocument/2006/relationships/slideLayout" Target="../slideLayouts/slideLayout218.xml"/><Relationship Id="rId4" Type="http://schemas.openxmlformats.org/officeDocument/2006/relationships/image" Target="../media/image101.gif"/></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218.xml"/><Relationship Id="rId6" Type="http://schemas.openxmlformats.org/officeDocument/2006/relationships/image" Target="../media/image133.png"/><Relationship Id="rId5" Type="http://schemas.openxmlformats.org/officeDocument/2006/relationships/image" Target="../media/image107.png"/><Relationship Id="rId4" Type="http://schemas.openxmlformats.org/officeDocument/2006/relationships/image" Target="../media/image132.png"/></Relationships>
</file>

<file path=ppt/slides/_rels/slide3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65.xml"/><Relationship Id="rId4" Type="http://schemas.openxmlformats.org/officeDocument/2006/relationships/image" Target="../media/image136.png"/></Relationships>
</file>

<file path=ppt/slides/_rels/slide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0.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49.xml"/></Relationships>
</file>

<file path=ppt/slides/_rels/slide4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4.xml"/><Relationship Id="rId1" Type="http://schemas.openxmlformats.org/officeDocument/2006/relationships/slideLayout" Target="../slideLayouts/slideLayout355.xml"/><Relationship Id="rId4" Type="http://schemas.openxmlformats.org/officeDocument/2006/relationships/image" Target="../media/image138.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4.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png"/><Relationship Id="rId1" Type="http://schemas.openxmlformats.org/officeDocument/2006/relationships/slideLayout" Target="../slideLayouts/slideLayout149.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9.xml"/></Relationships>
</file>

<file path=ppt/slides/_rels/slide4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7.xml"/><Relationship Id="rId1" Type="http://schemas.openxmlformats.org/officeDocument/2006/relationships/slideLayout" Target="../slideLayouts/slideLayout165.xml"/><Relationship Id="rId5" Type="http://schemas.openxmlformats.org/officeDocument/2006/relationships/image" Target="../media/image149.jpeg"/><Relationship Id="rId4" Type="http://schemas.openxmlformats.org/officeDocument/2006/relationships/image" Target="../media/image148.jpeg"/></Relationships>
</file>

<file path=ppt/slides/_rels/slide4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8.xml"/><Relationship Id="rId1" Type="http://schemas.openxmlformats.org/officeDocument/2006/relationships/slideLayout" Target="../slideLayouts/slideLayout149.xml"/><Relationship Id="rId4" Type="http://schemas.openxmlformats.org/officeDocument/2006/relationships/image" Target="../media/image151.png"/></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66.xml"/></Relationships>
</file>

<file path=ppt/slides/_rels/slide4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0.xml"/><Relationship Id="rId1" Type="http://schemas.openxmlformats.org/officeDocument/2006/relationships/slideLayout" Target="../slideLayouts/slideLayout255.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7.xml"/></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16.xml"/><Relationship Id="rId6" Type="http://schemas.openxmlformats.org/officeDocument/2006/relationships/image" Target="../media/image50.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5.jpe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04.xml"/><Relationship Id="rId5" Type="http://schemas.openxmlformats.org/officeDocument/2006/relationships/image" Target="../media/image56.png"/><Relationship Id="rId4" Type="http://schemas.openxmlformats.org/officeDocument/2006/relationships/image" Target="../media/image46.jpe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354.xml"/><Relationship Id="rId5" Type="http://schemas.openxmlformats.org/officeDocument/2006/relationships/image" Target="../media/image59.pn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FFFF">
            <a:alpha val="40000"/>
          </a:srgbClr>
        </a:solidFill>
        <a:effectLst/>
      </p:bgPr>
    </p:bg>
    <p:spTree>
      <p:nvGrpSpPr>
        <p:cNvPr id="1" name=""/>
        <p:cNvGrpSpPr/>
        <p:nvPr/>
      </p:nvGrpSpPr>
      <p:grpSpPr>
        <a:xfrm>
          <a:off x="0" y="0"/>
          <a:ext cx="0" cy="0"/>
          <a:chOff x="0" y="0"/>
          <a:chExt cx="0" cy="0"/>
        </a:xfrm>
      </p:grpSpPr>
      <p:pic>
        <p:nvPicPr>
          <p:cNvPr id="43" name="Picture 42"/>
          <p:cNvPicPr/>
          <p:nvPr/>
        </p:nvPicPr>
        <p:blipFill>
          <a:blip r:embed="rId2" cstate="print"/>
          <a:stretch>
            <a:fillRect/>
          </a:stretch>
        </p:blipFill>
        <p:spPr>
          <a:xfrm>
            <a:off x="11880" y="0"/>
            <a:ext cx="9132120" cy="6849360"/>
          </a:xfrm>
          <a:prstGeom prst="rect">
            <a:avLst/>
          </a:prstGeom>
          <a:solidFill>
            <a:srgbClr val="CCFFFF"/>
          </a:solidFill>
          <a:ln>
            <a:noFill/>
          </a:ln>
        </p:spPr>
      </p:pic>
      <p:sp>
        <p:nvSpPr>
          <p:cNvPr id="3" name="Text Box 3"/>
          <p:cNvSpPr txBox="1">
            <a:spLocks noChangeArrowheads="1"/>
          </p:cNvSpPr>
          <p:nvPr/>
        </p:nvSpPr>
        <p:spPr bwMode="auto">
          <a:xfrm>
            <a:off x="11880" y="5159276"/>
            <a:ext cx="9132120" cy="2308324"/>
          </a:xfrm>
          <a:prstGeom prst="rect">
            <a:avLst/>
          </a:prstGeom>
          <a:solidFill>
            <a:schemeClr val="bg1"/>
          </a:solidFill>
          <a:ln w="19050">
            <a:noFill/>
            <a:miter lim="800000"/>
            <a:headEnd/>
            <a:tailEnd/>
          </a:ln>
          <a:effectLst/>
        </p:spPr>
        <p:txBody>
          <a:bodyPr wrap="square" anchor="ctr">
            <a:spAutoFit/>
          </a:bodyPr>
          <a:lstStyle/>
          <a:p>
            <a:pPr>
              <a:lnSpc>
                <a:spcPct val="150000"/>
              </a:lnSpc>
              <a:defRPr/>
            </a:pPr>
            <a:r>
              <a:rPr lang="zh-TW" altLang="en-US" sz="2800" b="1" i="1" dirty="0">
                <a:solidFill>
                  <a:srgbClr val="0000FF"/>
                </a:solidFill>
                <a:effectLst>
                  <a:outerShdw blurRad="38100" dist="38100" dir="2700000" algn="tl">
                    <a:srgbClr val="000000"/>
                  </a:outerShdw>
                </a:effectLst>
                <a:latin typeface="Tahoma" pitchFamily="34" charset="0"/>
              </a:rPr>
              <a:t>  </a:t>
            </a:r>
            <a:r>
              <a:rPr lang="en-US" altLang="zh-TW" sz="2800" b="1" i="1" dirty="0" smtClean="0">
                <a:solidFill>
                  <a:prstClr val="black"/>
                </a:solidFill>
                <a:latin typeface="Tahoma" pitchFamily="34" charset="0"/>
              </a:rPr>
              <a:t>Carey  Jang, Ph.D. </a:t>
            </a:r>
          </a:p>
          <a:p>
            <a:pPr>
              <a:lnSpc>
                <a:spcPct val="150000"/>
              </a:lnSpc>
              <a:defRPr/>
            </a:pPr>
            <a:r>
              <a:rPr lang="en-US" altLang="zh-TW" sz="2400" b="1" i="1" dirty="0" smtClean="0">
                <a:solidFill>
                  <a:prstClr val="black"/>
                </a:solidFill>
                <a:latin typeface="Tahoma" pitchFamily="34" charset="0"/>
              </a:rPr>
              <a:t> </a:t>
            </a:r>
            <a:r>
              <a:rPr lang="en-US" altLang="zh-TW" sz="2400" b="1" i="1" dirty="0" smtClean="0">
                <a:solidFill>
                  <a:prstClr val="black"/>
                </a:solidFill>
                <a:latin typeface="Tahoma" pitchFamily="34" charset="0"/>
              </a:rPr>
              <a:t>         </a:t>
            </a:r>
            <a:r>
              <a:rPr lang="en-US" altLang="zh-TW" sz="2400" b="1" i="1" dirty="0" smtClean="0">
                <a:solidFill>
                  <a:prstClr val="black"/>
                </a:solidFill>
                <a:latin typeface="Tahoma" pitchFamily="34" charset="0"/>
              </a:rPr>
              <a:t>EPA/OAQPS/AQAD/Air Quality Modeling Group</a:t>
            </a:r>
            <a:endParaRPr lang="en-US" altLang="zh-TW" sz="2400" b="1" i="1" dirty="0">
              <a:solidFill>
                <a:prstClr val="black"/>
              </a:solidFill>
              <a:latin typeface="Tahoma" pitchFamily="34" charset="0"/>
            </a:endParaRPr>
          </a:p>
          <a:p>
            <a:pPr>
              <a:lnSpc>
                <a:spcPct val="150000"/>
              </a:lnSpc>
              <a:defRPr/>
            </a:pPr>
            <a:r>
              <a:rPr lang="en-US" altLang="zh-CN" sz="2000" b="1" i="1" dirty="0" smtClean="0">
                <a:solidFill>
                  <a:srgbClr val="7030A0"/>
                </a:solidFill>
                <a:effectLst>
                  <a:outerShdw blurRad="38100" dist="38100" dir="2700000" algn="tl">
                    <a:srgbClr val="FFFFFF"/>
                  </a:outerShdw>
                </a:effectLst>
                <a:latin typeface="Tahoma" pitchFamily="34" charset="0"/>
              </a:rPr>
              <a:t>CMAS Conference, October 5, 2015</a:t>
            </a:r>
            <a:endParaRPr lang="zh-CN" altLang="en-US" sz="2000" b="1" i="1" dirty="0">
              <a:solidFill>
                <a:srgbClr val="7030A0"/>
              </a:solidFill>
              <a:effectLst>
                <a:outerShdw blurRad="38100" dist="38100" dir="2700000" algn="tl">
                  <a:srgbClr val="FFFFFF"/>
                </a:outerShdw>
              </a:effectLst>
              <a:latin typeface="Tahoma" pitchFamily="34" charset="0"/>
            </a:endParaRPr>
          </a:p>
          <a:p>
            <a:pPr>
              <a:lnSpc>
                <a:spcPct val="150000"/>
              </a:lnSpc>
              <a:defRPr/>
            </a:pPr>
            <a:r>
              <a:rPr lang="en-US" altLang="zh-TW" sz="2400" b="1" i="1" dirty="0">
                <a:solidFill>
                  <a:srgbClr val="7030A0"/>
                </a:solidFill>
                <a:effectLst>
                  <a:outerShdw blurRad="38100" dist="38100" dir="2700000" algn="tl">
                    <a:srgbClr val="000000"/>
                  </a:outerShdw>
                </a:effectLst>
                <a:latin typeface="Tahoma" pitchFamily="34" charset="0"/>
              </a:rPr>
              <a:t> </a:t>
            </a:r>
          </a:p>
        </p:txBody>
      </p:sp>
      <p:pic>
        <p:nvPicPr>
          <p:cNvPr id="4" name="Picture 8" descr="epafiles_aara_logo_epaseal"/>
          <p:cNvPicPr>
            <a:picLocks noChangeAspect="1" noChangeArrowheads="1"/>
          </p:cNvPicPr>
          <p:nvPr/>
        </p:nvPicPr>
        <p:blipFill>
          <a:blip r:embed="rId3" cstate="print"/>
          <a:srcRect/>
          <a:stretch>
            <a:fillRect/>
          </a:stretch>
        </p:blipFill>
        <p:spPr bwMode="auto">
          <a:xfrm>
            <a:off x="207647" y="5663867"/>
            <a:ext cx="957743" cy="889333"/>
          </a:xfrm>
          <a:prstGeom prst="rect">
            <a:avLst/>
          </a:prstGeom>
          <a:noFill/>
          <a:ln w="9525">
            <a:noFill/>
            <a:miter lim="800000"/>
            <a:headEnd/>
            <a:tailEnd/>
          </a:ln>
        </p:spPr>
      </p:pic>
      <p:sp>
        <p:nvSpPr>
          <p:cNvPr id="5" name="Rectangle 5"/>
          <p:cNvSpPr>
            <a:spLocks noChangeArrowheads="1"/>
          </p:cNvSpPr>
          <p:nvPr/>
        </p:nvSpPr>
        <p:spPr bwMode="auto">
          <a:xfrm>
            <a:off x="11880" y="0"/>
            <a:ext cx="9132120" cy="830997"/>
          </a:xfrm>
          <a:prstGeom prst="rect">
            <a:avLst/>
          </a:prstGeom>
          <a:solidFill>
            <a:srgbClr val="FFFFCC"/>
          </a:solidFill>
          <a:ln w="9525">
            <a:noFill/>
            <a:miter lim="800000"/>
            <a:headEnd/>
            <a:tailEnd/>
          </a:ln>
          <a:effectLst/>
        </p:spPr>
        <p:txBody>
          <a:bodyPr wrap="square">
            <a:spAutoFit/>
          </a:bodyPr>
          <a:lstStyle/>
          <a:p>
            <a:r>
              <a:rPr lang="en-US" sz="2400" b="1" i="1" dirty="0">
                <a:solidFill>
                  <a:srgbClr val="FF0000"/>
                </a:solidFill>
                <a:effectLst>
                  <a:outerShdw blurRad="38100" dist="38100" dir="2700000" algn="tl">
                    <a:srgbClr val="000000">
                      <a:alpha val="43137"/>
                    </a:srgbClr>
                  </a:outerShdw>
                </a:effectLst>
              </a:rPr>
              <a:t>Development of Next-Generation Integrated “Air Benefit and Cost and Attainment Assessment System” (</a:t>
            </a:r>
            <a:r>
              <a:rPr lang="en-US" sz="2400" b="1" i="1" dirty="0" err="1">
                <a:solidFill>
                  <a:srgbClr val="FF0000"/>
                </a:solidFill>
                <a:effectLst>
                  <a:outerShdw blurRad="38100" dist="38100" dir="2700000" algn="tl">
                    <a:srgbClr val="000000">
                      <a:alpha val="43137"/>
                    </a:srgbClr>
                  </a:outerShdw>
                </a:effectLst>
              </a:rPr>
              <a:t>ABaCAS</a:t>
            </a:r>
            <a:r>
              <a:rPr lang="en-US" sz="2400" b="1" i="1" dirty="0">
                <a:solidFill>
                  <a:srgbClr val="FF0000"/>
                </a:solidFill>
                <a:effectLst>
                  <a:outerShdw blurRad="38100" dist="38100" dir="2700000" algn="tl">
                    <a:srgbClr val="000000">
                      <a:alpha val="43137"/>
                    </a:srgbClr>
                  </a:outerShdw>
                </a:effectLst>
              </a:rPr>
              <a:t>)</a:t>
            </a:r>
            <a:endParaRPr lang="en-US" sz="2400" i="1" dirty="0">
              <a:solidFill>
                <a:srgbClr val="FF0000"/>
              </a:solidFill>
              <a:effectLst>
                <a:outerShdw blurRad="38100" dist="38100" dir="2700000" algn="tl">
                  <a:srgbClr val="000000">
                    <a:alpha val="43137"/>
                  </a:srgbClr>
                </a:outerShdw>
              </a:effectLst>
            </a:endParaRPr>
          </a:p>
        </p:txBody>
      </p:sp>
      <p:cxnSp>
        <p:nvCxnSpPr>
          <p:cNvPr id="6" name="Straight Arrow Connector 5"/>
          <p:cNvCxnSpPr/>
          <p:nvPr/>
        </p:nvCxnSpPr>
        <p:spPr>
          <a:xfrm>
            <a:off x="2438400" y="2891136"/>
            <a:ext cx="762000" cy="0"/>
          </a:xfrm>
          <a:prstGeom prst="straightConnector1">
            <a:avLst/>
          </a:prstGeom>
          <a:ln w="76200">
            <a:solidFill>
              <a:srgbClr val="FF9933"/>
            </a:solidFill>
            <a:tailEnd type="arrow"/>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867400" y="2814936"/>
            <a:ext cx="838200" cy="0"/>
          </a:xfrm>
          <a:prstGeom prst="straightConnector1">
            <a:avLst/>
          </a:prstGeom>
          <a:ln w="76200">
            <a:solidFill>
              <a:srgbClr val="FF9933"/>
            </a:solidFill>
            <a:tailEnd type="arrow"/>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821500" y="1214736"/>
            <a:ext cx="2185215" cy="830997"/>
          </a:xfrm>
          <a:prstGeom prst="rect">
            <a:avLst/>
          </a:prstGeom>
        </p:spPr>
        <p:txBody>
          <a:bodyPr wrap="none">
            <a:spAutoFit/>
          </a:bodyPr>
          <a:lstStyle/>
          <a:p>
            <a:r>
              <a:rPr lang="en-US" sz="2400" b="1" i="1" dirty="0" smtClean="0">
                <a:solidFill>
                  <a:srgbClr val="0000FF"/>
                </a:solidFill>
                <a:effectLst>
                  <a:outerShdw blurRad="38100" dist="38100" dir="2700000" algn="tl">
                    <a:srgbClr val="000000">
                      <a:alpha val="43137"/>
                    </a:srgbClr>
                  </a:outerShdw>
                </a:effectLst>
              </a:rPr>
              <a:t>Attainment &amp; </a:t>
            </a:r>
          </a:p>
          <a:p>
            <a:r>
              <a:rPr lang="en-US" sz="2400" b="1" i="1" dirty="0" smtClean="0">
                <a:solidFill>
                  <a:srgbClr val="0000FF"/>
                </a:solidFill>
                <a:effectLst>
                  <a:outerShdw blurRad="38100" dist="38100" dir="2700000" algn="tl">
                    <a:srgbClr val="000000">
                      <a:alpha val="43137"/>
                    </a:srgbClr>
                  </a:outerShdw>
                </a:effectLst>
              </a:rPr>
              <a:t>Benefit/Cost </a:t>
            </a:r>
            <a:endParaRPr lang="en-US" sz="2400" dirty="0">
              <a:solidFill>
                <a:srgbClr val="0000FF"/>
              </a:solidFill>
            </a:endParaRPr>
          </a:p>
        </p:txBody>
      </p:sp>
      <p:sp>
        <p:nvSpPr>
          <p:cNvPr id="9" name="Rectangle 8"/>
          <p:cNvSpPr/>
          <p:nvPr/>
        </p:nvSpPr>
        <p:spPr>
          <a:xfrm>
            <a:off x="3433014" y="1290936"/>
            <a:ext cx="2282997" cy="584775"/>
          </a:xfrm>
          <a:prstGeom prst="rect">
            <a:avLst/>
          </a:prstGeom>
        </p:spPr>
        <p:txBody>
          <a:bodyPr wrap="none">
            <a:spAutoFit/>
          </a:bodyPr>
          <a:lstStyle/>
          <a:p>
            <a:r>
              <a:rPr lang="en-US" sz="3200" b="1" i="1" dirty="0" smtClean="0">
                <a:solidFill>
                  <a:srgbClr val="0000FF"/>
                </a:solidFill>
                <a:effectLst>
                  <a:outerShdw blurRad="38100" dist="38100" dir="2700000" algn="tl">
                    <a:srgbClr val="000000">
                      <a:alpha val="43137"/>
                    </a:srgbClr>
                  </a:outerShdw>
                </a:effectLst>
              </a:rPr>
              <a:t>“</a:t>
            </a:r>
            <a:r>
              <a:rPr lang="en-US" sz="3200" b="1" i="1" dirty="0" err="1" smtClean="0">
                <a:solidFill>
                  <a:srgbClr val="0000FF"/>
                </a:solidFill>
                <a:effectLst>
                  <a:outerShdw blurRad="38100" dist="38100" dir="2700000" algn="tl">
                    <a:srgbClr val="000000">
                      <a:alpha val="43137"/>
                    </a:srgbClr>
                  </a:outerShdw>
                </a:effectLst>
              </a:rPr>
              <a:t>ABaCAS</a:t>
            </a:r>
            <a:r>
              <a:rPr lang="en-US" sz="3200" b="1" i="1" dirty="0" smtClean="0">
                <a:solidFill>
                  <a:srgbClr val="0000FF"/>
                </a:solidFill>
                <a:effectLst>
                  <a:outerShdw blurRad="38100" dist="38100" dir="2700000" algn="tl">
                    <a:srgbClr val="000000">
                      <a:alpha val="43137"/>
                    </a:srgbClr>
                  </a:outerShdw>
                </a:effectLst>
              </a:rPr>
              <a:t>”</a:t>
            </a:r>
            <a:endParaRPr lang="en-US" sz="3200" dirty="0">
              <a:solidFill>
                <a:srgbClr val="0000FF"/>
              </a:solidFill>
            </a:endParaRPr>
          </a:p>
        </p:txBody>
      </p:sp>
      <p:sp>
        <p:nvSpPr>
          <p:cNvPr id="11" name="Rectangle 10"/>
          <p:cNvSpPr/>
          <p:nvPr/>
        </p:nvSpPr>
        <p:spPr>
          <a:xfrm>
            <a:off x="114355" y="1221939"/>
            <a:ext cx="2095445" cy="769441"/>
          </a:xfrm>
          <a:prstGeom prst="rect">
            <a:avLst/>
          </a:prstGeom>
        </p:spPr>
        <p:txBody>
          <a:bodyPr wrap="none">
            <a:spAutoFit/>
          </a:bodyPr>
          <a:lstStyle/>
          <a:p>
            <a:r>
              <a:rPr lang="en-US" sz="2400" b="1" i="1" dirty="0" smtClean="0">
                <a:solidFill>
                  <a:srgbClr val="0000FF"/>
                </a:solidFill>
                <a:effectLst>
                  <a:outerShdw blurRad="38100" dist="38100" dir="2700000" algn="tl">
                    <a:srgbClr val="000000">
                      <a:alpha val="43137"/>
                    </a:srgbClr>
                  </a:outerShdw>
                </a:effectLst>
              </a:rPr>
              <a:t>Air Pollution </a:t>
            </a:r>
          </a:p>
          <a:p>
            <a:r>
              <a:rPr lang="en-US" sz="2000" b="1" i="1" dirty="0" smtClean="0">
                <a:solidFill>
                  <a:srgbClr val="0000FF"/>
                </a:solidFill>
                <a:effectLst>
                  <a:outerShdw blurRad="38100" dist="38100" dir="2700000" algn="tl">
                    <a:srgbClr val="000000">
                      <a:alpha val="43137"/>
                    </a:srgbClr>
                  </a:outerShdw>
                </a:effectLst>
              </a:rPr>
              <a:t>(PM2.5 &amp; O</a:t>
            </a:r>
            <a:r>
              <a:rPr lang="en-US" sz="1600" b="1" i="1" dirty="0" smtClean="0">
                <a:solidFill>
                  <a:srgbClr val="0000FF"/>
                </a:solidFill>
                <a:effectLst>
                  <a:outerShdw blurRad="38100" dist="38100" dir="2700000" algn="tl">
                    <a:srgbClr val="000000">
                      <a:alpha val="43137"/>
                    </a:srgbClr>
                  </a:outerShdw>
                </a:effectLst>
              </a:rPr>
              <a:t>3</a:t>
            </a:r>
            <a:r>
              <a:rPr lang="en-US" sz="2000" b="1" i="1" dirty="0" smtClean="0">
                <a:solidFill>
                  <a:srgbClr val="0000FF"/>
                </a:solidFill>
                <a:effectLst>
                  <a:outerShdw blurRad="38100" dist="38100" dir="2700000" algn="tl">
                    <a:srgbClr val="000000">
                      <a:alpha val="43137"/>
                    </a:srgbClr>
                  </a:outerShdw>
                </a:effectLst>
              </a:rPr>
              <a:t>)</a:t>
            </a:r>
            <a:endParaRPr lang="en-US" sz="2000" dirty="0">
              <a:solidFill>
                <a:srgbClr val="0000FF"/>
              </a:solidFill>
            </a:endParaRPr>
          </a:p>
        </p:txBody>
      </p:sp>
      <p:pic>
        <p:nvPicPr>
          <p:cNvPr id="12" name="Picture 31" descr="https://encrypted-tbn2.gstatic.com/images?q=tbn:ANd9GcRCn3FmnI3kDBaOmDzTUU0JE81Hqk-xH4c1716AF89Iy5TL4XJ0v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90901" y="1976735"/>
            <a:ext cx="2376899" cy="2061865"/>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9"/>
          <p:cNvPicPr>
            <a:picLocks noChangeAspect="1" noChangeArrowheads="1"/>
          </p:cNvPicPr>
          <p:nvPr/>
        </p:nvPicPr>
        <p:blipFill>
          <a:blip r:embed="rId5" cstate="print"/>
          <a:srcRect/>
          <a:stretch>
            <a:fillRect/>
          </a:stretch>
        </p:blipFill>
        <p:spPr bwMode="auto">
          <a:xfrm>
            <a:off x="57559" y="1976736"/>
            <a:ext cx="2457042" cy="2061864"/>
          </a:xfrm>
          <a:prstGeom prst="rect">
            <a:avLst/>
          </a:prstGeom>
          <a:noFill/>
          <a:ln w="9525">
            <a:noFill/>
            <a:miter lim="800000"/>
            <a:headEnd/>
            <a:tailEnd/>
          </a:ln>
        </p:spPr>
      </p:pic>
      <p:pic>
        <p:nvPicPr>
          <p:cNvPr id="14" name="Picture 13"/>
          <p:cNvPicPr>
            <a:picLocks noChangeAspect="1"/>
          </p:cNvPicPr>
          <p:nvPr/>
        </p:nvPicPr>
        <p:blipFill>
          <a:blip r:embed="rId6" cstate="print"/>
          <a:stretch>
            <a:fillRect/>
          </a:stretch>
        </p:blipFill>
        <p:spPr>
          <a:xfrm>
            <a:off x="3200400" y="1898825"/>
            <a:ext cx="2804702" cy="2139775"/>
          </a:xfrm>
          <a:prstGeom prst="rect">
            <a:avLst/>
          </a:prstGeom>
        </p:spPr>
      </p:pic>
      <p:sp>
        <p:nvSpPr>
          <p:cNvPr id="15" name="Rectangle 14"/>
          <p:cNvSpPr/>
          <p:nvPr/>
        </p:nvSpPr>
        <p:spPr>
          <a:xfrm>
            <a:off x="609600" y="4347865"/>
            <a:ext cx="1544012" cy="523220"/>
          </a:xfrm>
          <a:prstGeom prst="rect">
            <a:avLst/>
          </a:prstGeom>
          <a:solidFill>
            <a:srgbClr val="CCFFFF"/>
          </a:solidFill>
          <a:ln>
            <a:solidFill>
              <a:srgbClr val="CCFFFF"/>
            </a:solidFill>
          </a:ln>
          <a:effectLst>
            <a:glow rad="139700">
              <a:schemeClr val="accent6">
                <a:satMod val="175000"/>
                <a:alpha val="40000"/>
              </a:schemeClr>
            </a:glow>
          </a:effectLst>
        </p:spPr>
        <p:txBody>
          <a:bodyPr wrap="none">
            <a:spAutoFit/>
          </a:bodyPr>
          <a:lstStyle/>
          <a:p>
            <a:r>
              <a:rPr lang="en-US" sz="2800" b="1" i="1" dirty="0" smtClean="0">
                <a:solidFill>
                  <a:srgbClr val="0000FF"/>
                </a:solidFill>
                <a:effectLst>
                  <a:outerShdw blurRad="38100" dist="38100" dir="2700000" algn="tl">
                    <a:srgbClr val="000000">
                      <a:alpha val="43137"/>
                    </a:srgbClr>
                  </a:outerShdw>
                </a:effectLst>
                <a:ea typeface="SimSun" pitchFamily="2" charset="-122"/>
              </a:rPr>
              <a:t>Science</a:t>
            </a:r>
            <a:endParaRPr lang="en-US" sz="2800" b="1" dirty="0">
              <a:solidFill>
                <a:prstClr val="black"/>
              </a:solidFill>
              <a:effectLst>
                <a:outerShdw blurRad="38100" dist="38100" dir="2700000" algn="tl">
                  <a:srgbClr val="000000">
                    <a:alpha val="43137"/>
                  </a:srgbClr>
                </a:outerShdw>
              </a:effectLst>
            </a:endParaRPr>
          </a:p>
        </p:txBody>
      </p:sp>
      <p:cxnSp>
        <p:nvCxnSpPr>
          <p:cNvPr id="16" name="Straight Arrow Connector 15"/>
          <p:cNvCxnSpPr/>
          <p:nvPr/>
        </p:nvCxnSpPr>
        <p:spPr bwMode="auto">
          <a:xfrm>
            <a:off x="2613011" y="4652665"/>
            <a:ext cx="685800" cy="0"/>
          </a:xfrm>
          <a:prstGeom prst="straightConnector1">
            <a:avLst/>
          </a:prstGeom>
          <a:solidFill>
            <a:schemeClr val="accent1"/>
          </a:solidFill>
          <a:ln w="76200" cap="flat" cmpd="sng" algn="ctr">
            <a:solidFill>
              <a:srgbClr val="FF0000"/>
            </a:solidFill>
            <a:prstDash val="solid"/>
            <a:round/>
            <a:headEnd type="none" w="med" len="med"/>
            <a:tailEnd type="arrow"/>
          </a:ln>
          <a:effectLst>
            <a:glow rad="101600">
              <a:schemeClr val="accent2">
                <a:satMod val="175000"/>
                <a:alpha val="40000"/>
              </a:schemeClr>
            </a:glow>
          </a:effectLst>
        </p:spPr>
      </p:cxnSp>
      <p:sp>
        <p:nvSpPr>
          <p:cNvPr id="17" name="Rectangle 16"/>
          <p:cNvSpPr/>
          <p:nvPr/>
        </p:nvSpPr>
        <p:spPr>
          <a:xfrm>
            <a:off x="3708899" y="4372690"/>
            <a:ext cx="1441420" cy="523220"/>
          </a:xfrm>
          <a:prstGeom prst="rect">
            <a:avLst/>
          </a:prstGeom>
          <a:solidFill>
            <a:srgbClr val="CCFFFF"/>
          </a:solidFill>
          <a:ln>
            <a:solidFill>
              <a:srgbClr val="CCFFFF"/>
            </a:solidFill>
          </a:ln>
          <a:effectLst>
            <a:glow rad="139700">
              <a:schemeClr val="accent6">
                <a:satMod val="175000"/>
                <a:alpha val="40000"/>
              </a:schemeClr>
            </a:glow>
          </a:effectLst>
        </p:spPr>
        <p:txBody>
          <a:bodyPr wrap="none">
            <a:spAutoFit/>
          </a:bodyPr>
          <a:lstStyle/>
          <a:p>
            <a:r>
              <a:rPr lang="en-US" sz="2800" b="1" i="1" dirty="0" smtClean="0">
                <a:solidFill>
                  <a:srgbClr val="0000FF"/>
                </a:solidFill>
                <a:effectLst>
                  <a:outerShdw blurRad="38100" dist="38100" dir="2700000" algn="tl">
                    <a:srgbClr val="000000">
                      <a:alpha val="43137"/>
                    </a:srgbClr>
                  </a:outerShdw>
                </a:effectLst>
                <a:ea typeface="SimSun" pitchFamily="2" charset="-122"/>
              </a:rPr>
              <a:t> Policy </a:t>
            </a:r>
            <a:endParaRPr lang="en-US" sz="2800" b="1" dirty="0">
              <a:solidFill>
                <a:prstClr val="black"/>
              </a:solidFill>
              <a:effectLst>
                <a:outerShdw blurRad="38100" dist="38100" dir="2700000" algn="tl">
                  <a:srgbClr val="000000">
                    <a:alpha val="43137"/>
                  </a:srgbClr>
                </a:outerShdw>
              </a:effectLst>
            </a:endParaRPr>
          </a:p>
        </p:txBody>
      </p:sp>
      <p:cxnSp>
        <p:nvCxnSpPr>
          <p:cNvPr id="18" name="Straight Arrow Connector 17"/>
          <p:cNvCxnSpPr/>
          <p:nvPr/>
        </p:nvCxnSpPr>
        <p:spPr bwMode="auto">
          <a:xfrm>
            <a:off x="5661011" y="4677490"/>
            <a:ext cx="685800" cy="0"/>
          </a:xfrm>
          <a:prstGeom prst="straightConnector1">
            <a:avLst/>
          </a:prstGeom>
          <a:solidFill>
            <a:schemeClr val="accent1"/>
          </a:solidFill>
          <a:ln w="76200" cap="flat" cmpd="sng" algn="ctr">
            <a:solidFill>
              <a:srgbClr val="FF0000"/>
            </a:solidFill>
            <a:prstDash val="solid"/>
            <a:round/>
            <a:headEnd type="none" w="med" len="med"/>
            <a:tailEnd type="arrow"/>
          </a:ln>
          <a:effectLst>
            <a:glow rad="101600">
              <a:schemeClr val="accent2">
                <a:satMod val="175000"/>
                <a:alpha val="40000"/>
              </a:schemeClr>
            </a:glow>
          </a:effectLst>
        </p:spPr>
      </p:cxnSp>
      <p:sp>
        <p:nvSpPr>
          <p:cNvPr id="19" name="Rectangle 18"/>
          <p:cNvSpPr/>
          <p:nvPr/>
        </p:nvSpPr>
        <p:spPr>
          <a:xfrm>
            <a:off x="6869015" y="4347865"/>
            <a:ext cx="1689373" cy="523220"/>
          </a:xfrm>
          <a:prstGeom prst="rect">
            <a:avLst/>
          </a:prstGeom>
          <a:solidFill>
            <a:srgbClr val="CCFFFF"/>
          </a:solidFill>
          <a:ln>
            <a:solidFill>
              <a:srgbClr val="CCFFFF"/>
            </a:solidFill>
          </a:ln>
          <a:effectLst>
            <a:glow rad="139700">
              <a:schemeClr val="accent6">
                <a:satMod val="175000"/>
                <a:alpha val="40000"/>
              </a:schemeClr>
            </a:glow>
          </a:effectLst>
        </p:spPr>
        <p:txBody>
          <a:bodyPr wrap="none">
            <a:spAutoFit/>
          </a:bodyPr>
          <a:lstStyle/>
          <a:p>
            <a:r>
              <a:rPr lang="en-US" sz="2800" b="1" i="1" dirty="0" smtClean="0">
                <a:solidFill>
                  <a:srgbClr val="0000FF"/>
                </a:solidFill>
                <a:effectLst>
                  <a:outerShdw blurRad="38100" dist="38100" dir="2700000" algn="tl">
                    <a:srgbClr val="000000">
                      <a:alpha val="43137"/>
                    </a:srgbClr>
                  </a:outerShdw>
                </a:effectLst>
                <a:ea typeface="SimSun" pitchFamily="2" charset="-122"/>
              </a:rPr>
              <a:t> Actions </a:t>
            </a:r>
            <a:endParaRPr lang="en-US" sz="28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077601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500"/>
                            </p:stCondLst>
                            <p:childTnLst>
                              <p:par>
                                <p:cTn id="11" presetID="3"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3"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par>
                          <p:cTn id="20" fill="hold">
                            <p:stCondLst>
                              <p:cond delay="1500"/>
                            </p:stCondLst>
                            <p:childTnLst>
                              <p:par>
                                <p:cTn id="21" presetID="3"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par>
                          <p:cTn id="24" fill="hold">
                            <p:stCondLst>
                              <p:cond delay="2000"/>
                            </p:stCondLst>
                            <p:childTnLst>
                              <p:par>
                                <p:cTn id="25" presetID="3" presetClass="entr" presetSubtype="1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par>
                                <p:cTn id="28" presetID="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5" grpId="0" animBg="1"/>
      <p:bldP spid="17"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5862" name="Picture 6"/>
          <p:cNvPicPr>
            <a:picLocks noChangeAspect="1" noChangeArrowheads="1"/>
          </p:cNvPicPr>
          <p:nvPr/>
        </p:nvPicPr>
        <p:blipFill>
          <a:blip r:embed="rId3" cstate="print"/>
          <a:srcRect l="24583" t="16667" r="21667" b="17333"/>
          <a:stretch>
            <a:fillRect/>
          </a:stretch>
        </p:blipFill>
        <p:spPr bwMode="auto">
          <a:xfrm>
            <a:off x="0" y="-1"/>
            <a:ext cx="9144000" cy="7017489"/>
          </a:xfrm>
          <a:prstGeom prst="rect">
            <a:avLst/>
          </a:prstGeom>
          <a:noFill/>
          <a:ln w="9525">
            <a:noFill/>
            <a:miter lim="800000"/>
            <a:headEnd/>
            <a:tailEnd/>
          </a:ln>
        </p:spPr>
      </p:pic>
      <p:pic>
        <p:nvPicPr>
          <p:cNvPr id="15" name="Picture 5"/>
          <p:cNvPicPr>
            <a:picLocks noChangeAspect="1" noChangeArrowheads="1"/>
          </p:cNvPicPr>
          <p:nvPr/>
        </p:nvPicPr>
        <p:blipFill>
          <a:blip r:embed="rId4" cstate="print"/>
          <a:srcRect l="47500" t="54667" r="30417" b="24666"/>
          <a:stretch>
            <a:fillRect/>
          </a:stretch>
        </p:blipFill>
        <p:spPr bwMode="auto">
          <a:xfrm>
            <a:off x="1676400" y="4858108"/>
            <a:ext cx="3028335" cy="1771291"/>
          </a:xfrm>
          <a:prstGeom prst="rect">
            <a:avLst/>
          </a:prstGeom>
          <a:noFill/>
          <a:ln w="9525">
            <a:noFill/>
            <a:miter lim="800000"/>
            <a:headEnd/>
            <a:tailEnd/>
          </a:ln>
        </p:spPr>
      </p:pic>
      <p:sp>
        <p:nvSpPr>
          <p:cNvPr id="16" name="Rectangle 15"/>
          <p:cNvSpPr/>
          <p:nvPr/>
        </p:nvSpPr>
        <p:spPr>
          <a:xfrm>
            <a:off x="1676400" y="6396335"/>
            <a:ext cx="3352800" cy="461665"/>
          </a:xfrm>
          <a:prstGeom prst="rect">
            <a:avLst/>
          </a:prstGeom>
        </p:spPr>
        <p:txBody>
          <a:bodyPr wrap="square">
            <a:spAutoFit/>
          </a:bodyPr>
          <a:lstStyle/>
          <a:p>
            <a:pPr algn="l" fontAlgn="auto">
              <a:spcBef>
                <a:spcPts val="0"/>
              </a:spcBef>
              <a:spcAft>
                <a:spcPts val="0"/>
              </a:spcAft>
            </a:pPr>
            <a:r>
              <a:rPr lang="en-US" sz="2400" b="1" dirty="0" smtClean="0">
                <a:solidFill>
                  <a:srgbClr val="FF0000"/>
                </a:solidFill>
                <a:latin typeface="Calibri"/>
              </a:rPr>
              <a:t>AQ Benefit (gridded)</a:t>
            </a:r>
            <a:endParaRPr lang="en-US" sz="2400" dirty="0">
              <a:solidFill>
                <a:prstClr val="black"/>
              </a:solidFill>
              <a:latin typeface="Calibri"/>
            </a:endParaRPr>
          </a:p>
        </p:txBody>
      </p:sp>
      <p:sp>
        <p:nvSpPr>
          <p:cNvPr id="1764354" name="AutoShape 2" descr="mk:@MSITStore:C:\Program%20Files\BenMAP%20CS\Data\QuickStartGuide.chm::/embim52.png"/>
          <p:cNvSpPr>
            <a:spLocks noChangeAspect="1" noChangeArrowheads="1"/>
          </p:cNvSpPr>
          <p:nvPr/>
        </p:nvSpPr>
        <p:spPr bwMode="auto">
          <a:xfrm>
            <a:off x="63500" y="-1874838"/>
            <a:ext cx="5276850" cy="3914776"/>
          </a:xfrm>
          <a:prstGeom prst="rect">
            <a:avLst/>
          </a:prstGeom>
          <a:noFill/>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US">
              <a:solidFill>
                <a:prstClr val="black"/>
              </a:solidFill>
              <a:latin typeface="Calibri"/>
            </a:endParaRPr>
          </a:p>
        </p:txBody>
      </p:sp>
      <p:sp>
        <p:nvSpPr>
          <p:cNvPr id="4" name="Rounded Rectangle 3"/>
          <p:cNvSpPr/>
          <p:nvPr/>
        </p:nvSpPr>
        <p:spPr>
          <a:xfrm>
            <a:off x="0" y="2131112"/>
            <a:ext cx="2286000" cy="609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6" name="Rounded Rectangle 5"/>
          <p:cNvSpPr/>
          <p:nvPr/>
        </p:nvSpPr>
        <p:spPr>
          <a:xfrm>
            <a:off x="2209800" y="350178"/>
            <a:ext cx="6934200" cy="1828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7" name="TextBox 6"/>
          <p:cNvSpPr txBox="1"/>
          <p:nvPr/>
        </p:nvSpPr>
        <p:spPr>
          <a:xfrm>
            <a:off x="4381776" y="2743200"/>
            <a:ext cx="3733247" cy="830997"/>
          </a:xfrm>
          <a:prstGeom prst="rect">
            <a:avLst/>
          </a:prstGeom>
          <a:noFill/>
        </p:spPr>
        <p:txBody>
          <a:bodyPr wrap="square" rtlCol="0">
            <a:spAutoFit/>
          </a:bodyPr>
          <a:lstStyle/>
          <a:p>
            <a:pPr algn="l" fontAlgn="auto">
              <a:spcBef>
                <a:spcPts val="0"/>
              </a:spcBef>
              <a:spcAft>
                <a:spcPts val="0"/>
              </a:spcAft>
            </a:pPr>
            <a:r>
              <a:rPr lang="en-US" sz="2400" b="1" dirty="0" smtClean="0">
                <a:solidFill>
                  <a:srgbClr val="FF0000"/>
                </a:solidFill>
                <a:latin typeface="Calibri"/>
              </a:rPr>
              <a:t>Health Impact &amp; </a:t>
            </a:r>
          </a:p>
          <a:p>
            <a:pPr algn="l" fontAlgn="auto">
              <a:spcBef>
                <a:spcPts val="0"/>
              </a:spcBef>
              <a:spcAft>
                <a:spcPts val="0"/>
              </a:spcAft>
            </a:pPr>
            <a:r>
              <a:rPr lang="en-US" sz="2400" b="1" dirty="0" smtClean="0">
                <a:solidFill>
                  <a:srgbClr val="FF0000"/>
                </a:solidFill>
                <a:latin typeface="Calibri"/>
              </a:rPr>
              <a:t>Incidence Estimate </a:t>
            </a:r>
          </a:p>
        </p:txBody>
      </p:sp>
      <p:cxnSp>
        <p:nvCxnSpPr>
          <p:cNvPr id="10" name="Straight Arrow Connector 9"/>
          <p:cNvCxnSpPr/>
          <p:nvPr/>
        </p:nvCxnSpPr>
        <p:spPr>
          <a:xfrm>
            <a:off x="5638800" y="1295400"/>
            <a:ext cx="609600" cy="1524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400" y="3348097"/>
            <a:ext cx="1905000" cy="2062103"/>
          </a:xfrm>
          <a:prstGeom prst="rect">
            <a:avLst/>
          </a:prstGeom>
          <a:noFill/>
        </p:spPr>
        <p:txBody>
          <a:bodyPr wrap="square" rtlCol="0">
            <a:spAutoFit/>
          </a:bodyPr>
          <a:lstStyle/>
          <a:p>
            <a:pPr algn="l" fontAlgn="auto">
              <a:spcBef>
                <a:spcPts val="0"/>
              </a:spcBef>
              <a:spcAft>
                <a:spcPts val="0"/>
              </a:spcAft>
            </a:pPr>
            <a:r>
              <a:rPr lang="en-US" sz="3200" b="1" dirty="0" smtClean="0">
                <a:solidFill>
                  <a:srgbClr val="0000FF"/>
                </a:solidFill>
                <a:latin typeface="Calibri"/>
              </a:rPr>
              <a:t>2</a:t>
            </a:r>
            <a:r>
              <a:rPr lang="en-US" sz="3200" b="1" baseline="30000" dirty="0" smtClean="0">
                <a:solidFill>
                  <a:srgbClr val="0000FF"/>
                </a:solidFill>
                <a:latin typeface="Calibri"/>
              </a:rPr>
              <a:t>nd</a:t>
            </a:r>
            <a:r>
              <a:rPr lang="en-US" sz="3200" b="1" dirty="0" smtClean="0">
                <a:solidFill>
                  <a:srgbClr val="0000FF"/>
                </a:solidFill>
                <a:latin typeface="Calibri"/>
              </a:rPr>
              <a:t> Step: </a:t>
            </a:r>
            <a:r>
              <a:rPr lang="en-US" sz="3200" b="1" dirty="0" smtClean="0">
                <a:solidFill>
                  <a:srgbClr val="FF0000"/>
                </a:solidFill>
                <a:latin typeface="Calibri"/>
              </a:rPr>
              <a:t>Health</a:t>
            </a:r>
          </a:p>
          <a:p>
            <a:pPr algn="l" fontAlgn="auto">
              <a:spcBef>
                <a:spcPts val="0"/>
              </a:spcBef>
              <a:spcAft>
                <a:spcPts val="0"/>
              </a:spcAft>
            </a:pPr>
            <a:r>
              <a:rPr lang="en-US" sz="3200" b="1" dirty="0" smtClean="0">
                <a:solidFill>
                  <a:srgbClr val="FF0000"/>
                </a:solidFill>
                <a:latin typeface="Calibri"/>
              </a:rPr>
              <a:t>Impact </a:t>
            </a:r>
          </a:p>
          <a:p>
            <a:pPr algn="l" fontAlgn="auto">
              <a:spcBef>
                <a:spcPts val="0"/>
              </a:spcBef>
              <a:spcAft>
                <a:spcPts val="0"/>
              </a:spcAft>
            </a:pPr>
            <a:r>
              <a:rPr lang="en-US" sz="3200" b="1" dirty="0" smtClean="0">
                <a:solidFill>
                  <a:srgbClr val="FF0000"/>
                </a:solidFill>
                <a:latin typeface="Calibri"/>
              </a:rPr>
              <a:t>Estimate </a:t>
            </a:r>
          </a:p>
        </p:txBody>
      </p:sp>
      <p:cxnSp>
        <p:nvCxnSpPr>
          <p:cNvPr id="17" name="Straight Arrow Connector 16"/>
          <p:cNvCxnSpPr/>
          <p:nvPr/>
        </p:nvCxnSpPr>
        <p:spPr>
          <a:xfrm flipV="1">
            <a:off x="4419600" y="4953000"/>
            <a:ext cx="914400" cy="838200"/>
          </a:xfrm>
          <a:prstGeom prst="straightConnector1">
            <a:avLst/>
          </a:prstGeom>
          <a:ln w="76200">
            <a:solidFill>
              <a:srgbClr val="FF9933"/>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292080" y="6021288"/>
            <a:ext cx="3439534" cy="461665"/>
          </a:xfrm>
          <a:prstGeom prst="rect">
            <a:avLst/>
          </a:prstGeom>
          <a:noFill/>
        </p:spPr>
        <p:txBody>
          <a:bodyPr wrap="square" rtlCol="0">
            <a:spAutoFit/>
          </a:bodyPr>
          <a:lstStyle/>
          <a:p>
            <a:pPr algn="l" fontAlgn="auto">
              <a:spcBef>
                <a:spcPts val="0"/>
              </a:spcBef>
              <a:spcAft>
                <a:spcPts val="0"/>
              </a:spcAft>
            </a:pPr>
            <a:r>
              <a:rPr lang="en-US" sz="2400" b="1" dirty="0" smtClean="0">
                <a:solidFill>
                  <a:prstClr val="black"/>
                </a:solidFill>
                <a:latin typeface="Calibri"/>
              </a:rPr>
              <a:t>Population-weighted </a:t>
            </a:r>
          </a:p>
        </p:txBody>
      </p:sp>
    </p:spTree>
    <p:extLst>
      <p:ext uri="{BB962C8B-B14F-4D97-AF65-F5344CB8AC3E}">
        <p14:creationId xmlns:p14="http://schemas.microsoft.com/office/powerpoint/2010/main" xmlns="" val="243769980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1000"/>
                                        <p:tgtEl>
                                          <p:spTgt spid="1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linds(horizontal)">
                                      <p:cBhvr>
                                        <p:cTn id="18" dur="500"/>
                                        <p:tgtEl>
                                          <p:spTgt spid="21"/>
                                        </p:tgtEl>
                                      </p:cBhvr>
                                    </p:animEffect>
                                  </p:childTnLst>
                                </p:cTn>
                              </p:par>
                              <p:par>
                                <p:cTn id="19" presetID="3" presetClass="entr" presetSubtype="1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1000"/>
                                        <p:tgtEl>
                                          <p:spTgt spid="17"/>
                                        </p:tgtEl>
                                      </p:cBhvr>
                                    </p:animEffect>
                                  </p:childTnLst>
                                </p:cTn>
                              </p:par>
                              <p:par>
                                <p:cTn id="22" presetID="3" presetClass="entr" presetSubtype="1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1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500"/>
                                        <p:tgtEl>
                                          <p:spTgt spid="6"/>
                                        </p:tgtEl>
                                      </p:cBhvr>
                                    </p:animEffect>
                                  </p:childTnLst>
                                </p:cTn>
                              </p:par>
                              <p:par>
                                <p:cTn id="30" presetID="3" presetClass="entr" presetSubtype="1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6" grpId="0" animBg="1"/>
      <p:bldP spid="7" grpId="0"/>
      <p:bldP spid="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4838" name="Picture 6"/>
          <p:cNvPicPr>
            <a:picLocks noChangeAspect="1" noChangeArrowheads="1"/>
          </p:cNvPicPr>
          <p:nvPr/>
        </p:nvPicPr>
        <p:blipFill>
          <a:blip r:embed="rId3" cstate="print"/>
          <a:srcRect l="25000" t="16667" r="20833" b="17333"/>
          <a:stretch>
            <a:fillRect/>
          </a:stretch>
        </p:blipFill>
        <p:spPr bwMode="auto">
          <a:xfrm>
            <a:off x="0" y="0"/>
            <a:ext cx="9144000" cy="6963508"/>
          </a:xfrm>
          <a:prstGeom prst="rect">
            <a:avLst/>
          </a:prstGeom>
          <a:noFill/>
          <a:ln w="9525">
            <a:noFill/>
            <a:miter lim="800000"/>
            <a:headEnd/>
            <a:tailEnd/>
          </a:ln>
        </p:spPr>
      </p:pic>
      <p:sp>
        <p:nvSpPr>
          <p:cNvPr id="1764354" name="AutoShape 2" descr="mk:@MSITStore:C:\Program%20Files\BenMAP%20CS\Data\QuickStartGuide.chm::/embim52.png"/>
          <p:cNvSpPr>
            <a:spLocks noChangeAspect="1" noChangeArrowheads="1"/>
          </p:cNvSpPr>
          <p:nvPr/>
        </p:nvSpPr>
        <p:spPr bwMode="auto">
          <a:xfrm>
            <a:off x="63500" y="-1874838"/>
            <a:ext cx="5276850" cy="3914776"/>
          </a:xfrm>
          <a:prstGeom prst="rect">
            <a:avLst/>
          </a:prstGeom>
          <a:noFill/>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US">
              <a:solidFill>
                <a:prstClr val="black"/>
              </a:solidFill>
              <a:latin typeface="Calibri"/>
            </a:endParaRPr>
          </a:p>
        </p:txBody>
      </p:sp>
      <p:sp>
        <p:nvSpPr>
          <p:cNvPr id="4" name="Rounded Rectangle 3"/>
          <p:cNvSpPr/>
          <p:nvPr/>
        </p:nvSpPr>
        <p:spPr>
          <a:xfrm>
            <a:off x="0" y="2619828"/>
            <a:ext cx="2286000" cy="762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6" name="Rounded Rectangle 5"/>
          <p:cNvSpPr/>
          <p:nvPr/>
        </p:nvSpPr>
        <p:spPr>
          <a:xfrm>
            <a:off x="2227944" y="392098"/>
            <a:ext cx="6858000" cy="184673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cxnSp>
        <p:nvCxnSpPr>
          <p:cNvPr id="10" name="Straight Arrow Connector 9"/>
          <p:cNvCxnSpPr/>
          <p:nvPr/>
        </p:nvCxnSpPr>
        <p:spPr>
          <a:xfrm>
            <a:off x="5257800" y="1371600"/>
            <a:ext cx="457200" cy="1219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200" y="3512165"/>
            <a:ext cx="2133600" cy="2431435"/>
          </a:xfrm>
          <a:prstGeom prst="rect">
            <a:avLst/>
          </a:prstGeom>
          <a:noFill/>
        </p:spPr>
        <p:txBody>
          <a:bodyPr wrap="square" rtlCol="0">
            <a:spAutoFit/>
          </a:bodyPr>
          <a:lstStyle/>
          <a:p>
            <a:pPr algn="l" fontAlgn="auto">
              <a:spcBef>
                <a:spcPts val="0"/>
              </a:spcBef>
              <a:spcAft>
                <a:spcPts val="0"/>
              </a:spcAft>
            </a:pPr>
            <a:r>
              <a:rPr lang="en-US" sz="3200" b="1" dirty="0" smtClean="0">
                <a:solidFill>
                  <a:srgbClr val="0000FF"/>
                </a:solidFill>
                <a:latin typeface="Calibri"/>
              </a:rPr>
              <a:t>3</a:t>
            </a:r>
            <a:r>
              <a:rPr lang="en-US" sz="3200" b="1" baseline="30000" dirty="0" smtClean="0">
                <a:solidFill>
                  <a:srgbClr val="0000FF"/>
                </a:solidFill>
                <a:latin typeface="Calibri"/>
              </a:rPr>
              <a:t>rd</a:t>
            </a:r>
            <a:r>
              <a:rPr lang="en-US" sz="3200" b="1" dirty="0" smtClean="0">
                <a:solidFill>
                  <a:srgbClr val="0000FF"/>
                </a:solidFill>
                <a:latin typeface="Calibri"/>
              </a:rPr>
              <a:t> Step: </a:t>
            </a:r>
            <a:r>
              <a:rPr lang="en-US" sz="2000" b="1" dirty="0" smtClean="0">
                <a:solidFill>
                  <a:srgbClr val="FF0000"/>
                </a:solidFill>
                <a:latin typeface="Calibri"/>
              </a:rPr>
              <a:t/>
            </a:r>
            <a:br>
              <a:rPr lang="en-US" sz="2000" b="1" dirty="0" smtClean="0">
                <a:solidFill>
                  <a:srgbClr val="FF0000"/>
                </a:solidFill>
                <a:latin typeface="Calibri"/>
              </a:rPr>
            </a:br>
            <a:r>
              <a:rPr lang="en-US" sz="2400" b="1" dirty="0" smtClean="0">
                <a:solidFill>
                  <a:srgbClr val="FF0000"/>
                </a:solidFill>
                <a:latin typeface="Calibri"/>
              </a:rPr>
              <a:t>Aggregation, Pooling, Valuation, Uncertainty Analysis </a:t>
            </a:r>
            <a:endParaRPr lang="en-US" sz="2000" b="1" dirty="0" smtClean="0">
              <a:solidFill>
                <a:srgbClr val="FF0000"/>
              </a:solidFill>
              <a:latin typeface="Calibri"/>
            </a:endParaRPr>
          </a:p>
        </p:txBody>
      </p:sp>
      <p:sp>
        <p:nvSpPr>
          <p:cNvPr id="12" name="TextBox 11"/>
          <p:cNvSpPr txBox="1"/>
          <p:nvPr/>
        </p:nvSpPr>
        <p:spPr>
          <a:xfrm>
            <a:off x="4466772" y="2587170"/>
            <a:ext cx="4267200" cy="1200329"/>
          </a:xfrm>
          <a:prstGeom prst="rect">
            <a:avLst/>
          </a:prstGeom>
          <a:noFill/>
        </p:spPr>
        <p:txBody>
          <a:bodyPr wrap="square" rtlCol="0">
            <a:spAutoFit/>
          </a:bodyPr>
          <a:lstStyle/>
          <a:p>
            <a:pPr algn="l" fontAlgn="auto">
              <a:spcBef>
                <a:spcPts val="0"/>
              </a:spcBef>
              <a:spcAft>
                <a:spcPts val="0"/>
              </a:spcAft>
            </a:pPr>
            <a:r>
              <a:rPr lang="en-US" sz="2400" b="1" dirty="0" smtClean="0">
                <a:solidFill>
                  <a:srgbClr val="FF0000"/>
                </a:solidFill>
                <a:latin typeface="Calibri"/>
              </a:rPr>
              <a:t>Health &amp; Economic </a:t>
            </a:r>
          </a:p>
          <a:p>
            <a:pPr algn="l" fontAlgn="auto">
              <a:spcBef>
                <a:spcPts val="0"/>
              </a:spcBef>
              <a:spcAft>
                <a:spcPts val="0"/>
              </a:spcAft>
            </a:pPr>
            <a:r>
              <a:rPr lang="en-US" sz="2400" b="1" dirty="0" smtClean="0">
                <a:solidFill>
                  <a:srgbClr val="FF0000"/>
                </a:solidFill>
                <a:latin typeface="Calibri"/>
              </a:rPr>
              <a:t>Benefits Estimate</a:t>
            </a:r>
          </a:p>
          <a:p>
            <a:pPr algn="l" fontAlgn="auto">
              <a:spcBef>
                <a:spcPts val="0"/>
              </a:spcBef>
              <a:spcAft>
                <a:spcPts val="0"/>
              </a:spcAft>
            </a:pPr>
            <a:r>
              <a:rPr lang="en-US" sz="2400" b="1" dirty="0" smtClean="0">
                <a:solidFill>
                  <a:srgbClr val="FF0000"/>
                </a:solidFill>
                <a:latin typeface="Calibri"/>
              </a:rPr>
              <a:t>(Aggregated &amp; Pooled) </a:t>
            </a:r>
          </a:p>
        </p:txBody>
      </p:sp>
      <p:sp>
        <p:nvSpPr>
          <p:cNvPr id="20" name="Rectangle 19"/>
          <p:cNvSpPr/>
          <p:nvPr/>
        </p:nvSpPr>
        <p:spPr>
          <a:xfrm>
            <a:off x="2057400" y="6320135"/>
            <a:ext cx="3352800" cy="461665"/>
          </a:xfrm>
          <a:prstGeom prst="rect">
            <a:avLst/>
          </a:prstGeom>
        </p:spPr>
        <p:txBody>
          <a:bodyPr wrap="square">
            <a:spAutoFit/>
          </a:bodyPr>
          <a:lstStyle/>
          <a:p>
            <a:pPr algn="l" fontAlgn="auto">
              <a:spcBef>
                <a:spcPts val="0"/>
              </a:spcBef>
              <a:spcAft>
                <a:spcPts val="0"/>
              </a:spcAft>
            </a:pPr>
            <a:r>
              <a:rPr lang="en-US" sz="2400" b="1" dirty="0" smtClean="0">
                <a:solidFill>
                  <a:srgbClr val="FF0000"/>
                </a:solidFill>
                <a:latin typeface="Calibri"/>
              </a:rPr>
              <a:t>Incidence (gridded)</a:t>
            </a:r>
            <a:endParaRPr lang="en-US" sz="2400" dirty="0">
              <a:solidFill>
                <a:prstClr val="black"/>
              </a:solidFill>
              <a:latin typeface="Calibri"/>
            </a:endParaRPr>
          </a:p>
        </p:txBody>
      </p:sp>
      <p:sp>
        <p:nvSpPr>
          <p:cNvPr id="24" name="TextBox 23"/>
          <p:cNvSpPr txBox="1"/>
          <p:nvPr/>
        </p:nvSpPr>
        <p:spPr>
          <a:xfrm>
            <a:off x="4913312" y="5725705"/>
            <a:ext cx="4267200" cy="1015663"/>
          </a:xfrm>
          <a:prstGeom prst="rect">
            <a:avLst/>
          </a:prstGeom>
          <a:noFill/>
        </p:spPr>
        <p:txBody>
          <a:bodyPr wrap="square" rtlCol="0">
            <a:spAutoFit/>
          </a:bodyPr>
          <a:lstStyle/>
          <a:p>
            <a:pPr algn="l" fontAlgn="auto">
              <a:spcBef>
                <a:spcPts val="0"/>
              </a:spcBef>
              <a:spcAft>
                <a:spcPts val="0"/>
              </a:spcAft>
            </a:pPr>
            <a:r>
              <a:rPr lang="en-US" sz="2000" b="1" dirty="0" smtClean="0">
                <a:solidFill>
                  <a:prstClr val="black"/>
                </a:solidFill>
                <a:latin typeface="Calibri"/>
              </a:rPr>
              <a:t>“Spatial” Aggregation &amp;</a:t>
            </a:r>
          </a:p>
          <a:p>
            <a:pPr algn="l" fontAlgn="auto">
              <a:spcBef>
                <a:spcPts val="0"/>
              </a:spcBef>
              <a:spcAft>
                <a:spcPts val="0"/>
              </a:spcAft>
            </a:pPr>
            <a:r>
              <a:rPr lang="en-US" sz="2000" b="1" dirty="0" smtClean="0">
                <a:solidFill>
                  <a:prstClr val="black"/>
                </a:solidFill>
                <a:latin typeface="Calibri"/>
              </a:rPr>
              <a:t>“Multi-study” Pooling (uncertainly analysis)</a:t>
            </a:r>
          </a:p>
        </p:txBody>
      </p:sp>
      <p:pic>
        <p:nvPicPr>
          <p:cNvPr id="26" name="Picture 6"/>
          <p:cNvPicPr>
            <a:picLocks noChangeAspect="1" noChangeArrowheads="1"/>
          </p:cNvPicPr>
          <p:nvPr/>
        </p:nvPicPr>
        <p:blipFill>
          <a:blip r:embed="rId4" cstate="print"/>
          <a:srcRect l="50562" t="48201" r="21667" b="26716"/>
          <a:stretch>
            <a:fillRect/>
          </a:stretch>
        </p:blipFill>
        <p:spPr bwMode="auto">
          <a:xfrm>
            <a:off x="2133600" y="4876800"/>
            <a:ext cx="2699657" cy="1524000"/>
          </a:xfrm>
          <a:prstGeom prst="rect">
            <a:avLst/>
          </a:prstGeom>
          <a:noFill/>
          <a:ln w="9525">
            <a:noFill/>
            <a:miter lim="800000"/>
            <a:headEnd/>
            <a:tailEnd/>
          </a:ln>
        </p:spPr>
      </p:pic>
      <p:cxnSp>
        <p:nvCxnSpPr>
          <p:cNvPr id="21" name="Straight Arrow Connector 20"/>
          <p:cNvCxnSpPr/>
          <p:nvPr/>
        </p:nvCxnSpPr>
        <p:spPr>
          <a:xfrm flipV="1">
            <a:off x="4648200" y="5257800"/>
            <a:ext cx="838200" cy="533400"/>
          </a:xfrm>
          <a:prstGeom prst="straightConnector1">
            <a:avLst/>
          </a:prstGeom>
          <a:ln w="76200">
            <a:solidFill>
              <a:srgbClr val="FF9933"/>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553523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1000"/>
                                        <p:tgtEl>
                                          <p:spTgt spid="20"/>
                                        </p:tgtEl>
                                      </p:cBhvr>
                                    </p:animEffect>
                                  </p:childTnLst>
                                </p:cTn>
                              </p:par>
                              <p:par>
                                <p:cTn id="16" presetID="3" presetClass="entr" presetSubtype="1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linds(horizontal)">
                                      <p:cBhvr>
                                        <p:cTn id="18" dur="1000"/>
                                        <p:tgtEl>
                                          <p:spTgt spid="26"/>
                                        </p:tgtEl>
                                      </p:cBhvr>
                                    </p:animEffect>
                                  </p:childTnLst>
                                </p:cTn>
                              </p:par>
                              <p:par>
                                <p:cTn id="19" presetID="3"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linds(horizontal)">
                                      <p:cBhvr>
                                        <p:cTn id="21" dur="1000"/>
                                        <p:tgtEl>
                                          <p:spTgt spid="21"/>
                                        </p:tgtEl>
                                      </p:cBhvr>
                                    </p:animEffect>
                                  </p:childTnLst>
                                </p:cTn>
                              </p:par>
                            </p:childTnLst>
                          </p:cTn>
                        </p:par>
                        <p:par>
                          <p:cTn id="22" fill="hold">
                            <p:stCondLst>
                              <p:cond delay="1000"/>
                            </p:stCondLst>
                            <p:childTnLst>
                              <p:par>
                                <p:cTn id="23" presetID="3" presetClass="entr" presetSubtype="1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1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par>
                                <p:cTn id="31" presetID="3" presetClass="entr" presetSubtype="1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p:bldP spid="12" grpId="0"/>
      <p:bldP spid="20"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srcRect b="6478"/>
          <a:stretch>
            <a:fillRect/>
          </a:stretch>
        </p:blipFill>
        <p:spPr bwMode="auto">
          <a:xfrm>
            <a:off x="3302000" y="990600"/>
            <a:ext cx="5689600" cy="4267200"/>
          </a:xfrm>
          <a:prstGeom prst="rect">
            <a:avLst/>
          </a:prstGeom>
          <a:noFill/>
          <a:ln w="9525">
            <a:noFill/>
            <a:miter lim="800000"/>
            <a:headEnd/>
            <a:tailEnd/>
          </a:ln>
        </p:spPr>
      </p:pic>
      <p:sp>
        <p:nvSpPr>
          <p:cNvPr id="13314" name="Rectangle 2"/>
          <p:cNvSpPr>
            <a:spLocks noGrp="1" noChangeArrowheads="1"/>
          </p:cNvSpPr>
          <p:nvPr>
            <p:ph type="title"/>
          </p:nvPr>
        </p:nvSpPr>
        <p:spPr>
          <a:xfrm>
            <a:off x="381000" y="76200"/>
            <a:ext cx="8534400" cy="868363"/>
          </a:xfrm>
        </p:spPr>
        <p:txBody>
          <a:bodyPr/>
          <a:lstStyle/>
          <a:p>
            <a:pPr eaLnBrk="1" hangingPunct="1"/>
            <a:r>
              <a:rPr lang="en-US" altLang="zh-CN" sz="4400" dirty="0" smtClean="0">
                <a:solidFill>
                  <a:srgbClr val="FF0000"/>
                </a:solidFill>
                <a:ea typeface="宋体" pitchFamily="2" charset="-122"/>
              </a:rPr>
              <a:t>RSM: </a:t>
            </a:r>
            <a:r>
              <a:rPr lang="en-US" altLang="zh-CN" sz="3600" dirty="0" smtClean="0">
                <a:ea typeface="宋体" pitchFamily="2" charset="-122"/>
              </a:rPr>
              <a:t>Response Surface Model</a:t>
            </a:r>
            <a:endParaRPr lang="en-US" altLang="zh-CN" sz="4000" dirty="0" smtClean="0">
              <a:ea typeface="宋体" pitchFamily="2" charset="-122"/>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9" name="Rectangle 18"/>
          <p:cNvSpPr/>
          <p:nvPr/>
        </p:nvSpPr>
        <p:spPr>
          <a:xfrm>
            <a:off x="228600" y="5537537"/>
            <a:ext cx="8839200" cy="1077218"/>
          </a:xfrm>
          <a:prstGeom prst="rect">
            <a:avLst/>
          </a:prstGeom>
        </p:spPr>
        <p:txBody>
          <a:bodyPr wrap="square">
            <a:spAutoFit/>
          </a:bodyPr>
          <a:lstStyle/>
          <a:p>
            <a:pPr algn="l"/>
            <a:r>
              <a:rPr lang="en-US" sz="2400" b="1" dirty="0" smtClean="0">
                <a:solidFill>
                  <a:srgbClr val="0000FF"/>
                </a:solidFill>
                <a:latin typeface="Arial" pitchFamily="34" charset="0"/>
              </a:rPr>
              <a:t>Provide Real-time AQ Response of Emissions Control:   </a:t>
            </a:r>
            <a:r>
              <a:rPr lang="en-US" sz="2400" dirty="0" smtClean="0">
                <a:solidFill>
                  <a:srgbClr val="080808"/>
                </a:solidFill>
              </a:rPr>
              <a:t>        </a:t>
            </a:r>
          </a:p>
          <a:p>
            <a:pPr algn="l"/>
            <a:r>
              <a:rPr lang="en-US" sz="2000" dirty="0">
                <a:solidFill>
                  <a:srgbClr val="080808"/>
                </a:solidFill>
              </a:rPr>
              <a:t>D</a:t>
            </a:r>
            <a:r>
              <a:rPr lang="en-US" sz="2000" dirty="0" smtClean="0">
                <a:solidFill>
                  <a:srgbClr val="080808"/>
                </a:solidFill>
              </a:rPr>
              <a:t>eveloped by USEPA &amp; international </a:t>
            </a:r>
            <a:r>
              <a:rPr lang="en-US" sz="2000" dirty="0" err="1" smtClean="0">
                <a:solidFill>
                  <a:srgbClr val="080808"/>
                </a:solidFill>
              </a:rPr>
              <a:t>ABaCAS</a:t>
            </a:r>
            <a:r>
              <a:rPr lang="en-US" sz="2000" dirty="0" smtClean="0">
                <a:solidFill>
                  <a:srgbClr val="080808"/>
                </a:solidFill>
              </a:rPr>
              <a:t> team to provide real-time response of AQ concentrations to changes in emissions</a:t>
            </a:r>
            <a:endParaRPr lang="en-US" sz="2000" dirty="0">
              <a:solidFill>
                <a:srgbClr val="080808"/>
              </a:solidFill>
              <a:latin typeface="Arial" pitchFamily="34" charset="0"/>
            </a:endParaRPr>
          </a:p>
        </p:txBody>
      </p:sp>
      <p:sp>
        <p:nvSpPr>
          <p:cNvPr id="23" name="TextBox 22"/>
          <p:cNvSpPr txBox="1"/>
          <p:nvPr/>
        </p:nvSpPr>
        <p:spPr>
          <a:xfrm>
            <a:off x="126580" y="3887450"/>
            <a:ext cx="2577950" cy="1446550"/>
          </a:xfrm>
          <a:prstGeom prst="rect">
            <a:avLst/>
          </a:prstGeom>
          <a:noFill/>
        </p:spPr>
        <p:txBody>
          <a:bodyPr wrap="none" rtlCol="0">
            <a:spAutoFit/>
          </a:bodyPr>
          <a:lstStyle/>
          <a:p>
            <a:r>
              <a:rPr lang="en-US" sz="3200" b="1" dirty="0" smtClean="0">
                <a:solidFill>
                  <a:srgbClr val="FF0000"/>
                </a:solidFill>
                <a:latin typeface="Arial" pitchFamily="34" charset="0"/>
              </a:rPr>
              <a:t>RSM/CMAQ </a:t>
            </a:r>
            <a:endParaRPr lang="en-US" sz="3200" b="1" dirty="0">
              <a:solidFill>
                <a:srgbClr val="FF0000"/>
              </a:solidFill>
              <a:latin typeface="Arial" pitchFamily="34" charset="0"/>
            </a:endParaRPr>
          </a:p>
          <a:p>
            <a:r>
              <a:rPr lang="en-US" sz="2800" b="1" dirty="0">
                <a:solidFill>
                  <a:srgbClr val="080808"/>
                </a:solidFill>
                <a:latin typeface="Arial" pitchFamily="34" charset="0"/>
              </a:rPr>
              <a:t>(</a:t>
            </a:r>
            <a:r>
              <a:rPr lang="en-US" sz="2800" b="1" dirty="0" smtClean="0">
                <a:solidFill>
                  <a:srgbClr val="080808"/>
                </a:solidFill>
                <a:latin typeface="Arial" pitchFamily="34" charset="0"/>
              </a:rPr>
              <a:t>2011-2015)</a:t>
            </a:r>
            <a:endParaRPr lang="en-US" sz="3200" b="1" dirty="0">
              <a:solidFill>
                <a:srgbClr val="080808"/>
              </a:solidFill>
              <a:latin typeface="Arial" pitchFamily="34" charset="0"/>
            </a:endParaRPr>
          </a:p>
          <a:p>
            <a:r>
              <a:rPr lang="en-US" sz="2800" b="1" dirty="0">
                <a:solidFill>
                  <a:srgbClr val="FF0000"/>
                </a:solidFill>
                <a:latin typeface="Arial" pitchFamily="34" charset="0"/>
              </a:rPr>
              <a:t> </a:t>
            </a:r>
          </a:p>
        </p:txBody>
      </p:sp>
      <p:pic>
        <p:nvPicPr>
          <p:cNvPr id="18" name="Picture 4" descr="C:\Documents and Settings\Administrator\桌面\ABACAS PPT\ABACAS.jpg"/>
          <p:cNvPicPr>
            <a:picLocks noChangeAspect="1" noChangeArrowheads="1"/>
          </p:cNvPicPr>
          <p:nvPr/>
        </p:nvPicPr>
        <p:blipFill>
          <a:blip r:embed="rId4" cstate="print"/>
          <a:stretch>
            <a:fillRect/>
          </a:stretch>
        </p:blipFill>
        <p:spPr bwMode="auto">
          <a:xfrm>
            <a:off x="228600" y="1143000"/>
            <a:ext cx="2666920" cy="2514600"/>
          </a:xfrm>
          <a:prstGeom prst="roundRect">
            <a:avLst>
              <a:gd name="adj" fmla="val 4167"/>
            </a:avLst>
          </a:prstGeom>
          <a:solidFill>
            <a:srgbClr val="FFFFFF"/>
          </a:solidFill>
          <a:ln w="76200" cap="sq">
            <a:noFill/>
            <a:miter lim="800000"/>
          </a:ln>
          <a:effectLst>
            <a:outerShdw blurRad="107950" dist="12700" dir="5400000" algn="ctr">
              <a:srgbClr val="000000"/>
            </a:outerShdw>
            <a:reflection blurRad="12700" stA="33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sp>
        <p:nvSpPr>
          <p:cNvPr id="21" name="Rounded Rectangle 20"/>
          <p:cNvSpPr/>
          <p:nvPr/>
        </p:nvSpPr>
        <p:spPr>
          <a:xfrm>
            <a:off x="468217" y="1968690"/>
            <a:ext cx="1219200" cy="2952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cxnSp>
        <p:nvCxnSpPr>
          <p:cNvPr id="22" name="Straight Arrow Connector 21"/>
          <p:cNvCxnSpPr/>
          <p:nvPr/>
        </p:nvCxnSpPr>
        <p:spPr>
          <a:xfrm>
            <a:off x="1828800" y="2286000"/>
            <a:ext cx="1371600" cy="533400"/>
          </a:xfrm>
          <a:prstGeom prst="straightConnector1">
            <a:avLst/>
          </a:prstGeom>
          <a:ln w="57150">
            <a:solidFill>
              <a:srgbClr val="FF0000"/>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5" name="矩形 36"/>
          <p:cNvSpPr/>
          <p:nvPr/>
        </p:nvSpPr>
        <p:spPr>
          <a:xfrm>
            <a:off x="7315200" y="1219200"/>
            <a:ext cx="1600200" cy="461665"/>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pPr>
            <a:r>
              <a:rPr lang="en-US" altLang="zh-CN" sz="2400" b="1" i="1" dirty="0" smtClean="0">
                <a:ln w="11430"/>
                <a:solidFill>
                  <a:srgbClr val="FF0000"/>
                </a:solidFill>
                <a:effectLst>
                  <a:outerShdw blurRad="80000" dist="40000" dir="5040000" algn="tl">
                    <a:srgbClr val="000000">
                      <a:alpha val="30000"/>
                    </a:srgbClr>
                  </a:outerShdw>
                </a:effectLst>
              </a:rPr>
              <a:t>RSM-VAT</a:t>
            </a:r>
            <a:endParaRPr lang="zh-CN" altLang="en-US" sz="2400" b="1" i="1" dirty="0">
              <a:ln w="11430"/>
              <a:solidFill>
                <a:srgbClr val="FF0000"/>
              </a:solidFill>
              <a:effectLst>
                <a:outerShdw blurRad="80000" dist="40000" dir="5040000" algn="tl">
                  <a:srgbClr val="000000">
                    <a:alpha val="30000"/>
                  </a:srgbClr>
                </a:outerShdw>
              </a:effectLst>
            </a:endParaRPr>
          </a:p>
        </p:txBody>
      </p:sp>
      <p:sp>
        <p:nvSpPr>
          <p:cNvPr id="7" name="Slide Number Placeholder 6"/>
          <p:cNvSpPr>
            <a:spLocks noGrp="1"/>
          </p:cNvSpPr>
          <p:nvPr>
            <p:ph type="sldNum" sz="quarter" idx="12"/>
          </p:nvPr>
        </p:nvSpPr>
        <p:spPr/>
        <p:txBody>
          <a:bodyPr/>
          <a:lstStyle/>
          <a:p>
            <a:pPr>
              <a:defRPr/>
            </a:pPr>
            <a:fld id="{ACD1DC39-B47A-4DCF-8340-1BC5696D008C}" type="slidenum">
              <a:rPr lang="en-US" altLang="zh-CN" smtClean="0">
                <a:solidFill>
                  <a:srgbClr val="FFFFFF"/>
                </a:solidFill>
              </a:rPr>
              <a:pPr>
                <a:defRPr/>
              </a:pPr>
              <a:t>12</a:t>
            </a:fld>
            <a:endParaRPr lang="en-US" altLang="zh-CN">
              <a:solidFill>
                <a:srgbClr val="FFFFFF"/>
              </a:solidFill>
            </a:endParaRPr>
          </a:p>
        </p:txBody>
      </p:sp>
    </p:spTree>
    <p:extLst>
      <p:ext uri="{BB962C8B-B14F-4D97-AF65-F5344CB8AC3E}">
        <p14:creationId xmlns:p14="http://schemas.microsoft.com/office/powerpoint/2010/main" xmlns="" val="125641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linds(horizont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1000"/>
                                        <p:tgtEl>
                                          <p:spTgt spid="22"/>
                                        </p:tgtEl>
                                      </p:cBhvr>
                                    </p:animEffect>
                                  </p:childTnLst>
                                </p:cTn>
                              </p:par>
                              <p:par>
                                <p:cTn id="17" presetID="3"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1000"/>
                                        <p:tgtEl>
                                          <p:spTgt spid="1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linds(horizontal)">
                                      <p:cBhvr>
                                        <p:cTn id="22" dur="500"/>
                                        <p:tgtEl>
                                          <p:spTgt spid="2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linds(horizontal)">
                                      <p:cBhvr>
                                        <p:cTn id="25" dur="1000"/>
                                        <p:tgtEl>
                                          <p:spTgt spid="23"/>
                                        </p:tgtEl>
                                      </p:cBhvr>
                                    </p:animEffect>
                                  </p:childTnLst>
                                </p:cTn>
                              </p:par>
                            </p:childTnLst>
                          </p:cTn>
                        </p:par>
                        <p:par>
                          <p:cTn id="26" fill="hold">
                            <p:stCondLst>
                              <p:cond delay="1000"/>
                            </p:stCondLst>
                            <p:childTnLst>
                              <p:par>
                                <p:cTn id="27" presetID="3" presetClass="entr" presetSubtype="1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linds(horizontal)">
                                      <p:cBhvr>
                                        <p:cTn id="2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1"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381000" y="2139950"/>
            <a:ext cx="8382000" cy="3895725"/>
          </a:xfrm>
          <a:prstGeom prst="rect">
            <a:avLst/>
          </a:prstGeom>
          <a:solidFill>
            <a:srgbClr val="FFFFCC"/>
          </a:solidFill>
          <a:ln w="9525">
            <a:solidFill>
              <a:schemeClr val="tx1"/>
            </a:solidFill>
            <a:prstDash val="dash"/>
            <a:miter lim="800000"/>
            <a:headEnd/>
            <a:tailEnd/>
          </a:ln>
        </p:spPr>
        <p:txBody>
          <a:bodyPr wrap="none" anchor="ctr"/>
          <a:lstStyle/>
          <a:p>
            <a:pPr algn="l"/>
            <a:endParaRPr lang="en-US" sz="2000">
              <a:solidFill>
                <a:srgbClr val="3333FF"/>
              </a:solidFill>
            </a:endParaRPr>
          </a:p>
        </p:txBody>
      </p:sp>
      <p:sp>
        <p:nvSpPr>
          <p:cNvPr id="93187" name="Rectangle 3"/>
          <p:cNvSpPr>
            <a:spLocks noChangeArrowheads="1"/>
          </p:cNvSpPr>
          <p:nvPr/>
        </p:nvSpPr>
        <p:spPr bwMode="auto">
          <a:xfrm>
            <a:off x="1595438" y="5454650"/>
            <a:ext cx="6388100" cy="473075"/>
          </a:xfrm>
          <a:prstGeom prst="rect">
            <a:avLst/>
          </a:prstGeom>
          <a:solidFill>
            <a:srgbClr val="FF9900"/>
          </a:solidFill>
          <a:ln w="9525">
            <a:solidFill>
              <a:schemeClr val="tx1"/>
            </a:solidFill>
            <a:miter lim="800000"/>
            <a:headEnd/>
            <a:tailEnd/>
          </a:ln>
        </p:spPr>
        <p:txBody>
          <a:bodyPr wrap="none" anchor="ctr"/>
          <a:lstStyle/>
          <a:p>
            <a:endParaRPr lang="en-US" sz="2000" b="1">
              <a:solidFill>
                <a:srgbClr val="3333FF"/>
              </a:solidFill>
            </a:endParaRPr>
          </a:p>
        </p:txBody>
      </p:sp>
      <p:sp>
        <p:nvSpPr>
          <p:cNvPr id="93188" name="Text Box 4"/>
          <p:cNvSpPr txBox="1">
            <a:spLocks noChangeArrowheads="1"/>
          </p:cNvSpPr>
          <p:nvPr/>
        </p:nvSpPr>
        <p:spPr bwMode="auto">
          <a:xfrm>
            <a:off x="3089275" y="5510213"/>
            <a:ext cx="2987675" cy="396875"/>
          </a:xfrm>
          <a:prstGeom prst="rect">
            <a:avLst/>
          </a:prstGeom>
          <a:noFill/>
          <a:ln w="9525">
            <a:noFill/>
            <a:miter lim="800000"/>
            <a:headEnd/>
            <a:tailEnd/>
          </a:ln>
        </p:spPr>
        <p:txBody>
          <a:bodyPr>
            <a:spAutoFit/>
          </a:bodyPr>
          <a:lstStyle/>
          <a:p>
            <a:pPr defTabSz="3448050"/>
            <a:r>
              <a:rPr lang="en-US" sz="2000" b="1">
                <a:solidFill>
                  <a:srgbClr val="0000FF"/>
                </a:solidFill>
              </a:rPr>
              <a:t>Cost/Benefit Analysis</a:t>
            </a:r>
          </a:p>
        </p:txBody>
      </p:sp>
      <p:sp>
        <p:nvSpPr>
          <p:cNvPr id="93189" name="AutoShape 5"/>
          <p:cNvSpPr>
            <a:spLocks noChangeArrowheads="1"/>
          </p:cNvSpPr>
          <p:nvPr/>
        </p:nvSpPr>
        <p:spPr bwMode="auto">
          <a:xfrm>
            <a:off x="2292350" y="5221288"/>
            <a:ext cx="295275" cy="207962"/>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pPr algn="l"/>
            <a:endParaRPr lang="en-US" sz="2000">
              <a:solidFill>
                <a:srgbClr val="3333FF"/>
              </a:solidFill>
            </a:endParaRPr>
          </a:p>
        </p:txBody>
      </p:sp>
      <p:sp>
        <p:nvSpPr>
          <p:cNvPr id="93190" name="AutoShape 6"/>
          <p:cNvSpPr>
            <a:spLocks noChangeArrowheads="1"/>
          </p:cNvSpPr>
          <p:nvPr/>
        </p:nvSpPr>
        <p:spPr bwMode="auto">
          <a:xfrm>
            <a:off x="4678363" y="5213350"/>
            <a:ext cx="295275" cy="207963"/>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pPr algn="l"/>
            <a:endParaRPr lang="en-US" sz="2000">
              <a:solidFill>
                <a:srgbClr val="3333FF"/>
              </a:solidFill>
            </a:endParaRPr>
          </a:p>
        </p:txBody>
      </p:sp>
      <p:sp>
        <p:nvSpPr>
          <p:cNvPr id="93191" name="AutoShape 7"/>
          <p:cNvSpPr>
            <a:spLocks noChangeArrowheads="1"/>
          </p:cNvSpPr>
          <p:nvPr/>
        </p:nvSpPr>
        <p:spPr bwMode="auto">
          <a:xfrm>
            <a:off x="6884988" y="5213350"/>
            <a:ext cx="295275" cy="207963"/>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pPr algn="l"/>
            <a:endParaRPr lang="en-US" sz="2000">
              <a:solidFill>
                <a:srgbClr val="3333FF"/>
              </a:solidFill>
            </a:endParaRPr>
          </a:p>
        </p:txBody>
      </p:sp>
      <p:sp>
        <p:nvSpPr>
          <p:cNvPr id="93192" name="Text Box 8"/>
          <p:cNvSpPr txBox="1">
            <a:spLocks noChangeArrowheads="1"/>
          </p:cNvSpPr>
          <p:nvPr/>
        </p:nvSpPr>
        <p:spPr bwMode="auto">
          <a:xfrm>
            <a:off x="304800" y="1219200"/>
            <a:ext cx="2692400" cy="701675"/>
          </a:xfrm>
          <a:prstGeom prst="rect">
            <a:avLst/>
          </a:prstGeom>
          <a:noFill/>
          <a:ln w="9525">
            <a:noFill/>
            <a:miter lim="800000"/>
            <a:headEnd/>
            <a:tailEnd/>
          </a:ln>
        </p:spPr>
        <p:txBody>
          <a:bodyPr>
            <a:spAutoFit/>
          </a:bodyPr>
          <a:lstStyle/>
          <a:p>
            <a:pPr defTabSz="3448050"/>
            <a:r>
              <a:rPr lang="en-US" sz="2000" b="1">
                <a:solidFill>
                  <a:srgbClr val="000066"/>
                </a:solidFill>
              </a:rPr>
              <a:t>Decision Support System</a:t>
            </a:r>
          </a:p>
        </p:txBody>
      </p:sp>
      <p:sp>
        <p:nvSpPr>
          <p:cNvPr id="93193" name="Rectangle 9"/>
          <p:cNvSpPr>
            <a:spLocks noChangeArrowheads="1"/>
          </p:cNvSpPr>
          <p:nvPr/>
        </p:nvSpPr>
        <p:spPr bwMode="auto">
          <a:xfrm>
            <a:off x="533400" y="2454275"/>
            <a:ext cx="8135938" cy="2706688"/>
          </a:xfrm>
          <a:prstGeom prst="rect">
            <a:avLst/>
          </a:prstGeom>
          <a:solidFill>
            <a:srgbClr val="CCFFFF"/>
          </a:solidFill>
          <a:ln w="9525">
            <a:solidFill>
              <a:schemeClr val="tx1"/>
            </a:solidFill>
            <a:miter lim="800000"/>
            <a:headEnd/>
            <a:tailEnd/>
          </a:ln>
        </p:spPr>
        <p:txBody>
          <a:bodyPr wrap="none" anchor="ctr"/>
          <a:lstStyle/>
          <a:p>
            <a:endParaRPr lang="en-US" sz="2000">
              <a:solidFill>
                <a:srgbClr val="3333FF"/>
              </a:solidFill>
            </a:endParaRPr>
          </a:p>
        </p:txBody>
      </p:sp>
      <p:sp>
        <p:nvSpPr>
          <p:cNvPr id="93194" name="Text Box 10"/>
          <p:cNvSpPr txBox="1">
            <a:spLocks noChangeArrowheads="1"/>
          </p:cNvSpPr>
          <p:nvPr/>
        </p:nvSpPr>
        <p:spPr bwMode="auto">
          <a:xfrm>
            <a:off x="2514600" y="2105025"/>
            <a:ext cx="4678363" cy="366713"/>
          </a:xfrm>
          <a:prstGeom prst="rect">
            <a:avLst/>
          </a:prstGeom>
          <a:noFill/>
          <a:ln w="9525">
            <a:noFill/>
            <a:miter lim="800000"/>
            <a:headEnd/>
            <a:tailEnd/>
          </a:ln>
        </p:spPr>
        <p:txBody>
          <a:bodyPr>
            <a:spAutoFit/>
          </a:bodyPr>
          <a:lstStyle/>
          <a:p>
            <a:pPr defTabSz="3448050"/>
            <a:r>
              <a:rPr lang="en-US" sz="2000" b="1">
                <a:solidFill>
                  <a:srgbClr val="000066"/>
                </a:solidFill>
              </a:rPr>
              <a:t>Modeling Framework</a:t>
            </a:r>
          </a:p>
        </p:txBody>
      </p:sp>
      <p:sp>
        <p:nvSpPr>
          <p:cNvPr id="93195" name="AutoShape 12"/>
          <p:cNvSpPr>
            <a:spLocks noChangeArrowheads="1"/>
          </p:cNvSpPr>
          <p:nvPr/>
        </p:nvSpPr>
        <p:spPr bwMode="auto">
          <a:xfrm>
            <a:off x="2895600" y="3925888"/>
            <a:ext cx="720725" cy="382587"/>
          </a:xfrm>
          <a:prstGeom prst="rightArrow">
            <a:avLst>
              <a:gd name="adj1" fmla="val 50000"/>
              <a:gd name="adj2" fmla="val 47095"/>
            </a:avLst>
          </a:prstGeom>
          <a:solidFill>
            <a:schemeClr val="accent1"/>
          </a:solidFill>
          <a:ln w="9525">
            <a:solidFill>
              <a:schemeClr val="tx1"/>
            </a:solidFill>
            <a:miter lim="800000"/>
            <a:headEnd/>
            <a:tailEnd/>
          </a:ln>
        </p:spPr>
        <p:txBody>
          <a:bodyPr wrap="none" anchor="ctr"/>
          <a:lstStyle/>
          <a:p>
            <a:pPr algn="l"/>
            <a:endParaRPr lang="en-US" sz="2000">
              <a:solidFill>
                <a:srgbClr val="3333FF"/>
              </a:solidFill>
            </a:endParaRPr>
          </a:p>
        </p:txBody>
      </p:sp>
      <p:sp>
        <p:nvSpPr>
          <p:cNvPr id="93196" name="AutoShape 13"/>
          <p:cNvSpPr>
            <a:spLocks noChangeArrowheads="1"/>
          </p:cNvSpPr>
          <p:nvPr/>
        </p:nvSpPr>
        <p:spPr bwMode="auto">
          <a:xfrm>
            <a:off x="5757863" y="3925888"/>
            <a:ext cx="720725" cy="382587"/>
          </a:xfrm>
          <a:prstGeom prst="rightArrow">
            <a:avLst>
              <a:gd name="adj1" fmla="val 50000"/>
              <a:gd name="adj2" fmla="val 47095"/>
            </a:avLst>
          </a:prstGeom>
          <a:solidFill>
            <a:schemeClr val="accent1"/>
          </a:solidFill>
          <a:ln w="9525">
            <a:solidFill>
              <a:schemeClr val="tx1"/>
            </a:solidFill>
            <a:miter lim="800000"/>
            <a:headEnd/>
            <a:tailEnd/>
          </a:ln>
        </p:spPr>
        <p:txBody>
          <a:bodyPr wrap="none" anchor="ctr"/>
          <a:lstStyle/>
          <a:p>
            <a:pPr algn="l"/>
            <a:endParaRPr lang="en-US" sz="2000">
              <a:solidFill>
                <a:srgbClr val="3333FF"/>
              </a:solidFill>
            </a:endParaRPr>
          </a:p>
        </p:txBody>
      </p:sp>
      <p:sp>
        <p:nvSpPr>
          <p:cNvPr id="1863697" name="Text Box 17"/>
          <p:cNvSpPr txBox="1">
            <a:spLocks noChangeArrowheads="1"/>
          </p:cNvSpPr>
          <p:nvPr/>
        </p:nvSpPr>
        <p:spPr bwMode="auto">
          <a:xfrm>
            <a:off x="3867150" y="2495550"/>
            <a:ext cx="1858963" cy="641350"/>
          </a:xfrm>
          <a:prstGeom prst="rect">
            <a:avLst/>
          </a:prstGeom>
          <a:noFill/>
          <a:ln w="9525">
            <a:noFill/>
            <a:miter lim="800000"/>
            <a:headEnd/>
            <a:tailEnd/>
          </a:ln>
        </p:spPr>
        <p:txBody>
          <a:bodyPr wrap="none">
            <a:spAutoFit/>
          </a:bodyPr>
          <a:lstStyle/>
          <a:p>
            <a:pPr defTabSz="3448050"/>
            <a:r>
              <a:rPr lang="en-US" sz="2000" b="1" dirty="0" smtClean="0">
                <a:solidFill>
                  <a:srgbClr val="FF0000"/>
                </a:solidFill>
              </a:rPr>
              <a:t>CMAQ</a:t>
            </a:r>
            <a:endParaRPr lang="en-US" sz="2000" b="1" dirty="0">
              <a:solidFill>
                <a:srgbClr val="FF0000"/>
              </a:solidFill>
            </a:endParaRPr>
          </a:p>
          <a:p>
            <a:pPr defTabSz="3448050"/>
            <a:r>
              <a:rPr lang="en-US" sz="1600" b="1" dirty="0">
                <a:solidFill>
                  <a:srgbClr val="3333FF"/>
                </a:solidFill>
              </a:rPr>
              <a:t>Air Quality Model</a:t>
            </a:r>
          </a:p>
        </p:txBody>
      </p:sp>
      <p:sp>
        <p:nvSpPr>
          <p:cNvPr id="1863698" name="Text Box 18"/>
          <p:cNvSpPr txBox="1">
            <a:spLocks noChangeArrowheads="1"/>
          </p:cNvSpPr>
          <p:nvPr/>
        </p:nvSpPr>
        <p:spPr bwMode="auto">
          <a:xfrm>
            <a:off x="6351588" y="2501900"/>
            <a:ext cx="2308225" cy="641350"/>
          </a:xfrm>
          <a:prstGeom prst="rect">
            <a:avLst/>
          </a:prstGeom>
          <a:noFill/>
          <a:ln w="9525">
            <a:noFill/>
            <a:miter lim="800000"/>
            <a:headEnd/>
            <a:tailEnd/>
          </a:ln>
        </p:spPr>
        <p:txBody>
          <a:bodyPr wrap="none">
            <a:spAutoFit/>
          </a:bodyPr>
          <a:lstStyle/>
          <a:p>
            <a:pPr defTabSz="3448050"/>
            <a:r>
              <a:rPr lang="en-US" sz="2000" b="1" dirty="0" err="1">
                <a:solidFill>
                  <a:srgbClr val="FF0000"/>
                </a:solidFill>
              </a:rPr>
              <a:t>BenMAP</a:t>
            </a:r>
            <a:endParaRPr lang="en-US" sz="2000" b="1" dirty="0">
              <a:solidFill>
                <a:srgbClr val="FF0000"/>
              </a:solidFill>
            </a:endParaRPr>
          </a:p>
          <a:p>
            <a:pPr defTabSz="3448050"/>
            <a:r>
              <a:rPr lang="en-US" sz="1600" b="1" dirty="0">
                <a:solidFill>
                  <a:srgbClr val="3333FF"/>
                </a:solidFill>
              </a:rPr>
              <a:t>Health Benefits Model</a:t>
            </a:r>
          </a:p>
        </p:txBody>
      </p:sp>
      <p:sp>
        <p:nvSpPr>
          <p:cNvPr id="93201" name="AutoShape 21"/>
          <p:cNvSpPr>
            <a:spLocks noChangeArrowheads="1"/>
          </p:cNvSpPr>
          <p:nvPr/>
        </p:nvSpPr>
        <p:spPr bwMode="auto">
          <a:xfrm>
            <a:off x="3581400" y="1489075"/>
            <a:ext cx="482600" cy="660400"/>
          </a:xfrm>
          <a:prstGeom prst="downArrow">
            <a:avLst>
              <a:gd name="adj1" fmla="val 50000"/>
              <a:gd name="adj2" fmla="val 34211"/>
            </a:avLst>
          </a:prstGeom>
          <a:solidFill>
            <a:schemeClr val="accent1"/>
          </a:solidFill>
          <a:ln w="9525">
            <a:solidFill>
              <a:schemeClr val="tx1"/>
            </a:solidFill>
            <a:miter lim="800000"/>
            <a:headEnd/>
            <a:tailEnd/>
          </a:ln>
        </p:spPr>
        <p:txBody>
          <a:bodyPr vert="eaVert" wrap="none" anchor="ctr"/>
          <a:lstStyle/>
          <a:p>
            <a:pPr algn="l"/>
            <a:endParaRPr lang="en-US" sz="2000">
              <a:solidFill>
                <a:srgbClr val="3333FF"/>
              </a:solidFill>
            </a:endParaRPr>
          </a:p>
        </p:txBody>
      </p:sp>
      <p:sp>
        <p:nvSpPr>
          <p:cNvPr id="93202" name="AutoShape 22"/>
          <p:cNvSpPr>
            <a:spLocks noChangeArrowheads="1"/>
          </p:cNvSpPr>
          <p:nvPr/>
        </p:nvSpPr>
        <p:spPr bwMode="auto">
          <a:xfrm>
            <a:off x="5600700" y="1501775"/>
            <a:ext cx="508000" cy="635000"/>
          </a:xfrm>
          <a:prstGeom prst="upArrow">
            <a:avLst>
              <a:gd name="adj1" fmla="val 50000"/>
              <a:gd name="adj2" fmla="val 31250"/>
            </a:avLst>
          </a:prstGeom>
          <a:solidFill>
            <a:schemeClr val="accent1"/>
          </a:solidFill>
          <a:ln w="9525">
            <a:solidFill>
              <a:schemeClr val="tx1"/>
            </a:solidFill>
            <a:miter lim="800000"/>
            <a:headEnd/>
            <a:tailEnd/>
          </a:ln>
        </p:spPr>
        <p:txBody>
          <a:bodyPr vert="eaVert" wrap="none" anchor="ctr"/>
          <a:lstStyle/>
          <a:p>
            <a:pPr algn="l"/>
            <a:endParaRPr lang="en-US" sz="2000">
              <a:solidFill>
                <a:srgbClr val="3333FF"/>
              </a:solidFill>
            </a:endParaRPr>
          </a:p>
        </p:txBody>
      </p:sp>
      <p:sp>
        <p:nvSpPr>
          <p:cNvPr id="54293" name="Text Box 23"/>
          <p:cNvSpPr txBox="1">
            <a:spLocks noChangeArrowheads="1"/>
          </p:cNvSpPr>
          <p:nvPr/>
        </p:nvSpPr>
        <p:spPr bwMode="auto">
          <a:xfrm>
            <a:off x="2879725" y="914400"/>
            <a:ext cx="4206875" cy="396875"/>
          </a:xfrm>
          <a:prstGeom prst="rect">
            <a:avLst/>
          </a:prstGeom>
          <a:solidFill>
            <a:schemeClr val="bg1">
              <a:lumMod val="95000"/>
            </a:schemeClr>
          </a:solidFill>
          <a:ln w="9525">
            <a:noFill/>
            <a:miter lim="800000"/>
            <a:headEnd/>
            <a:tailEnd/>
          </a:ln>
        </p:spPr>
        <p:txBody>
          <a:bodyPr>
            <a:spAutoFit/>
          </a:bodyPr>
          <a:lstStyle/>
          <a:p>
            <a:pPr defTabSz="3448050">
              <a:defRPr/>
            </a:pPr>
            <a:r>
              <a:rPr lang="en-US" sz="2000" b="1" dirty="0">
                <a:solidFill>
                  <a:srgbClr val="000066"/>
                </a:solidFill>
                <a:latin typeface="Arial" pitchFamily="34" charset="0"/>
              </a:rPr>
              <a:t>Decision-maker/Analyst</a:t>
            </a:r>
          </a:p>
        </p:txBody>
      </p:sp>
      <p:sp>
        <p:nvSpPr>
          <p:cNvPr id="93204" name="Text Box 24"/>
          <p:cNvSpPr txBox="1">
            <a:spLocks noChangeArrowheads="1"/>
          </p:cNvSpPr>
          <p:nvPr/>
        </p:nvSpPr>
        <p:spPr bwMode="auto">
          <a:xfrm rot="-5400000">
            <a:off x="3763962" y="1570038"/>
            <a:ext cx="854075" cy="304800"/>
          </a:xfrm>
          <a:prstGeom prst="rect">
            <a:avLst/>
          </a:prstGeom>
          <a:noFill/>
          <a:ln w="9525">
            <a:noFill/>
            <a:miter lim="800000"/>
            <a:headEnd/>
            <a:tailEnd/>
          </a:ln>
        </p:spPr>
        <p:txBody>
          <a:bodyPr wrap="none">
            <a:spAutoFit/>
          </a:bodyPr>
          <a:lstStyle/>
          <a:p>
            <a:pPr algn="l"/>
            <a:r>
              <a:rPr lang="en-US" sz="1400" b="1">
                <a:solidFill>
                  <a:srgbClr val="000066"/>
                </a:solidFill>
              </a:rPr>
              <a:t>Policies</a:t>
            </a:r>
          </a:p>
        </p:txBody>
      </p:sp>
      <p:sp>
        <p:nvSpPr>
          <p:cNvPr id="93205" name="Text Box 25"/>
          <p:cNvSpPr txBox="1">
            <a:spLocks noChangeArrowheads="1"/>
          </p:cNvSpPr>
          <p:nvPr/>
        </p:nvSpPr>
        <p:spPr bwMode="auto">
          <a:xfrm rot="-5400000">
            <a:off x="5821362" y="1570038"/>
            <a:ext cx="854075" cy="304800"/>
          </a:xfrm>
          <a:prstGeom prst="rect">
            <a:avLst/>
          </a:prstGeom>
          <a:noFill/>
          <a:ln w="9525">
            <a:noFill/>
            <a:miter lim="800000"/>
            <a:headEnd/>
            <a:tailEnd/>
          </a:ln>
        </p:spPr>
        <p:txBody>
          <a:bodyPr wrap="none">
            <a:spAutoFit/>
          </a:bodyPr>
          <a:lstStyle/>
          <a:p>
            <a:pPr algn="l"/>
            <a:r>
              <a:rPr lang="en-US" sz="1400" b="1">
                <a:solidFill>
                  <a:srgbClr val="000066"/>
                </a:solidFill>
              </a:rPr>
              <a:t>Impacts</a:t>
            </a:r>
          </a:p>
        </p:txBody>
      </p:sp>
      <p:sp>
        <p:nvSpPr>
          <p:cNvPr id="1863708" name="Rectangle 28"/>
          <p:cNvSpPr>
            <a:spLocks noChangeArrowheads="1"/>
          </p:cNvSpPr>
          <p:nvPr/>
        </p:nvSpPr>
        <p:spPr bwMode="auto">
          <a:xfrm>
            <a:off x="533400" y="6003925"/>
            <a:ext cx="2362200" cy="701675"/>
          </a:xfrm>
          <a:prstGeom prst="rect">
            <a:avLst/>
          </a:prstGeom>
          <a:noFill/>
          <a:ln w="9525">
            <a:noFill/>
            <a:miter lim="800000"/>
            <a:headEnd/>
            <a:tailEnd/>
          </a:ln>
        </p:spPr>
        <p:txBody>
          <a:bodyPr>
            <a:spAutoFit/>
          </a:bodyPr>
          <a:lstStyle/>
          <a:p>
            <a:r>
              <a:rPr lang="en-US" sz="2000" b="1" dirty="0">
                <a:solidFill>
                  <a:srgbClr val="0000FF"/>
                </a:solidFill>
              </a:rPr>
              <a:t>Emissions Control</a:t>
            </a:r>
          </a:p>
        </p:txBody>
      </p:sp>
      <p:sp>
        <p:nvSpPr>
          <p:cNvPr id="1863709" name="Rectangle 29"/>
          <p:cNvSpPr>
            <a:spLocks noChangeArrowheads="1"/>
          </p:cNvSpPr>
          <p:nvPr/>
        </p:nvSpPr>
        <p:spPr bwMode="auto">
          <a:xfrm>
            <a:off x="3657600" y="6080125"/>
            <a:ext cx="2362200" cy="701675"/>
          </a:xfrm>
          <a:prstGeom prst="rect">
            <a:avLst/>
          </a:prstGeom>
          <a:noFill/>
          <a:ln w="9525">
            <a:noFill/>
            <a:miter lim="800000"/>
            <a:headEnd/>
            <a:tailEnd/>
          </a:ln>
        </p:spPr>
        <p:txBody>
          <a:bodyPr>
            <a:spAutoFit/>
          </a:bodyPr>
          <a:lstStyle/>
          <a:p>
            <a:r>
              <a:rPr lang="en-US" sz="2000" b="1">
                <a:solidFill>
                  <a:srgbClr val="0000FF"/>
                </a:solidFill>
              </a:rPr>
              <a:t>Air Quality Benefit</a:t>
            </a:r>
          </a:p>
        </p:txBody>
      </p:sp>
      <p:sp>
        <p:nvSpPr>
          <p:cNvPr id="1863710" name="Rectangle 30"/>
          <p:cNvSpPr>
            <a:spLocks noChangeArrowheads="1"/>
          </p:cNvSpPr>
          <p:nvPr/>
        </p:nvSpPr>
        <p:spPr bwMode="auto">
          <a:xfrm>
            <a:off x="6477000" y="6064250"/>
            <a:ext cx="2362200" cy="701675"/>
          </a:xfrm>
          <a:prstGeom prst="rect">
            <a:avLst/>
          </a:prstGeom>
          <a:noFill/>
          <a:ln w="9525">
            <a:noFill/>
            <a:miter lim="800000"/>
            <a:headEnd/>
            <a:tailEnd/>
          </a:ln>
        </p:spPr>
        <p:txBody>
          <a:bodyPr>
            <a:spAutoFit/>
          </a:bodyPr>
          <a:lstStyle/>
          <a:p>
            <a:r>
              <a:rPr lang="en-US" sz="2000" b="1">
                <a:solidFill>
                  <a:srgbClr val="0000FF"/>
                </a:solidFill>
              </a:rPr>
              <a:t>Health </a:t>
            </a:r>
          </a:p>
          <a:p>
            <a:r>
              <a:rPr lang="en-US" sz="2000" b="1">
                <a:solidFill>
                  <a:srgbClr val="0000FF"/>
                </a:solidFill>
              </a:rPr>
              <a:t>Benefit</a:t>
            </a:r>
          </a:p>
        </p:txBody>
      </p:sp>
      <p:sp>
        <p:nvSpPr>
          <p:cNvPr id="93209" name="Line 31"/>
          <p:cNvSpPr>
            <a:spLocks noChangeShapeType="1"/>
          </p:cNvSpPr>
          <p:nvPr/>
        </p:nvSpPr>
        <p:spPr bwMode="auto">
          <a:xfrm flipH="1">
            <a:off x="2590800" y="6346825"/>
            <a:ext cx="1447800" cy="0"/>
          </a:xfrm>
          <a:prstGeom prst="line">
            <a:avLst/>
          </a:prstGeom>
          <a:noFill/>
          <a:ln w="57150">
            <a:solidFill>
              <a:srgbClr val="FF0000"/>
            </a:solidFill>
            <a:round/>
            <a:headEnd type="triangle" w="med" len="med"/>
            <a:tailEnd/>
          </a:ln>
        </p:spPr>
        <p:txBody>
          <a:bodyPr/>
          <a:lstStyle/>
          <a:p>
            <a:endParaRPr lang="en-US">
              <a:solidFill>
                <a:srgbClr val="000000"/>
              </a:solidFill>
            </a:endParaRPr>
          </a:p>
        </p:txBody>
      </p:sp>
      <p:sp>
        <p:nvSpPr>
          <p:cNvPr id="93210" name="Line 32"/>
          <p:cNvSpPr>
            <a:spLocks noChangeShapeType="1"/>
          </p:cNvSpPr>
          <p:nvPr/>
        </p:nvSpPr>
        <p:spPr bwMode="auto">
          <a:xfrm flipH="1">
            <a:off x="5638800" y="6324600"/>
            <a:ext cx="1447800" cy="22225"/>
          </a:xfrm>
          <a:prstGeom prst="line">
            <a:avLst/>
          </a:prstGeom>
          <a:noFill/>
          <a:ln w="57150">
            <a:solidFill>
              <a:srgbClr val="FF0000"/>
            </a:solidFill>
            <a:round/>
            <a:headEnd type="triangle" w="med" len="med"/>
            <a:tailEnd/>
          </a:ln>
        </p:spPr>
        <p:txBody>
          <a:bodyPr/>
          <a:lstStyle/>
          <a:p>
            <a:endParaRPr lang="en-US">
              <a:solidFill>
                <a:srgbClr val="000000"/>
              </a:solidFill>
            </a:endParaRPr>
          </a:p>
        </p:txBody>
      </p:sp>
      <p:sp>
        <p:nvSpPr>
          <p:cNvPr id="93211" name="Text Box 19"/>
          <p:cNvSpPr txBox="1">
            <a:spLocks noChangeArrowheads="1"/>
          </p:cNvSpPr>
          <p:nvPr/>
        </p:nvSpPr>
        <p:spPr bwMode="auto">
          <a:xfrm>
            <a:off x="5715000" y="3995738"/>
            <a:ext cx="823913" cy="244475"/>
          </a:xfrm>
          <a:prstGeom prst="rect">
            <a:avLst/>
          </a:prstGeom>
          <a:noFill/>
          <a:ln w="9525">
            <a:noFill/>
            <a:miter lim="800000"/>
            <a:headEnd/>
            <a:tailEnd/>
          </a:ln>
        </p:spPr>
        <p:txBody>
          <a:bodyPr wrap="none">
            <a:spAutoFit/>
          </a:bodyPr>
          <a:lstStyle/>
          <a:p>
            <a:pPr defTabSz="3448050"/>
            <a:r>
              <a:rPr lang="en-US" sz="1000" b="1">
                <a:solidFill>
                  <a:srgbClr val="3333FF"/>
                </a:solidFill>
              </a:rPr>
              <a:t>Air Quality</a:t>
            </a:r>
          </a:p>
        </p:txBody>
      </p:sp>
      <p:sp>
        <p:nvSpPr>
          <p:cNvPr id="93212" name="Text Box 20"/>
          <p:cNvSpPr txBox="1">
            <a:spLocks noChangeArrowheads="1"/>
          </p:cNvSpPr>
          <p:nvPr/>
        </p:nvSpPr>
        <p:spPr bwMode="auto">
          <a:xfrm>
            <a:off x="2832100" y="3994150"/>
            <a:ext cx="815975" cy="244475"/>
          </a:xfrm>
          <a:prstGeom prst="rect">
            <a:avLst/>
          </a:prstGeom>
          <a:noFill/>
          <a:ln w="9525">
            <a:noFill/>
            <a:miter lim="800000"/>
            <a:headEnd/>
            <a:tailEnd/>
          </a:ln>
        </p:spPr>
        <p:txBody>
          <a:bodyPr wrap="none">
            <a:spAutoFit/>
          </a:bodyPr>
          <a:lstStyle/>
          <a:p>
            <a:pPr defTabSz="3448050"/>
            <a:r>
              <a:rPr lang="en-US" sz="1000" b="1">
                <a:solidFill>
                  <a:srgbClr val="3333FF"/>
                </a:solidFill>
              </a:rPr>
              <a:t>Emissions</a:t>
            </a:r>
          </a:p>
        </p:txBody>
      </p:sp>
      <p:sp>
        <p:nvSpPr>
          <p:cNvPr id="93213" name="Text Box 35"/>
          <p:cNvSpPr txBox="1">
            <a:spLocks noChangeArrowheads="1"/>
          </p:cNvSpPr>
          <p:nvPr/>
        </p:nvSpPr>
        <p:spPr bwMode="auto">
          <a:xfrm>
            <a:off x="504825" y="4908550"/>
            <a:ext cx="2270125" cy="246063"/>
          </a:xfrm>
          <a:prstGeom prst="rect">
            <a:avLst/>
          </a:prstGeom>
          <a:noFill/>
          <a:ln w="9525">
            <a:noFill/>
            <a:miter lim="800000"/>
            <a:headEnd/>
            <a:tailEnd/>
          </a:ln>
        </p:spPr>
        <p:txBody>
          <a:bodyPr wrap="none">
            <a:spAutoFit/>
          </a:bodyPr>
          <a:lstStyle/>
          <a:p>
            <a:pPr algn="l"/>
            <a:r>
              <a:rPr lang="en-US" sz="1000" b="1" dirty="0">
                <a:solidFill>
                  <a:srgbClr val="000000"/>
                </a:solidFill>
              </a:rPr>
              <a:t>Air Pollution Abatement Cost Tool</a:t>
            </a:r>
          </a:p>
        </p:txBody>
      </p:sp>
      <p:sp>
        <p:nvSpPr>
          <p:cNvPr id="93214" name="Text Box 36"/>
          <p:cNvSpPr txBox="1">
            <a:spLocks noChangeArrowheads="1"/>
          </p:cNvSpPr>
          <p:nvPr/>
        </p:nvSpPr>
        <p:spPr bwMode="auto">
          <a:xfrm>
            <a:off x="3409950" y="4937125"/>
            <a:ext cx="2647950" cy="244475"/>
          </a:xfrm>
          <a:prstGeom prst="rect">
            <a:avLst/>
          </a:prstGeom>
          <a:noFill/>
          <a:ln w="9525">
            <a:noFill/>
            <a:miter lim="800000"/>
            <a:headEnd/>
            <a:tailEnd/>
          </a:ln>
        </p:spPr>
        <p:txBody>
          <a:bodyPr wrap="none">
            <a:spAutoFit/>
          </a:bodyPr>
          <a:lstStyle/>
          <a:p>
            <a:pPr algn="l"/>
            <a:r>
              <a:rPr lang="en-US" sz="1000" b="1">
                <a:solidFill>
                  <a:srgbClr val="000000"/>
                </a:solidFill>
              </a:rPr>
              <a:t>Community Multi-scale Air Quality Model</a:t>
            </a:r>
          </a:p>
        </p:txBody>
      </p:sp>
      <p:sp>
        <p:nvSpPr>
          <p:cNvPr id="93215" name="Text Box 37"/>
          <p:cNvSpPr txBox="1">
            <a:spLocks noChangeArrowheads="1"/>
          </p:cNvSpPr>
          <p:nvPr/>
        </p:nvSpPr>
        <p:spPr bwMode="auto">
          <a:xfrm>
            <a:off x="6907213" y="4876800"/>
            <a:ext cx="1474787" cy="244475"/>
          </a:xfrm>
          <a:prstGeom prst="rect">
            <a:avLst/>
          </a:prstGeom>
          <a:noFill/>
          <a:ln w="9525">
            <a:noFill/>
            <a:miter lim="800000"/>
            <a:headEnd/>
            <a:tailEnd/>
          </a:ln>
        </p:spPr>
        <p:txBody>
          <a:bodyPr wrap="none">
            <a:spAutoFit/>
          </a:bodyPr>
          <a:lstStyle/>
          <a:p>
            <a:pPr algn="l"/>
            <a:r>
              <a:rPr lang="en-US" sz="1000" b="1">
                <a:solidFill>
                  <a:srgbClr val="000000"/>
                </a:solidFill>
              </a:rPr>
              <a:t>Benefit Mapping Tool</a:t>
            </a:r>
          </a:p>
        </p:txBody>
      </p:sp>
      <p:sp>
        <p:nvSpPr>
          <p:cNvPr id="93216" name="Rectangle 11"/>
          <p:cNvSpPr txBox="1">
            <a:spLocks noChangeArrowheads="1"/>
          </p:cNvSpPr>
          <p:nvPr/>
        </p:nvSpPr>
        <p:spPr bwMode="auto">
          <a:xfrm>
            <a:off x="0" y="152400"/>
            <a:ext cx="9144000" cy="609600"/>
          </a:xfrm>
          <a:prstGeom prst="rect">
            <a:avLst/>
          </a:prstGeom>
          <a:solidFill>
            <a:srgbClr val="FFFFCC"/>
          </a:solidFill>
          <a:ln w="38100">
            <a:solidFill>
              <a:srgbClr val="000000"/>
            </a:solidFill>
            <a:miter lim="800000"/>
            <a:headEnd/>
            <a:tailEnd/>
          </a:ln>
        </p:spPr>
        <p:txBody>
          <a:bodyPr anchor="ctr"/>
          <a:lstStyle/>
          <a:p>
            <a:pPr lvl="1"/>
            <a:r>
              <a:rPr lang="en-US" sz="3200" b="1" i="1" dirty="0">
                <a:solidFill>
                  <a:srgbClr val="FF0000"/>
                </a:solidFill>
              </a:rPr>
              <a:t>Air Benefit &amp; Control Assessment </a:t>
            </a:r>
            <a:r>
              <a:rPr lang="en-US" sz="2800" b="1" i="1" dirty="0">
                <a:solidFill>
                  <a:srgbClr val="3333FF"/>
                </a:solidFill>
              </a:rPr>
              <a:t>(</a:t>
            </a:r>
            <a:r>
              <a:rPr lang="en-US" sz="2800" b="1" i="1" dirty="0" err="1" smtClean="0">
                <a:solidFill>
                  <a:srgbClr val="3333FF"/>
                </a:solidFill>
              </a:rPr>
              <a:t>ABaCAS</a:t>
            </a:r>
            <a:r>
              <a:rPr lang="en-US" sz="2800" b="1" i="1" dirty="0">
                <a:solidFill>
                  <a:srgbClr val="3333FF"/>
                </a:solidFill>
              </a:rPr>
              <a:t>)</a:t>
            </a:r>
            <a:endParaRPr lang="en-US" sz="3200" b="1" i="1" dirty="0">
              <a:solidFill>
                <a:srgbClr val="3333FF"/>
              </a:solidFill>
            </a:endParaRPr>
          </a:p>
        </p:txBody>
      </p:sp>
      <p:sp>
        <p:nvSpPr>
          <p:cNvPr id="93217" name="Text Box 16"/>
          <p:cNvSpPr txBox="1">
            <a:spLocks noChangeArrowheads="1"/>
          </p:cNvSpPr>
          <p:nvPr/>
        </p:nvSpPr>
        <p:spPr bwMode="auto">
          <a:xfrm>
            <a:off x="687264" y="2520950"/>
            <a:ext cx="2008435" cy="646331"/>
          </a:xfrm>
          <a:prstGeom prst="rect">
            <a:avLst/>
          </a:prstGeom>
          <a:noFill/>
          <a:ln w="9525">
            <a:noFill/>
            <a:miter lim="800000"/>
            <a:headEnd/>
            <a:tailEnd/>
          </a:ln>
        </p:spPr>
        <p:txBody>
          <a:bodyPr wrap="none">
            <a:spAutoFit/>
          </a:bodyPr>
          <a:lstStyle/>
          <a:p>
            <a:pPr defTabSz="3448050"/>
            <a:r>
              <a:rPr lang="en-US" sz="2000" b="1" dirty="0" err="1" smtClean="0">
                <a:solidFill>
                  <a:srgbClr val="FF0000"/>
                </a:solidFill>
              </a:rPr>
              <a:t>CoST</a:t>
            </a:r>
            <a:endParaRPr lang="en-US" sz="2000" b="1" dirty="0">
              <a:solidFill>
                <a:srgbClr val="FF0000"/>
              </a:solidFill>
            </a:endParaRPr>
          </a:p>
          <a:p>
            <a:pPr defTabSz="3448050"/>
            <a:r>
              <a:rPr lang="en-US" sz="1600" b="1" dirty="0">
                <a:solidFill>
                  <a:srgbClr val="3333FF"/>
                </a:solidFill>
              </a:rPr>
              <a:t>Cost </a:t>
            </a:r>
            <a:r>
              <a:rPr lang="en-US" sz="1600" b="1" dirty="0" smtClean="0">
                <a:solidFill>
                  <a:srgbClr val="3333FF"/>
                </a:solidFill>
              </a:rPr>
              <a:t>Analysis Tool</a:t>
            </a:r>
            <a:endParaRPr lang="en-US" sz="1600" b="1" dirty="0">
              <a:solidFill>
                <a:srgbClr val="3333FF"/>
              </a:solidFill>
            </a:endParaRPr>
          </a:p>
        </p:txBody>
      </p:sp>
      <p:sp>
        <p:nvSpPr>
          <p:cNvPr id="71716" name="Slide Number Placeholder 54"/>
          <p:cNvSpPr>
            <a:spLocks noGrp="1"/>
          </p:cNvSpPr>
          <p:nvPr>
            <p:ph type="sldNum" sz="quarter" idx="12"/>
          </p:nvPr>
        </p:nvSpPr>
        <p:spPr>
          <a:xfrm>
            <a:off x="7239000" y="6324600"/>
            <a:ext cx="1905000" cy="457200"/>
          </a:xfrm>
          <a:prstGeom prst="rect">
            <a:avLst/>
          </a:prstGeom>
        </p:spPr>
        <p:txBody>
          <a:bodyPr/>
          <a:lstStyle/>
          <a:p>
            <a:pPr>
              <a:defRPr/>
            </a:pPr>
            <a:fld id="{7AE50FE4-C57F-4B11-A792-6431A8BC66E5}" type="slidenum">
              <a:rPr lang="en-US" smtClean="0"/>
              <a:pPr>
                <a:defRPr/>
              </a:pPr>
              <a:t>13</a:t>
            </a:fld>
            <a:endParaRPr lang="en-US" smtClean="0"/>
          </a:p>
        </p:txBody>
      </p:sp>
      <p:sp>
        <p:nvSpPr>
          <p:cNvPr id="93221" name="Text Box 8"/>
          <p:cNvSpPr txBox="1">
            <a:spLocks noChangeArrowheads="1"/>
          </p:cNvSpPr>
          <p:nvPr/>
        </p:nvSpPr>
        <p:spPr bwMode="auto">
          <a:xfrm>
            <a:off x="6705600" y="1196975"/>
            <a:ext cx="2692400" cy="708025"/>
          </a:xfrm>
          <a:prstGeom prst="rect">
            <a:avLst/>
          </a:prstGeom>
          <a:noFill/>
          <a:ln w="9525">
            <a:noFill/>
            <a:miter lim="800000"/>
            <a:headEnd/>
            <a:tailEnd/>
          </a:ln>
        </p:spPr>
        <p:txBody>
          <a:bodyPr>
            <a:spAutoFit/>
          </a:bodyPr>
          <a:lstStyle/>
          <a:p>
            <a:pPr defTabSz="3448050"/>
            <a:r>
              <a:rPr lang="en-US" sz="2000" b="1" dirty="0">
                <a:solidFill>
                  <a:srgbClr val="000066"/>
                </a:solidFill>
              </a:rPr>
              <a:t>Integrated</a:t>
            </a:r>
          </a:p>
          <a:p>
            <a:pPr defTabSz="3448050"/>
            <a:r>
              <a:rPr lang="en-US" sz="2000" b="1" dirty="0">
                <a:solidFill>
                  <a:srgbClr val="000066"/>
                </a:solidFill>
              </a:rPr>
              <a:t>Assessment</a:t>
            </a:r>
          </a:p>
        </p:txBody>
      </p:sp>
      <p:pic>
        <p:nvPicPr>
          <p:cNvPr id="41" name="Picture 4" descr="pm25_epsi_avg_50add"/>
          <p:cNvPicPr>
            <a:picLocks noChangeAspect="1" noChangeArrowheads="1"/>
          </p:cNvPicPr>
          <p:nvPr/>
        </p:nvPicPr>
        <p:blipFill>
          <a:blip r:embed="rId3" cstate="print"/>
          <a:srcRect t="-1" b="6371"/>
          <a:stretch>
            <a:fillRect/>
          </a:stretch>
        </p:blipFill>
        <p:spPr bwMode="auto">
          <a:xfrm>
            <a:off x="3657600" y="3124200"/>
            <a:ext cx="2085806" cy="1752600"/>
          </a:xfrm>
          <a:prstGeom prst="rect">
            <a:avLst/>
          </a:prstGeom>
          <a:noFill/>
          <a:ln w="9525">
            <a:noFill/>
            <a:miter lim="800000"/>
            <a:headEnd/>
            <a:tailEnd/>
          </a:ln>
        </p:spPr>
      </p:pic>
      <p:pic>
        <p:nvPicPr>
          <p:cNvPr id="42" name="Picture 3"/>
          <p:cNvPicPr>
            <a:picLocks noChangeAspect="1" noChangeArrowheads="1"/>
          </p:cNvPicPr>
          <p:nvPr/>
        </p:nvPicPr>
        <p:blipFill>
          <a:blip r:embed="rId4" cstate="print"/>
          <a:srcRect l="24583" t="16667" r="20833" b="15333"/>
          <a:stretch>
            <a:fillRect/>
          </a:stretch>
        </p:blipFill>
        <p:spPr bwMode="auto">
          <a:xfrm>
            <a:off x="6629400" y="3352800"/>
            <a:ext cx="2004359" cy="1560646"/>
          </a:xfrm>
          <a:prstGeom prst="rect">
            <a:avLst/>
          </a:prstGeom>
          <a:noFill/>
          <a:ln w="9525">
            <a:noFill/>
            <a:miter lim="800000"/>
            <a:headEnd/>
            <a:tailEnd/>
          </a:ln>
        </p:spPr>
      </p:pic>
      <p:sp>
        <p:nvSpPr>
          <p:cNvPr id="39" name="Text Box 17"/>
          <p:cNvSpPr txBox="1">
            <a:spLocks noChangeArrowheads="1"/>
          </p:cNvSpPr>
          <p:nvPr/>
        </p:nvSpPr>
        <p:spPr bwMode="auto">
          <a:xfrm>
            <a:off x="3490729" y="2489597"/>
            <a:ext cx="2405246" cy="615553"/>
          </a:xfrm>
          <a:prstGeom prst="rect">
            <a:avLst/>
          </a:prstGeom>
          <a:solidFill>
            <a:srgbClr val="CCFFFF"/>
          </a:solidFill>
          <a:ln w="9525">
            <a:noFill/>
            <a:miter lim="800000"/>
            <a:headEnd/>
            <a:tailEnd/>
          </a:ln>
        </p:spPr>
        <p:txBody>
          <a:bodyPr wrap="square">
            <a:spAutoFit/>
          </a:bodyPr>
          <a:lstStyle/>
          <a:p>
            <a:pPr defTabSz="3448050"/>
            <a:r>
              <a:rPr lang="en-US" sz="2000" b="1" dirty="0" smtClean="0">
                <a:solidFill>
                  <a:srgbClr val="FF0000"/>
                </a:solidFill>
              </a:rPr>
              <a:t>RSM</a:t>
            </a:r>
            <a:endParaRPr lang="en-US" sz="2000" b="1" dirty="0">
              <a:solidFill>
                <a:srgbClr val="FF0000"/>
              </a:solidFill>
            </a:endParaRPr>
          </a:p>
          <a:p>
            <a:pPr defTabSz="3448050"/>
            <a:r>
              <a:rPr lang="en-US" sz="1400" b="1" dirty="0" smtClean="0">
                <a:solidFill>
                  <a:srgbClr val="3333FF"/>
                </a:solidFill>
              </a:rPr>
              <a:t>Response Surface </a:t>
            </a:r>
            <a:r>
              <a:rPr lang="en-US" sz="1400" b="1" dirty="0">
                <a:solidFill>
                  <a:srgbClr val="3333FF"/>
                </a:solidFill>
              </a:rPr>
              <a:t>Model</a:t>
            </a:r>
          </a:p>
        </p:txBody>
      </p:sp>
      <p:sp>
        <p:nvSpPr>
          <p:cNvPr id="40" name="Oval 39"/>
          <p:cNvSpPr>
            <a:spLocks noChangeArrowheads="1"/>
          </p:cNvSpPr>
          <p:nvPr/>
        </p:nvSpPr>
        <p:spPr bwMode="auto">
          <a:xfrm>
            <a:off x="3006969" y="2133600"/>
            <a:ext cx="3165231" cy="3505200"/>
          </a:xfrm>
          <a:prstGeom prst="ellipse">
            <a:avLst/>
          </a:prstGeom>
          <a:noFill/>
          <a:ln w="57150">
            <a:solidFill>
              <a:srgbClr val="FF9900"/>
            </a:solidFill>
            <a:round/>
            <a:headEnd/>
            <a:tailEnd/>
          </a:ln>
        </p:spPr>
        <p:txBody>
          <a:bodyPr wrap="none" anchor="ctr"/>
          <a:lstStyle/>
          <a:p>
            <a:pPr algn="l"/>
            <a:endParaRPr lang="en-US">
              <a:solidFill>
                <a:prstClr val="black"/>
              </a:solidFill>
              <a:latin typeface="Calibri"/>
            </a:endParaRPr>
          </a:p>
        </p:txBody>
      </p:sp>
      <p:pic>
        <p:nvPicPr>
          <p:cNvPr id="43" name="Picture 2"/>
          <p:cNvPicPr>
            <a:picLocks noChangeAspect="1" noChangeArrowheads="1"/>
          </p:cNvPicPr>
          <p:nvPr/>
        </p:nvPicPr>
        <p:blipFill>
          <a:blip r:embed="rId5" cstate="print"/>
          <a:srcRect l="23333" t="10391" r="9167" b="6478"/>
          <a:stretch>
            <a:fillRect/>
          </a:stretch>
        </p:blipFill>
        <p:spPr bwMode="auto">
          <a:xfrm>
            <a:off x="3657600" y="3124200"/>
            <a:ext cx="2057400" cy="1797538"/>
          </a:xfrm>
          <a:prstGeom prst="rect">
            <a:avLst/>
          </a:prstGeom>
          <a:noFill/>
          <a:ln w="9525">
            <a:noFill/>
            <a:miter lim="800000"/>
            <a:headEnd/>
            <a:tailEnd/>
          </a:ln>
        </p:spPr>
      </p:pic>
      <p:pic>
        <p:nvPicPr>
          <p:cNvPr id="44"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82340" y="3179420"/>
            <a:ext cx="2237060" cy="16211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4930" name="Picture 2" descr="https://encrypted-tbn0.google.com/images?q=tbn:ANd9GcSb8ak_yWOdB2A7gDSvwnCWu0716oQ1Ie4noh8R1ImMcwefFtLOCA"/>
          <p:cNvPicPr>
            <a:picLocks noChangeAspect="1" noChangeArrowheads="1"/>
          </p:cNvPicPr>
          <p:nvPr/>
        </p:nvPicPr>
        <p:blipFill>
          <a:blip r:embed="rId7" cstate="print"/>
          <a:srcRect/>
          <a:stretch>
            <a:fillRect/>
          </a:stretch>
        </p:blipFill>
        <p:spPr bwMode="auto">
          <a:xfrm>
            <a:off x="1828800" y="3962400"/>
            <a:ext cx="1012548" cy="851367"/>
          </a:xfrm>
          <a:prstGeom prst="rect">
            <a:avLst/>
          </a:prstGeom>
          <a:noFill/>
        </p:spPr>
      </p:pic>
      <p:pic>
        <p:nvPicPr>
          <p:cNvPr id="45" name="Picture 2"/>
          <p:cNvPicPr>
            <a:picLocks noChangeAspect="1" noChangeArrowheads="1"/>
          </p:cNvPicPr>
          <p:nvPr/>
        </p:nvPicPr>
        <p:blipFill>
          <a:blip r:embed="rId8" cstate="print"/>
          <a:srcRect l="48333" t="43333" r="36667" b="33334"/>
          <a:stretch>
            <a:fillRect/>
          </a:stretch>
        </p:blipFill>
        <p:spPr bwMode="auto">
          <a:xfrm>
            <a:off x="6511110" y="3162300"/>
            <a:ext cx="1058090" cy="1028699"/>
          </a:xfrm>
          <a:prstGeom prst="rect">
            <a:avLst/>
          </a:prstGeom>
          <a:noFill/>
          <a:ln w="9525">
            <a:noFill/>
            <a:miter lim="800000"/>
            <a:headEnd/>
            <a:tailEnd/>
          </a:ln>
        </p:spPr>
      </p:pic>
    </p:spTree>
    <p:extLst>
      <p:ext uri="{BB962C8B-B14F-4D97-AF65-F5344CB8AC3E}">
        <p14:creationId xmlns:p14="http://schemas.microsoft.com/office/powerpoint/2010/main" xmlns="" val="1249942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3217"/>
                                        </p:tgtEl>
                                        <p:attrNameLst>
                                          <p:attrName>style.visibility</p:attrName>
                                        </p:attrNameLst>
                                      </p:cBhvr>
                                      <p:to>
                                        <p:strVal val="visible"/>
                                      </p:to>
                                    </p:set>
                                    <p:animEffect transition="in" filter="blinds(horizontal)">
                                      <p:cBhvr>
                                        <p:cTn id="7" dur="1000"/>
                                        <p:tgtEl>
                                          <p:spTgt spid="93217"/>
                                        </p:tgtEl>
                                      </p:cBhvr>
                                    </p:animEffect>
                                  </p:childTnLst>
                                </p:cTn>
                              </p:par>
                              <p:par>
                                <p:cTn id="8" presetID="3" presetClass="entr" presetSubtype="10" fill="hold" nodeType="withEffect">
                                  <p:stCondLst>
                                    <p:cond delay="0"/>
                                  </p:stCondLst>
                                  <p:childTnLst>
                                    <p:set>
                                      <p:cBhvr>
                                        <p:cTn id="9" dur="1" fill="hold">
                                          <p:stCondLst>
                                            <p:cond delay="0"/>
                                          </p:stCondLst>
                                        </p:cTn>
                                        <p:tgtEl>
                                          <p:spTgt spid="2044930"/>
                                        </p:tgtEl>
                                        <p:attrNameLst>
                                          <p:attrName>style.visibility</p:attrName>
                                        </p:attrNameLst>
                                      </p:cBhvr>
                                      <p:to>
                                        <p:strVal val="visible"/>
                                      </p:to>
                                    </p:set>
                                    <p:animEffect transition="in" filter="blinds(horizontal)">
                                      <p:cBhvr>
                                        <p:cTn id="10" dur="500"/>
                                        <p:tgtEl>
                                          <p:spTgt spid="2044930"/>
                                        </p:tgtEl>
                                      </p:cBhvr>
                                    </p:animEffect>
                                  </p:childTnLst>
                                </p:cTn>
                              </p:par>
                              <p:par>
                                <p:cTn id="11" presetID="3" presetClass="entr" presetSubtype="1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linds(horizontal)">
                                      <p:cBhvr>
                                        <p:cTn id="13" dur="500"/>
                                        <p:tgtEl>
                                          <p:spTgt spid="44"/>
                                        </p:tgtEl>
                                      </p:cBhvr>
                                    </p:animEffect>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863708"/>
                                        </p:tgtEl>
                                        <p:attrNameLst>
                                          <p:attrName>style.visibility</p:attrName>
                                        </p:attrNameLst>
                                      </p:cBhvr>
                                      <p:to>
                                        <p:strVal val="visible"/>
                                      </p:to>
                                    </p:set>
                                    <p:anim calcmode="lin" valueType="num">
                                      <p:cBhvr additive="base">
                                        <p:cTn id="17" dur="1000" fill="hold"/>
                                        <p:tgtEl>
                                          <p:spTgt spid="1863708"/>
                                        </p:tgtEl>
                                        <p:attrNameLst>
                                          <p:attrName>ppt_x</p:attrName>
                                        </p:attrNameLst>
                                      </p:cBhvr>
                                      <p:tavLst>
                                        <p:tav tm="0">
                                          <p:val>
                                            <p:strVal val="#ppt_x"/>
                                          </p:val>
                                        </p:tav>
                                        <p:tav tm="100000">
                                          <p:val>
                                            <p:strVal val="#ppt_x"/>
                                          </p:val>
                                        </p:tav>
                                      </p:tavLst>
                                    </p:anim>
                                    <p:anim calcmode="lin" valueType="num">
                                      <p:cBhvr additive="base">
                                        <p:cTn id="18" dur="1000" fill="hold"/>
                                        <p:tgtEl>
                                          <p:spTgt spid="1863708"/>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3" presetClass="entr" presetSubtype="10" fill="hold" grpId="0" nodeType="afterEffect">
                                  <p:stCondLst>
                                    <p:cond delay="0"/>
                                  </p:stCondLst>
                                  <p:childTnLst>
                                    <p:set>
                                      <p:cBhvr>
                                        <p:cTn id="21" dur="1" fill="hold">
                                          <p:stCondLst>
                                            <p:cond delay="0"/>
                                          </p:stCondLst>
                                        </p:cTn>
                                        <p:tgtEl>
                                          <p:spTgt spid="1863697"/>
                                        </p:tgtEl>
                                        <p:attrNameLst>
                                          <p:attrName>style.visibility</p:attrName>
                                        </p:attrNameLst>
                                      </p:cBhvr>
                                      <p:to>
                                        <p:strVal val="visible"/>
                                      </p:to>
                                    </p:set>
                                    <p:animEffect transition="in" filter="blinds(horizontal)">
                                      <p:cBhvr>
                                        <p:cTn id="22" dur="1000"/>
                                        <p:tgtEl>
                                          <p:spTgt spid="1863697"/>
                                        </p:tgtEl>
                                      </p:cBhvr>
                                    </p:animEffect>
                                  </p:childTnLst>
                                </p:cTn>
                              </p:par>
                              <p:par>
                                <p:cTn id="23" presetID="3" presetClass="entr" presetSubtype="1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linds(horizontal)">
                                      <p:cBhvr>
                                        <p:cTn id="25" dur="500"/>
                                        <p:tgtEl>
                                          <p:spTgt spid="41"/>
                                        </p:tgtEl>
                                      </p:cBhvr>
                                    </p:animEffect>
                                  </p:childTnLst>
                                </p:cTn>
                              </p:par>
                            </p:childTnLst>
                          </p:cTn>
                        </p:par>
                        <p:par>
                          <p:cTn id="26" fill="hold">
                            <p:stCondLst>
                              <p:cond delay="3000"/>
                            </p:stCondLst>
                            <p:childTnLst>
                              <p:par>
                                <p:cTn id="27" presetID="2" presetClass="entr" presetSubtype="4" fill="hold" grpId="0" nodeType="afterEffect">
                                  <p:stCondLst>
                                    <p:cond delay="0"/>
                                  </p:stCondLst>
                                  <p:childTnLst>
                                    <p:set>
                                      <p:cBhvr>
                                        <p:cTn id="28" dur="1" fill="hold">
                                          <p:stCondLst>
                                            <p:cond delay="0"/>
                                          </p:stCondLst>
                                        </p:cTn>
                                        <p:tgtEl>
                                          <p:spTgt spid="1863709"/>
                                        </p:tgtEl>
                                        <p:attrNameLst>
                                          <p:attrName>style.visibility</p:attrName>
                                        </p:attrNameLst>
                                      </p:cBhvr>
                                      <p:to>
                                        <p:strVal val="visible"/>
                                      </p:to>
                                    </p:set>
                                    <p:anim calcmode="lin" valueType="num">
                                      <p:cBhvr additive="base">
                                        <p:cTn id="29" dur="1000" fill="hold"/>
                                        <p:tgtEl>
                                          <p:spTgt spid="1863709"/>
                                        </p:tgtEl>
                                        <p:attrNameLst>
                                          <p:attrName>ppt_x</p:attrName>
                                        </p:attrNameLst>
                                      </p:cBhvr>
                                      <p:tavLst>
                                        <p:tav tm="0">
                                          <p:val>
                                            <p:strVal val="#ppt_x"/>
                                          </p:val>
                                        </p:tav>
                                        <p:tav tm="100000">
                                          <p:val>
                                            <p:strVal val="#ppt_x"/>
                                          </p:val>
                                        </p:tav>
                                      </p:tavLst>
                                    </p:anim>
                                    <p:anim calcmode="lin" valueType="num">
                                      <p:cBhvr additive="base">
                                        <p:cTn id="30" dur="1000" fill="hold"/>
                                        <p:tgtEl>
                                          <p:spTgt spid="1863709"/>
                                        </p:tgtEl>
                                        <p:attrNameLst>
                                          <p:attrName>ppt_y</p:attrName>
                                        </p:attrNameLst>
                                      </p:cBhvr>
                                      <p:tavLst>
                                        <p:tav tm="0">
                                          <p:val>
                                            <p:strVal val="1+#ppt_h/2"/>
                                          </p:val>
                                        </p:tav>
                                        <p:tav tm="100000">
                                          <p:val>
                                            <p:strVal val="#ppt_y"/>
                                          </p:val>
                                        </p:tav>
                                      </p:tavLst>
                                    </p:anim>
                                  </p:childTnLst>
                                </p:cTn>
                              </p:par>
                            </p:childTnLst>
                          </p:cTn>
                        </p:par>
                        <p:par>
                          <p:cTn id="31" fill="hold">
                            <p:stCondLst>
                              <p:cond delay="4000"/>
                            </p:stCondLst>
                            <p:childTnLst>
                              <p:par>
                                <p:cTn id="32" presetID="3" presetClass="entr" presetSubtype="10" fill="hold" grpId="0" nodeType="afterEffect">
                                  <p:stCondLst>
                                    <p:cond delay="0"/>
                                  </p:stCondLst>
                                  <p:childTnLst>
                                    <p:set>
                                      <p:cBhvr>
                                        <p:cTn id="33" dur="1" fill="hold">
                                          <p:stCondLst>
                                            <p:cond delay="0"/>
                                          </p:stCondLst>
                                        </p:cTn>
                                        <p:tgtEl>
                                          <p:spTgt spid="1863698"/>
                                        </p:tgtEl>
                                        <p:attrNameLst>
                                          <p:attrName>style.visibility</p:attrName>
                                        </p:attrNameLst>
                                      </p:cBhvr>
                                      <p:to>
                                        <p:strVal val="visible"/>
                                      </p:to>
                                    </p:set>
                                    <p:animEffect transition="in" filter="blinds(horizontal)">
                                      <p:cBhvr>
                                        <p:cTn id="34" dur="1000"/>
                                        <p:tgtEl>
                                          <p:spTgt spid="1863698"/>
                                        </p:tgtEl>
                                      </p:cBhvr>
                                    </p:animEffect>
                                  </p:childTnLst>
                                </p:cTn>
                              </p:par>
                            </p:childTnLst>
                          </p:cTn>
                        </p:par>
                        <p:par>
                          <p:cTn id="35" fill="hold">
                            <p:stCondLst>
                              <p:cond delay="5000"/>
                            </p:stCondLst>
                            <p:childTnLst>
                              <p:par>
                                <p:cTn id="36" presetID="3" presetClass="entr" presetSubtype="10" fill="hold"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blinds(horizontal)">
                                      <p:cBhvr>
                                        <p:cTn id="38" dur="500"/>
                                        <p:tgtEl>
                                          <p:spTgt spid="45"/>
                                        </p:tgtEl>
                                      </p:cBhvr>
                                    </p:animEffect>
                                  </p:childTnLst>
                                </p:cTn>
                              </p:par>
                              <p:par>
                                <p:cTn id="39" presetID="3" presetClass="entr" presetSubtype="1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blinds(horizontal)">
                                      <p:cBhvr>
                                        <p:cTn id="41" dur="500"/>
                                        <p:tgtEl>
                                          <p:spTgt spid="42"/>
                                        </p:tgtEl>
                                      </p:cBhvr>
                                    </p:animEffect>
                                  </p:childTnLst>
                                </p:cTn>
                              </p:par>
                            </p:childTnLst>
                          </p:cTn>
                        </p:par>
                        <p:par>
                          <p:cTn id="42" fill="hold">
                            <p:stCondLst>
                              <p:cond delay="5500"/>
                            </p:stCondLst>
                            <p:childTnLst>
                              <p:par>
                                <p:cTn id="43" presetID="2" presetClass="entr" presetSubtype="4" fill="hold" grpId="0" nodeType="afterEffect">
                                  <p:stCondLst>
                                    <p:cond delay="0"/>
                                  </p:stCondLst>
                                  <p:childTnLst>
                                    <p:set>
                                      <p:cBhvr>
                                        <p:cTn id="44" dur="1" fill="hold">
                                          <p:stCondLst>
                                            <p:cond delay="0"/>
                                          </p:stCondLst>
                                        </p:cTn>
                                        <p:tgtEl>
                                          <p:spTgt spid="1863710"/>
                                        </p:tgtEl>
                                        <p:attrNameLst>
                                          <p:attrName>style.visibility</p:attrName>
                                        </p:attrNameLst>
                                      </p:cBhvr>
                                      <p:to>
                                        <p:strVal val="visible"/>
                                      </p:to>
                                    </p:set>
                                    <p:anim calcmode="lin" valueType="num">
                                      <p:cBhvr additive="base">
                                        <p:cTn id="45" dur="1000" fill="hold"/>
                                        <p:tgtEl>
                                          <p:spTgt spid="1863710"/>
                                        </p:tgtEl>
                                        <p:attrNameLst>
                                          <p:attrName>ppt_x</p:attrName>
                                        </p:attrNameLst>
                                      </p:cBhvr>
                                      <p:tavLst>
                                        <p:tav tm="0">
                                          <p:val>
                                            <p:strVal val="#ppt_x"/>
                                          </p:val>
                                        </p:tav>
                                        <p:tav tm="100000">
                                          <p:val>
                                            <p:strVal val="#ppt_x"/>
                                          </p:val>
                                        </p:tav>
                                      </p:tavLst>
                                    </p:anim>
                                    <p:anim calcmode="lin" valueType="num">
                                      <p:cBhvr additive="base">
                                        <p:cTn id="46" dur="1000" fill="hold"/>
                                        <p:tgtEl>
                                          <p:spTgt spid="18637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linds(horizontal)">
                                      <p:cBhvr>
                                        <p:cTn id="51" dur="500"/>
                                        <p:tgtEl>
                                          <p:spTgt spid="40"/>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linds(horizontal)">
                                      <p:cBhvr>
                                        <p:cTn id="56" dur="1000"/>
                                        <p:tgtEl>
                                          <p:spTgt spid="39"/>
                                        </p:tgtEl>
                                      </p:cBhvr>
                                    </p:animEffect>
                                  </p:childTnLst>
                                </p:cTn>
                              </p:par>
                              <p:par>
                                <p:cTn id="57" presetID="3" presetClass="entr" presetSubtype="10"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linds(horizontal)">
                                      <p:cBhvr>
                                        <p:cTn id="59"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697" grpId="0"/>
      <p:bldP spid="1863698" grpId="0"/>
      <p:bldP spid="1863708" grpId="0"/>
      <p:bldP spid="1863709" grpId="0"/>
      <p:bldP spid="1863710" grpId="0"/>
      <p:bldP spid="93217" grpId="0"/>
      <p:bldP spid="39"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40000"/>
          </a:schemeClr>
        </a:solidFill>
        <a:effectLst/>
      </p:bgPr>
    </p:bg>
    <p:spTree>
      <p:nvGrpSpPr>
        <p:cNvPr id="1" name=""/>
        <p:cNvGrpSpPr/>
        <p:nvPr/>
      </p:nvGrpSpPr>
      <p:grpSpPr>
        <a:xfrm>
          <a:off x="0" y="0"/>
          <a:ext cx="0" cy="0"/>
          <a:chOff x="0" y="0"/>
          <a:chExt cx="0" cy="0"/>
        </a:xfrm>
      </p:grpSpPr>
      <p:pic>
        <p:nvPicPr>
          <p:cNvPr id="46" name="Picture 4"/>
          <p:cNvPicPr>
            <a:picLocks noChangeAspect="1" noChangeArrowheads="1"/>
          </p:cNvPicPr>
          <p:nvPr/>
        </p:nvPicPr>
        <p:blipFill>
          <a:blip r:embed="rId3" cstate="print"/>
          <a:srcRect/>
          <a:stretch>
            <a:fillRect/>
          </a:stretch>
        </p:blipFill>
        <p:spPr bwMode="auto">
          <a:xfrm>
            <a:off x="358253" y="1325441"/>
            <a:ext cx="3665853" cy="2172252"/>
          </a:xfrm>
          <a:prstGeom prst="rect">
            <a:avLst/>
          </a:prstGeom>
          <a:noFill/>
          <a:ln w="9525">
            <a:noFill/>
            <a:miter lim="800000"/>
            <a:headEnd/>
            <a:tailEnd/>
          </a:ln>
        </p:spPr>
      </p:pic>
      <p:sp>
        <p:nvSpPr>
          <p:cNvPr id="7173" name="Rectangle 6"/>
          <p:cNvSpPr>
            <a:spLocks noChangeArrowheads="1"/>
          </p:cNvSpPr>
          <p:nvPr/>
        </p:nvSpPr>
        <p:spPr bwMode="auto">
          <a:xfrm>
            <a:off x="611362" y="914400"/>
            <a:ext cx="3302000" cy="400110"/>
          </a:xfrm>
          <a:prstGeom prst="rect">
            <a:avLst/>
          </a:prstGeom>
          <a:solidFill>
            <a:srgbClr val="FFFFCC"/>
          </a:solidFill>
          <a:ln w="9525">
            <a:solidFill>
              <a:schemeClr val="tx1"/>
            </a:solidFill>
            <a:miter lim="800000"/>
            <a:headEnd/>
            <a:tailEnd/>
          </a:ln>
        </p:spPr>
        <p:txBody>
          <a:bodyPr>
            <a:spAutoFit/>
          </a:bodyPr>
          <a:lstStyle/>
          <a:p>
            <a:pPr algn="l" eaLnBrk="0" hangingPunct="0">
              <a:spcBef>
                <a:spcPct val="50000"/>
              </a:spcBef>
            </a:pPr>
            <a:r>
              <a:rPr kumimoji="1" lang="en-US" altLang="en-US" sz="2000" b="1" dirty="0">
                <a:solidFill>
                  <a:srgbClr val="0000FF"/>
                </a:solidFill>
                <a:latin typeface="Times New Roman" pitchFamily="18" charset="0"/>
              </a:rPr>
              <a:t>Emission Source groupings</a:t>
            </a:r>
            <a:endParaRPr kumimoji="1" lang="en-US" altLang="zh-CN" sz="2000" b="1" dirty="0">
              <a:solidFill>
                <a:srgbClr val="0000FF"/>
              </a:solidFill>
              <a:latin typeface="Times New Roman" pitchFamily="18" charset="0"/>
            </a:endParaRPr>
          </a:p>
        </p:txBody>
      </p:sp>
      <p:sp>
        <p:nvSpPr>
          <p:cNvPr id="7175" name="AutoShape 8"/>
          <p:cNvSpPr>
            <a:spLocks noChangeArrowheads="1"/>
          </p:cNvSpPr>
          <p:nvPr/>
        </p:nvSpPr>
        <p:spPr bwMode="auto">
          <a:xfrm rot="-5400000">
            <a:off x="4200569" y="1196846"/>
            <a:ext cx="409575" cy="877887"/>
          </a:xfrm>
          <a:prstGeom prst="curvedLeftArrow">
            <a:avLst>
              <a:gd name="adj1" fmla="val 42868"/>
              <a:gd name="adj2" fmla="val 85736"/>
              <a:gd name="adj3" fmla="val 33333"/>
            </a:avLst>
          </a:prstGeom>
          <a:solidFill>
            <a:srgbClr val="FFFF00">
              <a:alpha val="81960"/>
            </a:srgbClr>
          </a:solidFill>
          <a:ln w="9525">
            <a:solidFill>
              <a:srgbClr val="FF0000"/>
            </a:solidFill>
            <a:prstDash val="dash"/>
            <a:miter lim="800000"/>
            <a:headEnd/>
            <a:tailEnd/>
          </a:ln>
        </p:spPr>
        <p:txBody>
          <a:bodyPr vert="eaVert" wrap="none" anchor="ctr"/>
          <a:lstStyle/>
          <a:p>
            <a:pPr algn="l" eaLnBrk="0" hangingPunct="0">
              <a:spcBef>
                <a:spcPct val="50000"/>
              </a:spcBef>
            </a:pPr>
            <a:endParaRPr kumimoji="1" lang="en-US" sz="2000" b="1">
              <a:solidFill>
                <a:srgbClr val="000000"/>
              </a:solidFill>
              <a:latin typeface="Times New Roman" pitchFamily="18" charset="0"/>
            </a:endParaRPr>
          </a:p>
        </p:txBody>
      </p:sp>
      <p:sp>
        <p:nvSpPr>
          <p:cNvPr id="7179" name="Rectangle 20"/>
          <p:cNvSpPr>
            <a:spLocks noChangeArrowheads="1"/>
          </p:cNvSpPr>
          <p:nvPr/>
        </p:nvSpPr>
        <p:spPr bwMode="auto">
          <a:xfrm>
            <a:off x="389304" y="3459887"/>
            <a:ext cx="3352800" cy="457200"/>
          </a:xfrm>
          <a:prstGeom prst="rect">
            <a:avLst/>
          </a:prstGeom>
          <a:noFill/>
          <a:ln w="9525" algn="ctr">
            <a:noFill/>
            <a:miter lim="800000"/>
            <a:headEnd/>
            <a:tailEnd/>
          </a:ln>
        </p:spPr>
        <p:txBody>
          <a:bodyPr>
            <a:spAutoFit/>
          </a:bodyPr>
          <a:lstStyle/>
          <a:p>
            <a:pPr algn="l" eaLnBrk="0" hangingPunct="0">
              <a:spcBef>
                <a:spcPts val="0"/>
              </a:spcBef>
            </a:pPr>
            <a:r>
              <a:rPr kumimoji="1" lang="en-US" altLang="zh-CN" sz="1200" b="1" dirty="0">
                <a:solidFill>
                  <a:srgbClr val="4D4D4D"/>
                </a:solidFill>
                <a:latin typeface="Times New Roman" pitchFamily="18" charset="0"/>
              </a:rPr>
              <a:t>PP: Power Plant	IND: Industry</a:t>
            </a:r>
          </a:p>
          <a:p>
            <a:pPr algn="l" eaLnBrk="0" hangingPunct="0">
              <a:spcBef>
                <a:spcPts val="0"/>
              </a:spcBef>
            </a:pPr>
            <a:r>
              <a:rPr kumimoji="1" lang="en-US" altLang="zh-CN" sz="1200" b="1" dirty="0">
                <a:solidFill>
                  <a:srgbClr val="4D4D4D"/>
                </a:solidFill>
                <a:latin typeface="Times New Roman" pitchFamily="18" charset="0"/>
              </a:rPr>
              <a:t>TRA: Transportation	DOM: Domestic</a:t>
            </a:r>
          </a:p>
        </p:txBody>
      </p:sp>
      <p:pic>
        <p:nvPicPr>
          <p:cNvPr id="146454" name="Picture 2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6727" y="3994008"/>
            <a:ext cx="4045233" cy="2459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14"/>
          <p:cNvSpPr/>
          <p:nvPr/>
        </p:nvSpPr>
        <p:spPr>
          <a:xfrm>
            <a:off x="-65488" y="6483816"/>
            <a:ext cx="9258304" cy="338554"/>
          </a:xfrm>
          <a:prstGeom prst="rect">
            <a:avLst/>
          </a:prstGeom>
        </p:spPr>
        <p:txBody>
          <a:bodyPr wrap="none">
            <a:spAutoFit/>
          </a:bodyPr>
          <a:lstStyle/>
          <a:p>
            <a:pPr eaLnBrk="0" hangingPunct="0">
              <a:spcBef>
                <a:spcPct val="50000"/>
              </a:spcBef>
              <a:defRPr/>
            </a:pPr>
            <a:r>
              <a:rPr kumimoji="1" lang="en-US" altLang="zh-TW" sz="1600" b="1" dirty="0" smtClean="0">
                <a:solidFill>
                  <a:srgbClr val="0000FF"/>
                </a:solidFill>
                <a:latin typeface="Times New Roman" pitchFamily="18" charset="0"/>
                <a:ea typeface="SimSun" pitchFamily="2" charset="-122"/>
                <a:cs typeface="Times New Roman" pitchFamily="18" charset="0"/>
              </a:rPr>
              <a:t>(1) Wang </a:t>
            </a:r>
            <a:r>
              <a:rPr kumimoji="1" lang="en-US" altLang="zh-TW" sz="1600" b="1" i="1" dirty="0" smtClean="0">
                <a:solidFill>
                  <a:srgbClr val="0000FF"/>
                </a:solidFill>
                <a:latin typeface="Times New Roman" pitchFamily="18" charset="0"/>
                <a:ea typeface="SimSun" pitchFamily="2" charset="-122"/>
                <a:cs typeface="Times New Roman" pitchFamily="18" charset="0"/>
              </a:rPr>
              <a:t>et al., </a:t>
            </a:r>
            <a:r>
              <a:rPr kumimoji="1" lang="en-US" altLang="zh-TW" sz="1600" b="1" i="1" dirty="0" err="1" smtClean="0">
                <a:solidFill>
                  <a:srgbClr val="0000FF"/>
                </a:solidFill>
                <a:latin typeface="Times New Roman" pitchFamily="18" charset="0"/>
                <a:ea typeface="SimSun" pitchFamily="2" charset="-122"/>
                <a:cs typeface="Times New Roman" pitchFamily="18" charset="0"/>
              </a:rPr>
              <a:t>Env</a:t>
            </a:r>
            <a:r>
              <a:rPr kumimoji="1" lang="en-US" altLang="zh-TW" sz="1600" b="1" i="1" dirty="0" smtClean="0">
                <a:solidFill>
                  <a:srgbClr val="0000FF"/>
                </a:solidFill>
                <a:latin typeface="Times New Roman" pitchFamily="18" charset="0"/>
                <a:ea typeface="SimSun" pitchFamily="2" charset="-122"/>
                <a:cs typeface="Times New Roman" pitchFamily="18" charset="0"/>
              </a:rPr>
              <a:t>. Sci. &amp; Tech</a:t>
            </a:r>
            <a:r>
              <a:rPr kumimoji="1" lang="en-US" altLang="zh-TW" sz="1600" b="1" dirty="0" smtClean="0">
                <a:solidFill>
                  <a:srgbClr val="0000FF"/>
                </a:solidFill>
                <a:latin typeface="Times New Roman" pitchFamily="18" charset="0"/>
                <a:ea typeface="SimSun" pitchFamily="2" charset="-122"/>
                <a:cs typeface="Times New Roman" pitchFamily="18" charset="0"/>
              </a:rPr>
              <a:t>., 2011; (2) Xing </a:t>
            </a:r>
            <a:r>
              <a:rPr kumimoji="1" lang="en-US" altLang="zh-TW" sz="1600" b="1" i="1" dirty="0">
                <a:solidFill>
                  <a:srgbClr val="0000FF"/>
                </a:solidFill>
                <a:latin typeface="Times New Roman" pitchFamily="18" charset="0"/>
                <a:ea typeface="SimSun" pitchFamily="2" charset="-122"/>
                <a:cs typeface="Times New Roman" pitchFamily="18" charset="0"/>
              </a:rPr>
              <a:t>et al., </a:t>
            </a:r>
            <a:r>
              <a:rPr kumimoji="1" lang="en-US" altLang="zh-TW" sz="1600" b="1" i="1" dirty="0" smtClean="0">
                <a:solidFill>
                  <a:srgbClr val="0000FF"/>
                </a:solidFill>
                <a:latin typeface="Times New Roman" pitchFamily="18" charset="0"/>
                <a:ea typeface="SimSun" pitchFamily="2" charset="-122"/>
                <a:cs typeface="Times New Roman" pitchFamily="18" charset="0"/>
              </a:rPr>
              <a:t>ACP</a:t>
            </a:r>
            <a:r>
              <a:rPr kumimoji="1" lang="en-US" altLang="zh-TW" sz="1600" b="1" dirty="0" smtClean="0">
                <a:solidFill>
                  <a:srgbClr val="0000FF"/>
                </a:solidFill>
                <a:latin typeface="Times New Roman" pitchFamily="18" charset="0"/>
                <a:ea typeface="SimSun" pitchFamily="2" charset="-122"/>
                <a:cs typeface="Times New Roman" pitchFamily="18" charset="0"/>
              </a:rPr>
              <a:t>, 2011; (3) Zhao </a:t>
            </a:r>
            <a:r>
              <a:rPr kumimoji="1" lang="en-US" altLang="zh-TW" sz="1600" b="1" i="1" dirty="0" smtClean="0">
                <a:solidFill>
                  <a:srgbClr val="0000FF"/>
                </a:solidFill>
                <a:latin typeface="Times New Roman" pitchFamily="18" charset="0"/>
                <a:ea typeface="SimSun" pitchFamily="2" charset="-122"/>
                <a:cs typeface="Times New Roman" pitchFamily="18" charset="0"/>
              </a:rPr>
              <a:t>et al., submitted ES&amp;T., </a:t>
            </a:r>
            <a:r>
              <a:rPr kumimoji="1" lang="en-US" altLang="zh-TW" sz="1600" b="1" dirty="0" smtClean="0">
                <a:solidFill>
                  <a:srgbClr val="0000FF"/>
                </a:solidFill>
                <a:latin typeface="Times New Roman" pitchFamily="18" charset="0"/>
                <a:ea typeface="SimSun" pitchFamily="2" charset="-122"/>
                <a:cs typeface="Times New Roman" pitchFamily="18" charset="0"/>
              </a:rPr>
              <a:t>2014</a:t>
            </a:r>
            <a:endParaRPr kumimoji="1" lang="en-US" altLang="zh-TW" sz="1600" b="1" dirty="0">
              <a:solidFill>
                <a:srgbClr val="0000FF"/>
              </a:solidFill>
              <a:latin typeface="Times New Roman" pitchFamily="18" charset="0"/>
              <a:ea typeface="SimSun" pitchFamily="2" charset="-122"/>
              <a:cs typeface="Times New Roman" pitchFamily="18" charset="0"/>
            </a:endParaRPr>
          </a:p>
        </p:txBody>
      </p:sp>
      <p:sp>
        <p:nvSpPr>
          <p:cNvPr id="14" name="Rectangle 5"/>
          <p:cNvSpPr>
            <a:spLocks noChangeArrowheads="1"/>
          </p:cNvSpPr>
          <p:nvPr/>
        </p:nvSpPr>
        <p:spPr bwMode="auto">
          <a:xfrm>
            <a:off x="0" y="0"/>
            <a:ext cx="9144000" cy="685800"/>
          </a:xfrm>
          <a:prstGeom prst="rect">
            <a:avLst/>
          </a:prstGeom>
          <a:solidFill>
            <a:srgbClr val="FFFFCC"/>
          </a:solidFill>
          <a:ln w="38100">
            <a:solidFill>
              <a:srgbClr val="0000FF"/>
            </a:solidFill>
            <a:miter lim="800000"/>
            <a:headEnd/>
            <a:tailEnd/>
          </a:ln>
        </p:spPr>
        <p:txBody>
          <a:bodyPr anchor="ctr"/>
          <a:lstStyle/>
          <a:p>
            <a:r>
              <a:rPr lang="en-US" altLang="zh-CN" sz="3600" b="1" dirty="0" smtClean="0">
                <a:solidFill>
                  <a:srgbClr val="FF0000"/>
                </a:solidFill>
              </a:rPr>
              <a:t>RSM/CMAQ </a:t>
            </a:r>
            <a:r>
              <a:rPr lang="en-US" altLang="zh-CN" sz="3600" b="1" dirty="0">
                <a:solidFill>
                  <a:srgbClr val="FF0000"/>
                </a:solidFill>
              </a:rPr>
              <a:t>Application in </a:t>
            </a:r>
            <a:r>
              <a:rPr lang="en-US" altLang="zh-CN" sz="3600" b="1" dirty="0" smtClean="0">
                <a:solidFill>
                  <a:srgbClr val="FF0000"/>
                </a:solidFill>
              </a:rPr>
              <a:t>East China</a:t>
            </a:r>
            <a:endParaRPr lang="en-US" altLang="zh-CN" sz="3600" b="1" dirty="0">
              <a:solidFill>
                <a:srgbClr val="FF0000"/>
              </a:solidFill>
            </a:endParaRPr>
          </a:p>
        </p:txBody>
      </p:sp>
      <p:pic>
        <p:nvPicPr>
          <p:cNvPr id="15" name="Picture 2"/>
          <p:cNvPicPr>
            <a:picLocks noChangeAspect="1" noChangeArrowheads="1"/>
          </p:cNvPicPr>
          <p:nvPr/>
        </p:nvPicPr>
        <p:blipFill>
          <a:blip r:embed="rId5" cstate="print"/>
          <a:srcRect b="6478"/>
          <a:stretch>
            <a:fillRect/>
          </a:stretch>
        </p:blipFill>
        <p:spPr bwMode="auto">
          <a:xfrm>
            <a:off x="4800601" y="1197989"/>
            <a:ext cx="3625464" cy="2719098"/>
          </a:xfrm>
          <a:prstGeom prst="rect">
            <a:avLst/>
          </a:prstGeom>
          <a:noFill/>
          <a:ln w="9525">
            <a:noFill/>
            <a:miter lim="800000"/>
            <a:headEnd/>
            <a:tailEnd/>
          </a:ln>
        </p:spPr>
      </p:pic>
      <p:sp>
        <p:nvSpPr>
          <p:cNvPr id="18" name="TextBox 17"/>
          <p:cNvSpPr txBox="1"/>
          <p:nvPr/>
        </p:nvSpPr>
        <p:spPr>
          <a:xfrm>
            <a:off x="5376003" y="1524000"/>
            <a:ext cx="1024797" cy="461665"/>
          </a:xfrm>
          <a:prstGeom prst="rect">
            <a:avLst/>
          </a:prstGeom>
          <a:noFill/>
        </p:spPr>
        <p:txBody>
          <a:bodyPr wrap="square" rtlCol="0">
            <a:spAutoFit/>
          </a:bodyPr>
          <a:lstStyle/>
          <a:p>
            <a:r>
              <a:rPr lang="en-US" sz="2400" b="1" dirty="0" smtClean="0">
                <a:solidFill>
                  <a:srgbClr val="FFC000"/>
                </a:solidFill>
              </a:rPr>
              <a:t>Base</a:t>
            </a:r>
            <a:endParaRPr lang="en-US" sz="2400" b="1" dirty="0">
              <a:solidFill>
                <a:srgbClr val="FFC000"/>
              </a:solidFill>
            </a:endParaRPr>
          </a:p>
        </p:txBody>
      </p:sp>
      <p:pic>
        <p:nvPicPr>
          <p:cNvPr id="19" name="Picture 2"/>
          <p:cNvPicPr>
            <a:picLocks noChangeAspect="1" noChangeArrowheads="1"/>
          </p:cNvPicPr>
          <p:nvPr/>
        </p:nvPicPr>
        <p:blipFill>
          <a:blip r:embed="rId6" cstate="print"/>
          <a:srcRect b="6667"/>
          <a:stretch>
            <a:fillRect/>
          </a:stretch>
        </p:blipFill>
        <p:spPr bwMode="auto">
          <a:xfrm>
            <a:off x="4795778" y="1187466"/>
            <a:ext cx="3658259" cy="2719098"/>
          </a:xfrm>
          <a:prstGeom prst="rect">
            <a:avLst/>
          </a:prstGeom>
          <a:noFill/>
          <a:ln w="9525">
            <a:noFill/>
            <a:miter lim="800000"/>
            <a:headEnd/>
            <a:tailEnd/>
          </a:ln>
        </p:spPr>
      </p:pic>
      <p:sp>
        <p:nvSpPr>
          <p:cNvPr id="20" name="TextBox 19"/>
          <p:cNvSpPr txBox="1"/>
          <p:nvPr/>
        </p:nvSpPr>
        <p:spPr>
          <a:xfrm>
            <a:off x="5277668" y="1523999"/>
            <a:ext cx="1414474" cy="461665"/>
          </a:xfrm>
          <a:prstGeom prst="rect">
            <a:avLst/>
          </a:prstGeom>
          <a:noFill/>
        </p:spPr>
        <p:txBody>
          <a:bodyPr wrap="square" rtlCol="0">
            <a:spAutoFit/>
          </a:bodyPr>
          <a:lstStyle/>
          <a:p>
            <a:r>
              <a:rPr lang="en-US" sz="2400" b="1" dirty="0" smtClean="0">
                <a:solidFill>
                  <a:srgbClr val="FFC000"/>
                </a:solidFill>
              </a:rPr>
              <a:t>Control</a:t>
            </a:r>
            <a:endParaRPr lang="en-US" sz="2400" b="1" dirty="0">
              <a:solidFill>
                <a:srgbClr val="FFC000"/>
              </a:solidFill>
            </a:endParaRPr>
          </a:p>
        </p:txBody>
      </p:sp>
      <p:sp>
        <p:nvSpPr>
          <p:cNvPr id="21" name="Rectangle 20"/>
          <p:cNvSpPr/>
          <p:nvPr/>
        </p:nvSpPr>
        <p:spPr>
          <a:xfrm>
            <a:off x="5535685" y="879109"/>
            <a:ext cx="2312915" cy="461665"/>
          </a:xfrm>
          <a:prstGeom prst="rect">
            <a:avLst/>
          </a:prstGeom>
          <a:solidFill>
            <a:srgbClr val="FFFFCC"/>
          </a:solidFill>
          <a:ln>
            <a:solidFill>
              <a:schemeClr val="tx1"/>
            </a:solidFill>
          </a:ln>
        </p:spPr>
        <p:txBody>
          <a:bodyPr wrap="square">
            <a:spAutoFit/>
          </a:bodyPr>
          <a:lstStyle/>
          <a:p>
            <a:r>
              <a:rPr lang="en-US" sz="2400" b="1" dirty="0" smtClean="0">
                <a:solidFill>
                  <a:srgbClr val="0000FF"/>
                </a:solidFill>
              </a:rPr>
              <a:t>China RSM</a:t>
            </a:r>
            <a:endParaRPr lang="en-US" sz="2400" dirty="0">
              <a:solidFill>
                <a:prstClr val="black"/>
              </a:solidFill>
            </a:endParaRPr>
          </a:p>
        </p:txBody>
      </p:sp>
      <p:pic>
        <p:nvPicPr>
          <p:cNvPr id="39" name="Picture 3"/>
          <p:cNvPicPr>
            <a:picLocks noChangeAspect="1" noChangeArrowheads="1"/>
          </p:cNvPicPr>
          <p:nvPr/>
        </p:nvPicPr>
        <p:blipFill rotWithShape="1">
          <a:blip r:embed="rId7" cstate="print"/>
          <a:srcRect t="7744"/>
          <a:stretch/>
        </p:blipFill>
        <p:spPr bwMode="auto">
          <a:xfrm>
            <a:off x="4724400" y="4115973"/>
            <a:ext cx="4094707" cy="2361027"/>
          </a:xfrm>
          <a:prstGeom prst="rect">
            <a:avLst/>
          </a:prstGeom>
          <a:noFill/>
          <a:ln w="9525">
            <a:noFill/>
            <a:miter lim="800000"/>
            <a:headEnd/>
            <a:tailEnd/>
          </a:ln>
        </p:spPr>
      </p:pic>
      <p:sp>
        <p:nvSpPr>
          <p:cNvPr id="40" name="Rectangle 39"/>
          <p:cNvSpPr/>
          <p:nvPr/>
        </p:nvSpPr>
        <p:spPr>
          <a:xfrm>
            <a:off x="5029441" y="4292025"/>
            <a:ext cx="1295159" cy="584775"/>
          </a:xfrm>
          <a:prstGeom prst="rect">
            <a:avLst/>
          </a:prstGeom>
        </p:spPr>
        <p:txBody>
          <a:bodyPr wrap="square">
            <a:spAutoFit/>
          </a:bodyPr>
          <a:lstStyle/>
          <a:p>
            <a:r>
              <a:rPr lang="en-US" altLang="zh-CN" sz="1600" b="1" dirty="0">
                <a:solidFill>
                  <a:srgbClr val="FF0000"/>
                </a:solidFill>
              </a:rPr>
              <a:t>Regional </a:t>
            </a:r>
            <a:r>
              <a:rPr lang="en-US" altLang="zh-CN" sz="1600" b="1" dirty="0" smtClean="0">
                <a:solidFill>
                  <a:srgbClr val="FF0000"/>
                </a:solidFill>
              </a:rPr>
              <a:t>control</a:t>
            </a:r>
            <a:endParaRPr lang="en-US" sz="1600" dirty="0">
              <a:solidFill>
                <a:prstClr val="black"/>
              </a:solidFill>
            </a:endParaRPr>
          </a:p>
        </p:txBody>
      </p:sp>
      <p:sp>
        <p:nvSpPr>
          <p:cNvPr id="41" name="Rectangle 40"/>
          <p:cNvSpPr/>
          <p:nvPr/>
        </p:nvSpPr>
        <p:spPr>
          <a:xfrm>
            <a:off x="6324600" y="4977825"/>
            <a:ext cx="1052528" cy="584775"/>
          </a:xfrm>
          <a:prstGeom prst="rect">
            <a:avLst/>
          </a:prstGeom>
        </p:spPr>
        <p:txBody>
          <a:bodyPr wrap="square">
            <a:spAutoFit/>
          </a:bodyPr>
          <a:lstStyle/>
          <a:p>
            <a:r>
              <a:rPr lang="en-US" altLang="zh-CN" sz="1600" b="1" dirty="0" smtClean="0">
                <a:solidFill>
                  <a:srgbClr val="FF0000"/>
                </a:solidFill>
              </a:rPr>
              <a:t>Local control</a:t>
            </a:r>
            <a:endParaRPr lang="en-US" sz="1600" dirty="0">
              <a:solidFill>
                <a:prstClr val="black"/>
              </a:solidFill>
            </a:endParaRPr>
          </a:p>
        </p:txBody>
      </p:sp>
      <p:sp>
        <p:nvSpPr>
          <p:cNvPr id="42" name="AutoShape 8"/>
          <p:cNvSpPr>
            <a:spLocks noChangeArrowheads="1"/>
          </p:cNvSpPr>
          <p:nvPr/>
        </p:nvSpPr>
        <p:spPr bwMode="auto">
          <a:xfrm rot="-5400000">
            <a:off x="4223537" y="4206266"/>
            <a:ext cx="409575" cy="877887"/>
          </a:xfrm>
          <a:prstGeom prst="curvedLeftArrow">
            <a:avLst>
              <a:gd name="adj1" fmla="val 42868"/>
              <a:gd name="adj2" fmla="val 85736"/>
              <a:gd name="adj3" fmla="val 33333"/>
            </a:avLst>
          </a:prstGeom>
          <a:solidFill>
            <a:srgbClr val="FFFF00">
              <a:alpha val="81960"/>
            </a:srgbClr>
          </a:solidFill>
          <a:ln w="9525">
            <a:solidFill>
              <a:srgbClr val="FF0000"/>
            </a:solidFill>
            <a:prstDash val="dash"/>
            <a:miter lim="800000"/>
            <a:headEnd/>
            <a:tailEnd/>
          </a:ln>
        </p:spPr>
        <p:txBody>
          <a:bodyPr vert="eaVert" wrap="none" anchor="ctr"/>
          <a:lstStyle/>
          <a:p>
            <a:pPr algn="l" eaLnBrk="0" hangingPunct="0">
              <a:spcBef>
                <a:spcPct val="50000"/>
              </a:spcBef>
            </a:pPr>
            <a:endParaRPr kumimoji="1" lang="en-US" sz="2000" b="1">
              <a:solidFill>
                <a:srgbClr val="000000"/>
              </a:solidFill>
              <a:latin typeface="Times New Roman" pitchFamily="18" charset="0"/>
            </a:endParaRPr>
          </a:p>
        </p:txBody>
      </p:sp>
      <p:sp>
        <p:nvSpPr>
          <p:cNvPr id="43" name="圆角矩形标注 7"/>
          <p:cNvSpPr/>
          <p:nvPr/>
        </p:nvSpPr>
        <p:spPr>
          <a:xfrm>
            <a:off x="533400" y="4724400"/>
            <a:ext cx="4191000" cy="1692110"/>
          </a:xfrm>
          <a:prstGeom prst="wedgeRoundRectCallout">
            <a:avLst>
              <a:gd name="adj1" fmla="val 18773"/>
              <a:gd name="adj2" fmla="val -79372"/>
              <a:gd name="adj3" fmla="val 16667"/>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dirty="0" smtClean="0">
                <a:solidFill>
                  <a:srgbClr val="FF0000"/>
                </a:solidFill>
              </a:rPr>
              <a:t>Regional contribution of PM2.5 </a:t>
            </a:r>
            <a:r>
              <a:rPr lang="en-US" altLang="zh-CN" sz="2000" b="1" dirty="0" smtClean="0">
                <a:solidFill>
                  <a:prstClr val="black"/>
                </a:solidFill>
              </a:rPr>
              <a:t>can be more important than</a:t>
            </a:r>
            <a:endParaRPr lang="zh-CN" altLang="en-US" sz="2000" b="1" u="sng" dirty="0">
              <a:solidFill>
                <a:prstClr val="black"/>
              </a:solidFill>
            </a:endParaRPr>
          </a:p>
          <a:p>
            <a:r>
              <a:rPr lang="en-US" altLang="zh-CN" sz="2000" b="1" dirty="0" smtClean="0">
                <a:solidFill>
                  <a:srgbClr val="FF0000"/>
                </a:solidFill>
              </a:rPr>
              <a:t>local contribution </a:t>
            </a:r>
            <a:r>
              <a:rPr lang="en-US" altLang="zh-CN" sz="2000" b="1" dirty="0" smtClean="0">
                <a:solidFill>
                  <a:srgbClr val="0000FF"/>
                </a:solidFill>
              </a:rPr>
              <a:t>in Beijing</a:t>
            </a:r>
            <a:endParaRPr lang="zh-CN" altLang="en-US" sz="2000" b="1" u="sng" dirty="0">
              <a:solidFill>
                <a:srgbClr val="0000FF"/>
              </a:solidFill>
            </a:endParaRPr>
          </a:p>
        </p:txBody>
      </p:sp>
      <p:sp>
        <p:nvSpPr>
          <p:cNvPr id="6" name="Rectangle 5"/>
          <p:cNvSpPr/>
          <p:nvPr/>
        </p:nvSpPr>
        <p:spPr>
          <a:xfrm>
            <a:off x="4796735" y="3833446"/>
            <a:ext cx="3813865" cy="369332"/>
          </a:xfrm>
          <a:prstGeom prst="rect">
            <a:avLst/>
          </a:prstGeom>
        </p:spPr>
        <p:txBody>
          <a:bodyPr wrap="none">
            <a:spAutoFit/>
          </a:bodyPr>
          <a:lstStyle/>
          <a:p>
            <a:r>
              <a:rPr lang="en-US" b="1" dirty="0" smtClean="0">
                <a:solidFill>
                  <a:srgbClr val="0000FF"/>
                </a:solidFill>
              </a:rPr>
              <a:t>50% reduction of SO2, </a:t>
            </a:r>
            <a:r>
              <a:rPr lang="en-US" b="1" dirty="0" err="1" smtClean="0">
                <a:solidFill>
                  <a:srgbClr val="0000FF"/>
                </a:solidFill>
              </a:rPr>
              <a:t>NOx</a:t>
            </a:r>
            <a:r>
              <a:rPr lang="en-US" b="1" dirty="0" smtClean="0">
                <a:solidFill>
                  <a:srgbClr val="0000FF"/>
                </a:solidFill>
              </a:rPr>
              <a:t> &amp; PM</a:t>
            </a:r>
            <a:endParaRPr lang="en-US" dirty="0">
              <a:solidFill>
                <a:srgbClr val="000000"/>
              </a:solidFill>
            </a:endParaRPr>
          </a:p>
        </p:txBody>
      </p:sp>
      <p:sp>
        <p:nvSpPr>
          <p:cNvPr id="7" name="Rectangle 6"/>
          <p:cNvSpPr/>
          <p:nvPr/>
        </p:nvSpPr>
        <p:spPr>
          <a:xfrm>
            <a:off x="7696200" y="5540514"/>
            <a:ext cx="1039066" cy="707886"/>
          </a:xfrm>
          <a:prstGeom prst="rect">
            <a:avLst/>
          </a:prstGeom>
        </p:spPr>
        <p:txBody>
          <a:bodyPr wrap="none">
            <a:spAutoFit/>
          </a:bodyPr>
          <a:lstStyle/>
          <a:p>
            <a:r>
              <a:rPr lang="en-US" altLang="zh-CN" sz="2000" b="1" dirty="0" smtClean="0">
                <a:solidFill>
                  <a:srgbClr val="0000FF"/>
                </a:solidFill>
              </a:rPr>
              <a:t>Beijing</a:t>
            </a:r>
          </a:p>
          <a:p>
            <a:r>
              <a:rPr lang="en-US" sz="2000" b="1" dirty="0" smtClean="0">
                <a:solidFill>
                  <a:srgbClr val="0000FF"/>
                </a:solidFill>
              </a:rPr>
              <a:t>PM2.5</a:t>
            </a:r>
            <a:endParaRPr lang="en-US" sz="2000" dirty="0">
              <a:solidFill>
                <a:srgbClr val="000000"/>
              </a:solidFill>
            </a:endParaRPr>
          </a:p>
        </p:txBody>
      </p:sp>
      <p:sp>
        <p:nvSpPr>
          <p:cNvPr id="8" name="Rounded Rectangle 7"/>
          <p:cNvSpPr/>
          <p:nvPr/>
        </p:nvSpPr>
        <p:spPr bwMode="auto">
          <a:xfrm>
            <a:off x="4772629" y="1431002"/>
            <a:ext cx="528189" cy="2402444"/>
          </a:xfrm>
          <a:prstGeom prst="roundRect">
            <a:avLst/>
          </a:prstGeom>
          <a:noFill/>
          <a:ln w="38100">
            <a:solidFill>
              <a:srgbClr val="FF9900"/>
            </a:solid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en-US" sz="2400" b="1">
              <a:solidFill>
                <a:srgbClr val="000000"/>
              </a:solidFill>
              <a:latin typeface="Times New Roman" charset="0"/>
            </a:endParaRPr>
          </a:p>
        </p:txBody>
      </p:sp>
      <p:sp>
        <p:nvSpPr>
          <p:cNvPr id="9" name="Rectangle 8"/>
          <p:cNvSpPr/>
          <p:nvPr/>
        </p:nvSpPr>
        <p:spPr>
          <a:xfrm>
            <a:off x="3895669" y="1928391"/>
            <a:ext cx="1005403" cy="923330"/>
          </a:xfrm>
          <a:prstGeom prst="rect">
            <a:avLst/>
          </a:prstGeom>
        </p:spPr>
        <p:txBody>
          <a:bodyPr wrap="none">
            <a:spAutoFit/>
          </a:bodyPr>
          <a:lstStyle/>
          <a:p>
            <a:r>
              <a:rPr lang="en-US" altLang="zh-CN" b="1" dirty="0" smtClean="0">
                <a:solidFill>
                  <a:srgbClr val="0000FF"/>
                </a:solidFill>
              </a:rPr>
              <a:t>Control</a:t>
            </a:r>
          </a:p>
          <a:p>
            <a:r>
              <a:rPr lang="en-US" altLang="zh-CN" b="1" dirty="0" smtClean="0">
                <a:solidFill>
                  <a:srgbClr val="0000FF"/>
                </a:solidFill>
              </a:rPr>
              <a:t>Policy</a:t>
            </a:r>
          </a:p>
          <a:p>
            <a:r>
              <a:rPr lang="en-US" b="1" dirty="0" smtClean="0">
                <a:solidFill>
                  <a:srgbClr val="0000FF"/>
                </a:solidFill>
              </a:rPr>
              <a:t>Factor</a:t>
            </a:r>
            <a:endParaRPr lang="en-US" dirty="0">
              <a:solidFill>
                <a:srgbClr val="000000"/>
              </a:solidFill>
            </a:endParaRPr>
          </a:p>
        </p:txBody>
      </p:sp>
    </p:spTree>
    <p:extLst>
      <p:ext uri="{BB962C8B-B14F-4D97-AF65-F5344CB8AC3E}">
        <p14:creationId xmlns:p14="http://schemas.microsoft.com/office/powerpoint/2010/main" xmlns="" val="78651040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fade">
                                      <p:cBhvr>
                                        <p:cTn id="7" dur="500"/>
                                        <p:tgtEl>
                                          <p:spTgt spid="717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179"/>
                                        </p:tgtEl>
                                        <p:attrNameLst>
                                          <p:attrName>style.visibility</p:attrName>
                                        </p:attrNameLst>
                                      </p:cBhvr>
                                      <p:to>
                                        <p:strVal val="visible"/>
                                      </p:to>
                                    </p:set>
                                    <p:animEffect transition="in" filter="fade">
                                      <p:cBhvr>
                                        <p:cTn id="14" dur="500"/>
                                        <p:tgtEl>
                                          <p:spTgt spid="717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46454"/>
                                        </p:tgtEl>
                                        <p:attrNameLst>
                                          <p:attrName>style.visibility</p:attrName>
                                        </p:attrNameLst>
                                      </p:cBhvr>
                                      <p:to>
                                        <p:strVal val="visible"/>
                                      </p:to>
                                    </p:set>
                                    <p:animEffect transition="in" filter="fade">
                                      <p:cBhvr>
                                        <p:cTn id="18" dur="500"/>
                                        <p:tgtEl>
                                          <p:spTgt spid="14645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175"/>
                                        </p:tgtEl>
                                        <p:attrNameLst>
                                          <p:attrName>style.visibility</p:attrName>
                                        </p:attrNameLst>
                                      </p:cBhvr>
                                      <p:to>
                                        <p:strVal val="visible"/>
                                      </p:to>
                                    </p:set>
                                    <p:animEffect transition="in" filter="fade">
                                      <p:cBhvr>
                                        <p:cTn id="23" dur="500"/>
                                        <p:tgtEl>
                                          <p:spTgt spid="7175"/>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500"/>
                                        <p:tgtEl>
                                          <p:spTgt spid="39"/>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10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500"/>
                                        <p:tgtEl>
                                          <p:spTgt spid="4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P spid="7175" grpId="0" animBg="1"/>
      <p:bldP spid="7179" grpId="0"/>
      <p:bldP spid="23" grpId="0"/>
      <p:bldP spid="18" grpId="0"/>
      <p:bldP spid="20" grpId="0"/>
      <p:bldP spid="21" grpId="0" animBg="1"/>
      <p:bldP spid="40" grpId="0"/>
      <p:bldP spid="41" grpId="0"/>
      <p:bldP spid="42" grpId="0" animBg="1"/>
      <p:bldP spid="43" grpId="0" animBg="1"/>
      <p:bldP spid="6" grpId="0"/>
      <p:bldP spid="7" grpId="0"/>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00400" y="2362200"/>
            <a:ext cx="5228878" cy="24201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4" name="Picture 23"/>
          <p:cNvPicPr>
            <a:picLocks noChangeAspect="1"/>
          </p:cNvPicPr>
          <p:nvPr/>
        </p:nvPicPr>
        <p:blipFill>
          <a:blip r:embed="rId4" cstate="print"/>
          <a:stretch>
            <a:fillRect/>
          </a:stretch>
        </p:blipFill>
        <p:spPr>
          <a:xfrm>
            <a:off x="5565988" y="716436"/>
            <a:ext cx="3578011" cy="2385902"/>
          </a:xfrm>
          <a:prstGeom prst="rect">
            <a:avLst/>
          </a:prstGeom>
        </p:spPr>
      </p:pic>
      <p:pic>
        <p:nvPicPr>
          <p:cNvPr id="25" name="Picture 4" descr="C:\Documents and Settings\Administrator\桌面\ABACAS PPT\ABACAS.jpg"/>
          <p:cNvPicPr>
            <a:picLocks noChangeAspect="1" noChangeArrowheads="1"/>
          </p:cNvPicPr>
          <p:nvPr/>
        </p:nvPicPr>
        <p:blipFill>
          <a:blip r:embed="rId5" cstate="print"/>
          <a:stretch>
            <a:fillRect/>
          </a:stretch>
        </p:blipFill>
        <p:spPr bwMode="auto">
          <a:xfrm>
            <a:off x="228600" y="1143000"/>
            <a:ext cx="2666920" cy="2514600"/>
          </a:xfrm>
          <a:prstGeom prst="roundRect">
            <a:avLst>
              <a:gd name="adj" fmla="val 4167"/>
            </a:avLst>
          </a:prstGeom>
          <a:solidFill>
            <a:srgbClr val="FFFFFF"/>
          </a:solidFill>
          <a:ln w="76200" cap="sq">
            <a:noFill/>
            <a:miter lim="800000"/>
          </a:ln>
          <a:effectLst>
            <a:outerShdw blurRad="107950" dist="12700" dir="5400000" algn="ctr">
              <a:srgbClr val="000000"/>
            </a:outerShdw>
            <a:reflection blurRad="12700" stA="33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sp>
        <p:nvSpPr>
          <p:cNvPr id="28" name="Rounded Rectangle 27"/>
          <p:cNvSpPr/>
          <p:nvPr/>
        </p:nvSpPr>
        <p:spPr>
          <a:xfrm>
            <a:off x="403034" y="2371724"/>
            <a:ext cx="1284383" cy="2952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13314" name="Rectangle 2"/>
          <p:cNvSpPr>
            <a:spLocks noGrp="1" noChangeArrowheads="1"/>
          </p:cNvSpPr>
          <p:nvPr>
            <p:ph type="title"/>
          </p:nvPr>
        </p:nvSpPr>
        <p:spPr>
          <a:xfrm>
            <a:off x="0" y="-76200"/>
            <a:ext cx="9144000" cy="868363"/>
          </a:xfrm>
        </p:spPr>
        <p:txBody>
          <a:bodyPr/>
          <a:lstStyle/>
          <a:p>
            <a:pPr eaLnBrk="1" hangingPunct="1"/>
            <a:r>
              <a:rPr lang="en-US" altLang="zh-CN" sz="3600" dirty="0" err="1" smtClean="0">
                <a:solidFill>
                  <a:srgbClr val="FF0000"/>
                </a:solidFill>
                <a:ea typeface="宋体" pitchFamily="2" charset="-122"/>
              </a:rPr>
              <a:t>CoST</a:t>
            </a:r>
            <a:r>
              <a:rPr lang="en-US" altLang="zh-CN" sz="3600" dirty="0" smtClean="0">
                <a:solidFill>
                  <a:srgbClr val="FF0000"/>
                </a:solidFill>
                <a:ea typeface="宋体" pitchFamily="2" charset="-122"/>
              </a:rPr>
              <a:t>-CE: </a:t>
            </a:r>
            <a:r>
              <a:rPr lang="en-US" altLang="zh-CN" sz="2800" dirty="0" smtClean="0">
                <a:ea typeface="宋体" pitchFamily="2" charset="-122"/>
              </a:rPr>
              <a:t>Control Strategy Tool (Prototype)</a:t>
            </a:r>
            <a:endParaRPr lang="en-US" altLang="zh-CN" sz="3600" dirty="0" smtClean="0">
              <a:ea typeface="宋体" pitchFamily="2" charset="-122"/>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9" name="Rectangle 18"/>
          <p:cNvSpPr/>
          <p:nvPr/>
        </p:nvSpPr>
        <p:spPr>
          <a:xfrm>
            <a:off x="381000" y="5461337"/>
            <a:ext cx="8686800" cy="1015663"/>
          </a:xfrm>
          <a:prstGeom prst="rect">
            <a:avLst/>
          </a:prstGeom>
        </p:spPr>
        <p:txBody>
          <a:bodyPr wrap="square">
            <a:spAutoFit/>
          </a:bodyPr>
          <a:lstStyle/>
          <a:p>
            <a:pPr algn="l"/>
            <a:r>
              <a:rPr lang="en-US" sz="2000" b="1" dirty="0">
                <a:solidFill>
                  <a:srgbClr val="0000FF"/>
                </a:solidFill>
                <a:latin typeface="Arial" pitchFamily="34" charset="0"/>
              </a:rPr>
              <a:t>Provide </a:t>
            </a:r>
            <a:r>
              <a:rPr lang="en-US" sz="2000" b="1" dirty="0" smtClean="0">
                <a:solidFill>
                  <a:srgbClr val="0000FF"/>
                </a:solidFill>
                <a:latin typeface="Arial" pitchFamily="34" charset="0"/>
              </a:rPr>
              <a:t>Control Cost Analysis and Estimate : </a:t>
            </a:r>
            <a:r>
              <a:rPr lang="en-US" sz="2000" dirty="0" smtClean="0">
                <a:solidFill>
                  <a:srgbClr val="080808"/>
                </a:solidFill>
                <a:latin typeface="Arial" pitchFamily="34" charset="0"/>
              </a:rPr>
              <a:t>A prototype under development to give an estimate of control cost and link to RSM/CMAQ &amp; </a:t>
            </a:r>
            <a:r>
              <a:rPr lang="en-US" sz="2000" dirty="0" err="1" smtClean="0">
                <a:solidFill>
                  <a:srgbClr val="080808"/>
                </a:solidFill>
                <a:latin typeface="Arial" pitchFamily="34" charset="0"/>
              </a:rPr>
              <a:t>BenMAP</a:t>
            </a:r>
            <a:r>
              <a:rPr lang="en-US" sz="2000" dirty="0" smtClean="0">
                <a:solidFill>
                  <a:srgbClr val="080808"/>
                </a:solidFill>
                <a:latin typeface="Arial" pitchFamily="34" charset="0"/>
              </a:rPr>
              <a:t> for cost/benefit assessment</a:t>
            </a:r>
            <a:endParaRPr lang="en-US" sz="2000" dirty="0">
              <a:solidFill>
                <a:srgbClr val="080808"/>
              </a:solidFill>
              <a:latin typeface="Arial" pitchFamily="34" charset="0"/>
            </a:endParaRPr>
          </a:p>
        </p:txBody>
      </p:sp>
      <p:cxnSp>
        <p:nvCxnSpPr>
          <p:cNvPr id="22" name="Straight Arrow Connector 21"/>
          <p:cNvCxnSpPr/>
          <p:nvPr/>
        </p:nvCxnSpPr>
        <p:spPr>
          <a:xfrm>
            <a:off x="1828800" y="2667000"/>
            <a:ext cx="1371600" cy="533400"/>
          </a:xfrm>
          <a:prstGeom prst="straightConnector1">
            <a:avLst/>
          </a:prstGeom>
          <a:ln w="57150">
            <a:solidFill>
              <a:srgbClr val="FF0000"/>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83248" y="3843516"/>
            <a:ext cx="1864614" cy="1261884"/>
          </a:xfrm>
          <a:prstGeom prst="rect">
            <a:avLst/>
          </a:prstGeom>
          <a:noFill/>
        </p:spPr>
        <p:txBody>
          <a:bodyPr wrap="none" rtlCol="0">
            <a:spAutoFit/>
          </a:bodyPr>
          <a:lstStyle/>
          <a:p>
            <a:r>
              <a:rPr lang="en-US" sz="2800" b="1" dirty="0" err="1" smtClean="0">
                <a:solidFill>
                  <a:srgbClr val="FF0000"/>
                </a:solidFill>
                <a:latin typeface="Arial" pitchFamily="34" charset="0"/>
              </a:rPr>
              <a:t>CoST</a:t>
            </a:r>
            <a:r>
              <a:rPr lang="en-US" sz="2800" b="1" dirty="0" smtClean="0">
                <a:solidFill>
                  <a:srgbClr val="FF0000"/>
                </a:solidFill>
                <a:latin typeface="Arial" pitchFamily="34" charset="0"/>
              </a:rPr>
              <a:t>-CE</a:t>
            </a:r>
            <a:endParaRPr lang="en-US" sz="2800" b="1" dirty="0">
              <a:solidFill>
                <a:srgbClr val="FF0000"/>
              </a:solidFill>
              <a:latin typeface="Arial" pitchFamily="34" charset="0"/>
            </a:endParaRPr>
          </a:p>
          <a:p>
            <a:r>
              <a:rPr lang="en-US" sz="2400" b="1" dirty="0">
                <a:solidFill>
                  <a:srgbClr val="080808"/>
                </a:solidFill>
                <a:latin typeface="Arial" pitchFamily="34" charset="0"/>
              </a:rPr>
              <a:t>(</a:t>
            </a:r>
            <a:r>
              <a:rPr lang="en-US" sz="2400" b="1" dirty="0" smtClean="0">
                <a:solidFill>
                  <a:srgbClr val="080808"/>
                </a:solidFill>
                <a:latin typeface="Arial" pitchFamily="34" charset="0"/>
              </a:rPr>
              <a:t>2014-2015)</a:t>
            </a:r>
            <a:endParaRPr lang="en-US" sz="2800" b="1" dirty="0">
              <a:solidFill>
                <a:srgbClr val="080808"/>
              </a:solidFill>
              <a:latin typeface="Arial" pitchFamily="34" charset="0"/>
            </a:endParaRPr>
          </a:p>
          <a:p>
            <a:r>
              <a:rPr lang="en-US" sz="2400" b="1" dirty="0">
                <a:solidFill>
                  <a:srgbClr val="FF0000"/>
                </a:solidFill>
                <a:latin typeface="Arial" pitchFamily="34" charset="0"/>
              </a:rPr>
              <a:t> </a:t>
            </a:r>
          </a:p>
        </p:txBody>
      </p:sp>
      <p:pic>
        <p:nvPicPr>
          <p:cNvPr id="38"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565988" y="3048000"/>
            <a:ext cx="3578012" cy="213158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9" name="Rectangle 38"/>
          <p:cNvSpPr/>
          <p:nvPr/>
        </p:nvSpPr>
        <p:spPr>
          <a:xfrm>
            <a:off x="5943600" y="2771001"/>
            <a:ext cx="3048000" cy="276999"/>
          </a:xfrm>
          <a:prstGeom prst="rect">
            <a:avLst/>
          </a:prstGeom>
        </p:spPr>
        <p:txBody>
          <a:bodyPr wrap="square">
            <a:spAutoFit/>
          </a:bodyPr>
          <a:lstStyle/>
          <a:p>
            <a:r>
              <a:rPr lang="en-US" sz="1200" b="1" dirty="0" smtClean="0">
                <a:solidFill>
                  <a:srgbClr val="FF0000"/>
                </a:solidFill>
                <a:latin typeface="Arial" pitchFamily="34" charset="0"/>
              </a:rPr>
              <a:t>China Pollution Abatement Cost Model </a:t>
            </a:r>
            <a:endParaRPr lang="en-US" sz="1200" dirty="0">
              <a:solidFill>
                <a:srgbClr val="080808"/>
              </a:solidFill>
            </a:endParaRPr>
          </a:p>
        </p:txBody>
      </p:sp>
      <p:sp>
        <p:nvSpPr>
          <p:cNvPr id="40" name="Rectangle 39"/>
          <p:cNvSpPr/>
          <p:nvPr/>
        </p:nvSpPr>
        <p:spPr>
          <a:xfrm>
            <a:off x="6000750" y="4914900"/>
            <a:ext cx="3048000" cy="307777"/>
          </a:xfrm>
          <a:prstGeom prst="rect">
            <a:avLst/>
          </a:prstGeom>
        </p:spPr>
        <p:txBody>
          <a:bodyPr wrap="square">
            <a:spAutoFit/>
          </a:bodyPr>
          <a:lstStyle/>
          <a:p>
            <a:r>
              <a:rPr lang="en-US" sz="1400" b="1" dirty="0" smtClean="0">
                <a:solidFill>
                  <a:srgbClr val="FF0000"/>
                </a:solidFill>
                <a:latin typeface="Arial" pitchFamily="34" charset="0"/>
              </a:rPr>
              <a:t>Database &amp; Optimization  Model </a:t>
            </a:r>
            <a:endParaRPr lang="en-US" sz="1400" dirty="0">
              <a:solidFill>
                <a:srgbClr val="080808"/>
              </a:solidFill>
            </a:endParaRPr>
          </a:p>
        </p:txBody>
      </p:sp>
      <p:sp>
        <p:nvSpPr>
          <p:cNvPr id="7" name="Slide Number Placeholder 6"/>
          <p:cNvSpPr>
            <a:spLocks noGrp="1"/>
          </p:cNvSpPr>
          <p:nvPr>
            <p:ph type="sldNum" sz="quarter" idx="12"/>
          </p:nvPr>
        </p:nvSpPr>
        <p:spPr/>
        <p:txBody>
          <a:bodyPr/>
          <a:lstStyle/>
          <a:p>
            <a:pPr>
              <a:defRPr/>
            </a:pPr>
            <a:fld id="{ACD1DC39-B47A-4DCF-8340-1BC5696D008C}" type="slidenum">
              <a:rPr lang="en-US" altLang="zh-CN" smtClean="0">
                <a:solidFill>
                  <a:srgbClr val="FFFFFF"/>
                </a:solidFill>
              </a:rPr>
              <a:pPr>
                <a:defRPr/>
              </a:pPr>
              <a:t>15</a:t>
            </a:fld>
            <a:endParaRPr lang="en-US" altLang="zh-CN">
              <a:solidFill>
                <a:srgbClr val="FFFFFF"/>
              </a:solidFill>
            </a:endParaRPr>
          </a:p>
        </p:txBody>
      </p:sp>
    </p:spTree>
    <p:extLst>
      <p:ext uri="{BB962C8B-B14F-4D97-AF65-F5344CB8AC3E}">
        <p14:creationId xmlns:p14="http://schemas.microsoft.com/office/powerpoint/2010/main" xmlns="" val="187950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linds(horizontal)">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1000"/>
                                        <p:tgtEl>
                                          <p:spTgt spid="22"/>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1000"/>
                                        <p:tgtEl>
                                          <p:spTgt spid="21"/>
                                        </p:tgtEl>
                                      </p:cBhvr>
                                    </p:animEffect>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par>
                                <p:cTn id="24" presetID="3" presetClass="entr" presetSubtype="1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linds(horizontal)">
                                      <p:cBhvr>
                                        <p:cTn id="26" dur="500"/>
                                        <p:tgtEl>
                                          <p:spTgt spid="39"/>
                                        </p:tgtEl>
                                      </p:cBhvr>
                                    </p:animEffect>
                                  </p:childTnLst>
                                </p:cTn>
                              </p:par>
                            </p:childTnLst>
                          </p:cTn>
                        </p:par>
                        <p:par>
                          <p:cTn id="27" fill="hold">
                            <p:stCondLst>
                              <p:cond delay="2500"/>
                            </p:stCondLst>
                            <p:childTnLst>
                              <p:par>
                                <p:cTn id="28" presetID="3" presetClass="entr" presetSubtype="10"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blinds(horizontal)">
                                      <p:cBhvr>
                                        <p:cTn id="30" dur="500"/>
                                        <p:tgtEl>
                                          <p:spTgt spid="38"/>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linds(horizontal)">
                                      <p:cBhvr>
                                        <p:cTn id="33" dur="500"/>
                                        <p:tgtEl>
                                          <p:spTgt spid="4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linds(horizontal)">
                                      <p:cBhvr>
                                        <p:cTn id="36" dur="1000"/>
                                        <p:tgtEl>
                                          <p:spTgt spid="23"/>
                                        </p:tgtEl>
                                      </p:cBhvr>
                                    </p:animEffect>
                                  </p:childTnLst>
                                </p:cTn>
                              </p:par>
                            </p:childTnLst>
                          </p:cTn>
                        </p:par>
                        <p:par>
                          <p:cTn id="37" fill="hold">
                            <p:stCondLst>
                              <p:cond delay="3500"/>
                            </p:stCondLst>
                            <p:childTnLst>
                              <p:par>
                                <p:cTn id="38" presetID="3" presetClass="entr" presetSubtype="1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linds(horizontal)">
                                      <p:cBhvr>
                                        <p:cTn id="4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9" grpId="0"/>
      <p:bldP spid="23"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84126" y="838200"/>
            <a:ext cx="5326074" cy="4311832"/>
          </a:xfrm>
          <a:prstGeom prst="rect">
            <a:avLst/>
          </a:prstGeom>
        </p:spPr>
      </p:pic>
      <p:pic>
        <p:nvPicPr>
          <p:cNvPr id="5" name="Picture 4"/>
          <p:cNvPicPr>
            <a:picLocks noChangeAspect="1"/>
          </p:cNvPicPr>
          <p:nvPr/>
        </p:nvPicPr>
        <p:blipFill>
          <a:blip r:embed="rId3" cstate="print"/>
          <a:stretch>
            <a:fillRect/>
          </a:stretch>
        </p:blipFill>
        <p:spPr>
          <a:xfrm>
            <a:off x="1792693" y="877695"/>
            <a:ext cx="5283633" cy="4277473"/>
          </a:xfrm>
          <a:prstGeom prst="rect">
            <a:avLst/>
          </a:prstGeom>
        </p:spPr>
      </p:pic>
      <p:sp>
        <p:nvSpPr>
          <p:cNvPr id="6" name="Rectangle 2"/>
          <p:cNvSpPr txBox="1">
            <a:spLocks noChangeArrowheads="1"/>
          </p:cNvSpPr>
          <p:nvPr/>
        </p:nvSpPr>
        <p:spPr>
          <a:xfrm>
            <a:off x="0" y="-182563"/>
            <a:ext cx="9144000" cy="792163"/>
          </a:xfrm>
          <a:prstGeom prst="rect">
            <a:avLst/>
          </a:prstGeom>
          <a:solidFill>
            <a:srgbClr val="FFFFCC"/>
          </a:solidFill>
          <a:ln w="28575">
            <a:solidFill>
              <a:srgbClr val="0000FF"/>
            </a:solidFill>
          </a:ln>
        </p:spPr>
        <p:txBody>
          <a:bodyPr vert="horz" lIns="91440" tIns="45720" rIns="91440" bIns="45720" rtlCol="0" anchor="ctr">
            <a:noAutofit/>
          </a:bodyPr>
          <a:lstStyle/>
          <a:p>
            <a:pPr fontAlgn="auto">
              <a:spcAft>
                <a:spcPts val="0"/>
              </a:spcAft>
              <a:defRPr/>
            </a:pPr>
            <a:r>
              <a:rPr lang="en-US" altLang="zh-CN" sz="4800" b="1" dirty="0" err="1" smtClean="0">
                <a:solidFill>
                  <a:srgbClr val="FF0000"/>
                </a:solidFill>
                <a:latin typeface="Calibri"/>
              </a:rPr>
              <a:t>CoST</a:t>
            </a:r>
            <a:r>
              <a:rPr lang="en-US" altLang="zh-CN" sz="4800" b="1" dirty="0">
                <a:solidFill>
                  <a:srgbClr val="FF0000"/>
                </a:solidFill>
                <a:latin typeface="Calibri"/>
              </a:rPr>
              <a:t>-</a:t>
            </a:r>
            <a:r>
              <a:rPr lang="en-US" altLang="zh-CN" sz="4800" b="1" dirty="0" smtClean="0">
                <a:solidFill>
                  <a:srgbClr val="FF0000"/>
                </a:solidFill>
                <a:latin typeface="Calibri"/>
              </a:rPr>
              <a:t>CE: </a:t>
            </a:r>
            <a:r>
              <a:rPr lang="en-US" altLang="zh-CN" sz="4400" b="1" dirty="0" smtClean="0">
                <a:solidFill>
                  <a:prstClr val="black"/>
                </a:solidFill>
                <a:latin typeface="Calibri"/>
              </a:rPr>
              <a:t>Prototype</a:t>
            </a:r>
            <a:endParaRPr lang="en-US" altLang="zh-CN" sz="5400" b="1" dirty="0" smtClean="0">
              <a:solidFill>
                <a:prstClr val="black"/>
              </a:solidFill>
              <a:latin typeface="Calibri"/>
            </a:endParaRPr>
          </a:p>
        </p:txBody>
      </p:sp>
      <p:cxnSp>
        <p:nvCxnSpPr>
          <p:cNvPr id="8" name="Straight Arrow Connector 7"/>
          <p:cNvCxnSpPr/>
          <p:nvPr/>
        </p:nvCxnSpPr>
        <p:spPr>
          <a:xfrm>
            <a:off x="6581617" y="1212086"/>
            <a:ext cx="1600200" cy="0"/>
          </a:xfrm>
          <a:prstGeom prst="straightConnector1">
            <a:avLst/>
          </a:prstGeom>
          <a:ln w="571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505417" y="3810000"/>
            <a:ext cx="1676400" cy="0"/>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152789" y="1232071"/>
            <a:ext cx="0" cy="2577929"/>
          </a:xfrm>
          <a:prstGeom prst="straightConnector1">
            <a:avLst/>
          </a:prstGeom>
          <a:ln w="571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08768" y="709854"/>
            <a:ext cx="4908967" cy="954107"/>
          </a:xfrm>
          <a:prstGeom prst="rect">
            <a:avLst/>
          </a:prstGeom>
          <a:noFill/>
        </p:spPr>
        <p:txBody>
          <a:bodyPr wrap="square" rtlCol="0">
            <a:spAutoFit/>
          </a:bodyPr>
          <a:lstStyle/>
          <a:p>
            <a:r>
              <a:rPr lang="en-US" sz="2800" b="1" dirty="0" smtClean="0">
                <a:solidFill>
                  <a:srgbClr val="FF0000"/>
                </a:solidFill>
              </a:rPr>
              <a:t>Selections of regions, </a:t>
            </a:r>
          </a:p>
          <a:p>
            <a:r>
              <a:rPr lang="en-US" sz="2800" b="1" dirty="0" smtClean="0">
                <a:solidFill>
                  <a:srgbClr val="FF0000"/>
                </a:solidFill>
              </a:rPr>
              <a:t>pollutants, and</a:t>
            </a:r>
            <a:r>
              <a:rPr lang="en-US" sz="2800" b="1" dirty="0">
                <a:solidFill>
                  <a:srgbClr val="FF0000"/>
                </a:solidFill>
              </a:rPr>
              <a:t> </a:t>
            </a:r>
            <a:r>
              <a:rPr lang="en-US" sz="2800" b="1" dirty="0" smtClean="0">
                <a:solidFill>
                  <a:srgbClr val="FF0000"/>
                </a:solidFill>
              </a:rPr>
              <a:t>technology</a:t>
            </a:r>
          </a:p>
        </p:txBody>
      </p:sp>
      <p:sp>
        <p:nvSpPr>
          <p:cNvPr id="3" name="Slide Number Placeholder 2"/>
          <p:cNvSpPr>
            <a:spLocks noGrp="1"/>
          </p:cNvSpPr>
          <p:nvPr>
            <p:ph type="sldNum" sz="quarter" idx="12"/>
          </p:nvPr>
        </p:nvSpPr>
        <p:spPr/>
        <p:txBody>
          <a:bodyPr/>
          <a:lstStyle/>
          <a:p>
            <a:pPr>
              <a:defRPr/>
            </a:pPr>
            <a:fld id="{6EF97FA5-94DB-459B-8E5D-031A45794050}" type="slidenum">
              <a:rPr lang="en-US" smtClean="0">
                <a:solidFill>
                  <a:prstClr val="black">
                    <a:tint val="75000"/>
                  </a:prstClr>
                </a:solidFill>
                <a:latin typeface="Arial" pitchFamily="34" charset="0"/>
              </a:rPr>
              <a:pPr>
                <a:defRPr/>
              </a:pPr>
              <a:t>16</a:t>
            </a:fld>
            <a:endParaRPr lang="en-US">
              <a:solidFill>
                <a:prstClr val="black">
                  <a:tint val="75000"/>
                </a:prstClr>
              </a:solidFill>
              <a:latin typeface="Arial" pitchFamily="34" charset="0"/>
            </a:endParaRPr>
          </a:p>
        </p:txBody>
      </p:sp>
      <p:sp>
        <p:nvSpPr>
          <p:cNvPr id="16" name="矩形 7"/>
          <p:cNvSpPr/>
          <p:nvPr/>
        </p:nvSpPr>
        <p:spPr>
          <a:xfrm>
            <a:off x="125517" y="1573577"/>
            <a:ext cx="1474684" cy="29984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8" name="矩形 7"/>
          <p:cNvSpPr/>
          <p:nvPr/>
        </p:nvSpPr>
        <p:spPr>
          <a:xfrm>
            <a:off x="1811170" y="2978947"/>
            <a:ext cx="1640131" cy="15930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20" name="矩形 7"/>
          <p:cNvSpPr/>
          <p:nvPr/>
        </p:nvSpPr>
        <p:spPr>
          <a:xfrm>
            <a:off x="2379943" y="4817720"/>
            <a:ext cx="458002" cy="1911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pic>
        <p:nvPicPr>
          <p:cNvPr id="15" name="Picture 14"/>
          <p:cNvPicPr>
            <a:picLocks noChangeAspect="1"/>
          </p:cNvPicPr>
          <p:nvPr/>
        </p:nvPicPr>
        <p:blipFill rotWithShape="1">
          <a:blip r:embed="rId4" cstate="print"/>
          <a:srcRect l="31250" t="18154" r="2343" b="48070"/>
          <a:stretch/>
        </p:blipFill>
        <p:spPr>
          <a:xfrm>
            <a:off x="404709" y="5101715"/>
            <a:ext cx="5005491" cy="2061085"/>
          </a:xfrm>
          <a:prstGeom prst="rect">
            <a:avLst/>
          </a:prstGeom>
        </p:spPr>
      </p:pic>
      <p:pic>
        <p:nvPicPr>
          <p:cNvPr id="23" name="Picture 22"/>
          <p:cNvPicPr>
            <a:picLocks noChangeAspect="1"/>
          </p:cNvPicPr>
          <p:nvPr/>
        </p:nvPicPr>
        <p:blipFill rotWithShape="1">
          <a:blip r:embed="rId5" cstate="print"/>
          <a:srcRect l="31250" t="17189" r="7032" b="29735"/>
          <a:stretch/>
        </p:blipFill>
        <p:spPr>
          <a:xfrm>
            <a:off x="5029200" y="4105106"/>
            <a:ext cx="3962400" cy="2758633"/>
          </a:xfrm>
          <a:prstGeom prst="rect">
            <a:avLst/>
          </a:prstGeom>
        </p:spPr>
      </p:pic>
      <p:sp>
        <p:nvSpPr>
          <p:cNvPr id="22" name="TextBox 21"/>
          <p:cNvSpPr txBox="1"/>
          <p:nvPr/>
        </p:nvSpPr>
        <p:spPr>
          <a:xfrm>
            <a:off x="5029200" y="3977453"/>
            <a:ext cx="4186313" cy="954107"/>
          </a:xfrm>
          <a:prstGeom prst="rect">
            <a:avLst/>
          </a:prstGeom>
          <a:noFill/>
        </p:spPr>
        <p:txBody>
          <a:bodyPr wrap="square" rtlCol="0">
            <a:spAutoFit/>
          </a:bodyPr>
          <a:lstStyle/>
          <a:p>
            <a:r>
              <a:rPr lang="en-US" sz="2800" b="1" dirty="0" smtClean="0">
                <a:solidFill>
                  <a:srgbClr val="FF0000"/>
                </a:solidFill>
              </a:rPr>
              <a:t>Calculations of </a:t>
            </a:r>
          </a:p>
          <a:p>
            <a:r>
              <a:rPr lang="en-US" sz="2800" b="1" dirty="0" smtClean="0">
                <a:solidFill>
                  <a:srgbClr val="FF0000"/>
                </a:solidFill>
              </a:rPr>
              <a:t>control cost &amp; analysis</a:t>
            </a:r>
          </a:p>
        </p:txBody>
      </p:sp>
    </p:spTree>
    <p:extLst>
      <p:ext uri="{BB962C8B-B14F-4D97-AF65-F5344CB8AC3E}">
        <p14:creationId xmlns:p14="http://schemas.microsoft.com/office/powerpoint/2010/main" xmlns="" val="15903905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500"/>
                            </p:stCondLst>
                            <p:childTnLst>
                              <p:par>
                                <p:cTn id="25" presetID="3" presetClass="entr" presetSubtype="1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par>
                                <p:cTn id="28" presetID="3" presetClass="entr" presetSubtype="1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linds(horizontal)">
                                      <p:cBhvr>
                                        <p:cTn id="30" dur="500"/>
                                        <p:tgtEl>
                                          <p:spTgt spid="19"/>
                                        </p:tgtEl>
                                      </p:cBhvr>
                                    </p:animEffect>
                                  </p:childTnLst>
                                </p:cTn>
                              </p:par>
                              <p:par>
                                <p:cTn id="31" presetID="3" presetClass="entr" presetSubtype="1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childTnLst>
                          </p:cTn>
                        </p:par>
                        <p:par>
                          <p:cTn id="34" fill="hold">
                            <p:stCondLst>
                              <p:cond delay="1000"/>
                            </p:stCondLst>
                            <p:childTnLst>
                              <p:par>
                                <p:cTn id="35" presetID="3" presetClass="entr" presetSubtype="1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childTnLst>
                          </p:cTn>
                        </p:par>
                        <p:par>
                          <p:cTn id="38" fill="hold">
                            <p:stCondLst>
                              <p:cond delay="1500"/>
                            </p:stCondLst>
                            <p:childTnLst>
                              <p:par>
                                <p:cTn id="39" presetID="1"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animBg="1"/>
      <p:bldP spid="18" grpId="0" animBg="1"/>
      <p:bldP spid="20" grpId="0" animBg="1"/>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27" name="Group 12"/>
          <p:cNvGrpSpPr/>
          <p:nvPr/>
        </p:nvGrpSpPr>
        <p:grpSpPr>
          <a:xfrm>
            <a:off x="5334000" y="762000"/>
            <a:ext cx="3810000" cy="2971800"/>
            <a:chOff x="5893452" y="4151334"/>
            <a:chExt cx="3206960" cy="2478194"/>
          </a:xfrm>
          <a:scene3d>
            <a:camera prst="perspectiveRight"/>
            <a:lightRig rig="threePt" dir="t"/>
          </a:scene3d>
        </p:grpSpPr>
        <p:pic>
          <p:nvPicPr>
            <p:cNvPr id="29" name="Picture 28"/>
            <p:cNvPicPr>
              <a:picLocks noChangeAspect="1"/>
            </p:cNvPicPr>
            <p:nvPr/>
          </p:nvPicPr>
          <p:blipFill>
            <a:blip r:embed="rId3" cstate="print"/>
            <a:stretch>
              <a:fillRect/>
            </a:stretch>
          </p:blipFill>
          <p:spPr>
            <a:xfrm>
              <a:off x="5893452" y="4151334"/>
              <a:ext cx="3206960" cy="2478194"/>
            </a:xfrm>
            <a:prstGeom prst="rect">
              <a:avLst/>
            </a:prstGeom>
          </p:spPr>
        </p:pic>
        <p:pic>
          <p:nvPicPr>
            <p:cNvPr id="30" name="Picture 29"/>
            <p:cNvPicPr>
              <a:picLocks noChangeAspect="1"/>
            </p:cNvPicPr>
            <p:nvPr/>
          </p:nvPicPr>
          <p:blipFill rotWithShape="1">
            <a:blip r:embed="rId4" cstate="print">
              <a:extLst>
                <a:ext uri="{28A0092B-C50C-407E-A947-70E740481C1C}">
                  <a14:useLocalDpi xmlns:a14="http://schemas.microsoft.com/office/drawing/2010/main" xmlns="" val="0"/>
                </a:ext>
              </a:extLst>
            </a:blip>
            <a:srcRect t="8927" b="21235"/>
            <a:stretch/>
          </p:blipFill>
          <p:spPr>
            <a:xfrm>
              <a:off x="7340066" y="4876800"/>
              <a:ext cx="1709750" cy="1219200"/>
            </a:xfrm>
            <a:prstGeom prst="rect">
              <a:avLst/>
            </a:prstGeom>
          </p:spPr>
        </p:pic>
      </p:grpSp>
      <p:pic>
        <p:nvPicPr>
          <p:cNvPr id="18" name="Picture 4" descr="C:\Documents and Settings\Administrator\桌面\ABACAS PPT\ABACAS.jpg"/>
          <p:cNvPicPr>
            <a:picLocks noChangeAspect="1" noChangeArrowheads="1"/>
          </p:cNvPicPr>
          <p:nvPr/>
        </p:nvPicPr>
        <p:blipFill>
          <a:blip r:embed="rId5" cstate="print"/>
          <a:stretch>
            <a:fillRect/>
          </a:stretch>
        </p:blipFill>
        <p:spPr bwMode="auto">
          <a:xfrm>
            <a:off x="228600" y="1143000"/>
            <a:ext cx="2666920" cy="2514600"/>
          </a:xfrm>
          <a:prstGeom prst="roundRect">
            <a:avLst>
              <a:gd name="adj" fmla="val 4167"/>
            </a:avLst>
          </a:prstGeom>
          <a:solidFill>
            <a:srgbClr val="FFFFFF"/>
          </a:solidFill>
          <a:ln w="76200" cap="sq">
            <a:noFill/>
            <a:miter lim="800000"/>
          </a:ln>
          <a:effectLst>
            <a:outerShdw blurRad="107950" dist="12700" dir="5400000" algn="ctr">
              <a:srgbClr val="000000"/>
            </a:outerShdw>
            <a:reflection blurRad="12700" stA="33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sp>
        <p:nvSpPr>
          <p:cNvPr id="21" name="Rounded Rectangle 20"/>
          <p:cNvSpPr/>
          <p:nvPr/>
        </p:nvSpPr>
        <p:spPr>
          <a:xfrm>
            <a:off x="414050" y="2863468"/>
            <a:ext cx="1284383" cy="26073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13314" name="Rectangle 2"/>
          <p:cNvSpPr>
            <a:spLocks noGrp="1" noChangeArrowheads="1"/>
          </p:cNvSpPr>
          <p:nvPr>
            <p:ph type="title"/>
          </p:nvPr>
        </p:nvSpPr>
        <p:spPr>
          <a:xfrm>
            <a:off x="-152400" y="-76200"/>
            <a:ext cx="9448800" cy="868363"/>
          </a:xfrm>
        </p:spPr>
        <p:txBody>
          <a:bodyPr/>
          <a:lstStyle/>
          <a:p>
            <a:pPr eaLnBrk="1" hangingPunct="1"/>
            <a:r>
              <a:rPr lang="en-US" altLang="zh-CN" sz="4000" dirty="0" smtClean="0">
                <a:solidFill>
                  <a:srgbClr val="FF0000"/>
                </a:solidFill>
                <a:ea typeface="宋体" pitchFamily="2" charset="-122"/>
              </a:rPr>
              <a:t>SMAT-CE: </a:t>
            </a:r>
            <a:r>
              <a:rPr lang="en-US" altLang="zh-CN" sz="2800" dirty="0" smtClean="0">
                <a:ea typeface="宋体" pitchFamily="2" charset="-122"/>
              </a:rPr>
              <a:t>Software for Model Attainment Test</a:t>
            </a:r>
            <a:endParaRPr lang="en-US" altLang="zh-CN" sz="3200" dirty="0" smtClean="0">
              <a:ea typeface="宋体" pitchFamily="2" charset="-122"/>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9" name="Rectangle 18"/>
          <p:cNvSpPr/>
          <p:nvPr/>
        </p:nvSpPr>
        <p:spPr>
          <a:xfrm>
            <a:off x="152400" y="5689937"/>
            <a:ext cx="8839200" cy="1323439"/>
          </a:xfrm>
          <a:prstGeom prst="rect">
            <a:avLst/>
          </a:prstGeom>
        </p:spPr>
        <p:txBody>
          <a:bodyPr wrap="square">
            <a:spAutoFit/>
          </a:bodyPr>
          <a:lstStyle/>
          <a:p>
            <a:pPr marL="342900" indent="-342900" algn="l">
              <a:buFont typeface="Arial" panose="020B0604020202020204" pitchFamily="34" charset="0"/>
              <a:buChar char="•"/>
            </a:pPr>
            <a:r>
              <a:rPr lang="en-US" sz="2000" b="1" dirty="0">
                <a:solidFill>
                  <a:srgbClr val="0000FF"/>
                </a:solidFill>
              </a:rPr>
              <a:t>Developed by </a:t>
            </a:r>
            <a:r>
              <a:rPr lang="en-US" sz="2000" b="1" dirty="0" smtClean="0">
                <a:solidFill>
                  <a:srgbClr val="0000FF"/>
                </a:solidFill>
              </a:rPr>
              <a:t>U.S.EPA and international “</a:t>
            </a:r>
            <a:r>
              <a:rPr lang="en-US" sz="2000" b="1" i="1" dirty="0" err="1" smtClean="0">
                <a:solidFill>
                  <a:srgbClr val="0000FF"/>
                </a:solidFill>
              </a:rPr>
              <a:t>ABaCAS</a:t>
            </a:r>
            <a:r>
              <a:rPr lang="en-US" sz="2000" b="1" i="1" dirty="0">
                <a:solidFill>
                  <a:srgbClr val="0000FF"/>
                </a:solidFill>
              </a:rPr>
              <a:t>”</a:t>
            </a:r>
            <a:r>
              <a:rPr lang="en-US" sz="2000" b="1" dirty="0">
                <a:solidFill>
                  <a:srgbClr val="0000FF"/>
                </a:solidFill>
              </a:rPr>
              <a:t> team to perform </a:t>
            </a:r>
            <a:r>
              <a:rPr lang="en-US" sz="2000" b="1" dirty="0" smtClean="0">
                <a:solidFill>
                  <a:srgbClr val="FF0000"/>
                </a:solidFill>
              </a:rPr>
              <a:t>attainment assessment </a:t>
            </a:r>
            <a:r>
              <a:rPr lang="en-US" sz="2000" b="1" dirty="0">
                <a:solidFill>
                  <a:srgbClr val="0000FF"/>
                </a:solidFill>
              </a:rPr>
              <a:t>for </a:t>
            </a:r>
            <a:r>
              <a:rPr lang="en-US" sz="2000" b="1" dirty="0" smtClean="0">
                <a:solidFill>
                  <a:srgbClr val="0000FF"/>
                </a:solidFill>
              </a:rPr>
              <a:t>EPA’s national </a:t>
            </a:r>
            <a:r>
              <a:rPr lang="en-US" sz="2000" b="1" dirty="0">
                <a:solidFill>
                  <a:srgbClr val="0000FF"/>
                </a:solidFill>
              </a:rPr>
              <a:t>rules </a:t>
            </a:r>
            <a:r>
              <a:rPr lang="en-US" sz="2000" b="1" dirty="0" smtClean="0">
                <a:solidFill>
                  <a:srgbClr val="0000FF"/>
                </a:solidFill>
              </a:rPr>
              <a:t>and/or </a:t>
            </a:r>
            <a:r>
              <a:rPr lang="en-US" sz="2000" b="1" dirty="0">
                <a:solidFill>
                  <a:srgbClr val="0000FF"/>
                </a:solidFill>
              </a:rPr>
              <a:t>SIPs on </a:t>
            </a:r>
            <a:r>
              <a:rPr lang="en-US" sz="2000" b="1" dirty="0" smtClean="0">
                <a:solidFill>
                  <a:srgbClr val="FF0000"/>
                </a:solidFill>
              </a:rPr>
              <a:t>PM2.5, O</a:t>
            </a:r>
            <a:r>
              <a:rPr lang="en-US" b="1" dirty="0" smtClean="0">
                <a:solidFill>
                  <a:srgbClr val="FF0000"/>
                </a:solidFill>
              </a:rPr>
              <a:t>3, and visibility</a:t>
            </a:r>
            <a:endParaRPr lang="en-US" b="1" dirty="0">
              <a:solidFill>
                <a:srgbClr val="FF0000"/>
              </a:solidFill>
            </a:endParaRPr>
          </a:p>
          <a:p>
            <a:pPr algn="l"/>
            <a:endParaRPr lang="en-US" sz="2000" u="sng" dirty="0">
              <a:solidFill>
                <a:srgbClr val="0000FF"/>
              </a:solidFill>
              <a:latin typeface="Arial" pitchFamily="34" charset="0"/>
            </a:endParaRPr>
          </a:p>
        </p:txBody>
      </p:sp>
      <p:cxnSp>
        <p:nvCxnSpPr>
          <p:cNvPr id="22" name="Straight Arrow Connector 21"/>
          <p:cNvCxnSpPr/>
          <p:nvPr/>
        </p:nvCxnSpPr>
        <p:spPr>
          <a:xfrm>
            <a:off x="1676400" y="3015868"/>
            <a:ext cx="1752600" cy="762000"/>
          </a:xfrm>
          <a:prstGeom prst="straightConnector1">
            <a:avLst/>
          </a:prstGeom>
          <a:ln w="57150">
            <a:solidFill>
              <a:srgbClr val="FF0000"/>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2489" y="3946029"/>
            <a:ext cx="3292889" cy="1631216"/>
          </a:xfrm>
          <a:prstGeom prst="rect">
            <a:avLst/>
          </a:prstGeom>
          <a:noFill/>
        </p:spPr>
        <p:txBody>
          <a:bodyPr wrap="none" rtlCol="0">
            <a:spAutoFit/>
          </a:bodyPr>
          <a:lstStyle/>
          <a:p>
            <a:r>
              <a:rPr lang="en-US" sz="2800" b="1" dirty="0" smtClean="0">
                <a:solidFill>
                  <a:srgbClr val="FF0000"/>
                </a:solidFill>
                <a:latin typeface="Arial" pitchFamily="34" charset="0"/>
              </a:rPr>
              <a:t>SMAT-CE</a:t>
            </a:r>
          </a:p>
          <a:p>
            <a:r>
              <a:rPr lang="en-US" sz="2400" b="1" dirty="0" smtClean="0">
                <a:solidFill>
                  <a:srgbClr val="FF0000"/>
                </a:solidFill>
                <a:latin typeface="Arial" pitchFamily="34" charset="0"/>
              </a:rPr>
              <a:t>(Community Edition) </a:t>
            </a:r>
            <a:endParaRPr lang="en-US" sz="2400" b="1" dirty="0">
              <a:solidFill>
                <a:srgbClr val="FF0000"/>
              </a:solidFill>
              <a:latin typeface="Arial" pitchFamily="34" charset="0"/>
            </a:endParaRPr>
          </a:p>
          <a:p>
            <a:r>
              <a:rPr lang="en-US" sz="2400" b="1" dirty="0">
                <a:solidFill>
                  <a:srgbClr val="080808"/>
                </a:solidFill>
                <a:latin typeface="Arial" pitchFamily="34" charset="0"/>
              </a:rPr>
              <a:t>(</a:t>
            </a:r>
            <a:r>
              <a:rPr lang="en-US" sz="2400" b="1" dirty="0" smtClean="0">
                <a:solidFill>
                  <a:srgbClr val="080808"/>
                </a:solidFill>
                <a:latin typeface="Arial" pitchFamily="34" charset="0"/>
              </a:rPr>
              <a:t>2013-2015)</a:t>
            </a:r>
            <a:endParaRPr lang="en-US" sz="2800" b="1" dirty="0">
              <a:solidFill>
                <a:srgbClr val="080808"/>
              </a:solidFill>
              <a:latin typeface="Arial" pitchFamily="34" charset="0"/>
            </a:endParaRPr>
          </a:p>
          <a:p>
            <a:r>
              <a:rPr lang="en-US" sz="2400" b="1" dirty="0">
                <a:solidFill>
                  <a:srgbClr val="FF0000"/>
                </a:solidFill>
                <a:latin typeface="Arial" pitchFamily="34" charset="0"/>
              </a:rPr>
              <a:t> </a:t>
            </a:r>
          </a:p>
        </p:txBody>
      </p:sp>
      <p:sp>
        <p:nvSpPr>
          <p:cNvPr id="7" name="Slide Number Placeholder 6"/>
          <p:cNvSpPr>
            <a:spLocks noGrp="1"/>
          </p:cNvSpPr>
          <p:nvPr>
            <p:ph type="sldNum" sz="quarter" idx="12"/>
          </p:nvPr>
        </p:nvSpPr>
        <p:spPr/>
        <p:txBody>
          <a:bodyPr/>
          <a:lstStyle/>
          <a:p>
            <a:pPr>
              <a:defRPr/>
            </a:pPr>
            <a:r>
              <a:rPr lang="en-US" altLang="zh-CN" dirty="0" err="1" smtClean="0">
                <a:solidFill>
                  <a:srgbClr val="FFFFFF"/>
                </a:solidFill>
              </a:rPr>
              <a:t>Sia</a:t>
            </a:r>
            <a:endParaRPr lang="en-US" altLang="zh-CN" dirty="0">
              <a:solidFill>
                <a:srgbClr val="FFFFFF"/>
              </a:solidFill>
            </a:endParaRPr>
          </a:p>
        </p:txBody>
      </p:sp>
      <p:pic>
        <p:nvPicPr>
          <p:cNvPr id="6" name="Picture 5"/>
          <p:cNvPicPr>
            <a:picLocks noChangeAspect="1"/>
          </p:cNvPicPr>
          <p:nvPr/>
        </p:nvPicPr>
        <p:blipFill>
          <a:blip r:embed="rId6" cstate="print"/>
          <a:stretch>
            <a:fillRect/>
          </a:stretch>
        </p:blipFill>
        <p:spPr>
          <a:xfrm>
            <a:off x="3636447" y="2601225"/>
            <a:ext cx="3439999" cy="2689607"/>
          </a:xfrm>
          <a:prstGeom prst="rect">
            <a:avLst/>
          </a:prstGeom>
        </p:spPr>
      </p:pic>
    </p:spTree>
    <p:extLst>
      <p:ext uri="{BB962C8B-B14F-4D97-AF65-F5344CB8AC3E}">
        <p14:creationId xmlns:p14="http://schemas.microsoft.com/office/powerpoint/2010/main" xmlns="" val="78816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linds(horizontal)">
                                      <p:cBhvr>
                                        <p:cTn id="11" dur="1000"/>
                                        <p:tgtEl>
                                          <p:spTgt spid="23"/>
                                        </p:tgtEl>
                                      </p:cBhvr>
                                    </p:animEffect>
                                  </p:childTnLst>
                                </p:cTn>
                              </p:par>
                            </p:childTnLst>
                          </p:cTn>
                        </p:par>
                        <p:par>
                          <p:cTn id="12" fill="hold">
                            <p:stCondLst>
                              <p:cond delay="1500"/>
                            </p:stCondLst>
                            <p:childTnLst>
                              <p:par>
                                <p:cTn id="13" presetID="3" presetClass="entr" presetSubtype="1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par>
                          <p:cTn id="16" fill="hold">
                            <p:stCondLst>
                              <p:cond delay="2000"/>
                            </p:stCondLst>
                            <p:childTnLst>
                              <p:par>
                                <p:cTn id="17" presetID="3" presetClass="entr" presetSubtype="1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1000"/>
                                        <p:tgtEl>
                                          <p:spTgt spid="22"/>
                                        </p:tgtEl>
                                      </p:cBhvr>
                                    </p:animEffect>
                                  </p:childTnLst>
                                </p:cTn>
                              </p:par>
                            </p:childTnLst>
                          </p:cTn>
                        </p:par>
                        <p:par>
                          <p:cTn id="20" fill="hold">
                            <p:stCondLst>
                              <p:cond delay="3000"/>
                            </p:stCondLst>
                            <p:childTnLst>
                              <p:par>
                                <p:cTn id="21" presetID="1"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par>
                          <p:cTn id="26" fill="hold">
                            <p:stCondLst>
                              <p:cond delay="3000"/>
                            </p:stCondLst>
                            <p:childTnLst>
                              <p:par>
                                <p:cTn id="27" presetID="3" presetClass="entr" presetSubtype="1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linds(horizontal)">
                                      <p:cBhvr>
                                        <p:cTn id="2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4595" y="1474177"/>
            <a:ext cx="2960812" cy="3491523"/>
          </a:xfrm>
          <a:prstGeom prst="rect">
            <a:avLst/>
          </a:prstGeom>
        </p:spPr>
      </p:pic>
      <p:sp>
        <p:nvSpPr>
          <p:cNvPr id="30" name="Rectangle 29"/>
          <p:cNvSpPr/>
          <p:nvPr/>
        </p:nvSpPr>
        <p:spPr>
          <a:xfrm>
            <a:off x="-38930" y="596205"/>
            <a:ext cx="2757049" cy="1384995"/>
          </a:xfrm>
          <a:prstGeom prst="rect">
            <a:avLst/>
          </a:prstGeom>
        </p:spPr>
        <p:txBody>
          <a:bodyPr wrap="square">
            <a:spAutoFit/>
          </a:bodyPr>
          <a:lstStyle/>
          <a:p>
            <a:pPr>
              <a:tabLst>
                <a:tab pos="2457450" algn="l"/>
              </a:tabLst>
            </a:pPr>
            <a:r>
              <a:rPr lang="en-US" sz="2800" b="1" dirty="0" smtClean="0">
                <a:solidFill>
                  <a:srgbClr val="0000FF"/>
                </a:solidFill>
                <a:latin typeface="Arial"/>
              </a:rPr>
              <a:t>Annual PM2.5</a:t>
            </a:r>
          </a:p>
          <a:p>
            <a:pPr>
              <a:tabLst>
                <a:tab pos="2457450" algn="l"/>
              </a:tabLst>
            </a:pPr>
            <a:r>
              <a:rPr lang="en-US" sz="2800" b="1" dirty="0" smtClean="0">
                <a:solidFill>
                  <a:srgbClr val="0000FF"/>
                </a:solidFill>
                <a:latin typeface="Arial"/>
              </a:rPr>
              <a:t>(12 </a:t>
            </a:r>
            <a:r>
              <a:rPr lang="en-US" sz="2800" b="1" dirty="0">
                <a:solidFill>
                  <a:srgbClr val="0000FF"/>
                </a:solidFill>
                <a:latin typeface="Arial"/>
              </a:rPr>
              <a:t>ug/m</a:t>
            </a:r>
            <a:r>
              <a:rPr lang="en-US" sz="2800" b="1" baseline="20000" dirty="0">
                <a:solidFill>
                  <a:srgbClr val="0000FF"/>
                </a:solidFill>
                <a:latin typeface="Arial"/>
              </a:rPr>
              <a:t>3</a:t>
            </a:r>
            <a:r>
              <a:rPr lang="en-US" sz="2800" b="1" dirty="0">
                <a:solidFill>
                  <a:srgbClr val="0000FF"/>
                </a:solidFill>
                <a:latin typeface="Arial"/>
              </a:rPr>
              <a:t>)</a:t>
            </a:r>
          </a:p>
          <a:p>
            <a:endParaRPr lang="en-US" sz="2800" b="1" dirty="0">
              <a:solidFill>
                <a:srgbClr val="0000FF"/>
              </a:solidFill>
              <a:latin typeface="Arial"/>
            </a:endParaRPr>
          </a:p>
        </p:txBody>
      </p:sp>
      <p:sp>
        <p:nvSpPr>
          <p:cNvPr id="36" name="Rectangle 35"/>
          <p:cNvSpPr/>
          <p:nvPr/>
        </p:nvSpPr>
        <p:spPr>
          <a:xfrm>
            <a:off x="-34160" y="0"/>
            <a:ext cx="9220200" cy="584775"/>
          </a:xfrm>
          <a:prstGeom prst="rect">
            <a:avLst/>
          </a:prstGeom>
          <a:solidFill>
            <a:srgbClr val="FFFF00"/>
          </a:solidFill>
        </p:spPr>
        <p:txBody>
          <a:bodyPr wrap="square">
            <a:spAutoFit/>
          </a:bodyPr>
          <a:lstStyle/>
          <a:p>
            <a:r>
              <a:rPr lang="en-US" sz="3200" b="1" i="1" dirty="0" smtClean="0">
                <a:solidFill>
                  <a:srgbClr val="FF0000"/>
                </a:solidFill>
                <a:effectLst>
                  <a:outerShdw blurRad="38100" dist="38100" dir="2700000" algn="tl">
                    <a:srgbClr val="000000">
                      <a:alpha val="43137"/>
                    </a:srgbClr>
                  </a:outerShdw>
                </a:effectLst>
                <a:latin typeface="Arial Black" pitchFamily="34" charset="0"/>
                <a:ea typeface="宋体" pitchFamily="2" charset="-122"/>
              </a:rPr>
              <a:t>SMAT-CE: </a:t>
            </a:r>
            <a:r>
              <a:rPr lang="en-US" sz="2800" b="1" i="1" dirty="0" smtClean="0">
                <a:solidFill>
                  <a:srgbClr val="FF0000"/>
                </a:solidFill>
                <a:effectLst>
                  <a:outerShdw blurRad="38100" dist="38100" dir="2700000" algn="tl">
                    <a:srgbClr val="000000">
                      <a:alpha val="43137"/>
                    </a:srgbClr>
                  </a:outerShdw>
                </a:effectLst>
                <a:latin typeface="Arial Black" pitchFamily="34" charset="0"/>
                <a:ea typeface="宋体" pitchFamily="2" charset="-122"/>
              </a:rPr>
              <a:t>Attainment Test </a:t>
            </a:r>
            <a:r>
              <a:rPr lang="en-US" sz="2400" b="1" i="1" dirty="0" smtClean="0">
                <a:effectLst>
                  <a:outerShdw blurRad="38100" dist="38100" dir="2700000" algn="tl">
                    <a:srgbClr val="000000">
                      <a:alpha val="43137"/>
                    </a:srgbClr>
                  </a:outerShdw>
                </a:effectLst>
                <a:latin typeface="Arial Black" pitchFamily="34" charset="0"/>
                <a:ea typeface="宋体" pitchFamily="2" charset="-122"/>
              </a:rPr>
              <a:t>(U.S.A)</a:t>
            </a:r>
            <a:endParaRPr lang="en-US" sz="2000" i="1" dirty="0">
              <a:effectLst>
                <a:outerShdw blurRad="38100" dist="38100" dir="2700000" algn="tl">
                  <a:srgbClr val="000000">
                    <a:alpha val="43137"/>
                  </a:srgbClr>
                </a:outerShdw>
              </a:effectLst>
              <a:latin typeface="Arial Black" pitchFamily="34" charset="0"/>
            </a:endParaRPr>
          </a:p>
        </p:txBody>
      </p:sp>
      <p:sp>
        <p:nvSpPr>
          <p:cNvPr id="4" name="Rectangle 3"/>
          <p:cNvSpPr/>
          <p:nvPr/>
        </p:nvSpPr>
        <p:spPr>
          <a:xfrm>
            <a:off x="6781800" y="5943600"/>
            <a:ext cx="457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22" name="Rectangle 21"/>
          <p:cNvSpPr/>
          <p:nvPr/>
        </p:nvSpPr>
        <p:spPr>
          <a:xfrm>
            <a:off x="6781800" y="6747970"/>
            <a:ext cx="533400" cy="15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xmlns="" val="0"/>
              </a:ext>
            </a:extLst>
          </a:blip>
          <a:srcRect t="15277"/>
          <a:stretch/>
        </p:blipFill>
        <p:spPr>
          <a:xfrm>
            <a:off x="26471" y="3852565"/>
            <a:ext cx="2960812" cy="2958123"/>
          </a:xfrm>
          <a:prstGeom prst="rect">
            <a:avLst/>
          </a:prstGeom>
        </p:spPr>
      </p:pic>
      <p:sp>
        <p:nvSpPr>
          <p:cNvPr id="31" name="Rectangle 30"/>
          <p:cNvSpPr/>
          <p:nvPr/>
        </p:nvSpPr>
        <p:spPr>
          <a:xfrm>
            <a:off x="1506877" y="5368089"/>
            <a:ext cx="870751" cy="461665"/>
          </a:xfrm>
          <a:prstGeom prst="rect">
            <a:avLst/>
          </a:prstGeom>
        </p:spPr>
        <p:txBody>
          <a:bodyPr wrap="none">
            <a:spAutoFit/>
          </a:bodyPr>
          <a:lstStyle/>
          <a:p>
            <a:r>
              <a:rPr lang="en-US" sz="2400" b="1" dirty="0" smtClean="0">
                <a:solidFill>
                  <a:srgbClr val="FF0000"/>
                </a:solidFill>
              </a:rPr>
              <a:t>2018</a:t>
            </a:r>
            <a:endParaRPr lang="en-US" sz="2400" b="1" dirty="0">
              <a:solidFill>
                <a:srgbClr val="FF0000"/>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135188" y="1447800"/>
            <a:ext cx="2960812" cy="3491523"/>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xmlns="" val="0"/>
              </a:ext>
            </a:extLst>
          </a:blip>
          <a:srcRect t="14885"/>
          <a:stretch/>
        </p:blipFill>
        <p:spPr>
          <a:xfrm>
            <a:off x="3135188" y="3886200"/>
            <a:ext cx="2960812" cy="29718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183188" y="1447800"/>
            <a:ext cx="2960812" cy="3491523"/>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xmlns="" val="0"/>
              </a:ext>
            </a:extLst>
          </a:blip>
          <a:srcRect t="14886" b="-1"/>
          <a:stretch/>
        </p:blipFill>
        <p:spPr>
          <a:xfrm>
            <a:off x="6179820" y="3886200"/>
            <a:ext cx="2960812" cy="2971800"/>
          </a:xfrm>
          <a:prstGeom prst="rect">
            <a:avLst/>
          </a:prstGeom>
        </p:spPr>
      </p:pic>
      <p:sp>
        <p:nvSpPr>
          <p:cNvPr id="32" name="Rectangle 31"/>
          <p:cNvSpPr/>
          <p:nvPr/>
        </p:nvSpPr>
        <p:spPr>
          <a:xfrm>
            <a:off x="3200400" y="533400"/>
            <a:ext cx="2182008" cy="954107"/>
          </a:xfrm>
          <a:prstGeom prst="rect">
            <a:avLst/>
          </a:prstGeom>
        </p:spPr>
        <p:txBody>
          <a:bodyPr wrap="none">
            <a:spAutoFit/>
          </a:bodyPr>
          <a:lstStyle/>
          <a:p>
            <a:r>
              <a:rPr lang="en-US" sz="2800" b="1" dirty="0" smtClean="0">
                <a:solidFill>
                  <a:srgbClr val="7030A0"/>
                </a:solidFill>
                <a:latin typeface="Arial"/>
              </a:rPr>
              <a:t>Daily PM2.5</a:t>
            </a:r>
          </a:p>
          <a:p>
            <a:r>
              <a:rPr lang="en-US" sz="2800" b="1" dirty="0" smtClean="0">
                <a:solidFill>
                  <a:srgbClr val="7030A0"/>
                </a:solidFill>
                <a:latin typeface="Arial"/>
              </a:rPr>
              <a:t>(35 ug/m</a:t>
            </a:r>
            <a:r>
              <a:rPr lang="en-US" sz="2800" b="1" baseline="20000" dirty="0" smtClean="0">
                <a:solidFill>
                  <a:srgbClr val="7030A0"/>
                </a:solidFill>
                <a:latin typeface="Arial"/>
              </a:rPr>
              <a:t>3</a:t>
            </a:r>
            <a:r>
              <a:rPr lang="en-US" sz="2800" b="1" dirty="0" smtClean="0">
                <a:solidFill>
                  <a:srgbClr val="7030A0"/>
                </a:solidFill>
                <a:latin typeface="Arial"/>
              </a:rPr>
              <a:t>)</a:t>
            </a:r>
            <a:endParaRPr lang="en-US" sz="2800" b="1" dirty="0">
              <a:solidFill>
                <a:srgbClr val="7030A0"/>
              </a:solidFill>
              <a:latin typeface="Arial"/>
            </a:endParaRPr>
          </a:p>
        </p:txBody>
      </p:sp>
      <p:sp>
        <p:nvSpPr>
          <p:cNvPr id="34" name="Rectangle 33"/>
          <p:cNvSpPr/>
          <p:nvPr/>
        </p:nvSpPr>
        <p:spPr>
          <a:xfrm>
            <a:off x="6011860" y="533400"/>
            <a:ext cx="3208340" cy="954107"/>
          </a:xfrm>
          <a:prstGeom prst="rect">
            <a:avLst/>
          </a:prstGeom>
        </p:spPr>
        <p:txBody>
          <a:bodyPr wrap="square">
            <a:spAutoFit/>
          </a:bodyPr>
          <a:lstStyle/>
          <a:p>
            <a:r>
              <a:rPr lang="en-US" sz="2800" b="1" dirty="0" smtClean="0">
                <a:solidFill>
                  <a:srgbClr val="000000"/>
                </a:solidFill>
                <a:latin typeface="Arial"/>
              </a:rPr>
              <a:t>Ozone</a:t>
            </a:r>
          </a:p>
          <a:p>
            <a:r>
              <a:rPr lang="en-US" sz="2800" b="1" dirty="0" smtClean="0">
                <a:solidFill>
                  <a:srgbClr val="000000"/>
                </a:solidFill>
                <a:latin typeface="Arial"/>
              </a:rPr>
              <a:t>(75 ppb, MD8hr)</a:t>
            </a:r>
            <a:endParaRPr lang="en-US" sz="2800" dirty="0">
              <a:solidFill>
                <a:srgbClr val="000000"/>
              </a:solidFill>
              <a:latin typeface="Arial"/>
            </a:endParaRPr>
          </a:p>
        </p:txBody>
      </p:sp>
      <p:sp>
        <p:nvSpPr>
          <p:cNvPr id="35" name="Rectangle 34"/>
          <p:cNvSpPr/>
          <p:nvPr/>
        </p:nvSpPr>
        <p:spPr>
          <a:xfrm>
            <a:off x="1569845" y="3581400"/>
            <a:ext cx="853760" cy="461665"/>
          </a:xfrm>
          <a:prstGeom prst="rect">
            <a:avLst/>
          </a:prstGeom>
        </p:spPr>
        <p:txBody>
          <a:bodyPr wrap="none">
            <a:spAutoFit/>
          </a:bodyPr>
          <a:lstStyle/>
          <a:p>
            <a:r>
              <a:rPr lang="en-US" sz="2400" b="1" dirty="0" smtClean="0">
                <a:solidFill>
                  <a:srgbClr val="FF0000"/>
                </a:solidFill>
              </a:rPr>
              <a:t>2011</a:t>
            </a:r>
            <a:endParaRPr lang="en-US" sz="2400" b="1" dirty="0">
              <a:solidFill>
                <a:srgbClr val="FF0000"/>
              </a:solidFill>
            </a:endParaRPr>
          </a:p>
        </p:txBody>
      </p:sp>
      <p:sp>
        <p:nvSpPr>
          <p:cNvPr id="37" name="Left Arrow 36"/>
          <p:cNvSpPr/>
          <p:nvPr/>
        </p:nvSpPr>
        <p:spPr>
          <a:xfrm rot="16200000" flipV="1">
            <a:off x="727511" y="3627877"/>
            <a:ext cx="438357" cy="266699"/>
          </a:xfrm>
          <a:prstGeom prst="leftArrow">
            <a:avLst>
              <a:gd name="adj1" fmla="val 60000"/>
              <a:gd name="adj2" fmla="val 50000"/>
            </a:avLst>
          </a:prstGeom>
          <a:solidFill>
            <a:srgbClr val="C00000"/>
          </a:solidFill>
          <a:ln>
            <a:solidFill>
              <a:srgbClr val="FF0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40" name="Rectangle 39"/>
          <p:cNvSpPr/>
          <p:nvPr/>
        </p:nvSpPr>
        <p:spPr>
          <a:xfrm>
            <a:off x="4552592" y="5418475"/>
            <a:ext cx="870751" cy="461665"/>
          </a:xfrm>
          <a:prstGeom prst="rect">
            <a:avLst/>
          </a:prstGeom>
        </p:spPr>
        <p:txBody>
          <a:bodyPr wrap="none">
            <a:spAutoFit/>
          </a:bodyPr>
          <a:lstStyle/>
          <a:p>
            <a:r>
              <a:rPr lang="en-US" sz="2400" b="1" dirty="0" smtClean="0">
                <a:solidFill>
                  <a:srgbClr val="FF0000"/>
                </a:solidFill>
              </a:rPr>
              <a:t>2018</a:t>
            </a:r>
            <a:endParaRPr lang="en-US" sz="2400" b="1" dirty="0">
              <a:solidFill>
                <a:srgbClr val="FF0000"/>
              </a:solidFill>
            </a:endParaRPr>
          </a:p>
        </p:txBody>
      </p:sp>
      <p:sp>
        <p:nvSpPr>
          <p:cNvPr id="41" name="Rectangle 40"/>
          <p:cNvSpPr/>
          <p:nvPr/>
        </p:nvSpPr>
        <p:spPr>
          <a:xfrm>
            <a:off x="4615560" y="3653135"/>
            <a:ext cx="853760" cy="461665"/>
          </a:xfrm>
          <a:prstGeom prst="rect">
            <a:avLst/>
          </a:prstGeom>
        </p:spPr>
        <p:txBody>
          <a:bodyPr wrap="none">
            <a:spAutoFit/>
          </a:bodyPr>
          <a:lstStyle/>
          <a:p>
            <a:r>
              <a:rPr lang="en-US" sz="2400" b="1" dirty="0" smtClean="0">
                <a:solidFill>
                  <a:srgbClr val="FF0000"/>
                </a:solidFill>
              </a:rPr>
              <a:t>2011</a:t>
            </a:r>
            <a:endParaRPr lang="en-US" sz="2400" b="1" dirty="0">
              <a:solidFill>
                <a:srgbClr val="FF0000"/>
              </a:solidFill>
            </a:endParaRPr>
          </a:p>
        </p:txBody>
      </p:sp>
      <p:sp>
        <p:nvSpPr>
          <p:cNvPr id="42" name="Left Arrow 41"/>
          <p:cNvSpPr/>
          <p:nvPr/>
        </p:nvSpPr>
        <p:spPr>
          <a:xfrm rot="16200000" flipV="1">
            <a:off x="3762271" y="3627876"/>
            <a:ext cx="438357" cy="266699"/>
          </a:xfrm>
          <a:prstGeom prst="leftArrow">
            <a:avLst>
              <a:gd name="adj1" fmla="val 60000"/>
              <a:gd name="adj2" fmla="val 50000"/>
            </a:avLst>
          </a:prstGeom>
          <a:solidFill>
            <a:srgbClr val="C00000"/>
          </a:solidFill>
          <a:ln>
            <a:solidFill>
              <a:srgbClr val="FF0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43" name="Rectangle 42"/>
          <p:cNvSpPr/>
          <p:nvPr/>
        </p:nvSpPr>
        <p:spPr>
          <a:xfrm>
            <a:off x="7671012" y="5487055"/>
            <a:ext cx="870751" cy="461665"/>
          </a:xfrm>
          <a:prstGeom prst="rect">
            <a:avLst/>
          </a:prstGeom>
        </p:spPr>
        <p:txBody>
          <a:bodyPr wrap="none">
            <a:spAutoFit/>
          </a:bodyPr>
          <a:lstStyle/>
          <a:p>
            <a:r>
              <a:rPr lang="en-US" sz="2400" b="1" dirty="0" smtClean="0">
                <a:solidFill>
                  <a:srgbClr val="FF0000"/>
                </a:solidFill>
              </a:rPr>
              <a:t>2018</a:t>
            </a:r>
            <a:endParaRPr lang="en-US" sz="2400" b="1" dirty="0">
              <a:solidFill>
                <a:srgbClr val="FF0000"/>
              </a:solidFill>
            </a:endParaRPr>
          </a:p>
        </p:txBody>
      </p:sp>
      <p:sp>
        <p:nvSpPr>
          <p:cNvPr id="44" name="Rectangle 43"/>
          <p:cNvSpPr/>
          <p:nvPr/>
        </p:nvSpPr>
        <p:spPr>
          <a:xfrm>
            <a:off x="7696200" y="3576935"/>
            <a:ext cx="853760" cy="461665"/>
          </a:xfrm>
          <a:prstGeom prst="rect">
            <a:avLst/>
          </a:prstGeom>
        </p:spPr>
        <p:txBody>
          <a:bodyPr wrap="none">
            <a:spAutoFit/>
          </a:bodyPr>
          <a:lstStyle/>
          <a:p>
            <a:r>
              <a:rPr lang="en-US" sz="2400" b="1" dirty="0" smtClean="0">
                <a:solidFill>
                  <a:srgbClr val="FF0000"/>
                </a:solidFill>
              </a:rPr>
              <a:t>2011</a:t>
            </a:r>
            <a:endParaRPr lang="en-US" sz="2400" b="1" dirty="0">
              <a:solidFill>
                <a:srgbClr val="FF0000"/>
              </a:solidFill>
            </a:endParaRPr>
          </a:p>
        </p:txBody>
      </p:sp>
      <p:sp>
        <p:nvSpPr>
          <p:cNvPr id="45" name="Left Arrow 44"/>
          <p:cNvSpPr/>
          <p:nvPr/>
        </p:nvSpPr>
        <p:spPr>
          <a:xfrm rot="16200000" flipV="1">
            <a:off x="6695971" y="3609872"/>
            <a:ext cx="438357" cy="266699"/>
          </a:xfrm>
          <a:prstGeom prst="leftArrow">
            <a:avLst>
              <a:gd name="adj1" fmla="val 60000"/>
              <a:gd name="adj2" fmla="val 50000"/>
            </a:avLst>
          </a:prstGeom>
          <a:solidFill>
            <a:srgbClr val="C00000"/>
          </a:solidFill>
          <a:ln>
            <a:solidFill>
              <a:srgbClr val="FF0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46" name="TextBox 45"/>
          <p:cNvSpPr txBox="1"/>
          <p:nvPr/>
        </p:nvSpPr>
        <p:spPr>
          <a:xfrm>
            <a:off x="386167" y="1572975"/>
            <a:ext cx="2608406" cy="307777"/>
          </a:xfrm>
          <a:prstGeom prst="rect">
            <a:avLst/>
          </a:prstGeom>
          <a:noFill/>
        </p:spPr>
        <p:txBody>
          <a:bodyPr wrap="none" rtlCol="0">
            <a:spAutoFit/>
          </a:bodyPr>
          <a:lstStyle/>
          <a:p>
            <a:r>
              <a:rPr lang="en-US" sz="1400" b="1" dirty="0" smtClean="0">
                <a:solidFill>
                  <a:srgbClr val="FF0000"/>
                </a:solidFill>
              </a:rPr>
              <a:t>&gt; </a:t>
            </a:r>
            <a:r>
              <a:rPr lang="en-US" sz="1400" b="1" dirty="0">
                <a:solidFill>
                  <a:srgbClr val="FF0000"/>
                </a:solidFill>
              </a:rPr>
              <a:t>12</a:t>
            </a:r>
            <a:r>
              <a:rPr lang="en-US" sz="1400" b="1" dirty="0" smtClean="0">
                <a:solidFill>
                  <a:srgbClr val="FF0000"/>
                </a:solidFill>
              </a:rPr>
              <a:t> ug/m</a:t>
            </a:r>
            <a:r>
              <a:rPr lang="en-US" b="1" baseline="15000" dirty="0" smtClean="0">
                <a:solidFill>
                  <a:srgbClr val="FF0000"/>
                </a:solidFill>
              </a:rPr>
              <a:t>3</a:t>
            </a:r>
            <a:r>
              <a:rPr lang="en-US" sz="1400" b="1" dirty="0" smtClean="0">
                <a:solidFill>
                  <a:srgbClr val="FF0000"/>
                </a:solidFill>
              </a:rPr>
              <a:t> (non-attainment) </a:t>
            </a:r>
            <a:endParaRPr lang="en-US" sz="1400" b="1" dirty="0">
              <a:solidFill>
                <a:srgbClr val="FF0000"/>
              </a:solidFill>
            </a:endParaRPr>
          </a:p>
        </p:txBody>
      </p:sp>
      <p:sp>
        <p:nvSpPr>
          <p:cNvPr id="47" name="Oval 46"/>
          <p:cNvSpPr/>
          <p:nvPr/>
        </p:nvSpPr>
        <p:spPr>
          <a:xfrm>
            <a:off x="230922" y="1658909"/>
            <a:ext cx="152400" cy="1554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48" name="TextBox 47"/>
          <p:cNvSpPr txBox="1"/>
          <p:nvPr/>
        </p:nvSpPr>
        <p:spPr>
          <a:xfrm>
            <a:off x="3411394" y="1597223"/>
            <a:ext cx="2608407" cy="307777"/>
          </a:xfrm>
          <a:prstGeom prst="rect">
            <a:avLst/>
          </a:prstGeom>
          <a:noFill/>
        </p:spPr>
        <p:txBody>
          <a:bodyPr wrap="none" rtlCol="0">
            <a:spAutoFit/>
          </a:bodyPr>
          <a:lstStyle/>
          <a:p>
            <a:r>
              <a:rPr lang="en-US" sz="1400" b="1" dirty="0" smtClean="0">
                <a:solidFill>
                  <a:srgbClr val="FF0000"/>
                </a:solidFill>
              </a:rPr>
              <a:t>&gt; 35 ug/m</a:t>
            </a:r>
            <a:r>
              <a:rPr lang="en-US" b="1" baseline="15000" dirty="0" smtClean="0">
                <a:solidFill>
                  <a:srgbClr val="FF0000"/>
                </a:solidFill>
              </a:rPr>
              <a:t>3</a:t>
            </a:r>
            <a:r>
              <a:rPr lang="en-US" sz="1400" b="1" dirty="0" smtClean="0">
                <a:solidFill>
                  <a:srgbClr val="FF0000"/>
                </a:solidFill>
              </a:rPr>
              <a:t> (non-attainment) </a:t>
            </a:r>
            <a:endParaRPr lang="en-US" sz="1400" b="1" dirty="0">
              <a:solidFill>
                <a:srgbClr val="FF0000"/>
              </a:solidFill>
            </a:endParaRPr>
          </a:p>
        </p:txBody>
      </p:sp>
      <p:sp>
        <p:nvSpPr>
          <p:cNvPr id="49" name="Oval 48"/>
          <p:cNvSpPr/>
          <p:nvPr/>
        </p:nvSpPr>
        <p:spPr>
          <a:xfrm>
            <a:off x="3256149" y="1683157"/>
            <a:ext cx="152400" cy="1554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50" name="TextBox 49"/>
          <p:cNvSpPr txBox="1"/>
          <p:nvPr/>
        </p:nvSpPr>
        <p:spPr>
          <a:xfrm>
            <a:off x="6589044" y="1561506"/>
            <a:ext cx="2422459" cy="307777"/>
          </a:xfrm>
          <a:prstGeom prst="rect">
            <a:avLst/>
          </a:prstGeom>
          <a:noFill/>
        </p:spPr>
        <p:txBody>
          <a:bodyPr wrap="none" rtlCol="0">
            <a:spAutoFit/>
          </a:bodyPr>
          <a:lstStyle/>
          <a:p>
            <a:r>
              <a:rPr lang="en-US" sz="1400" b="1" dirty="0" smtClean="0">
                <a:solidFill>
                  <a:srgbClr val="FF0000"/>
                </a:solidFill>
              </a:rPr>
              <a:t>&gt; 75 ppb (non-attainment) </a:t>
            </a:r>
            <a:endParaRPr lang="en-US" sz="1400" b="1" dirty="0">
              <a:solidFill>
                <a:srgbClr val="FF0000"/>
              </a:solidFill>
            </a:endParaRPr>
          </a:p>
        </p:txBody>
      </p:sp>
      <p:sp>
        <p:nvSpPr>
          <p:cNvPr id="51" name="Oval 50"/>
          <p:cNvSpPr/>
          <p:nvPr/>
        </p:nvSpPr>
        <p:spPr>
          <a:xfrm>
            <a:off x="6340825" y="1647440"/>
            <a:ext cx="152400" cy="1554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F80CB361-3B1B-4CC6-A63D-F594DBBCCA68}" type="slidenum">
              <a:rPr lang="en-US" smtClean="0"/>
              <a:pPr>
                <a:defRPr/>
              </a:pPr>
              <a:t>18</a:t>
            </a:fld>
            <a:endParaRPr lang="en-US"/>
          </a:p>
        </p:txBody>
      </p:sp>
    </p:spTree>
    <p:extLst>
      <p:ext uri="{BB962C8B-B14F-4D97-AF65-F5344CB8AC3E}">
        <p14:creationId xmlns:p14="http://schemas.microsoft.com/office/powerpoint/2010/main" xmlns="" val="2721713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par>
                          <p:cTn id="42" fill="hold">
                            <p:stCondLst>
                              <p:cond delay="2500"/>
                            </p:stCondLst>
                            <p:childTnLst>
                              <p:par>
                                <p:cTn id="43" presetID="10" presetClass="entr" presetSubtype="0"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childTnLst>
                          </p:cTn>
                        </p:par>
                        <p:par>
                          <p:cTn id="55" fill="hold">
                            <p:stCondLst>
                              <p:cond delay="3000"/>
                            </p:stCondLst>
                            <p:childTnLst>
                              <p:par>
                                <p:cTn id="56" presetID="10" presetClass="entr" presetSubtype="0" fill="hold" nodeType="after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childTnLst>
                          </p:cTn>
                        </p:par>
                        <p:par>
                          <p:cTn id="59" fill="hold">
                            <p:stCondLst>
                              <p:cond delay="3500"/>
                            </p:stCondLst>
                            <p:childTnLst>
                              <p:par>
                                <p:cTn id="60" presetID="10" presetClass="entr" presetSubtype="0" fill="hold" nodeType="after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par>
                          <p:cTn id="66" fill="hold">
                            <p:stCondLst>
                              <p:cond delay="4000"/>
                            </p:stCondLst>
                            <p:childTnLst>
                              <p:par>
                                <p:cTn id="67" presetID="10" presetClass="entr" presetSubtype="0" fill="hold" nodeType="after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500"/>
                                        <p:tgtEl>
                                          <p:spTgt spid="42"/>
                                        </p:tgtEl>
                                      </p:cBhvr>
                                    </p:animEffect>
                                  </p:childTnLst>
                                </p:cTn>
                              </p:par>
                            </p:childTnLst>
                          </p:cTn>
                        </p:par>
                        <p:par>
                          <p:cTn id="70" fill="hold">
                            <p:stCondLst>
                              <p:cond delay="4500"/>
                            </p:stCondLst>
                            <p:childTnLst>
                              <p:par>
                                <p:cTn id="71" presetID="10" presetClass="entr" presetSubtype="0" fill="hold" nodeType="after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500"/>
                                        <p:tgtEl>
                                          <p:spTgt spid="1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500"/>
                                        <p:tgtEl>
                                          <p:spTgt spid="40"/>
                                        </p:tgtEl>
                                      </p:cBhvr>
                                    </p:animEffect>
                                  </p:childTnLst>
                                </p:cTn>
                              </p:par>
                            </p:childTnLst>
                          </p:cTn>
                        </p:par>
                        <p:par>
                          <p:cTn id="77" fill="hold">
                            <p:stCondLst>
                              <p:cond delay="5000"/>
                            </p:stCondLst>
                            <p:childTnLst>
                              <p:par>
                                <p:cTn id="78" presetID="10" presetClass="entr" presetSubtype="0" fill="hold" nodeType="after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fade">
                                      <p:cBhvr>
                                        <p:cTn id="80" dur="500"/>
                                        <p:tgtEl>
                                          <p:spTgt spid="45"/>
                                        </p:tgtEl>
                                      </p:cBhvr>
                                    </p:animEffect>
                                  </p:childTnLst>
                                </p:cTn>
                              </p:par>
                            </p:childTnLst>
                          </p:cTn>
                        </p:par>
                        <p:par>
                          <p:cTn id="81" fill="hold">
                            <p:stCondLst>
                              <p:cond delay="5500"/>
                            </p:stCondLst>
                            <p:childTnLst>
                              <p:par>
                                <p:cTn id="82" presetID="10" presetClass="entr" presetSubtype="0" fill="hold" nodeType="after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4" grpId="0"/>
      <p:bldP spid="35" grpId="0"/>
      <p:bldP spid="40" grpId="0"/>
      <p:bldP spid="41" grpId="0"/>
      <p:bldP spid="43" grpId="0"/>
      <p:bldP spid="44" grpId="0"/>
      <p:bldP spid="46" grpId="0"/>
      <p:bldP spid="47" grpId="0" animBg="1"/>
      <p:bldP spid="48" grpId="0"/>
      <p:bldP spid="49" grpId="0" animBg="1"/>
      <p:bldP spid="50" grpId="0"/>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stretch>
            <a:fillRect/>
          </a:stretch>
        </p:blipFill>
        <p:spPr>
          <a:xfrm>
            <a:off x="39727" y="2656732"/>
            <a:ext cx="4151273" cy="2917874"/>
          </a:xfrm>
          <a:prstGeom prst="rect">
            <a:avLst/>
          </a:prstGeom>
          <a:ln>
            <a:solidFill>
              <a:srgbClr val="0000FF"/>
            </a:solidFill>
          </a:ln>
        </p:spPr>
      </p:pic>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58448" y="1487254"/>
            <a:ext cx="3269935" cy="2378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a:xfrm>
            <a:off x="8597531" y="5876526"/>
            <a:ext cx="370384" cy="365125"/>
          </a:xfrm>
        </p:spPr>
        <p:txBody>
          <a:bodyPr/>
          <a:lstStyle/>
          <a:p>
            <a:fld id="{03A847EA-A0F8-42E4-AF47-D5B896815B88}" type="slidenum">
              <a:rPr lang="zh-CN" altLang="en-US" smtClean="0"/>
              <a:pPr/>
              <a:t>19</a:t>
            </a:fld>
            <a:endParaRPr lang="zh-CN" altLang="en-US" dirty="0"/>
          </a:p>
        </p:txBody>
      </p:sp>
      <p:sp>
        <p:nvSpPr>
          <p:cNvPr id="3" name="标题 2"/>
          <p:cNvSpPr>
            <a:spLocks noGrp="1"/>
          </p:cNvSpPr>
          <p:nvPr>
            <p:ph type="title"/>
          </p:nvPr>
        </p:nvSpPr>
        <p:spPr>
          <a:xfrm>
            <a:off x="507326" y="-76200"/>
            <a:ext cx="8229600" cy="1143000"/>
          </a:xfrm>
        </p:spPr>
        <p:txBody>
          <a:bodyPr>
            <a:normAutofit/>
          </a:bodyPr>
          <a:lstStyle/>
          <a:p>
            <a:r>
              <a:rPr lang="en-US" altLang="zh-CN" sz="4400" dirty="0" smtClean="0">
                <a:solidFill>
                  <a:srgbClr val="FF0000"/>
                </a:solidFill>
                <a:effectLst/>
              </a:rPr>
              <a:t>SMAT-CE</a:t>
            </a:r>
            <a:r>
              <a:rPr lang="en-US" altLang="zh-CN" sz="4400" dirty="0">
                <a:solidFill>
                  <a:srgbClr val="FF0000"/>
                </a:solidFill>
                <a:effectLst/>
              </a:rPr>
              <a:t>: </a:t>
            </a:r>
            <a:r>
              <a:rPr lang="en-US" altLang="zh-CN" dirty="0" smtClean="0">
                <a:solidFill>
                  <a:srgbClr val="0000FF"/>
                </a:solidFill>
                <a:effectLst/>
              </a:rPr>
              <a:t>Status/Progress</a:t>
            </a:r>
            <a:endParaRPr lang="zh-CN" altLang="en-US" dirty="0">
              <a:solidFill>
                <a:srgbClr val="0000FF"/>
              </a:solidFill>
              <a:effectLst/>
            </a:endParaRPr>
          </a:p>
        </p:txBody>
      </p:sp>
      <p:sp>
        <p:nvSpPr>
          <p:cNvPr id="4" name="Rectangle 3"/>
          <p:cNvSpPr/>
          <p:nvPr/>
        </p:nvSpPr>
        <p:spPr>
          <a:xfrm>
            <a:off x="323527" y="762000"/>
            <a:ext cx="8644387" cy="535531"/>
          </a:xfrm>
          <a:prstGeom prst="rect">
            <a:avLst/>
          </a:prstGeom>
        </p:spPr>
        <p:txBody>
          <a:bodyPr wrap="square">
            <a:spAutoFit/>
          </a:bodyPr>
          <a:lstStyle/>
          <a:p>
            <a:pPr marL="342900" lvl="2" indent="-342900" algn="l" fontAlgn="auto">
              <a:lnSpc>
                <a:spcPct val="120000"/>
              </a:lnSpc>
              <a:spcBef>
                <a:spcPts val="600"/>
              </a:spcBef>
              <a:spcAft>
                <a:spcPts val="600"/>
              </a:spcAft>
              <a:buFontTx/>
              <a:buBlip>
                <a:blip r:embed="rId4"/>
              </a:buBlip>
            </a:pPr>
            <a:r>
              <a:rPr lang="en-US" altLang="zh-CN" sz="2400" b="1" dirty="0">
                <a:solidFill>
                  <a:prstClr val="black"/>
                </a:solidFill>
                <a:latin typeface="Arial"/>
                <a:cs typeface="Arial"/>
              </a:rPr>
              <a:t>Software for Model Attainment </a:t>
            </a:r>
            <a:r>
              <a:rPr lang="en-US" altLang="zh-CN" sz="2400" b="1" dirty="0" smtClean="0">
                <a:solidFill>
                  <a:prstClr val="black"/>
                </a:solidFill>
                <a:latin typeface="Arial"/>
                <a:cs typeface="Arial"/>
              </a:rPr>
              <a:t>Test- Community Edition</a:t>
            </a:r>
            <a:endParaRPr lang="en-US" altLang="zh-CN" sz="2400" b="1" dirty="0">
              <a:solidFill>
                <a:prstClr val="black"/>
              </a:solidFill>
              <a:latin typeface="Arial"/>
              <a:cs typeface="Arial"/>
            </a:endParaRPr>
          </a:p>
        </p:txBody>
      </p:sp>
      <p:sp>
        <p:nvSpPr>
          <p:cNvPr id="15" name="圆角矩形 14"/>
          <p:cNvSpPr/>
          <p:nvPr/>
        </p:nvSpPr>
        <p:spPr>
          <a:xfrm>
            <a:off x="69743" y="3773424"/>
            <a:ext cx="1799369" cy="1764606"/>
          </a:xfrm>
          <a:prstGeom prst="round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cxnSp>
        <p:nvCxnSpPr>
          <p:cNvPr id="16" name="直接箭头连接符 15"/>
          <p:cNvCxnSpPr/>
          <p:nvPr/>
        </p:nvCxnSpPr>
        <p:spPr>
          <a:xfrm flipV="1">
            <a:off x="1762941" y="2134068"/>
            <a:ext cx="2436923" cy="1749915"/>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4" name="圆角矩形 23"/>
          <p:cNvSpPr/>
          <p:nvPr/>
        </p:nvSpPr>
        <p:spPr>
          <a:xfrm>
            <a:off x="4826363" y="1575959"/>
            <a:ext cx="3130014" cy="2285089"/>
          </a:xfrm>
          <a:prstGeom prst="roundRect">
            <a:avLst/>
          </a:prstGeom>
          <a:no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ln>
                <a:solidFill>
                  <a:srgbClr val="00B050"/>
                </a:solidFill>
              </a:ln>
              <a:solidFill>
                <a:prstClr val="white"/>
              </a:solidFill>
            </a:endParaRPr>
          </a:p>
        </p:txBody>
      </p:sp>
      <p:sp>
        <p:nvSpPr>
          <p:cNvPr id="21" name="矩形 20"/>
          <p:cNvSpPr/>
          <p:nvPr/>
        </p:nvSpPr>
        <p:spPr>
          <a:xfrm>
            <a:off x="1524000" y="5574606"/>
            <a:ext cx="3098126"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r>
              <a:rPr lang="en-US" altLang="zh-CN" b="1" dirty="0" smtClean="0">
                <a:solidFill>
                  <a:srgbClr val="FF0000"/>
                </a:solidFill>
              </a:rPr>
              <a:t>User-Friendly GUI framework</a:t>
            </a:r>
            <a:endParaRPr lang="zh-CN" altLang="en-US" b="1" dirty="0">
              <a:solidFill>
                <a:srgbClr val="FF0000"/>
              </a:solidFill>
            </a:endParaRPr>
          </a:p>
        </p:txBody>
      </p:sp>
      <p:sp>
        <p:nvSpPr>
          <p:cNvPr id="29" name="矩形 28"/>
          <p:cNvSpPr/>
          <p:nvPr/>
        </p:nvSpPr>
        <p:spPr>
          <a:xfrm>
            <a:off x="4644008" y="6360967"/>
            <a:ext cx="3888432" cy="308393"/>
          </a:xfrm>
          <a:prstGeom prst="rect">
            <a:avLst/>
          </a:prstGeom>
          <a:gradFill>
            <a:gsLst>
              <a:gs pos="0">
                <a:schemeClr val="accent1">
                  <a:tint val="66000"/>
                  <a:satMod val="160000"/>
                </a:schemeClr>
              </a:gs>
              <a:gs pos="57000">
                <a:schemeClr val="accent1">
                  <a:tint val="44500"/>
                  <a:satMod val="160000"/>
                </a:schemeClr>
              </a:gs>
              <a:gs pos="100000">
                <a:schemeClr val="accent1">
                  <a:tint val="23500"/>
                  <a:satMod val="160000"/>
                </a:schemeClr>
              </a:gs>
            </a:gsLst>
            <a:lin ang="5400000" scaled="0"/>
          </a:gradFill>
          <a:ln>
            <a:solidFill>
              <a:srgbClr val="FFFFC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r>
              <a:rPr lang="en-US" altLang="zh-CN" b="1" dirty="0">
                <a:solidFill>
                  <a:srgbClr val="F79646">
                    <a:lumMod val="75000"/>
                  </a:srgbClr>
                </a:solidFill>
                <a:latin typeface="Arial"/>
                <a:cs typeface="Arial"/>
              </a:rPr>
              <a:t>Streamlining operations &amp; </a:t>
            </a:r>
            <a:r>
              <a:rPr lang="en-US" altLang="zh-CN" b="1" dirty="0" smtClean="0">
                <a:solidFill>
                  <a:srgbClr val="F79646">
                    <a:lumMod val="75000"/>
                  </a:srgbClr>
                </a:solidFill>
                <a:latin typeface="Arial"/>
                <a:cs typeface="Arial"/>
              </a:rPr>
              <a:t>reports</a:t>
            </a:r>
            <a:endParaRPr lang="zh-CN" altLang="en-US" b="1" dirty="0">
              <a:solidFill>
                <a:srgbClr val="F79646">
                  <a:lumMod val="75000"/>
                </a:srgbClr>
              </a:solidFill>
              <a:latin typeface="Arial"/>
              <a:cs typeface="Arial"/>
            </a:endParaRPr>
          </a:p>
        </p:txBody>
      </p:sp>
      <p:sp>
        <p:nvSpPr>
          <p:cNvPr id="19" name="圆角右箭头 18"/>
          <p:cNvSpPr/>
          <p:nvPr/>
        </p:nvSpPr>
        <p:spPr>
          <a:xfrm rot="5400000">
            <a:off x="6598105" y="4519002"/>
            <a:ext cx="3220599" cy="360041"/>
          </a:xfrm>
          <a:prstGeom prst="ben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zh-CN" altLang="en-US">
              <a:solidFill>
                <a:prstClr val="black"/>
              </a:solidFill>
            </a:endParaRPr>
          </a:p>
        </p:txBody>
      </p:sp>
      <p:pic>
        <p:nvPicPr>
          <p:cNvPr id="1126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55947" y="3889920"/>
            <a:ext cx="3279789" cy="2419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圆角矩形 4"/>
          <p:cNvSpPr/>
          <p:nvPr/>
        </p:nvSpPr>
        <p:spPr>
          <a:xfrm>
            <a:off x="2057399" y="3807327"/>
            <a:ext cx="2079401" cy="83581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cxnSp>
        <p:nvCxnSpPr>
          <p:cNvPr id="7" name="直接箭头连接符 6"/>
          <p:cNvCxnSpPr/>
          <p:nvPr/>
        </p:nvCxnSpPr>
        <p:spPr>
          <a:xfrm>
            <a:off x="3259502" y="4661431"/>
            <a:ext cx="905359" cy="80158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圆角矩形 25"/>
          <p:cNvSpPr/>
          <p:nvPr/>
        </p:nvSpPr>
        <p:spPr>
          <a:xfrm>
            <a:off x="4826363" y="4221088"/>
            <a:ext cx="3138958" cy="2016224"/>
          </a:xfrm>
          <a:prstGeom prst="roundRect">
            <a:avLst/>
          </a:prstGeom>
          <a:no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sp>
        <p:nvSpPr>
          <p:cNvPr id="23" name="TextBox 22"/>
          <p:cNvSpPr txBox="1"/>
          <p:nvPr/>
        </p:nvSpPr>
        <p:spPr>
          <a:xfrm>
            <a:off x="4199864" y="1351776"/>
            <a:ext cx="4908640" cy="5201424"/>
          </a:xfrm>
          <a:prstGeom prst="rect">
            <a:avLst/>
          </a:prstGeom>
          <a:solidFill>
            <a:srgbClr val="FFFFCC"/>
          </a:solidFill>
          <a:ln w="12700">
            <a:solidFill>
              <a:srgbClr val="0000FF"/>
            </a:solidFill>
          </a:ln>
        </p:spPr>
        <p:txBody>
          <a:bodyPr wrap="square" rtlCol="0">
            <a:spAutoFit/>
          </a:bodyPr>
          <a:lstStyle/>
          <a:p>
            <a:pPr marL="342900" lvl="2" indent="-342900" algn="l" fontAlgn="auto">
              <a:lnSpc>
                <a:spcPct val="120000"/>
              </a:lnSpc>
              <a:spcBef>
                <a:spcPct val="20000"/>
              </a:spcBef>
              <a:spcAft>
                <a:spcPts val="0"/>
              </a:spcAft>
              <a:buFontTx/>
              <a:buBlip>
                <a:blip r:embed="rId4"/>
              </a:buBlip>
            </a:pPr>
            <a:r>
              <a:rPr lang="en-US" altLang="zh-CN" sz="2000" b="1" dirty="0">
                <a:solidFill>
                  <a:srgbClr val="0000FF"/>
                </a:solidFill>
                <a:latin typeface="Arial"/>
                <a:cs typeface="Arial"/>
              </a:rPr>
              <a:t>Fully </a:t>
            </a:r>
            <a:r>
              <a:rPr lang="en-US" altLang="zh-CN" sz="2000" b="1" dirty="0" smtClean="0">
                <a:solidFill>
                  <a:srgbClr val="0000FF"/>
                </a:solidFill>
                <a:latin typeface="Arial"/>
                <a:cs typeface="Arial"/>
              </a:rPr>
              <a:t>functional for </a:t>
            </a:r>
            <a:r>
              <a:rPr lang="en-US" altLang="zh-CN" sz="2000" b="1" dirty="0">
                <a:solidFill>
                  <a:srgbClr val="0000FF"/>
                </a:solidFill>
                <a:latin typeface="Arial"/>
                <a:cs typeface="Arial"/>
              </a:rPr>
              <a:t>annual &amp; daily PM2.5, </a:t>
            </a:r>
            <a:r>
              <a:rPr lang="en-US" altLang="zh-CN" sz="2000" b="1" dirty="0" smtClean="0">
                <a:solidFill>
                  <a:srgbClr val="0000FF"/>
                </a:solidFill>
                <a:latin typeface="Arial"/>
                <a:cs typeface="Arial"/>
              </a:rPr>
              <a:t>O3, visibility </a:t>
            </a:r>
            <a:r>
              <a:rPr lang="en-US" altLang="zh-CN" sz="2000" b="1" dirty="0">
                <a:solidFill>
                  <a:srgbClr val="0000FF"/>
                </a:solidFill>
                <a:latin typeface="Arial"/>
                <a:cs typeface="Arial"/>
              </a:rPr>
              <a:t>attainment test</a:t>
            </a:r>
          </a:p>
          <a:p>
            <a:pPr marL="342900" lvl="2" indent="-342900" algn="l" fontAlgn="auto">
              <a:lnSpc>
                <a:spcPct val="120000"/>
              </a:lnSpc>
              <a:spcBef>
                <a:spcPct val="20000"/>
              </a:spcBef>
              <a:spcAft>
                <a:spcPts val="0"/>
              </a:spcAft>
              <a:buFontTx/>
              <a:buBlip>
                <a:blip r:embed="rId4"/>
              </a:buBlip>
            </a:pPr>
            <a:r>
              <a:rPr lang="en-US" altLang="zh-CN" sz="2000" b="1" dirty="0" smtClean="0">
                <a:solidFill>
                  <a:srgbClr val="0000FF"/>
                </a:solidFill>
                <a:latin typeface="Arial"/>
                <a:cs typeface="Arial"/>
              </a:rPr>
              <a:t>Open-source program with user-friendly framework &amp; GUI</a:t>
            </a:r>
          </a:p>
          <a:p>
            <a:pPr marL="342900" lvl="2" indent="-342900" algn="l" fontAlgn="auto">
              <a:lnSpc>
                <a:spcPct val="120000"/>
              </a:lnSpc>
              <a:spcBef>
                <a:spcPct val="20000"/>
              </a:spcBef>
              <a:spcAft>
                <a:spcPts val="0"/>
              </a:spcAft>
              <a:buFontTx/>
              <a:buBlip>
                <a:blip r:embed="rId4"/>
              </a:buBlip>
            </a:pPr>
            <a:r>
              <a:rPr lang="en-US" altLang="zh-CN" sz="2000" b="1" dirty="0" smtClean="0">
                <a:solidFill>
                  <a:srgbClr val="0000FF"/>
                </a:solidFill>
                <a:latin typeface="Arial"/>
                <a:cs typeface="Arial"/>
              </a:rPr>
              <a:t>Increased computational efficiency by 2~3 times faster than MATS</a:t>
            </a:r>
          </a:p>
          <a:p>
            <a:pPr marL="342900" lvl="2" indent="-342900" algn="l" fontAlgn="auto">
              <a:lnSpc>
                <a:spcPct val="120000"/>
              </a:lnSpc>
              <a:spcBef>
                <a:spcPct val="20000"/>
              </a:spcBef>
              <a:spcAft>
                <a:spcPts val="0"/>
              </a:spcAft>
              <a:buFontTx/>
              <a:buBlip>
                <a:blip r:embed="rId4"/>
              </a:buBlip>
            </a:pPr>
            <a:r>
              <a:rPr lang="en-US" altLang="zh-CN" sz="2000" b="1" dirty="0" smtClean="0">
                <a:solidFill>
                  <a:srgbClr val="0000FF"/>
                </a:solidFill>
                <a:latin typeface="Arial"/>
                <a:cs typeface="Arial"/>
              </a:rPr>
              <a:t>Developed “Data Viewer” w/ GIS mapping/data analysis capabilities</a:t>
            </a:r>
          </a:p>
          <a:p>
            <a:pPr marL="342900" lvl="2" indent="-342900" algn="l" fontAlgn="auto">
              <a:lnSpc>
                <a:spcPct val="120000"/>
              </a:lnSpc>
              <a:spcBef>
                <a:spcPct val="20000"/>
              </a:spcBef>
              <a:spcAft>
                <a:spcPts val="0"/>
              </a:spcAft>
              <a:buFontTx/>
              <a:buBlip>
                <a:blip r:embed="rId4"/>
              </a:buBlip>
            </a:pPr>
            <a:r>
              <a:rPr lang="en-US" altLang="zh-CN" sz="2000" b="1" dirty="0" smtClean="0">
                <a:solidFill>
                  <a:srgbClr val="FF0000"/>
                </a:solidFill>
                <a:latin typeface="Arial"/>
                <a:cs typeface="Arial"/>
              </a:rPr>
              <a:t>Developed a pilot “SMAT-Asia” module </a:t>
            </a:r>
          </a:p>
          <a:p>
            <a:pPr marL="342900" lvl="2" indent="-342900" algn="l" fontAlgn="auto">
              <a:lnSpc>
                <a:spcPct val="120000"/>
              </a:lnSpc>
              <a:spcBef>
                <a:spcPct val="20000"/>
              </a:spcBef>
              <a:spcAft>
                <a:spcPts val="0"/>
              </a:spcAft>
              <a:buFontTx/>
              <a:buBlip>
                <a:blip r:embed="rId4"/>
              </a:buBlip>
            </a:pPr>
            <a:r>
              <a:rPr lang="en-US" altLang="zh-CN" sz="2000" b="1" dirty="0" smtClean="0">
                <a:solidFill>
                  <a:srgbClr val="FF0000"/>
                </a:solidFill>
                <a:latin typeface="Arial"/>
                <a:cs typeface="Arial"/>
              </a:rPr>
              <a:t>Developed (1) “</a:t>
            </a:r>
            <a:r>
              <a:rPr lang="en-US" altLang="zh-CN" sz="2000" b="1" dirty="0" err="1" smtClean="0">
                <a:solidFill>
                  <a:srgbClr val="FF0000"/>
                </a:solidFill>
                <a:latin typeface="Arial"/>
                <a:cs typeface="Arial"/>
              </a:rPr>
              <a:t>BenMAP</a:t>
            </a:r>
            <a:r>
              <a:rPr lang="en-US" altLang="zh-CN" sz="2000" b="1" dirty="0">
                <a:solidFill>
                  <a:srgbClr val="FF0000"/>
                </a:solidFill>
                <a:latin typeface="Arial"/>
                <a:cs typeface="Arial"/>
              </a:rPr>
              <a:t>” benefit </a:t>
            </a:r>
            <a:r>
              <a:rPr lang="en-US" altLang="zh-CN" sz="2000" b="1" dirty="0" smtClean="0">
                <a:solidFill>
                  <a:srgbClr val="FF0000"/>
                </a:solidFill>
                <a:latin typeface="Arial"/>
                <a:cs typeface="Arial"/>
              </a:rPr>
              <a:t>module and (2) “Single Source Impact Analysis” (SSIA) module</a:t>
            </a:r>
          </a:p>
        </p:txBody>
      </p:sp>
    </p:spTree>
    <p:extLst>
      <p:ext uri="{BB962C8B-B14F-4D97-AF65-F5344CB8AC3E}">
        <p14:creationId xmlns:p14="http://schemas.microsoft.com/office/powerpoint/2010/main" xmlns="" val="59416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ircle(in)">
                                      <p:cBhvr>
                                        <p:cTn id="11" dur="2000"/>
                                        <p:tgtEl>
                                          <p:spTgt spid="26"/>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circle(in)">
                                      <p:cBhvr>
                                        <p:cTn id="15" dur="2000"/>
                                        <p:tgtEl>
                                          <p:spTgt spid="29"/>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par>
                          <p:cTn id="25" fill="hold">
                            <p:stCondLst>
                              <p:cond delay="2000"/>
                            </p:stCondLst>
                            <p:childTnLst>
                              <p:par>
                                <p:cTn id="26" presetID="6" presetClass="entr" presetSubtype="16"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childTnLst>
                          </p:cTn>
                        </p:par>
                        <p:par>
                          <p:cTn id="29" fill="hold">
                            <p:stCondLst>
                              <p:cond delay="4000"/>
                            </p:stCondLst>
                            <p:childTnLst>
                              <p:par>
                                <p:cTn id="30" presetID="16" presetClass="entr" presetSubtype="21"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P spid="29" grpId="0" animBg="1"/>
      <p:bldP spid="19" grpId="0" animBg="1"/>
      <p:bldP spid="5" grpId="0" animBg="1"/>
      <p:bldP spid="26"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defRPr/>
            </a:pPr>
            <a:r>
              <a:rPr lang="en-US" altLang="zh-CN" sz="4800" dirty="0" smtClean="0">
                <a:effectLst>
                  <a:outerShdw blurRad="38100" dist="38100" dir="2700000" algn="tl">
                    <a:srgbClr val="000000">
                      <a:alpha val="43137"/>
                    </a:srgbClr>
                  </a:outerShdw>
                </a:effectLst>
                <a:ea typeface="SimSun" pitchFamily="2" charset="-122"/>
              </a:rPr>
              <a:t>Outline</a:t>
            </a:r>
            <a:endParaRPr lang="en-US" altLang="zh-CN" sz="4400" dirty="0" smtClean="0">
              <a:effectLst>
                <a:outerShdw blurRad="38100" dist="38100" dir="2700000" algn="tl">
                  <a:srgbClr val="000000">
                    <a:alpha val="43137"/>
                  </a:srgbClr>
                </a:outerShdw>
              </a:effectLst>
              <a:ea typeface="SimSun" pitchFamily="2" charset="-122"/>
            </a:endParaRPr>
          </a:p>
        </p:txBody>
      </p:sp>
      <p:sp>
        <p:nvSpPr>
          <p:cNvPr id="80900" name="Text Box 3"/>
          <p:cNvSpPr txBox="1">
            <a:spLocks noChangeArrowheads="1"/>
          </p:cNvSpPr>
          <p:nvPr/>
        </p:nvSpPr>
        <p:spPr bwMode="auto">
          <a:xfrm>
            <a:off x="1660525" y="722313"/>
            <a:ext cx="184150" cy="366712"/>
          </a:xfrm>
          <a:prstGeom prst="rect">
            <a:avLst/>
          </a:prstGeom>
          <a:noFill/>
          <a:ln w="9525">
            <a:noFill/>
            <a:miter lim="800000"/>
            <a:headEnd/>
            <a:tailEnd/>
          </a:ln>
        </p:spPr>
        <p:txBody>
          <a:bodyPr wrap="none">
            <a:spAutoFit/>
          </a:bodyPr>
          <a:lstStyle/>
          <a:p>
            <a:pPr algn="l"/>
            <a:endParaRPr lang="en-US" sz="2000">
              <a:solidFill>
                <a:srgbClr val="000000"/>
              </a:solidFill>
            </a:endParaRPr>
          </a:p>
        </p:txBody>
      </p:sp>
      <p:pic>
        <p:nvPicPr>
          <p:cNvPr id="80901" name="Picture 8" descr="epafiles_aara_logo_epaseal"/>
          <p:cNvPicPr>
            <a:picLocks noChangeAspect="1" noChangeArrowheads="1"/>
          </p:cNvPicPr>
          <p:nvPr/>
        </p:nvPicPr>
        <p:blipFill>
          <a:blip r:embed="rId3" cstate="print"/>
          <a:srcRect/>
          <a:stretch>
            <a:fillRect/>
          </a:stretch>
        </p:blipFill>
        <p:spPr bwMode="auto">
          <a:xfrm>
            <a:off x="-38100" y="-33130"/>
            <a:ext cx="1295400" cy="1204800"/>
          </a:xfrm>
          <a:prstGeom prst="rect">
            <a:avLst/>
          </a:prstGeom>
          <a:noFill/>
          <a:ln w="9525">
            <a:noFill/>
            <a:miter lim="800000"/>
            <a:headEnd/>
            <a:tailEnd/>
          </a:ln>
        </p:spPr>
      </p:pic>
      <p:sp>
        <p:nvSpPr>
          <p:cNvPr id="11" name="Content Placeholder 6"/>
          <p:cNvSpPr>
            <a:spLocks noGrp="1"/>
          </p:cNvSpPr>
          <p:nvPr>
            <p:ph idx="1"/>
          </p:nvPr>
        </p:nvSpPr>
        <p:spPr>
          <a:xfrm>
            <a:off x="152400" y="1524000"/>
            <a:ext cx="8686800" cy="5257800"/>
          </a:xfrm>
        </p:spPr>
        <p:txBody>
          <a:bodyPr/>
          <a:lstStyle/>
          <a:p>
            <a:pPr eaLnBrk="1" hangingPunct="1">
              <a:spcAft>
                <a:spcPts val="600"/>
              </a:spcAft>
            </a:pPr>
            <a:r>
              <a:rPr lang="en-US" sz="2400" b="1" i="1" dirty="0"/>
              <a:t>Overview of Air Pollution Control Cost/Benefit and Attainment </a:t>
            </a:r>
            <a:r>
              <a:rPr lang="en-US" sz="2400" b="1" i="1" dirty="0" smtClean="0"/>
              <a:t>System</a:t>
            </a:r>
            <a:endParaRPr lang="en-US" sz="2400" b="1" i="1" dirty="0"/>
          </a:p>
          <a:p>
            <a:pPr eaLnBrk="1" hangingPunct="1">
              <a:spcAft>
                <a:spcPts val="600"/>
              </a:spcAft>
            </a:pPr>
            <a:r>
              <a:rPr lang="en-US" b="1" i="1" dirty="0" smtClean="0">
                <a:solidFill>
                  <a:srgbClr val="0000FF"/>
                </a:solidFill>
              </a:rPr>
              <a:t>Development of Next-Generation </a:t>
            </a:r>
            <a:r>
              <a:rPr lang="en-US" b="1" i="1" dirty="0">
                <a:solidFill>
                  <a:srgbClr val="0000FF"/>
                </a:solidFill>
              </a:rPr>
              <a:t>Integrated AQ </a:t>
            </a:r>
            <a:r>
              <a:rPr lang="en-US" b="1" i="1" dirty="0" smtClean="0">
                <a:solidFill>
                  <a:srgbClr val="0000FF"/>
                </a:solidFill>
              </a:rPr>
              <a:t>Decision Support System: </a:t>
            </a:r>
            <a:r>
              <a:rPr lang="en-US" b="1" i="1" dirty="0" smtClean="0">
                <a:solidFill>
                  <a:srgbClr val="FF0000"/>
                </a:solidFill>
              </a:rPr>
              <a:t>“</a:t>
            </a:r>
            <a:r>
              <a:rPr lang="en-US" b="1" i="1" dirty="0" err="1" smtClean="0">
                <a:solidFill>
                  <a:srgbClr val="FF0000"/>
                </a:solidFill>
              </a:rPr>
              <a:t>ABaCAS</a:t>
            </a:r>
            <a:r>
              <a:rPr lang="en-US" b="1" i="1" dirty="0" smtClean="0">
                <a:solidFill>
                  <a:srgbClr val="FF0000"/>
                </a:solidFill>
              </a:rPr>
              <a:t>” </a:t>
            </a:r>
          </a:p>
          <a:p>
            <a:pPr marL="457200" lvl="1" indent="0" eaLnBrk="1" hangingPunct="1">
              <a:spcAft>
                <a:spcPts val="600"/>
              </a:spcAft>
              <a:buNone/>
            </a:pPr>
            <a:r>
              <a:rPr lang="en-US" sz="2800" b="1" i="1" dirty="0" smtClean="0">
                <a:solidFill>
                  <a:srgbClr val="FF0000"/>
                </a:solidFill>
              </a:rPr>
              <a:t>“</a:t>
            </a:r>
            <a:r>
              <a:rPr lang="en-US" sz="2800" b="1" i="1" dirty="0" err="1" smtClean="0">
                <a:solidFill>
                  <a:srgbClr val="FF0000"/>
                </a:solidFill>
              </a:rPr>
              <a:t>ABaCAS</a:t>
            </a:r>
            <a:r>
              <a:rPr lang="en-US" sz="2800" b="1" i="1" dirty="0" smtClean="0">
                <a:solidFill>
                  <a:srgbClr val="FF0000"/>
                </a:solidFill>
              </a:rPr>
              <a:t> ”</a:t>
            </a:r>
            <a:r>
              <a:rPr lang="en-US" b="1" i="1" dirty="0" smtClean="0"/>
              <a:t>: </a:t>
            </a:r>
            <a:r>
              <a:rPr lang="en-US" sz="2800" b="1" i="1" dirty="0">
                <a:solidFill>
                  <a:srgbClr val="7030A0"/>
                </a:solidFill>
              </a:rPr>
              <a:t>Air Benefit and Cost and </a:t>
            </a:r>
            <a:r>
              <a:rPr lang="en-US" sz="2800" b="1" i="1" dirty="0" smtClean="0">
                <a:solidFill>
                  <a:srgbClr val="7030A0"/>
                </a:solidFill>
              </a:rPr>
              <a:t>			</a:t>
            </a:r>
            <a:r>
              <a:rPr lang="en-US" sz="2800" b="1" i="1" dirty="0">
                <a:solidFill>
                  <a:srgbClr val="7030A0"/>
                </a:solidFill>
              </a:rPr>
              <a:t> </a:t>
            </a:r>
            <a:r>
              <a:rPr lang="en-US" sz="2800" b="1" i="1" dirty="0" smtClean="0">
                <a:solidFill>
                  <a:srgbClr val="7030A0"/>
                </a:solidFill>
              </a:rPr>
              <a:t>   Attainment Assessment </a:t>
            </a:r>
            <a:r>
              <a:rPr lang="en-US" sz="2800" b="1" i="1" dirty="0">
                <a:solidFill>
                  <a:srgbClr val="7030A0"/>
                </a:solidFill>
              </a:rPr>
              <a:t>System</a:t>
            </a:r>
            <a:endParaRPr lang="en-US" sz="3600" b="1" i="1" dirty="0">
              <a:solidFill>
                <a:srgbClr val="7030A0"/>
              </a:solidFill>
            </a:endParaRPr>
          </a:p>
          <a:p>
            <a:pPr marL="742950" lvl="2" indent="-342900" eaLnBrk="1" hangingPunct="1">
              <a:lnSpc>
                <a:spcPct val="120000"/>
              </a:lnSpc>
              <a:spcBef>
                <a:spcPts val="0"/>
              </a:spcBef>
              <a:spcAft>
                <a:spcPts val="0"/>
              </a:spcAft>
              <a:buClr>
                <a:schemeClr val="tx2"/>
              </a:buClr>
            </a:pPr>
            <a:r>
              <a:rPr lang="en-US" sz="1800" b="1" dirty="0"/>
              <a:t>Developed Jointly by an </a:t>
            </a:r>
            <a:r>
              <a:rPr lang="en-US" sz="1800" b="1" dirty="0" smtClean="0"/>
              <a:t>Team </a:t>
            </a:r>
            <a:r>
              <a:rPr lang="en-US" sz="1800" b="1" dirty="0"/>
              <a:t>of </a:t>
            </a:r>
            <a:r>
              <a:rPr lang="en-US" sz="1800" b="1" dirty="0" smtClean="0"/>
              <a:t>U.S. and Chinese Scientists</a:t>
            </a:r>
            <a:endParaRPr lang="en-US" sz="2400" b="1" i="1" dirty="0" smtClean="0">
              <a:solidFill>
                <a:srgbClr val="0000FF"/>
              </a:solidFill>
            </a:endParaRPr>
          </a:p>
          <a:p>
            <a:pPr eaLnBrk="1" hangingPunct="1">
              <a:lnSpc>
                <a:spcPct val="120000"/>
              </a:lnSpc>
              <a:spcBef>
                <a:spcPts val="0"/>
              </a:spcBef>
              <a:spcAft>
                <a:spcPts val="0"/>
              </a:spcAft>
            </a:pPr>
            <a:r>
              <a:rPr lang="en-US" sz="2400" b="1" i="1" dirty="0" smtClean="0">
                <a:solidFill>
                  <a:srgbClr val="0000FF"/>
                </a:solidFill>
              </a:rPr>
              <a:t>Recent Development &amp; Future </a:t>
            </a:r>
            <a:r>
              <a:rPr lang="en-US" sz="2400" b="1" i="1" dirty="0">
                <a:solidFill>
                  <a:srgbClr val="0000FF"/>
                </a:solidFill>
              </a:rPr>
              <a:t>W</a:t>
            </a:r>
            <a:r>
              <a:rPr lang="en-US" sz="2400" b="1" i="1" dirty="0" smtClean="0">
                <a:solidFill>
                  <a:srgbClr val="0000FF"/>
                </a:solidFill>
              </a:rPr>
              <a:t>ork </a:t>
            </a:r>
            <a:r>
              <a:rPr lang="en-US" sz="2400" b="1" i="1" dirty="0">
                <a:solidFill>
                  <a:srgbClr val="0000FF"/>
                </a:solidFill>
              </a:rPr>
              <a:t>P</a:t>
            </a:r>
            <a:r>
              <a:rPr lang="en-US" sz="2400" b="1" i="1" dirty="0" smtClean="0">
                <a:solidFill>
                  <a:srgbClr val="0000FF"/>
                </a:solidFill>
              </a:rPr>
              <a:t>lan </a:t>
            </a:r>
            <a:r>
              <a:rPr lang="en-US" sz="2000" b="1" i="1" dirty="0" smtClean="0">
                <a:solidFill>
                  <a:srgbClr val="0000FF"/>
                </a:solidFill>
              </a:rPr>
              <a:t>(2015/2016):</a:t>
            </a:r>
            <a:endParaRPr lang="en-US" sz="2000" b="1" dirty="0"/>
          </a:p>
          <a:p>
            <a:pPr marL="971550" lvl="1" indent="-514350" eaLnBrk="1" hangingPunct="1">
              <a:lnSpc>
                <a:spcPct val="120000"/>
              </a:lnSpc>
              <a:spcBef>
                <a:spcPts val="0"/>
              </a:spcBef>
              <a:spcAft>
                <a:spcPts val="0"/>
              </a:spcAft>
              <a:buFont typeface="+mj-lt"/>
              <a:buAutoNum type="arabicPeriod"/>
            </a:pPr>
            <a:r>
              <a:rPr lang="en-US" sz="2800" b="1" i="1" u="sng" dirty="0" smtClean="0">
                <a:solidFill>
                  <a:srgbClr val="FF0000"/>
                </a:solidFill>
              </a:rPr>
              <a:t>Streamlined </a:t>
            </a:r>
            <a:r>
              <a:rPr lang="en-US" sz="2800" b="1" i="1" u="sng" dirty="0">
                <a:solidFill>
                  <a:srgbClr val="FF0000"/>
                </a:solidFill>
              </a:rPr>
              <a:t>“</a:t>
            </a:r>
            <a:r>
              <a:rPr lang="en-US" sz="2800" b="1" i="1" u="sng" dirty="0" err="1">
                <a:solidFill>
                  <a:srgbClr val="FF0000"/>
                </a:solidFill>
              </a:rPr>
              <a:t>ABaCAS</a:t>
            </a:r>
            <a:r>
              <a:rPr lang="en-US" sz="2800" b="1" i="1" u="sng" dirty="0">
                <a:solidFill>
                  <a:srgbClr val="FF0000"/>
                </a:solidFill>
              </a:rPr>
              <a:t>-SE</a:t>
            </a:r>
            <a:r>
              <a:rPr lang="en-US" sz="2800" b="1" i="1" u="sng" dirty="0" smtClean="0">
                <a:solidFill>
                  <a:srgbClr val="FF0000"/>
                </a:solidFill>
              </a:rPr>
              <a:t>” </a:t>
            </a:r>
            <a:r>
              <a:rPr lang="en-US" sz="2800" b="1" i="1" dirty="0" smtClean="0"/>
              <a:t>: Policy Analysis</a:t>
            </a:r>
          </a:p>
          <a:p>
            <a:pPr marL="971550" lvl="1" indent="-514350" eaLnBrk="1" hangingPunct="1">
              <a:lnSpc>
                <a:spcPct val="120000"/>
              </a:lnSpc>
              <a:spcBef>
                <a:spcPts val="0"/>
              </a:spcBef>
              <a:spcAft>
                <a:spcPts val="0"/>
              </a:spcAft>
              <a:buFont typeface="+mj-lt"/>
              <a:buAutoNum type="arabicPeriod"/>
            </a:pPr>
            <a:r>
              <a:rPr lang="en-US" sz="2800" b="1" i="1" dirty="0" smtClean="0">
                <a:solidFill>
                  <a:srgbClr val="FF0000"/>
                </a:solidFill>
              </a:rPr>
              <a:t>International Applications</a:t>
            </a:r>
          </a:p>
        </p:txBody>
      </p:sp>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543800" y="3048000"/>
            <a:ext cx="1066800" cy="1066800"/>
          </a:xfrm>
          <a:prstGeom prst="rect">
            <a:avLst/>
          </a:prstGeom>
        </p:spPr>
      </p:pic>
      <p:sp>
        <p:nvSpPr>
          <p:cNvPr id="2" name="Rectangle 1"/>
          <p:cNvSpPr/>
          <p:nvPr/>
        </p:nvSpPr>
        <p:spPr>
          <a:xfrm>
            <a:off x="7498654" y="4019490"/>
            <a:ext cx="1242649" cy="400110"/>
          </a:xfrm>
          <a:prstGeom prst="rect">
            <a:avLst/>
          </a:prstGeom>
        </p:spPr>
        <p:txBody>
          <a:bodyPr wrap="none">
            <a:spAutoFit/>
          </a:bodyPr>
          <a:lstStyle/>
          <a:p>
            <a:r>
              <a:rPr lang="en-US" sz="2000" b="1" i="1" dirty="0" err="1">
                <a:solidFill>
                  <a:srgbClr val="C00000"/>
                </a:solidFill>
              </a:rPr>
              <a:t>ABaCAS</a:t>
            </a:r>
            <a:endParaRPr lang="en-US" sz="2000" dirty="0">
              <a:solidFill>
                <a:srgbClr val="C00000"/>
              </a:solidFill>
            </a:endParaRPr>
          </a:p>
        </p:txBody>
      </p:sp>
      <p:grpSp>
        <p:nvGrpSpPr>
          <p:cNvPr id="9" name="Group 8"/>
          <p:cNvGrpSpPr/>
          <p:nvPr/>
        </p:nvGrpSpPr>
        <p:grpSpPr>
          <a:xfrm>
            <a:off x="326963" y="6180304"/>
            <a:ext cx="8575473" cy="685800"/>
            <a:chOff x="29265" y="6008912"/>
            <a:chExt cx="9114736" cy="849088"/>
          </a:xfrm>
        </p:grpSpPr>
        <p:pic>
          <p:nvPicPr>
            <p:cNvPr id="10" name="Picture 8" descr="epafiles_aara_logo_epaseal"/>
            <p:cNvPicPr>
              <a:picLocks noChangeAspect="1" noChangeArrowheads="1"/>
            </p:cNvPicPr>
            <p:nvPr/>
          </p:nvPicPr>
          <p:blipFill>
            <a:blip r:embed="rId3" cstate="print"/>
            <a:srcRect/>
            <a:stretch>
              <a:fillRect/>
            </a:stretch>
          </p:blipFill>
          <p:spPr bwMode="auto">
            <a:xfrm>
              <a:off x="8229600" y="6008912"/>
              <a:ext cx="914401" cy="849088"/>
            </a:xfrm>
            <a:prstGeom prst="rect">
              <a:avLst/>
            </a:prstGeom>
            <a:noFill/>
            <a:ln w="9525">
              <a:noFill/>
              <a:miter lim="800000"/>
              <a:headEnd/>
              <a:tailEnd/>
            </a:ln>
          </p:spPr>
        </p:pic>
        <p:pic>
          <p:nvPicPr>
            <p:cNvPr id="12" name="图片 11"/>
            <p:cNvPicPr>
              <a:picLocks noChangeAspect="1"/>
            </p:cNvPicPr>
            <p:nvPr/>
          </p:nvPicPr>
          <p:blipFill>
            <a:blip r:embed="rId5" cstate="print">
              <a:extLst>
                <a:ext uri="{BEBA8EAE-BF5A-486C-A8C5-ECC9F3942E4B}">
                  <a14:imgProps xmlns:a14="http://schemas.microsoft.com/office/drawing/2010/main" xmlns="">
                    <a14:imgLayer r:embed="rId6">
                      <a14:imgEffect>
                        <a14:colorTemperature colorTemp="7200"/>
                      </a14:imgEffect>
                    </a14:imgLayer>
                  </a14:imgProps>
                </a:ext>
                <a:ext uri="{28A0092B-C50C-407E-A947-70E740481C1C}">
                  <a14:useLocalDpi xmlns:a14="http://schemas.microsoft.com/office/drawing/2010/main" xmlns="" val="0"/>
                </a:ext>
              </a:extLst>
            </a:blip>
            <a:stretch>
              <a:fillRect/>
            </a:stretch>
          </p:blipFill>
          <p:spPr>
            <a:xfrm>
              <a:off x="1975686" y="6062585"/>
              <a:ext cx="767514" cy="759839"/>
            </a:xfrm>
            <a:prstGeom prst="rect">
              <a:avLst/>
            </a:prstGeom>
            <a:effectLst>
              <a:outerShdw blurRad="114300" dist="114300" dir="2700000" algn="tl" rotWithShape="0">
                <a:schemeClr val="tx1">
                  <a:lumMod val="50000"/>
                  <a:lumOff val="50000"/>
                  <a:alpha val="40000"/>
                </a:schemeClr>
              </a:outerShdw>
            </a:effectLst>
            <a:scene3d>
              <a:camera prst="orthographicFront"/>
              <a:lightRig rig="threePt" dir="t"/>
            </a:scene3d>
            <a:sp3d prstMaterial="softEdge"/>
          </p:spPr>
        </p:pic>
        <p:pic>
          <p:nvPicPr>
            <p:cNvPr id="13" name="图片 1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9265" y="6106160"/>
              <a:ext cx="713305" cy="716266"/>
            </a:xfrm>
            <a:prstGeom prst="rect">
              <a:avLst/>
            </a:prstGeom>
            <a:effectLst>
              <a:outerShdw blurRad="114300" dist="114300" dir="2700000" algn="tl" rotWithShape="0">
                <a:schemeClr val="tx1">
                  <a:lumMod val="50000"/>
                  <a:lumOff val="50000"/>
                  <a:alpha val="40000"/>
                </a:schemeClr>
              </a:outerShdw>
            </a:effectLst>
            <a:scene3d>
              <a:camera prst="orthographicFront"/>
              <a:lightRig rig="threePt" dir="t"/>
            </a:scene3d>
            <a:sp3d prstMaterial="softEdge">
              <a:bevelT w="1270000" h="190500"/>
            </a:sp3d>
          </p:spPr>
        </p:pic>
        <p:pic>
          <p:nvPicPr>
            <p:cNvPr id="14" name="Picture 17" descr="ut-wordmark"/>
            <p:cNvPicPr>
              <a:picLocks noChangeAspect="1" noChangeArrowheads="1"/>
            </p:cNvPicPr>
            <p:nvPr/>
          </p:nvPicPr>
          <p:blipFill>
            <a:blip r:embed="rId8" cstate="print"/>
            <a:srcRect/>
            <a:stretch>
              <a:fillRect/>
            </a:stretch>
          </p:blipFill>
          <p:spPr bwMode="auto">
            <a:xfrm>
              <a:off x="6213651" y="6223083"/>
              <a:ext cx="1025349" cy="482517"/>
            </a:xfrm>
            <a:prstGeom prst="rect">
              <a:avLst/>
            </a:prstGeom>
            <a:noFill/>
            <a:ln w="9525">
              <a:noFill/>
              <a:miter lim="800000"/>
              <a:headEnd/>
              <a:tailEnd/>
            </a:ln>
            <a:effectLst>
              <a:outerShdw blurRad="114300" dist="114300" dir="2700000" algn="tl" rotWithShape="0">
                <a:schemeClr val="tx1">
                  <a:lumMod val="50000"/>
                  <a:lumOff val="50000"/>
                  <a:alpha val="40000"/>
                </a:schemeClr>
              </a:outerShdw>
            </a:effectLst>
            <a:scene3d>
              <a:camera prst="orthographicFront"/>
              <a:lightRig rig="threePt" dir="t"/>
            </a:scene3d>
            <a:sp3d>
              <a:bevelT/>
            </a:sp3d>
          </p:spPr>
        </p:pic>
        <p:pic>
          <p:nvPicPr>
            <p:cNvPr id="15" name="Picture 153" descr="E:\u=376110736,955724030&amp;fm=23&amp;gp=0.jpg"/>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28261" t="14997" r="28229" b="42625"/>
            <a:stretch/>
          </p:blipFill>
          <p:spPr bwMode="auto">
            <a:xfrm>
              <a:off x="4180836" y="6075680"/>
              <a:ext cx="782328" cy="761977"/>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415035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blinds(horizontal)">
                                      <p:cBhvr>
                                        <p:cTn id="11" dur="500"/>
                                        <p:tgtEl>
                                          <p:spTgt spid="11">
                                            <p:txEl>
                                              <p:pRg st="1" end="1"/>
                                            </p:txEl>
                                          </p:spTgt>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linds(horizontal)">
                                      <p:cBhvr>
                                        <p:cTn id="15" dur="500"/>
                                        <p:tgtEl>
                                          <p:spTgt spid="11">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blinds(horizontal)">
                                      <p:cBhvr>
                                        <p:cTn id="18" dur="500"/>
                                        <p:tgtEl>
                                          <p:spTgt spid="11">
                                            <p:txEl>
                                              <p:pRg st="3" end="3"/>
                                            </p:txEl>
                                          </p:spTgt>
                                        </p:tgtEl>
                                      </p:cBhvr>
                                    </p:animEffect>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1">
                                            <p:txEl>
                                              <p:pRg st="4" end="4"/>
                                            </p:txEl>
                                          </p:spTgt>
                                        </p:tgtEl>
                                        <p:attrNameLst>
                                          <p:attrName>style.visibility</p:attrName>
                                        </p:attrNameLst>
                                      </p:cBhvr>
                                      <p:to>
                                        <p:strVal val="visible"/>
                                      </p:to>
                                    </p:set>
                                    <p:animEffect transition="in" filter="blinds(horizontal)">
                                      <p:cBhvr>
                                        <p:cTn id="28" dur="500"/>
                                        <p:tgtEl>
                                          <p:spTgt spid="11">
                                            <p:txEl>
                                              <p:pRg st="4" end="4"/>
                                            </p:txEl>
                                          </p:spTgt>
                                        </p:tgtEl>
                                      </p:cBhvr>
                                    </p:animEffect>
                                  </p:childTnLst>
                                </p:cTn>
                              </p:par>
                            </p:childTnLst>
                          </p:cTn>
                        </p:par>
                        <p:par>
                          <p:cTn id="29" fill="hold">
                            <p:stCondLst>
                              <p:cond delay="500"/>
                            </p:stCondLst>
                            <p:childTnLst>
                              <p:par>
                                <p:cTn id="30" presetID="3" presetClass="entr" presetSubtype="10" fill="hold" grpId="0" nodeType="after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blinds(horizontal)">
                                      <p:cBhvr>
                                        <p:cTn id="32" dur="500"/>
                                        <p:tgtEl>
                                          <p:spTgt spid="11">
                                            <p:txEl>
                                              <p:pRg st="5" end="5"/>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animEffect transition="in" filter="blinds(horizontal)">
                                      <p:cBhvr>
                                        <p:cTn id="35"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2"/>
          <p:cNvGrpSpPr/>
          <p:nvPr/>
        </p:nvGrpSpPr>
        <p:grpSpPr>
          <a:xfrm>
            <a:off x="5257800" y="762000"/>
            <a:ext cx="3886200" cy="2895600"/>
            <a:chOff x="5893452" y="4151334"/>
            <a:chExt cx="3206960" cy="2478194"/>
          </a:xfrm>
          <a:scene3d>
            <a:camera prst="perspectiveRight"/>
            <a:lightRig rig="threePt" dir="t"/>
          </a:scene3d>
        </p:grpSpPr>
        <p:pic>
          <p:nvPicPr>
            <p:cNvPr id="22" name="Picture 21"/>
            <p:cNvPicPr>
              <a:picLocks noChangeAspect="1"/>
            </p:cNvPicPr>
            <p:nvPr/>
          </p:nvPicPr>
          <p:blipFill>
            <a:blip r:embed="rId2" cstate="print"/>
            <a:stretch>
              <a:fillRect/>
            </a:stretch>
          </p:blipFill>
          <p:spPr>
            <a:xfrm>
              <a:off x="5893452" y="4151334"/>
              <a:ext cx="3206960" cy="2478194"/>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xmlns="" val="0"/>
                </a:ext>
              </a:extLst>
            </a:blip>
            <a:srcRect t="8927" b="21235"/>
            <a:stretch/>
          </p:blipFill>
          <p:spPr>
            <a:xfrm>
              <a:off x="7340066" y="4876800"/>
              <a:ext cx="1709750" cy="1219200"/>
            </a:xfrm>
            <a:prstGeom prst="rect">
              <a:avLst/>
            </a:prstGeom>
          </p:spPr>
        </p:pic>
      </p:grpSp>
      <p:sp>
        <p:nvSpPr>
          <p:cNvPr id="2" name="Title 1"/>
          <p:cNvSpPr>
            <a:spLocks noGrp="1"/>
          </p:cNvSpPr>
          <p:nvPr>
            <p:ph type="ctrTitle"/>
          </p:nvPr>
        </p:nvSpPr>
        <p:spPr>
          <a:xfrm>
            <a:off x="76200" y="-76200"/>
            <a:ext cx="9144000" cy="762000"/>
          </a:xfrm>
        </p:spPr>
        <p:txBody>
          <a:bodyPr>
            <a:noAutofit/>
          </a:bodyPr>
          <a:lstStyle/>
          <a:p>
            <a:r>
              <a:rPr lang="en-US" sz="3600" b="1" i="1" dirty="0" smtClean="0">
                <a:solidFill>
                  <a:srgbClr val="FF0000"/>
                </a:solidFill>
              </a:rPr>
              <a:t>“SMAT-Asia” </a:t>
            </a:r>
            <a:r>
              <a:rPr lang="en-US" sz="3600" b="1" i="1" dirty="0">
                <a:solidFill>
                  <a:srgbClr val="FF0000"/>
                </a:solidFill>
              </a:rPr>
              <a:t>Prototype Development</a:t>
            </a:r>
            <a:endParaRPr lang="en-US" sz="3600" dirty="0">
              <a:solidFill>
                <a:srgbClr val="FF0000"/>
              </a:solidFill>
            </a:endParaRPr>
          </a:p>
        </p:txBody>
      </p:sp>
      <p:sp>
        <p:nvSpPr>
          <p:cNvPr id="6" name="TextBox 5"/>
          <p:cNvSpPr txBox="1"/>
          <p:nvPr/>
        </p:nvSpPr>
        <p:spPr>
          <a:xfrm>
            <a:off x="76200" y="644531"/>
            <a:ext cx="5181600" cy="3054682"/>
          </a:xfrm>
          <a:prstGeom prst="rect">
            <a:avLst/>
          </a:prstGeom>
          <a:noFill/>
        </p:spPr>
        <p:txBody>
          <a:bodyPr wrap="square" rtlCol="0">
            <a:spAutoFit/>
          </a:bodyPr>
          <a:lstStyle/>
          <a:p>
            <a:pPr marL="342900" indent="-342900" algn="l">
              <a:lnSpc>
                <a:spcPct val="125000"/>
              </a:lnSpc>
              <a:buFont typeface="Arial" pitchFamily="34" charset="0"/>
              <a:buChar char="•"/>
            </a:pPr>
            <a:r>
              <a:rPr lang="en-US" sz="2200" i="1" dirty="0" smtClean="0">
                <a:solidFill>
                  <a:srgbClr val="0000FF"/>
                </a:solidFill>
              </a:rPr>
              <a:t>“SMAT-Asia”: </a:t>
            </a:r>
            <a:r>
              <a:rPr lang="en-US" sz="2200" dirty="0" smtClean="0">
                <a:solidFill>
                  <a:srgbClr val="0000FF"/>
                </a:solidFill>
              </a:rPr>
              <a:t>a customized version for Asia based on </a:t>
            </a:r>
            <a:r>
              <a:rPr lang="en-US" sz="2200" i="1" dirty="0" smtClean="0">
                <a:solidFill>
                  <a:srgbClr val="0000FF"/>
                </a:solidFill>
              </a:rPr>
              <a:t>“SMAT-CE”</a:t>
            </a:r>
          </a:p>
          <a:p>
            <a:pPr marL="342900" indent="-342900" algn="l">
              <a:lnSpc>
                <a:spcPct val="125000"/>
              </a:lnSpc>
              <a:buFont typeface="Arial" pitchFamily="34" charset="0"/>
              <a:buChar char="•"/>
            </a:pPr>
            <a:r>
              <a:rPr lang="en-US" sz="2200" dirty="0" smtClean="0">
                <a:solidFill>
                  <a:prstClr val="black"/>
                </a:solidFill>
              </a:rPr>
              <a:t>Modified GUI &amp; data inputs/functions to accommodate different monitor data structure &amp; technologies in Asia (e.g., </a:t>
            </a:r>
            <a:r>
              <a:rPr lang="en-US" sz="2200" u="sng" dirty="0" smtClean="0">
                <a:solidFill>
                  <a:prstClr val="black"/>
                </a:solidFill>
              </a:rPr>
              <a:t>optional</a:t>
            </a:r>
            <a:r>
              <a:rPr lang="en-US" sz="2200" dirty="0" smtClean="0">
                <a:solidFill>
                  <a:prstClr val="black"/>
                </a:solidFill>
              </a:rPr>
              <a:t> PM2.5 species)</a:t>
            </a:r>
          </a:p>
          <a:p>
            <a:pPr marL="342900" indent="-342900" algn="l">
              <a:lnSpc>
                <a:spcPct val="125000"/>
              </a:lnSpc>
            </a:pPr>
            <a:endParaRPr lang="en-US" sz="2200" dirty="0" smtClean="0">
              <a:solidFill>
                <a:srgbClr val="0000FF"/>
              </a:solidFill>
            </a:endParaRPr>
          </a:p>
        </p:txBody>
      </p:sp>
      <p:grpSp>
        <p:nvGrpSpPr>
          <p:cNvPr id="3" name="Group 9"/>
          <p:cNvGrpSpPr/>
          <p:nvPr/>
        </p:nvGrpSpPr>
        <p:grpSpPr>
          <a:xfrm>
            <a:off x="7017150" y="785150"/>
            <a:ext cx="869244" cy="1107996"/>
            <a:chOff x="6781800" y="1219200"/>
            <a:chExt cx="1707444" cy="1364958"/>
          </a:xfrm>
        </p:grpSpPr>
        <p:sp>
          <p:nvSpPr>
            <p:cNvPr id="8" name="TextBox 7"/>
            <p:cNvSpPr txBox="1"/>
            <p:nvPr/>
          </p:nvSpPr>
          <p:spPr>
            <a:xfrm>
              <a:off x="6974072" y="1219200"/>
              <a:ext cx="1301067" cy="1364958"/>
            </a:xfrm>
            <a:prstGeom prst="rect">
              <a:avLst/>
            </a:prstGeom>
            <a:solidFill>
              <a:srgbClr val="FFFF00"/>
            </a:solidFill>
          </p:spPr>
          <p:txBody>
            <a:bodyPr wrap="none" rtlCol="0">
              <a:spAutoFit/>
            </a:bodyPr>
            <a:lstStyle/>
            <a:p>
              <a:r>
                <a:rPr lang="en-US" sz="1100" b="1" dirty="0" smtClean="0">
                  <a:solidFill>
                    <a:prstClr val="black"/>
                  </a:solidFill>
                </a:rPr>
                <a:t>USA</a:t>
              </a:r>
            </a:p>
            <a:p>
              <a:r>
                <a:rPr lang="en-US" sz="1100" b="1" dirty="0" smtClean="0">
                  <a:solidFill>
                    <a:prstClr val="black"/>
                  </a:solidFill>
                </a:rPr>
                <a:t>|</a:t>
              </a:r>
            </a:p>
            <a:p>
              <a:r>
                <a:rPr lang="en-US" sz="1100" b="1" dirty="0" smtClean="0">
                  <a:solidFill>
                    <a:prstClr val="black"/>
                  </a:solidFill>
                </a:rPr>
                <a:t>USA</a:t>
              </a:r>
            </a:p>
            <a:p>
              <a:r>
                <a:rPr lang="en-US" sz="1100" b="1" dirty="0" smtClean="0">
                  <a:solidFill>
                    <a:prstClr val="black"/>
                  </a:solidFill>
                </a:rPr>
                <a:t>China</a:t>
              </a:r>
            </a:p>
            <a:p>
              <a:r>
                <a:rPr lang="en-US" sz="1100" b="1" dirty="0" smtClean="0">
                  <a:solidFill>
                    <a:prstClr val="black"/>
                  </a:solidFill>
                </a:rPr>
                <a:t>Taiwan</a:t>
              </a:r>
            </a:p>
            <a:p>
              <a:endParaRPr lang="en-US" sz="1100" b="1" dirty="0" smtClean="0">
                <a:solidFill>
                  <a:prstClr val="black"/>
                </a:solidFill>
              </a:endParaRPr>
            </a:p>
          </p:txBody>
        </p:sp>
        <p:sp>
          <p:nvSpPr>
            <p:cNvPr id="9" name="圆角矩形 9"/>
            <p:cNvSpPr/>
            <p:nvPr/>
          </p:nvSpPr>
          <p:spPr>
            <a:xfrm>
              <a:off x="6781800" y="1254979"/>
              <a:ext cx="1707444" cy="23157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b="1">
                <a:solidFill>
                  <a:prstClr val="white"/>
                </a:solidFill>
              </a:endParaRPr>
            </a:p>
          </p:txBody>
        </p:sp>
      </p:grpSp>
      <p:pic>
        <p:nvPicPr>
          <p:cNvPr id="2700289" name="Picture 1"/>
          <p:cNvPicPr>
            <a:picLocks noChangeAspect="1" noChangeArrowheads="1"/>
          </p:cNvPicPr>
          <p:nvPr/>
        </p:nvPicPr>
        <p:blipFill>
          <a:blip r:embed="rId4" cstate="print"/>
          <a:srcRect r="13688"/>
          <a:stretch>
            <a:fillRect/>
          </a:stretch>
        </p:blipFill>
        <p:spPr bwMode="auto">
          <a:xfrm>
            <a:off x="0" y="3849188"/>
            <a:ext cx="3886200" cy="3008812"/>
          </a:xfrm>
          <a:prstGeom prst="rect">
            <a:avLst/>
          </a:prstGeom>
          <a:noFill/>
          <a:ln w="9525">
            <a:solidFill>
              <a:schemeClr val="tx1"/>
            </a:solidFill>
            <a:miter lim="800000"/>
            <a:headEnd/>
            <a:tailEnd/>
          </a:ln>
        </p:spPr>
      </p:pic>
      <p:pic>
        <p:nvPicPr>
          <p:cNvPr id="2700290" name="Picture 2"/>
          <p:cNvPicPr>
            <a:picLocks noChangeAspect="1" noChangeArrowheads="1"/>
          </p:cNvPicPr>
          <p:nvPr/>
        </p:nvPicPr>
        <p:blipFill>
          <a:blip r:embed="rId5" cstate="print"/>
          <a:srcRect l="43067" t="1406" r="13866"/>
          <a:stretch>
            <a:fillRect/>
          </a:stretch>
        </p:blipFill>
        <p:spPr bwMode="auto">
          <a:xfrm>
            <a:off x="3886200" y="3849189"/>
            <a:ext cx="2438400" cy="3008811"/>
          </a:xfrm>
          <a:prstGeom prst="rect">
            <a:avLst/>
          </a:prstGeom>
          <a:noFill/>
          <a:ln w="9525">
            <a:solidFill>
              <a:schemeClr val="tx1"/>
            </a:solidFill>
            <a:miter lim="800000"/>
            <a:headEnd/>
            <a:tailEnd/>
          </a:ln>
        </p:spPr>
      </p:pic>
      <p:pic>
        <p:nvPicPr>
          <p:cNvPr id="2700291" name="Picture 3"/>
          <p:cNvPicPr>
            <a:picLocks noChangeAspect="1" noChangeArrowheads="1"/>
          </p:cNvPicPr>
          <p:nvPr/>
        </p:nvPicPr>
        <p:blipFill>
          <a:blip r:embed="rId6" cstate="print"/>
          <a:srcRect l="31948" t="97"/>
          <a:stretch>
            <a:fillRect/>
          </a:stretch>
        </p:blipFill>
        <p:spPr bwMode="auto">
          <a:xfrm>
            <a:off x="6248400" y="3855414"/>
            <a:ext cx="2895600" cy="3002586"/>
          </a:xfrm>
          <a:prstGeom prst="rect">
            <a:avLst/>
          </a:prstGeom>
          <a:noFill/>
          <a:ln w="9525">
            <a:solidFill>
              <a:schemeClr val="tx1"/>
            </a:solidFill>
            <a:miter lim="800000"/>
            <a:headEnd/>
            <a:tailEnd/>
          </a:ln>
        </p:spPr>
      </p:pic>
      <p:sp>
        <p:nvSpPr>
          <p:cNvPr id="13" name="Rectangle 12"/>
          <p:cNvSpPr/>
          <p:nvPr/>
        </p:nvSpPr>
        <p:spPr>
          <a:xfrm>
            <a:off x="270430" y="3276600"/>
            <a:ext cx="5825570" cy="523220"/>
          </a:xfrm>
          <a:prstGeom prst="rect">
            <a:avLst/>
          </a:prstGeom>
          <a:solidFill>
            <a:srgbClr val="CCFFFF"/>
          </a:solidFill>
          <a:ln>
            <a:solidFill>
              <a:srgbClr val="0000FF"/>
            </a:solidFill>
          </a:ln>
        </p:spPr>
        <p:txBody>
          <a:bodyPr wrap="none">
            <a:spAutoFit/>
          </a:bodyPr>
          <a:lstStyle/>
          <a:p>
            <a:r>
              <a:rPr lang="en-US" sz="2800" b="1" i="1" dirty="0" smtClean="0">
                <a:solidFill>
                  <a:srgbClr val="FF0000"/>
                </a:solidFill>
              </a:rPr>
              <a:t>China YRD/Shanghai  </a:t>
            </a:r>
            <a:r>
              <a:rPr lang="en-US" sz="2800" b="1" dirty="0" smtClean="0">
                <a:solidFill>
                  <a:srgbClr val="FF0000"/>
                </a:solidFill>
              </a:rPr>
              <a:t>Pilot Study</a:t>
            </a:r>
            <a:endParaRPr lang="en-US" sz="2800" dirty="0">
              <a:solidFill>
                <a:prstClr val="black"/>
              </a:solidFill>
            </a:endParaRPr>
          </a:p>
        </p:txBody>
      </p:sp>
      <p:sp>
        <p:nvSpPr>
          <p:cNvPr id="14" name="Rectangle 13"/>
          <p:cNvSpPr/>
          <p:nvPr/>
        </p:nvSpPr>
        <p:spPr>
          <a:xfrm>
            <a:off x="1443106" y="3943290"/>
            <a:ext cx="2064989" cy="461665"/>
          </a:xfrm>
          <a:prstGeom prst="rect">
            <a:avLst/>
          </a:prstGeom>
        </p:spPr>
        <p:txBody>
          <a:bodyPr wrap="none">
            <a:spAutoFit/>
          </a:bodyPr>
          <a:lstStyle/>
          <a:p>
            <a:r>
              <a:rPr lang="en-US" sz="2400" b="1" i="1" dirty="0" smtClean="0">
                <a:solidFill>
                  <a:srgbClr val="FF0000"/>
                </a:solidFill>
              </a:rPr>
              <a:t>Monitor Data</a:t>
            </a:r>
            <a:endParaRPr lang="en-US" sz="2400" dirty="0">
              <a:solidFill>
                <a:srgbClr val="FF0000"/>
              </a:solidFill>
            </a:endParaRPr>
          </a:p>
        </p:txBody>
      </p:sp>
      <p:sp>
        <p:nvSpPr>
          <p:cNvPr id="15" name="Rectangle 14"/>
          <p:cNvSpPr/>
          <p:nvPr/>
        </p:nvSpPr>
        <p:spPr>
          <a:xfrm>
            <a:off x="4158024" y="3962400"/>
            <a:ext cx="1826142" cy="461665"/>
          </a:xfrm>
          <a:prstGeom prst="rect">
            <a:avLst/>
          </a:prstGeom>
        </p:spPr>
        <p:txBody>
          <a:bodyPr wrap="none">
            <a:spAutoFit/>
          </a:bodyPr>
          <a:lstStyle/>
          <a:p>
            <a:r>
              <a:rPr lang="en-US" sz="2400" b="1" i="1" dirty="0" smtClean="0">
                <a:solidFill>
                  <a:srgbClr val="FF0000"/>
                </a:solidFill>
              </a:rPr>
              <a:t>Model Data</a:t>
            </a:r>
            <a:endParaRPr lang="en-US" sz="2400" dirty="0">
              <a:solidFill>
                <a:srgbClr val="FF0000"/>
              </a:solidFill>
            </a:endParaRPr>
          </a:p>
        </p:txBody>
      </p:sp>
      <p:sp>
        <p:nvSpPr>
          <p:cNvPr id="16" name="Rectangle 15"/>
          <p:cNvSpPr/>
          <p:nvPr/>
        </p:nvSpPr>
        <p:spPr>
          <a:xfrm>
            <a:off x="6521469" y="3886200"/>
            <a:ext cx="2499210" cy="461665"/>
          </a:xfrm>
          <a:prstGeom prst="rect">
            <a:avLst/>
          </a:prstGeom>
        </p:spPr>
        <p:txBody>
          <a:bodyPr wrap="none">
            <a:spAutoFit/>
          </a:bodyPr>
          <a:lstStyle/>
          <a:p>
            <a:r>
              <a:rPr lang="en-US" sz="2400" b="1" i="1" dirty="0" smtClean="0">
                <a:solidFill>
                  <a:srgbClr val="FF0000"/>
                </a:solidFill>
              </a:rPr>
              <a:t>Attainment Test</a:t>
            </a:r>
            <a:endParaRPr lang="en-US" sz="2400" dirty="0">
              <a:solidFill>
                <a:srgbClr val="FF0000"/>
              </a:solidFill>
            </a:endParaRPr>
          </a:p>
        </p:txBody>
      </p:sp>
      <p:sp>
        <p:nvSpPr>
          <p:cNvPr id="4" name="Rectangle 3"/>
          <p:cNvSpPr/>
          <p:nvPr/>
        </p:nvSpPr>
        <p:spPr>
          <a:xfrm>
            <a:off x="2662788" y="5334000"/>
            <a:ext cx="1223412" cy="369332"/>
          </a:xfrm>
          <a:prstGeom prst="rect">
            <a:avLst/>
          </a:prstGeom>
        </p:spPr>
        <p:txBody>
          <a:bodyPr wrap="none">
            <a:spAutoFit/>
          </a:bodyPr>
          <a:lstStyle/>
          <a:p>
            <a:r>
              <a:rPr lang="en-US" b="1" i="1" dirty="0">
                <a:solidFill>
                  <a:srgbClr val="0000FF"/>
                </a:solidFill>
              </a:rPr>
              <a:t>Shanghai</a:t>
            </a:r>
            <a:endParaRPr lang="en-US" dirty="0">
              <a:solidFill>
                <a:srgbClr val="0000FF"/>
              </a:solidFill>
            </a:endParaRPr>
          </a:p>
        </p:txBody>
      </p:sp>
      <p:sp>
        <p:nvSpPr>
          <p:cNvPr id="24" name="Rectangle 23"/>
          <p:cNvSpPr/>
          <p:nvPr/>
        </p:nvSpPr>
        <p:spPr>
          <a:xfrm>
            <a:off x="4892871" y="5345668"/>
            <a:ext cx="1223412" cy="369332"/>
          </a:xfrm>
          <a:prstGeom prst="rect">
            <a:avLst/>
          </a:prstGeom>
        </p:spPr>
        <p:txBody>
          <a:bodyPr wrap="none">
            <a:spAutoFit/>
          </a:bodyPr>
          <a:lstStyle/>
          <a:p>
            <a:r>
              <a:rPr lang="en-US" b="1" i="1" dirty="0">
                <a:solidFill>
                  <a:srgbClr val="0000FF"/>
                </a:solidFill>
              </a:rPr>
              <a:t>Shanghai</a:t>
            </a:r>
            <a:endParaRPr lang="en-US" dirty="0">
              <a:solidFill>
                <a:srgbClr val="0000FF"/>
              </a:solidFill>
            </a:endParaRPr>
          </a:p>
        </p:txBody>
      </p:sp>
    </p:spTree>
    <p:extLst>
      <p:ext uri="{BB962C8B-B14F-4D97-AF65-F5344CB8AC3E}">
        <p14:creationId xmlns:p14="http://schemas.microsoft.com/office/powerpoint/2010/main" xmlns="" val="17791599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2700289"/>
                                        </p:tgtEl>
                                        <p:attrNameLst>
                                          <p:attrName>style.visibility</p:attrName>
                                        </p:attrNameLst>
                                      </p:cBhvr>
                                      <p:to>
                                        <p:strVal val="visible"/>
                                      </p:to>
                                    </p:set>
                                    <p:animEffect transition="in" filter="blinds(horizontal)">
                                      <p:cBhvr>
                                        <p:cTn id="16" dur="500"/>
                                        <p:tgtEl>
                                          <p:spTgt spid="2700289"/>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3"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linds(horizontal)">
                                      <p:cBhvr>
                                        <p:cTn id="21" dur="500"/>
                                        <p:tgtEl>
                                          <p:spTgt spid="14"/>
                                        </p:tgtEl>
                                      </p:cBhvr>
                                    </p:animEffect>
                                  </p:childTnLst>
                                </p:cTn>
                              </p:par>
                            </p:childTnLst>
                          </p:cTn>
                        </p:par>
                        <p:par>
                          <p:cTn id="22" fill="hold">
                            <p:stCondLst>
                              <p:cond delay="1000"/>
                            </p:stCondLst>
                            <p:childTnLst>
                              <p:par>
                                <p:cTn id="23" presetID="3" presetClass="entr" presetSubtype="10" fill="hold" nodeType="afterEffect">
                                  <p:stCondLst>
                                    <p:cond delay="0"/>
                                  </p:stCondLst>
                                  <p:childTnLst>
                                    <p:set>
                                      <p:cBhvr>
                                        <p:cTn id="24" dur="1" fill="hold">
                                          <p:stCondLst>
                                            <p:cond delay="0"/>
                                          </p:stCondLst>
                                        </p:cTn>
                                        <p:tgtEl>
                                          <p:spTgt spid="2700290"/>
                                        </p:tgtEl>
                                        <p:attrNameLst>
                                          <p:attrName>style.visibility</p:attrName>
                                        </p:attrNameLst>
                                      </p:cBhvr>
                                      <p:to>
                                        <p:strVal val="visible"/>
                                      </p:to>
                                    </p:set>
                                    <p:animEffect transition="in" filter="blinds(horizontal)">
                                      <p:cBhvr>
                                        <p:cTn id="25" dur="500"/>
                                        <p:tgtEl>
                                          <p:spTgt spid="2700290"/>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3" presetClass="entr" presetSubtype="1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childTnLst>
                          </p:cTn>
                        </p:par>
                        <p:par>
                          <p:cTn id="31" fill="hold">
                            <p:stCondLst>
                              <p:cond delay="1500"/>
                            </p:stCondLst>
                            <p:childTnLst>
                              <p:par>
                                <p:cTn id="32" presetID="3" presetClass="entr" presetSubtype="10" fill="hold" nodeType="afterEffect">
                                  <p:stCondLst>
                                    <p:cond delay="0"/>
                                  </p:stCondLst>
                                  <p:childTnLst>
                                    <p:set>
                                      <p:cBhvr>
                                        <p:cTn id="33" dur="1" fill="hold">
                                          <p:stCondLst>
                                            <p:cond delay="0"/>
                                          </p:stCondLst>
                                        </p:cTn>
                                        <p:tgtEl>
                                          <p:spTgt spid="2700291"/>
                                        </p:tgtEl>
                                        <p:attrNameLst>
                                          <p:attrName>style.visibility</p:attrName>
                                        </p:attrNameLst>
                                      </p:cBhvr>
                                      <p:to>
                                        <p:strVal val="visible"/>
                                      </p:to>
                                    </p:set>
                                    <p:animEffect transition="in" filter="blinds(horizontal)">
                                      <p:cBhvr>
                                        <p:cTn id="34" dur="500"/>
                                        <p:tgtEl>
                                          <p:spTgt spid="270029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4"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5"/>
          <p:cNvPicPr>
            <a:picLocks noChangeAspect="1"/>
          </p:cNvPicPr>
          <p:nvPr/>
        </p:nvPicPr>
        <p:blipFill>
          <a:blip r:embed="rId3" cstate="print"/>
          <a:stretch>
            <a:fillRect/>
          </a:stretch>
        </p:blipFill>
        <p:spPr>
          <a:xfrm>
            <a:off x="4257285" y="838200"/>
            <a:ext cx="5572515" cy="4503042"/>
          </a:xfrm>
          <a:prstGeom prst="rect">
            <a:avLst/>
          </a:prstGeom>
        </p:spPr>
      </p:pic>
      <p:sp>
        <p:nvSpPr>
          <p:cNvPr id="11" name="矩形 7"/>
          <p:cNvSpPr/>
          <p:nvPr/>
        </p:nvSpPr>
        <p:spPr>
          <a:xfrm>
            <a:off x="4399098" y="2773594"/>
            <a:ext cx="924987" cy="1785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2" name="矩形 8"/>
          <p:cNvSpPr/>
          <p:nvPr/>
        </p:nvSpPr>
        <p:spPr>
          <a:xfrm>
            <a:off x="4399098" y="2971800"/>
            <a:ext cx="924987" cy="1785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3" name="矩形 9"/>
          <p:cNvSpPr/>
          <p:nvPr/>
        </p:nvSpPr>
        <p:spPr>
          <a:xfrm>
            <a:off x="4399098" y="3174202"/>
            <a:ext cx="924987" cy="1785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2" name="Title 1"/>
          <p:cNvSpPr>
            <a:spLocks noGrp="1"/>
          </p:cNvSpPr>
          <p:nvPr>
            <p:ph type="ctrTitle"/>
          </p:nvPr>
        </p:nvSpPr>
        <p:spPr>
          <a:xfrm>
            <a:off x="76200" y="76200"/>
            <a:ext cx="8915400" cy="609600"/>
          </a:xfrm>
          <a:solidFill>
            <a:srgbClr val="FFFFCC"/>
          </a:solidFill>
          <a:ln>
            <a:solidFill>
              <a:schemeClr val="tx1"/>
            </a:solidFill>
          </a:ln>
        </p:spPr>
        <p:txBody>
          <a:bodyPr>
            <a:noAutofit/>
          </a:bodyPr>
          <a:lstStyle/>
          <a:p>
            <a:pPr marL="971550" lvl="1" indent="-854075" algn="ctr"/>
            <a:r>
              <a:rPr lang="en-US" sz="2800" b="1" dirty="0" smtClean="0">
                <a:solidFill>
                  <a:srgbClr val="FF0000"/>
                </a:solidFill>
              </a:rPr>
              <a:t>Single-Source Impact Analysis (SSIA) </a:t>
            </a:r>
            <a:r>
              <a:rPr lang="en-US" sz="2800" b="1" dirty="0" smtClean="0">
                <a:solidFill>
                  <a:srgbClr val="0000FF"/>
                </a:solidFill>
              </a:rPr>
              <a:t>in SMAT-CE</a:t>
            </a:r>
          </a:p>
        </p:txBody>
      </p:sp>
      <p:sp>
        <p:nvSpPr>
          <p:cNvPr id="3" name="Subtitle 2"/>
          <p:cNvSpPr>
            <a:spLocks noGrp="1"/>
          </p:cNvSpPr>
          <p:nvPr>
            <p:ph type="subTitle" idx="1"/>
          </p:nvPr>
        </p:nvSpPr>
        <p:spPr>
          <a:xfrm>
            <a:off x="-381001" y="838200"/>
            <a:ext cx="5029201" cy="3733800"/>
          </a:xfrm>
        </p:spPr>
        <p:txBody>
          <a:bodyPr>
            <a:noAutofit/>
          </a:bodyPr>
          <a:lstStyle/>
          <a:p>
            <a:pPr marL="685800" lvl="2" indent="-228600" algn="l"/>
            <a:r>
              <a:rPr lang="en-US" sz="2800" b="1" u="sng" dirty="0" smtClean="0">
                <a:solidFill>
                  <a:schemeClr val="tx1"/>
                </a:solidFill>
              </a:rPr>
              <a:t>Feature</a:t>
            </a:r>
            <a:r>
              <a:rPr lang="en-US" b="1" dirty="0" smtClean="0">
                <a:solidFill>
                  <a:schemeClr val="tx1"/>
                </a:solidFill>
              </a:rPr>
              <a:t>:</a:t>
            </a:r>
          </a:p>
          <a:p>
            <a:pPr marL="749300" lvl="2" algn="l"/>
            <a:r>
              <a:rPr lang="en-US" b="1" u="sng" dirty="0" smtClean="0">
                <a:solidFill>
                  <a:srgbClr val="FF0000"/>
                </a:solidFill>
              </a:rPr>
              <a:t>Fuse</a:t>
            </a:r>
            <a:r>
              <a:rPr lang="en-US" b="1" dirty="0" smtClean="0">
                <a:solidFill>
                  <a:srgbClr val="FF0000"/>
                </a:solidFill>
              </a:rPr>
              <a:t> </a:t>
            </a:r>
            <a:r>
              <a:rPr lang="en-US" b="1" dirty="0" smtClean="0">
                <a:solidFill>
                  <a:srgbClr val="0000FF"/>
                </a:solidFill>
              </a:rPr>
              <a:t>results of    “</a:t>
            </a:r>
            <a:r>
              <a:rPr lang="en-US" b="1" dirty="0" smtClean="0">
                <a:solidFill>
                  <a:srgbClr val="FF0000"/>
                </a:solidFill>
              </a:rPr>
              <a:t>Dispersion</a:t>
            </a:r>
            <a:r>
              <a:rPr lang="en-US" b="1" dirty="0" smtClean="0">
                <a:solidFill>
                  <a:srgbClr val="0000FF"/>
                </a:solidFill>
              </a:rPr>
              <a:t>” (</a:t>
            </a:r>
            <a:r>
              <a:rPr lang="en-US" b="1" i="1" dirty="0" smtClean="0">
                <a:solidFill>
                  <a:srgbClr val="0000FF"/>
                </a:solidFill>
              </a:rPr>
              <a:t>e.g.</a:t>
            </a:r>
            <a:r>
              <a:rPr lang="en-US" b="1" dirty="0" smtClean="0">
                <a:solidFill>
                  <a:srgbClr val="0000FF"/>
                </a:solidFill>
              </a:rPr>
              <a:t>, AERMOD) &amp; “</a:t>
            </a:r>
            <a:r>
              <a:rPr lang="en-US" b="1" dirty="0" smtClean="0">
                <a:solidFill>
                  <a:srgbClr val="FF0000"/>
                </a:solidFill>
              </a:rPr>
              <a:t>Grid</a:t>
            </a:r>
            <a:r>
              <a:rPr lang="en-US" b="1" dirty="0" smtClean="0">
                <a:solidFill>
                  <a:srgbClr val="0000FF"/>
                </a:solidFill>
              </a:rPr>
              <a:t> ” (</a:t>
            </a:r>
            <a:r>
              <a:rPr lang="en-US" b="1" i="1" dirty="0" smtClean="0">
                <a:solidFill>
                  <a:srgbClr val="0000FF"/>
                </a:solidFill>
              </a:rPr>
              <a:t>e.g.</a:t>
            </a:r>
            <a:r>
              <a:rPr lang="en-US" b="1" dirty="0" smtClean="0">
                <a:solidFill>
                  <a:srgbClr val="0000FF"/>
                </a:solidFill>
              </a:rPr>
              <a:t>, CMAQ) model</a:t>
            </a:r>
          </a:p>
          <a:p>
            <a:pPr marL="803275" lvl="1" indent="-290513" algn="l">
              <a:lnSpc>
                <a:spcPct val="150000"/>
              </a:lnSpc>
            </a:pPr>
            <a:r>
              <a:rPr lang="en-US" sz="2400" b="1" dirty="0" smtClean="0">
                <a:solidFill>
                  <a:srgbClr val="FF0000"/>
                </a:solidFill>
              </a:rPr>
              <a:t>1. “Dispersion Model”:</a:t>
            </a:r>
          </a:p>
          <a:p>
            <a:pPr marL="803275" lvl="2" indent="-290513" algn="l"/>
            <a:r>
              <a:rPr lang="en-US" dirty="0" smtClean="0">
                <a:solidFill>
                  <a:schemeClr val="tx1"/>
                </a:solidFill>
              </a:rPr>
              <a:t>  Provide SSIA of </a:t>
            </a:r>
            <a:r>
              <a:rPr lang="en-US" b="1" u="sng" dirty="0">
                <a:solidFill>
                  <a:schemeClr val="tx1"/>
                </a:solidFill>
              </a:rPr>
              <a:t>P</a:t>
            </a:r>
            <a:r>
              <a:rPr lang="en-US" b="1" u="sng" dirty="0" smtClean="0">
                <a:solidFill>
                  <a:schemeClr val="tx1"/>
                </a:solidFill>
              </a:rPr>
              <a:t>rimary PM2.5 </a:t>
            </a:r>
          </a:p>
          <a:p>
            <a:pPr marL="803275" lvl="2" indent="-290513" algn="l"/>
            <a:r>
              <a:rPr lang="en-US" dirty="0" smtClean="0">
                <a:solidFill>
                  <a:schemeClr val="tx1"/>
                </a:solidFill>
              </a:rPr>
              <a:t>	</a:t>
            </a:r>
            <a:r>
              <a:rPr lang="en-US" dirty="0" smtClean="0">
                <a:solidFill>
                  <a:srgbClr val="0000FF"/>
                </a:solidFill>
              </a:rPr>
              <a:t>(local or near-source impact)</a:t>
            </a:r>
          </a:p>
          <a:p>
            <a:pPr marL="803275" lvl="1" indent="-290513" algn="l"/>
            <a:r>
              <a:rPr lang="en-US" sz="2400" b="1" dirty="0" smtClean="0">
                <a:solidFill>
                  <a:srgbClr val="FF0000"/>
                </a:solidFill>
              </a:rPr>
              <a:t>2. “Grid Model”:</a:t>
            </a:r>
            <a:endParaRPr lang="en-US" sz="2400" b="1" dirty="0">
              <a:solidFill>
                <a:srgbClr val="FF0000"/>
              </a:solidFill>
            </a:endParaRPr>
          </a:p>
          <a:p>
            <a:pPr marL="803275" lvl="2" indent="-290513" algn="l"/>
            <a:r>
              <a:rPr lang="en-US" dirty="0" smtClean="0">
                <a:solidFill>
                  <a:schemeClr val="tx1"/>
                </a:solidFill>
              </a:rPr>
              <a:t>  Provide SSIA </a:t>
            </a:r>
            <a:r>
              <a:rPr lang="en-US" dirty="0">
                <a:solidFill>
                  <a:schemeClr val="tx1"/>
                </a:solidFill>
              </a:rPr>
              <a:t>of </a:t>
            </a:r>
            <a:r>
              <a:rPr lang="en-US" b="1" u="sng" dirty="0">
                <a:solidFill>
                  <a:schemeClr val="tx1"/>
                </a:solidFill>
              </a:rPr>
              <a:t>S</a:t>
            </a:r>
            <a:r>
              <a:rPr lang="en-US" b="1" u="sng" dirty="0" smtClean="0">
                <a:solidFill>
                  <a:schemeClr val="tx1"/>
                </a:solidFill>
              </a:rPr>
              <a:t>econdary PM2.5 </a:t>
            </a:r>
            <a:endParaRPr lang="en-US" b="1" u="sng" dirty="0">
              <a:solidFill>
                <a:schemeClr val="tx1"/>
              </a:solidFill>
            </a:endParaRPr>
          </a:p>
          <a:p>
            <a:pPr marL="803275" lvl="2" indent="-290513" algn="l"/>
            <a:r>
              <a:rPr lang="en-US" dirty="0">
                <a:solidFill>
                  <a:prstClr val="black"/>
                </a:solidFill>
              </a:rPr>
              <a:t>	</a:t>
            </a:r>
            <a:r>
              <a:rPr lang="en-US" dirty="0" smtClean="0">
                <a:solidFill>
                  <a:srgbClr val="0000FF"/>
                </a:solidFill>
              </a:rPr>
              <a:t>(regional or downwind </a:t>
            </a:r>
            <a:r>
              <a:rPr lang="en-US" dirty="0">
                <a:solidFill>
                  <a:srgbClr val="0000FF"/>
                </a:solidFill>
              </a:rPr>
              <a:t>impact)</a:t>
            </a:r>
          </a:p>
          <a:p>
            <a:pPr lvl="1" algn="l"/>
            <a:endParaRPr lang="en-US" sz="3600" dirty="0">
              <a:solidFill>
                <a:srgbClr val="FF0000"/>
              </a:solidFill>
            </a:endParaRPr>
          </a:p>
        </p:txBody>
      </p:sp>
      <p:cxnSp>
        <p:nvCxnSpPr>
          <p:cNvPr id="22" name="Straight Arrow Connector 21"/>
          <p:cNvCxnSpPr/>
          <p:nvPr/>
        </p:nvCxnSpPr>
        <p:spPr>
          <a:xfrm flipH="1">
            <a:off x="5095485" y="5562600"/>
            <a:ext cx="914400" cy="304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圆角矩形标注 7"/>
          <p:cNvSpPr/>
          <p:nvPr/>
        </p:nvSpPr>
        <p:spPr>
          <a:xfrm>
            <a:off x="990599" y="5622925"/>
            <a:ext cx="4038601" cy="1158875"/>
          </a:xfrm>
          <a:prstGeom prst="wedgeRoundRectCallout">
            <a:avLst>
              <a:gd name="adj1" fmla="val 18773"/>
              <a:gd name="adj2" fmla="val -79372"/>
              <a:gd name="adj3" fmla="val 16667"/>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prstClr val="black"/>
                </a:solidFill>
              </a:rPr>
              <a:t>Example of </a:t>
            </a:r>
            <a:r>
              <a:rPr lang="en-US" sz="2000" b="1" dirty="0" smtClean="0">
                <a:solidFill>
                  <a:srgbClr val="FF0000"/>
                </a:solidFill>
              </a:rPr>
              <a:t>fused </a:t>
            </a:r>
            <a:r>
              <a:rPr lang="en-US" sz="2000" b="1" dirty="0" smtClean="0">
                <a:solidFill>
                  <a:prstClr val="black"/>
                </a:solidFill>
              </a:rPr>
              <a:t>results of </a:t>
            </a:r>
            <a:endParaRPr lang="en-US" sz="2000" b="1" dirty="0">
              <a:solidFill>
                <a:prstClr val="black"/>
              </a:solidFill>
            </a:endParaRPr>
          </a:p>
          <a:p>
            <a:r>
              <a:rPr lang="en-US" sz="2000" b="1" dirty="0">
                <a:solidFill>
                  <a:prstClr val="black"/>
                </a:solidFill>
              </a:rPr>
              <a:t>“</a:t>
            </a:r>
            <a:r>
              <a:rPr lang="en-US" sz="2000" b="1" dirty="0">
                <a:solidFill>
                  <a:srgbClr val="FF0000"/>
                </a:solidFill>
              </a:rPr>
              <a:t>Dispersion</a:t>
            </a:r>
            <a:r>
              <a:rPr lang="en-US" sz="2000" b="1" dirty="0">
                <a:solidFill>
                  <a:prstClr val="black"/>
                </a:solidFill>
              </a:rPr>
              <a:t> Model” (AERMOD) and </a:t>
            </a:r>
          </a:p>
          <a:p>
            <a:r>
              <a:rPr lang="en-US" sz="2000" b="1" dirty="0">
                <a:solidFill>
                  <a:prstClr val="black"/>
                </a:solidFill>
              </a:rPr>
              <a:t>“</a:t>
            </a:r>
            <a:r>
              <a:rPr lang="en-US" sz="2000" b="1" dirty="0">
                <a:solidFill>
                  <a:srgbClr val="FF0000"/>
                </a:solidFill>
              </a:rPr>
              <a:t>Grid</a:t>
            </a:r>
            <a:r>
              <a:rPr lang="en-US" sz="2000" b="1" dirty="0">
                <a:solidFill>
                  <a:prstClr val="black"/>
                </a:solidFill>
              </a:rPr>
              <a:t> Model</a:t>
            </a:r>
            <a:r>
              <a:rPr lang="en-US" sz="2000" b="1" dirty="0" smtClean="0">
                <a:solidFill>
                  <a:prstClr val="black"/>
                </a:solidFill>
              </a:rPr>
              <a:t>” (CMAQ)</a:t>
            </a:r>
            <a:endParaRPr lang="en-US" sz="2000" b="1" dirty="0">
              <a:solidFill>
                <a:prstClr val="black"/>
              </a:solidFill>
            </a:endParaRPr>
          </a:p>
        </p:txBody>
      </p:sp>
      <p:sp>
        <p:nvSpPr>
          <p:cNvPr id="29" name="矩形 7"/>
          <p:cNvSpPr/>
          <p:nvPr/>
        </p:nvSpPr>
        <p:spPr>
          <a:xfrm>
            <a:off x="4608425" y="1250137"/>
            <a:ext cx="1556378" cy="2761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grpSp>
        <p:nvGrpSpPr>
          <p:cNvPr id="5" name="组合 14"/>
          <p:cNvGrpSpPr/>
          <p:nvPr/>
        </p:nvGrpSpPr>
        <p:grpSpPr>
          <a:xfrm>
            <a:off x="5486400" y="953869"/>
            <a:ext cx="2057400" cy="2765012"/>
            <a:chOff x="-241515" y="1109524"/>
            <a:chExt cx="1981200" cy="2672245"/>
          </a:xfrm>
        </p:grpSpPr>
        <p:pic>
          <p:nvPicPr>
            <p:cNvPr id="15" name="Picture 1"/>
            <p:cNvPicPr/>
            <p:nvPr/>
          </p:nvPicPr>
          <p:blipFill rotWithShape="1">
            <a:blip r:embed="rId4" cstate="print"/>
            <a:srcRect l="6636" r="12365"/>
            <a:stretch/>
          </p:blipFill>
          <p:spPr bwMode="auto">
            <a:xfrm>
              <a:off x="-241515" y="1340906"/>
              <a:ext cx="1981200" cy="2440863"/>
            </a:xfrm>
            <a:prstGeom prst="rect">
              <a:avLst/>
            </a:prstGeom>
            <a:noFill/>
            <a:ln w="9525">
              <a:noFill/>
              <a:miter lim="800000"/>
              <a:headEnd/>
              <a:tailEnd/>
            </a:ln>
          </p:spPr>
        </p:pic>
        <p:sp>
          <p:nvSpPr>
            <p:cNvPr id="16" name="文本框 12"/>
            <p:cNvSpPr txBox="1"/>
            <p:nvPr/>
          </p:nvSpPr>
          <p:spPr>
            <a:xfrm>
              <a:off x="-49603" y="1109524"/>
              <a:ext cx="1524000" cy="677108"/>
            </a:xfrm>
            <a:prstGeom prst="rect">
              <a:avLst/>
            </a:prstGeom>
            <a:solidFill>
              <a:srgbClr val="FFFF00"/>
            </a:solidFill>
          </p:spPr>
          <p:txBody>
            <a:bodyPr wrap="square" rtlCol="0">
              <a:spAutoFit/>
            </a:bodyPr>
            <a:lstStyle/>
            <a:p>
              <a:r>
                <a:rPr lang="en-US" altLang="zh-CN" sz="2000" b="1" dirty="0" smtClean="0">
                  <a:solidFill>
                    <a:srgbClr val="FF0000"/>
                  </a:solidFill>
                </a:rPr>
                <a:t>Grid </a:t>
              </a:r>
              <a:endParaRPr lang="en-US" altLang="zh-CN" b="1" dirty="0" smtClean="0">
                <a:solidFill>
                  <a:srgbClr val="FF0000"/>
                </a:solidFill>
              </a:endParaRPr>
            </a:p>
            <a:p>
              <a:r>
                <a:rPr lang="en-US" altLang="zh-CN" b="1" dirty="0" smtClean="0">
                  <a:solidFill>
                    <a:srgbClr val="0000FF"/>
                  </a:solidFill>
                </a:rPr>
                <a:t>(CMAQ)</a:t>
              </a:r>
              <a:endParaRPr lang="zh-CN" altLang="en-US" b="1" dirty="0">
                <a:solidFill>
                  <a:srgbClr val="0000FF"/>
                </a:solidFill>
              </a:endParaRPr>
            </a:p>
          </p:txBody>
        </p:sp>
      </p:grpSp>
      <p:sp>
        <p:nvSpPr>
          <p:cNvPr id="26" name="右大括号 16"/>
          <p:cNvSpPr/>
          <p:nvPr/>
        </p:nvSpPr>
        <p:spPr>
          <a:xfrm rot="5400000">
            <a:off x="7383064" y="2665421"/>
            <a:ext cx="210121" cy="2042079"/>
          </a:xfrm>
          <a:prstGeom prst="rightBrace">
            <a:avLst>
              <a:gd name="adj1" fmla="val 46844"/>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zh-CN" altLang="en-US">
              <a:solidFill>
                <a:prstClr val="black"/>
              </a:solidFill>
            </a:endParaRPr>
          </a:p>
        </p:txBody>
      </p:sp>
      <p:grpSp>
        <p:nvGrpSpPr>
          <p:cNvPr id="8" name="Group 7"/>
          <p:cNvGrpSpPr/>
          <p:nvPr/>
        </p:nvGrpSpPr>
        <p:grpSpPr>
          <a:xfrm>
            <a:off x="6172200" y="3839581"/>
            <a:ext cx="2513204" cy="2986299"/>
            <a:chOff x="6172200" y="3839581"/>
            <a:chExt cx="2513204" cy="2986299"/>
          </a:xfrm>
        </p:grpSpPr>
        <p:sp>
          <p:nvSpPr>
            <p:cNvPr id="25" name="文本框 17"/>
            <p:cNvSpPr txBox="1"/>
            <p:nvPr/>
          </p:nvSpPr>
          <p:spPr>
            <a:xfrm>
              <a:off x="6857611" y="3839581"/>
              <a:ext cx="1090363" cy="461665"/>
            </a:xfrm>
            <a:prstGeom prst="rect">
              <a:avLst/>
            </a:prstGeom>
            <a:solidFill>
              <a:srgbClr val="FFFF00"/>
            </a:solidFill>
          </p:spPr>
          <p:txBody>
            <a:bodyPr wrap="none" rtlCol="0">
              <a:spAutoFit/>
            </a:bodyPr>
            <a:lstStyle>
              <a:defPPr>
                <a:defRPr lang="zh-CN"/>
              </a:defPPr>
              <a:lvl1pPr>
                <a:defRPr b="1">
                  <a:solidFill>
                    <a:srgbClr val="FF0000"/>
                  </a:solidFill>
                </a:defRPr>
              </a:lvl1pPr>
            </a:lstStyle>
            <a:p>
              <a:r>
                <a:rPr lang="en-US" altLang="zh-CN" sz="2400" dirty="0" smtClean="0"/>
                <a:t>Fused</a:t>
              </a:r>
              <a:endParaRPr lang="zh-CN" altLang="en-US" sz="2400" dirty="0"/>
            </a:p>
          </p:txBody>
        </p:sp>
        <p:pic>
          <p:nvPicPr>
            <p:cNvPr id="21" name="Picture 20"/>
            <p:cNvPicPr/>
            <p:nvPr/>
          </p:nvPicPr>
          <p:blipFill rotWithShape="1">
            <a:blip r:embed="rId5" cstate="print"/>
            <a:srcRect l="51775" t="29123" r="3184" b="5720"/>
            <a:stretch/>
          </p:blipFill>
          <p:spPr bwMode="auto">
            <a:xfrm>
              <a:off x="6172200" y="4343400"/>
              <a:ext cx="2513204" cy="2482480"/>
            </a:xfrm>
            <a:prstGeom prst="rect">
              <a:avLst/>
            </a:prstGeom>
            <a:noFill/>
            <a:ln w="12700">
              <a:solidFill>
                <a:schemeClr val="tx1"/>
              </a:solidFill>
              <a:miter lim="800000"/>
              <a:headEnd/>
              <a:tailEnd/>
            </a:ln>
          </p:spPr>
        </p:pic>
      </p:grpSp>
      <p:grpSp>
        <p:nvGrpSpPr>
          <p:cNvPr id="7" name="Group 6"/>
          <p:cNvGrpSpPr/>
          <p:nvPr/>
        </p:nvGrpSpPr>
        <p:grpSpPr>
          <a:xfrm>
            <a:off x="7391400" y="949569"/>
            <a:ext cx="2237082" cy="2579077"/>
            <a:chOff x="7391400" y="949569"/>
            <a:chExt cx="2237082" cy="2579077"/>
          </a:xfrm>
        </p:grpSpPr>
        <p:pic>
          <p:nvPicPr>
            <p:cNvPr id="24" name="Picture 13"/>
            <p:cNvPicPr/>
            <p:nvPr/>
          </p:nvPicPr>
          <p:blipFill rotWithShape="1">
            <a:blip r:embed="rId6" cstate="print"/>
            <a:srcRect l="5253" b="7056"/>
            <a:stretch/>
          </p:blipFill>
          <p:spPr bwMode="auto">
            <a:xfrm>
              <a:off x="7391400" y="1336431"/>
              <a:ext cx="2237082" cy="2192215"/>
            </a:xfrm>
            <a:prstGeom prst="rect">
              <a:avLst/>
            </a:prstGeom>
            <a:noFill/>
            <a:ln w="9525">
              <a:noFill/>
              <a:miter lim="800000"/>
              <a:headEnd/>
              <a:tailEnd/>
            </a:ln>
          </p:spPr>
        </p:pic>
        <p:sp>
          <p:nvSpPr>
            <p:cNvPr id="27" name="文本框 12"/>
            <p:cNvSpPr txBox="1"/>
            <p:nvPr/>
          </p:nvSpPr>
          <p:spPr>
            <a:xfrm>
              <a:off x="7696200" y="949569"/>
              <a:ext cx="1524000" cy="677108"/>
            </a:xfrm>
            <a:prstGeom prst="rect">
              <a:avLst/>
            </a:prstGeom>
            <a:solidFill>
              <a:srgbClr val="FFFF00"/>
            </a:solidFill>
          </p:spPr>
          <p:txBody>
            <a:bodyPr wrap="square" rtlCol="0">
              <a:spAutoFit/>
            </a:bodyPr>
            <a:lstStyle/>
            <a:p>
              <a:r>
                <a:rPr lang="en-US" altLang="zh-CN" sz="2000" b="1" dirty="0" smtClean="0">
                  <a:solidFill>
                    <a:srgbClr val="FF0000"/>
                  </a:solidFill>
                </a:rPr>
                <a:t>Dispersion </a:t>
              </a:r>
              <a:r>
                <a:rPr lang="en-US" altLang="zh-CN" b="1" dirty="0" smtClean="0">
                  <a:solidFill>
                    <a:srgbClr val="0000FF"/>
                  </a:solidFill>
                </a:rPr>
                <a:t>(AERMOD)</a:t>
              </a:r>
              <a:endParaRPr lang="zh-CN" altLang="en-US" b="1" dirty="0">
                <a:solidFill>
                  <a:srgbClr val="0000FF"/>
                </a:solidFill>
              </a:endParaRPr>
            </a:p>
          </p:txBody>
        </p:sp>
      </p:grpSp>
    </p:spTree>
    <p:extLst>
      <p:ext uri="{BB962C8B-B14F-4D97-AF65-F5344CB8AC3E}">
        <p14:creationId xmlns:p14="http://schemas.microsoft.com/office/powerpoint/2010/main" xmlns="" val="26941205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 presetClass="exit"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par>
                          <p:cTn id="39" fill="hold">
                            <p:stCondLst>
                              <p:cond delay="0"/>
                            </p:stCondLst>
                            <p:childTnLst>
                              <p:par>
                                <p:cTn id="40" presetID="10"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par>
                          <p:cTn id="51" fill="hold">
                            <p:stCondLst>
                              <p:cond delay="1500"/>
                            </p:stCondLst>
                            <p:childTnLst>
                              <p:par>
                                <p:cTn id="52" presetID="10" presetClass="entr" presetSubtype="0"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31" grpId="0" animBg="1"/>
      <p:bldP spid="29" grpId="0" animBg="1"/>
      <p:bldP spid="29" grpId="1"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stretch>
            <a:fillRect/>
          </a:stretch>
        </p:blipFill>
        <p:spPr>
          <a:xfrm>
            <a:off x="680860" y="1179215"/>
            <a:ext cx="7924800" cy="5038712"/>
          </a:xfrm>
          <a:prstGeom prst="rect">
            <a:avLst/>
          </a:prstGeom>
        </p:spPr>
      </p:pic>
      <p:sp>
        <p:nvSpPr>
          <p:cNvPr id="22" name="标题 2"/>
          <p:cNvSpPr>
            <a:spLocks noGrp="1"/>
          </p:cNvSpPr>
          <p:nvPr>
            <p:ph type="title"/>
          </p:nvPr>
        </p:nvSpPr>
        <p:spPr>
          <a:xfrm>
            <a:off x="-10160" y="16466"/>
            <a:ext cx="9154160" cy="1126534"/>
          </a:xfrm>
          <a:solidFill>
            <a:schemeClr val="accent1">
              <a:lumMod val="20000"/>
              <a:lumOff val="80000"/>
            </a:schemeClr>
          </a:solidFill>
        </p:spPr>
        <p:txBody>
          <a:bodyPr>
            <a:noAutofit/>
          </a:bodyPr>
          <a:lstStyle/>
          <a:p>
            <a:r>
              <a:rPr lang="en-US" altLang="zh-CN" sz="3200" b="1" dirty="0" smtClean="0">
                <a:solidFill>
                  <a:srgbClr val="FF0000"/>
                </a:solidFill>
                <a:effectLst/>
              </a:rPr>
              <a:t>“</a:t>
            </a:r>
            <a:r>
              <a:rPr lang="en-US" altLang="zh-CN" sz="3200" b="1" dirty="0" err="1" smtClean="0">
                <a:solidFill>
                  <a:srgbClr val="FF0000"/>
                </a:solidFill>
                <a:effectLst/>
              </a:rPr>
              <a:t>ABaCAS</a:t>
            </a:r>
            <a:r>
              <a:rPr lang="en-US" altLang="zh-CN" sz="3200" b="1" dirty="0" smtClean="0">
                <a:solidFill>
                  <a:srgbClr val="FF0000"/>
                </a:solidFill>
                <a:effectLst/>
              </a:rPr>
              <a:t>”</a:t>
            </a:r>
            <a:r>
              <a:rPr lang="en-US" altLang="zh-CN" sz="2800" b="1" dirty="0" smtClean="0">
                <a:solidFill>
                  <a:srgbClr val="FF0000"/>
                </a:solidFill>
                <a:effectLst/>
              </a:rPr>
              <a:t>: </a:t>
            </a:r>
            <a:r>
              <a:rPr lang="en-US" altLang="zh-CN" sz="2000" b="1" dirty="0" smtClean="0">
                <a:solidFill>
                  <a:srgbClr val="0000FF"/>
                </a:solidFill>
                <a:effectLst/>
              </a:rPr>
              <a:t>Air </a:t>
            </a:r>
            <a:r>
              <a:rPr lang="en-US" altLang="zh-CN" sz="2000" b="1" u="sng" dirty="0" smtClean="0">
                <a:solidFill>
                  <a:srgbClr val="0000FF"/>
                </a:solidFill>
                <a:effectLst/>
              </a:rPr>
              <a:t>Benefit</a:t>
            </a:r>
            <a:r>
              <a:rPr lang="en-US" altLang="zh-CN" sz="2000" b="1" dirty="0" smtClean="0">
                <a:solidFill>
                  <a:srgbClr val="0000FF"/>
                </a:solidFill>
                <a:effectLst/>
              </a:rPr>
              <a:t> and </a:t>
            </a:r>
            <a:r>
              <a:rPr lang="en-US" altLang="zh-CN" sz="2000" b="1" u="sng" dirty="0" smtClean="0">
                <a:solidFill>
                  <a:srgbClr val="0000FF"/>
                </a:solidFill>
                <a:effectLst/>
              </a:rPr>
              <a:t>Cost</a:t>
            </a:r>
            <a:r>
              <a:rPr lang="en-US" altLang="zh-CN" sz="2000" b="1" dirty="0" smtClean="0">
                <a:solidFill>
                  <a:srgbClr val="0000FF"/>
                </a:solidFill>
                <a:effectLst/>
              </a:rPr>
              <a:t> &amp; </a:t>
            </a:r>
            <a:r>
              <a:rPr lang="en-US" altLang="zh-CN" sz="2000" b="1" u="sng" dirty="0" smtClean="0">
                <a:solidFill>
                  <a:srgbClr val="0000FF"/>
                </a:solidFill>
                <a:effectLst/>
              </a:rPr>
              <a:t>Attainment</a:t>
            </a:r>
            <a:r>
              <a:rPr lang="en-US" altLang="zh-CN" sz="2000" b="1" dirty="0" smtClean="0">
                <a:solidFill>
                  <a:srgbClr val="0000FF"/>
                </a:solidFill>
              </a:rPr>
              <a:t> </a:t>
            </a:r>
            <a:r>
              <a:rPr lang="en-US" altLang="zh-CN" sz="2000" b="1" dirty="0" smtClean="0">
                <a:solidFill>
                  <a:srgbClr val="0000FF"/>
                </a:solidFill>
                <a:effectLst/>
              </a:rPr>
              <a:t>Assessment System</a:t>
            </a:r>
            <a:br>
              <a:rPr lang="en-US" altLang="zh-CN" sz="2000" b="1" dirty="0" smtClean="0">
                <a:solidFill>
                  <a:srgbClr val="0000FF"/>
                </a:solidFill>
                <a:effectLst/>
              </a:rPr>
            </a:br>
            <a:endParaRPr lang="zh-CN" altLang="en-US" sz="3600" b="1" dirty="0">
              <a:solidFill>
                <a:srgbClr val="0000FF"/>
              </a:solidFill>
              <a:effectLst/>
            </a:endParaRPr>
          </a:p>
        </p:txBody>
      </p:sp>
      <p:sp>
        <p:nvSpPr>
          <p:cNvPr id="80" name="Rectangle 79"/>
          <p:cNvSpPr/>
          <p:nvPr/>
        </p:nvSpPr>
        <p:spPr>
          <a:xfrm>
            <a:off x="12418" y="533400"/>
            <a:ext cx="9154160" cy="461665"/>
          </a:xfrm>
          <a:prstGeom prst="rect">
            <a:avLst/>
          </a:prstGeom>
        </p:spPr>
        <p:txBody>
          <a:bodyPr wrap="square">
            <a:spAutoFit/>
          </a:bodyPr>
          <a:lstStyle/>
          <a:p>
            <a:r>
              <a:rPr lang="en-US" sz="2400" b="1" dirty="0" smtClean="0">
                <a:solidFill>
                  <a:prstClr val="black"/>
                </a:solidFill>
                <a:latin typeface="Arial" pitchFamily="34" charset="0"/>
              </a:rPr>
              <a:t>An Integrated AQ Decision Support &amp; Assessment System</a:t>
            </a:r>
            <a:endParaRPr lang="en-US" sz="2400" dirty="0">
              <a:solidFill>
                <a:srgbClr val="080808"/>
              </a:solidFill>
              <a:latin typeface="Arial" pitchFamily="34" charset="0"/>
            </a:endParaRPr>
          </a:p>
        </p:txBody>
      </p:sp>
      <p:sp>
        <p:nvSpPr>
          <p:cNvPr id="13" name="Slide Number Placeholder 8"/>
          <p:cNvSpPr>
            <a:spLocks noGrp="1"/>
          </p:cNvSpPr>
          <p:nvPr>
            <p:ph type="sldNum" sz="quarter" idx="12"/>
          </p:nvPr>
        </p:nvSpPr>
        <p:spPr>
          <a:xfrm>
            <a:off x="6553200" y="6305129"/>
            <a:ext cx="2133600" cy="365125"/>
          </a:xfrm>
        </p:spPr>
        <p:txBody>
          <a:bodyPr/>
          <a:lstStyle/>
          <a:p>
            <a:pPr>
              <a:defRPr/>
            </a:pPr>
            <a:fld id="{6EF97FA5-94DB-459B-8E5D-031A45794050}" type="slidenum">
              <a:rPr lang="en-US" smtClean="0">
                <a:solidFill>
                  <a:prstClr val="black">
                    <a:tint val="75000"/>
                  </a:prstClr>
                </a:solidFill>
                <a:latin typeface="Arial" pitchFamily="34" charset="0"/>
              </a:rPr>
              <a:pPr>
                <a:defRPr/>
              </a:pPr>
              <a:t>22</a:t>
            </a:fld>
            <a:endParaRPr lang="en-US">
              <a:solidFill>
                <a:prstClr val="black">
                  <a:tint val="75000"/>
                </a:prstClr>
              </a:solidFill>
              <a:latin typeface="Arial" pitchFamily="34" charset="0"/>
            </a:endParaRPr>
          </a:p>
        </p:txBody>
      </p:sp>
      <p:sp>
        <p:nvSpPr>
          <p:cNvPr id="15" name="Rectangle 14"/>
          <p:cNvSpPr/>
          <p:nvPr/>
        </p:nvSpPr>
        <p:spPr>
          <a:xfrm>
            <a:off x="1066800" y="6268914"/>
            <a:ext cx="7152920" cy="461665"/>
          </a:xfrm>
          <a:prstGeom prst="rect">
            <a:avLst/>
          </a:prstGeom>
        </p:spPr>
        <p:txBody>
          <a:bodyPr wrap="none">
            <a:spAutoFit/>
          </a:bodyPr>
          <a:lstStyle/>
          <a:p>
            <a:r>
              <a:rPr lang="en-US" altLang="zh-CN" sz="2400" b="1" dirty="0" smtClean="0">
                <a:solidFill>
                  <a:prstClr val="black"/>
                </a:solidFill>
              </a:rPr>
              <a:t>Developed for </a:t>
            </a:r>
            <a:r>
              <a:rPr lang="en-US" altLang="zh-CN" sz="2400" b="1" dirty="0" smtClean="0">
                <a:solidFill>
                  <a:srgbClr val="00B0F0"/>
                </a:solidFill>
              </a:rPr>
              <a:t>“Scientists” </a:t>
            </a:r>
            <a:r>
              <a:rPr lang="en-US" altLang="zh-CN" sz="2400" b="1" dirty="0" smtClean="0">
                <a:solidFill>
                  <a:prstClr val="black"/>
                </a:solidFill>
              </a:rPr>
              <a:t>and</a:t>
            </a:r>
            <a:r>
              <a:rPr lang="en-US" altLang="zh-CN" sz="2400" b="1" dirty="0" smtClean="0">
                <a:solidFill>
                  <a:srgbClr val="0000FF"/>
                </a:solidFill>
              </a:rPr>
              <a:t> </a:t>
            </a:r>
            <a:r>
              <a:rPr lang="en-US" altLang="zh-CN" sz="2400" b="1" dirty="0" smtClean="0">
                <a:solidFill>
                  <a:srgbClr val="FF0000"/>
                </a:solidFill>
              </a:rPr>
              <a:t>“Policy Makers”</a:t>
            </a:r>
            <a:endParaRPr lang="en-US" sz="2400" dirty="0">
              <a:solidFill>
                <a:srgbClr val="FF0000"/>
              </a:solidFill>
            </a:endParaRPr>
          </a:p>
        </p:txBody>
      </p:sp>
      <p:sp>
        <p:nvSpPr>
          <p:cNvPr id="16" name="Rounded Rectangle 15"/>
          <p:cNvSpPr/>
          <p:nvPr/>
        </p:nvSpPr>
        <p:spPr>
          <a:xfrm>
            <a:off x="4648200" y="3344277"/>
            <a:ext cx="3218232" cy="1066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cxnSp>
        <p:nvCxnSpPr>
          <p:cNvPr id="17" name="Straight Arrow Connector 16"/>
          <p:cNvCxnSpPr/>
          <p:nvPr/>
        </p:nvCxnSpPr>
        <p:spPr>
          <a:xfrm>
            <a:off x="3429000" y="4293402"/>
            <a:ext cx="838200" cy="2011727"/>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629400" y="4369602"/>
            <a:ext cx="838198" cy="193552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914400" y="3379002"/>
            <a:ext cx="3048000" cy="2607691"/>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0000FF"/>
              </a:solidFill>
            </a:endParaRPr>
          </a:p>
        </p:txBody>
      </p:sp>
    </p:spTree>
    <p:extLst>
      <p:ext uri="{BB962C8B-B14F-4D97-AF65-F5344CB8AC3E}">
        <p14:creationId xmlns:p14="http://schemas.microsoft.com/office/powerpoint/2010/main" xmlns="" val="1021319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600"/>
                                  </p:stCondLst>
                                  <p:childTnLst>
                                    <p:set>
                                      <p:cBhvr>
                                        <p:cTn id="6" dur="1" fill="hold">
                                          <p:stCondLst>
                                            <p:cond delay="0"/>
                                          </p:stCondLst>
                                        </p:cTn>
                                        <p:tgtEl>
                                          <p:spTgt spid="80"/>
                                        </p:tgtEl>
                                        <p:attrNameLst>
                                          <p:attrName>style.visibility</p:attrName>
                                        </p:attrNameLst>
                                      </p:cBhvr>
                                      <p:to>
                                        <p:strVal val="visible"/>
                                      </p:to>
                                    </p:set>
                                    <p:animEffect transition="in" filter="blinds(horizontal)">
                                      <p:cBhvr>
                                        <p:cTn id="7" dur="400"/>
                                        <p:tgtEl>
                                          <p:spTgt spid="80"/>
                                        </p:tgtEl>
                                      </p:cBhvr>
                                    </p:animEffect>
                                  </p:childTnLst>
                                </p:cTn>
                              </p:par>
                              <p:par>
                                <p:cTn id="8" presetID="10" presetClass="entr" presetSubtype="0" fill="hold" nodeType="withEffect">
                                  <p:stCondLst>
                                    <p:cond delay="6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16"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53015" y="1249907"/>
            <a:ext cx="2166985" cy="1357456"/>
          </a:xfrm>
          <a:prstGeom prst="rect">
            <a:avLst/>
          </a:prstGeom>
        </p:spPr>
      </p:pic>
      <p:sp>
        <p:nvSpPr>
          <p:cNvPr id="3" name="标题 2"/>
          <p:cNvSpPr>
            <a:spLocks noGrp="1"/>
          </p:cNvSpPr>
          <p:nvPr>
            <p:ph type="title"/>
          </p:nvPr>
        </p:nvSpPr>
        <p:spPr>
          <a:xfrm>
            <a:off x="0" y="0"/>
            <a:ext cx="9144000" cy="1143000"/>
          </a:xfrm>
        </p:spPr>
        <p:txBody>
          <a:bodyPr>
            <a:normAutofit/>
          </a:bodyPr>
          <a:lstStyle/>
          <a:p>
            <a:r>
              <a:rPr lang="en-US" altLang="zh-CN" sz="3600" dirty="0" smtClean="0">
                <a:solidFill>
                  <a:srgbClr val="FF0000"/>
                </a:solidFill>
                <a:effectLst/>
              </a:rPr>
              <a:t>“</a:t>
            </a:r>
            <a:r>
              <a:rPr lang="en-US" altLang="zh-CN" sz="3600" i="1" dirty="0" err="1" smtClean="0">
                <a:solidFill>
                  <a:srgbClr val="FF0000"/>
                </a:solidFill>
                <a:effectLst/>
              </a:rPr>
              <a:t>ABaCAS</a:t>
            </a:r>
            <a:r>
              <a:rPr lang="en-US" altLang="zh-CN" sz="3600" i="1" dirty="0" smtClean="0">
                <a:solidFill>
                  <a:srgbClr val="FF0000"/>
                </a:solidFill>
                <a:effectLst/>
              </a:rPr>
              <a:t>-SE </a:t>
            </a:r>
            <a:r>
              <a:rPr lang="en-US" altLang="zh-CN" sz="3600" dirty="0" smtClean="0">
                <a:solidFill>
                  <a:srgbClr val="FF0000"/>
                </a:solidFill>
                <a:effectLst/>
              </a:rPr>
              <a:t>” </a:t>
            </a:r>
            <a:r>
              <a:rPr lang="en-US" altLang="zh-CN" sz="3100" dirty="0" smtClean="0">
                <a:solidFill>
                  <a:srgbClr val="FF0000"/>
                </a:solidFill>
                <a:effectLst/>
              </a:rPr>
              <a:t>(Streamlined Edition”)</a:t>
            </a:r>
            <a:r>
              <a:rPr lang="en-US" altLang="zh-CN" dirty="0" smtClean="0">
                <a:solidFill>
                  <a:srgbClr val="FF0000"/>
                </a:solidFill>
                <a:effectLst/>
              </a:rPr>
              <a:t/>
            </a:r>
            <a:br>
              <a:rPr lang="en-US" altLang="zh-CN" dirty="0" smtClean="0">
                <a:solidFill>
                  <a:srgbClr val="FF0000"/>
                </a:solidFill>
                <a:effectLst/>
              </a:rPr>
            </a:br>
            <a:r>
              <a:rPr lang="en-US" altLang="zh-CN" sz="3100" dirty="0" smtClean="0">
                <a:solidFill>
                  <a:schemeClr val="tx1"/>
                </a:solidFill>
                <a:effectLst/>
              </a:rPr>
              <a:t>(Prototype: 2014-2015)</a:t>
            </a:r>
            <a:endParaRPr lang="zh-CN" altLang="en-US" dirty="0">
              <a:solidFill>
                <a:schemeClr val="tx1"/>
              </a:solidFill>
              <a:effectLst/>
            </a:endParaRPr>
          </a:p>
        </p:txBody>
      </p:sp>
      <p:sp>
        <p:nvSpPr>
          <p:cNvPr id="85" name="Right Arrow 84"/>
          <p:cNvSpPr/>
          <p:nvPr/>
        </p:nvSpPr>
        <p:spPr>
          <a:xfrm rot="20314523" flipV="1">
            <a:off x="4482255" y="3107742"/>
            <a:ext cx="1219200" cy="3048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86" name="Right Arrow 85"/>
          <p:cNvSpPr/>
          <p:nvPr/>
        </p:nvSpPr>
        <p:spPr>
          <a:xfrm rot="20900664" flipV="1">
            <a:off x="4438030" y="3912669"/>
            <a:ext cx="1198745" cy="3048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87" name="Right Arrow 86"/>
          <p:cNvSpPr/>
          <p:nvPr/>
        </p:nvSpPr>
        <p:spPr>
          <a:xfrm flipV="1">
            <a:off x="4419600" y="4648200"/>
            <a:ext cx="1219200" cy="3048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88" name="Right Arrow 87"/>
          <p:cNvSpPr/>
          <p:nvPr/>
        </p:nvSpPr>
        <p:spPr>
          <a:xfrm rot="295687" flipV="1">
            <a:off x="4561161" y="5462005"/>
            <a:ext cx="1219200" cy="3048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93" name="Down Arrow 92"/>
          <p:cNvSpPr/>
          <p:nvPr/>
        </p:nvSpPr>
        <p:spPr>
          <a:xfrm>
            <a:off x="6560820" y="3212068"/>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94" name="Down Arrow 93"/>
          <p:cNvSpPr/>
          <p:nvPr/>
        </p:nvSpPr>
        <p:spPr>
          <a:xfrm>
            <a:off x="6560820" y="4114800"/>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95" name="Down Arrow 94"/>
          <p:cNvSpPr/>
          <p:nvPr/>
        </p:nvSpPr>
        <p:spPr>
          <a:xfrm>
            <a:off x="6572543" y="5029200"/>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dirty="0">
              <a:solidFill>
                <a:prstClr val="white"/>
              </a:solidFill>
            </a:endParaRPr>
          </a:p>
        </p:txBody>
      </p:sp>
      <p:grpSp>
        <p:nvGrpSpPr>
          <p:cNvPr id="2" name="Group 7"/>
          <p:cNvGrpSpPr/>
          <p:nvPr/>
        </p:nvGrpSpPr>
        <p:grpSpPr>
          <a:xfrm>
            <a:off x="5205958" y="2672751"/>
            <a:ext cx="3200400" cy="3423249"/>
            <a:chOff x="5205958" y="2672751"/>
            <a:chExt cx="3200400" cy="3581400"/>
          </a:xfrm>
        </p:grpSpPr>
        <p:grpSp>
          <p:nvGrpSpPr>
            <p:cNvPr id="4" name="Group 79"/>
            <p:cNvGrpSpPr/>
            <p:nvPr/>
          </p:nvGrpSpPr>
          <p:grpSpPr>
            <a:xfrm>
              <a:off x="5205958" y="2672751"/>
              <a:ext cx="3200400" cy="3581400"/>
              <a:chOff x="5715000" y="2819400"/>
              <a:chExt cx="3048000" cy="3581400"/>
            </a:xfrm>
          </p:grpSpPr>
          <p:sp>
            <p:nvSpPr>
              <p:cNvPr id="100" name="TextBox 99"/>
              <p:cNvSpPr txBox="1"/>
              <p:nvPr/>
            </p:nvSpPr>
            <p:spPr>
              <a:xfrm>
                <a:off x="6223000" y="2907268"/>
                <a:ext cx="1886857" cy="386395"/>
              </a:xfrm>
              <a:prstGeom prst="rect">
                <a:avLst/>
              </a:prstGeom>
              <a:solidFill>
                <a:srgbClr val="FFFF00"/>
              </a:solidFill>
              <a:ln>
                <a:noFill/>
              </a:ln>
            </p:spPr>
            <p:txBody>
              <a:bodyPr wrap="square" rtlCol="0">
                <a:spAutoFit/>
              </a:bodyPr>
              <a:lstStyle/>
              <a:p>
                <a:pPr fontAlgn="auto">
                  <a:spcBef>
                    <a:spcPts val="0"/>
                  </a:spcBef>
                  <a:spcAft>
                    <a:spcPts val="0"/>
                  </a:spcAft>
                </a:pPr>
                <a:r>
                  <a:rPr lang="en-US" dirty="0" smtClean="0">
                    <a:solidFill>
                      <a:prstClr val="black"/>
                    </a:solidFill>
                    <a:latin typeface="Calibri"/>
                  </a:rPr>
                  <a:t>Cost ($$)</a:t>
                </a:r>
                <a:endParaRPr lang="en-US" dirty="0">
                  <a:solidFill>
                    <a:prstClr val="black"/>
                  </a:solidFill>
                  <a:latin typeface="Calibri"/>
                </a:endParaRPr>
              </a:p>
            </p:txBody>
          </p:sp>
          <p:sp>
            <p:nvSpPr>
              <p:cNvPr id="101" name="TextBox 100"/>
              <p:cNvSpPr txBox="1"/>
              <p:nvPr/>
            </p:nvSpPr>
            <p:spPr>
              <a:xfrm>
                <a:off x="6295571" y="5763037"/>
                <a:ext cx="2301720" cy="386395"/>
              </a:xfrm>
              <a:prstGeom prst="rect">
                <a:avLst/>
              </a:prstGeom>
              <a:solidFill>
                <a:srgbClr val="FFFF00"/>
              </a:solidFill>
              <a:ln>
                <a:noFill/>
              </a:ln>
            </p:spPr>
            <p:txBody>
              <a:bodyPr wrap="square" rtlCol="0">
                <a:spAutoFit/>
              </a:bodyPr>
              <a:lstStyle/>
              <a:p>
                <a:pPr fontAlgn="auto">
                  <a:spcBef>
                    <a:spcPts val="0"/>
                  </a:spcBef>
                  <a:spcAft>
                    <a:spcPts val="0"/>
                  </a:spcAft>
                </a:pPr>
                <a:r>
                  <a:rPr lang="en-US" dirty="0" smtClean="0">
                    <a:solidFill>
                      <a:prstClr val="black"/>
                    </a:solidFill>
                    <a:latin typeface="Calibri"/>
                  </a:rPr>
                  <a:t>Health Benefit ($$)</a:t>
                </a:r>
                <a:endParaRPr lang="en-US" dirty="0">
                  <a:solidFill>
                    <a:prstClr val="black"/>
                  </a:solidFill>
                  <a:latin typeface="Calibri"/>
                </a:endParaRPr>
              </a:p>
            </p:txBody>
          </p:sp>
          <p:sp>
            <p:nvSpPr>
              <p:cNvPr id="102" name="TextBox 101"/>
              <p:cNvSpPr txBox="1"/>
              <p:nvPr/>
            </p:nvSpPr>
            <p:spPr>
              <a:xfrm>
                <a:off x="6223000" y="4835662"/>
                <a:ext cx="2456632" cy="386395"/>
              </a:xfrm>
              <a:prstGeom prst="rect">
                <a:avLst/>
              </a:prstGeom>
              <a:solidFill>
                <a:srgbClr val="FFFF00"/>
              </a:solidFill>
              <a:ln>
                <a:noFill/>
              </a:ln>
            </p:spPr>
            <p:txBody>
              <a:bodyPr wrap="square" rtlCol="0">
                <a:spAutoFit/>
              </a:bodyPr>
              <a:lstStyle/>
              <a:p>
                <a:pPr fontAlgn="auto">
                  <a:spcBef>
                    <a:spcPts val="0"/>
                  </a:spcBef>
                  <a:spcAft>
                    <a:spcPts val="0"/>
                  </a:spcAft>
                </a:pPr>
                <a:r>
                  <a:rPr lang="en-US" dirty="0" smtClean="0">
                    <a:solidFill>
                      <a:prstClr val="black"/>
                    </a:solidFill>
                    <a:latin typeface="Calibri"/>
                  </a:rPr>
                  <a:t>Attainment (DVs)</a:t>
                </a:r>
                <a:endParaRPr lang="en-US" dirty="0">
                  <a:solidFill>
                    <a:prstClr val="black"/>
                  </a:solidFill>
                  <a:latin typeface="Calibri"/>
                </a:endParaRPr>
              </a:p>
            </p:txBody>
          </p:sp>
          <p:sp>
            <p:nvSpPr>
              <p:cNvPr id="103" name="TextBox 102"/>
              <p:cNvSpPr txBox="1"/>
              <p:nvPr/>
            </p:nvSpPr>
            <p:spPr>
              <a:xfrm>
                <a:off x="6223000" y="3879018"/>
                <a:ext cx="1886857" cy="369332"/>
              </a:xfrm>
              <a:prstGeom prst="rect">
                <a:avLst/>
              </a:prstGeom>
              <a:solidFill>
                <a:srgbClr val="FFFF00"/>
              </a:solidFill>
              <a:ln>
                <a:noFill/>
              </a:ln>
            </p:spPr>
            <p:txBody>
              <a:bodyPr wrap="square" rtlCol="0">
                <a:spAutoFit/>
              </a:bodyPr>
              <a:lstStyle/>
              <a:p>
                <a:pPr fontAlgn="auto">
                  <a:spcBef>
                    <a:spcPts val="0"/>
                  </a:spcBef>
                  <a:spcAft>
                    <a:spcPts val="0"/>
                  </a:spcAft>
                </a:pPr>
                <a:endParaRPr lang="en-US" dirty="0">
                  <a:solidFill>
                    <a:prstClr val="black"/>
                  </a:solidFill>
                  <a:latin typeface="Calibri"/>
                </a:endParaRPr>
              </a:p>
            </p:txBody>
          </p:sp>
          <p:sp>
            <p:nvSpPr>
              <p:cNvPr id="104" name="Rectangle 103"/>
              <p:cNvSpPr/>
              <p:nvPr/>
            </p:nvSpPr>
            <p:spPr>
              <a:xfrm>
                <a:off x="5715000" y="2819400"/>
                <a:ext cx="3048000" cy="3581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grpSp>
        <p:sp>
          <p:nvSpPr>
            <p:cNvPr id="106" name="Rectangle 105"/>
            <p:cNvSpPr/>
            <p:nvPr/>
          </p:nvSpPr>
          <p:spPr>
            <a:xfrm>
              <a:off x="5726877" y="3732369"/>
              <a:ext cx="2076595" cy="386395"/>
            </a:xfrm>
            <a:prstGeom prst="rect">
              <a:avLst/>
            </a:prstGeom>
          </p:spPr>
          <p:txBody>
            <a:bodyPr wrap="none">
              <a:spAutoFit/>
            </a:bodyPr>
            <a:lstStyle/>
            <a:p>
              <a:pPr fontAlgn="auto">
                <a:spcBef>
                  <a:spcPts val="0"/>
                </a:spcBef>
                <a:spcAft>
                  <a:spcPts val="0"/>
                </a:spcAft>
              </a:pPr>
              <a:r>
                <a:rPr lang="en-US" dirty="0" smtClean="0">
                  <a:solidFill>
                    <a:prstClr val="black"/>
                  </a:solidFill>
                  <a:latin typeface="Calibri"/>
                </a:rPr>
                <a:t>AQ  Benefit (ug/m</a:t>
              </a:r>
              <a:r>
                <a:rPr lang="en-US" baseline="20000" dirty="0" smtClean="0">
                  <a:solidFill>
                    <a:prstClr val="black"/>
                  </a:solidFill>
                  <a:latin typeface="Calibri"/>
                </a:rPr>
                <a:t>3</a:t>
              </a:r>
              <a:r>
                <a:rPr lang="en-US" dirty="0" smtClean="0">
                  <a:solidFill>
                    <a:prstClr val="black"/>
                  </a:solidFill>
                  <a:latin typeface="Calibri"/>
                </a:rPr>
                <a:t>)</a:t>
              </a:r>
            </a:p>
          </p:txBody>
        </p:sp>
      </p:grpSp>
      <p:sp>
        <p:nvSpPr>
          <p:cNvPr id="109" name="Down Arrow 108"/>
          <p:cNvSpPr/>
          <p:nvPr/>
        </p:nvSpPr>
        <p:spPr>
          <a:xfrm>
            <a:off x="6585858" y="5889172"/>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dirty="0">
              <a:solidFill>
                <a:prstClr val="white"/>
              </a:solidFill>
            </a:endParaRPr>
          </a:p>
        </p:txBody>
      </p:sp>
      <p:sp>
        <p:nvSpPr>
          <p:cNvPr id="110" name="Rectangle 109"/>
          <p:cNvSpPr/>
          <p:nvPr/>
        </p:nvSpPr>
        <p:spPr>
          <a:xfrm>
            <a:off x="5486400" y="6336323"/>
            <a:ext cx="2485039" cy="400110"/>
          </a:xfrm>
          <a:prstGeom prst="rect">
            <a:avLst/>
          </a:prstGeom>
          <a:solidFill>
            <a:srgbClr val="FFFF00"/>
          </a:solidFill>
          <a:ln w="28575">
            <a:solidFill>
              <a:srgbClr val="0000FF"/>
            </a:solidFill>
          </a:ln>
        </p:spPr>
        <p:txBody>
          <a:bodyPr wrap="none">
            <a:spAutoFit/>
          </a:bodyPr>
          <a:lstStyle/>
          <a:p>
            <a:pPr algn="l" fontAlgn="auto">
              <a:spcBef>
                <a:spcPts val="0"/>
              </a:spcBef>
              <a:spcAft>
                <a:spcPts val="0"/>
              </a:spcAft>
            </a:pPr>
            <a:r>
              <a:rPr lang="en-US" sz="2000" b="1" dirty="0" smtClean="0">
                <a:solidFill>
                  <a:srgbClr val="FF0000"/>
                </a:solidFill>
                <a:latin typeface="Calibri"/>
              </a:rPr>
              <a:t>Benefit ($$)/Cost ($$)</a:t>
            </a:r>
            <a:endParaRPr lang="en-US" sz="2000" dirty="0">
              <a:solidFill>
                <a:srgbClr val="FF0000"/>
              </a:solidFill>
              <a:latin typeface="Calibri"/>
            </a:endParaRPr>
          </a:p>
        </p:txBody>
      </p:sp>
      <p:pic>
        <p:nvPicPr>
          <p:cNvPr id="59" name="Picture 2"/>
          <p:cNvPicPr>
            <a:picLocks noChangeAspect="1" noChangeArrowheads="1"/>
          </p:cNvPicPr>
          <p:nvPr/>
        </p:nvPicPr>
        <p:blipFill>
          <a:blip r:embed="rId4" cstate="print"/>
          <a:srcRect b="6478"/>
          <a:stretch>
            <a:fillRect/>
          </a:stretch>
        </p:blipFill>
        <p:spPr bwMode="auto">
          <a:xfrm>
            <a:off x="7900520" y="3200400"/>
            <a:ext cx="1243480" cy="932610"/>
          </a:xfrm>
          <a:prstGeom prst="rect">
            <a:avLst/>
          </a:prstGeom>
          <a:noFill/>
          <a:ln w="9525">
            <a:noFill/>
            <a:miter lim="800000"/>
            <a:headEnd/>
            <a:tailEnd/>
          </a:ln>
        </p:spPr>
      </p:pic>
      <p:pic>
        <p:nvPicPr>
          <p:cNvPr id="61" name="Picture 2"/>
          <p:cNvPicPr>
            <a:picLocks noChangeAspect="1" noChangeArrowheads="1"/>
          </p:cNvPicPr>
          <p:nvPr/>
        </p:nvPicPr>
        <p:blipFill>
          <a:blip r:embed="rId5" cstate="print"/>
          <a:srcRect/>
          <a:stretch>
            <a:fillRect/>
          </a:stretch>
        </p:blipFill>
        <p:spPr bwMode="auto">
          <a:xfrm>
            <a:off x="8001000" y="6096000"/>
            <a:ext cx="1143000" cy="773607"/>
          </a:xfrm>
          <a:prstGeom prst="rect">
            <a:avLst/>
          </a:prstGeom>
          <a:noFill/>
          <a:ln w="9525">
            <a:noFill/>
            <a:miter lim="800000"/>
            <a:headEnd/>
            <a:tailEnd/>
          </a:ln>
        </p:spPr>
      </p:pic>
      <p:grpSp>
        <p:nvGrpSpPr>
          <p:cNvPr id="5" name="Group 61"/>
          <p:cNvGrpSpPr/>
          <p:nvPr/>
        </p:nvGrpSpPr>
        <p:grpSpPr>
          <a:xfrm>
            <a:off x="7948246" y="4191000"/>
            <a:ext cx="1202086" cy="1079412"/>
            <a:chOff x="3085818" y="1741810"/>
            <a:chExt cx="2705382" cy="2862558"/>
          </a:xfrm>
        </p:grpSpPr>
        <p:pic>
          <p:nvPicPr>
            <p:cNvPr id="63" name="Picture 6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085818" y="1828800"/>
              <a:ext cx="2705382" cy="2775568"/>
            </a:xfrm>
            <a:prstGeom prst="rect">
              <a:avLst/>
            </a:prstGeom>
          </p:spPr>
        </p:pic>
        <p:grpSp>
          <p:nvGrpSpPr>
            <p:cNvPr id="6" name="Group 63"/>
            <p:cNvGrpSpPr/>
            <p:nvPr/>
          </p:nvGrpSpPr>
          <p:grpSpPr>
            <a:xfrm>
              <a:off x="3180080" y="1741810"/>
              <a:ext cx="2569711" cy="542783"/>
              <a:chOff x="3180080" y="1741810"/>
              <a:chExt cx="2569711" cy="542783"/>
            </a:xfrm>
          </p:grpSpPr>
          <p:sp>
            <p:nvSpPr>
              <p:cNvPr id="65" name="Oval 64"/>
              <p:cNvSpPr/>
              <p:nvPr/>
            </p:nvSpPr>
            <p:spPr>
              <a:xfrm>
                <a:off x="3180080" y="1937368"/>
                <a:ext cx="152400" cy="1554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67" name="TextBox 66"/>
              <p:cNvSpPr txBox="1"/>
              <p:nvPr/>
            </p:nvSpPr>
            <p:spPr>
              <a:xfrm>
                <a:off x="3469004" y="1741810"/>
                <a:ext cx="2280787" cy="542783"/>
              </a:xfrm>
              <a:prstGeom prst="rect">
                <a:avLst/>
              </a:prstGeom>
              <a:noFill/>
            </p:spPr>
            <p:txBody>
              <a:bodyPr wrap="none" rtlCol="0">
                <a:spAutoFit/>
              </a:bodyPr>
              <a:lstStyle/>
              <a:p>
                <a:r>
                  <a:rPr lang="en-US" sz="600" b="1" dirty="0" smtClean="0">
                    <a:solidFill>
                      <a:srgbClr val="FF0000"/>
                    </a:solidFill>
                  </a:rPr>
                  <a:t>&gt; </a:t>
                </a:r>
                <a:r>
                  <a:rPr lang="en-US" sz="600" b="1" dirty="0">
                    <a:solidFill>
                      <a:srgbClr val="FF0000"/>
                    </a:solidFill>
                  </a:rPr>
                  <a:t>12</a:t>
                </a:r>
                <a:r>
                  <a:rPr lang="en-US" sz="600" b="1" dirty="0" smtClean="0">
                    <a:solidFill>
                      <a:srgbClr val="FF0000"/>
                    </a:solidFill>
                  </a:rPr>
                  <a:t> ug/m</a:t>
                </a:r>
                <a:r>
                  <a:rPr lang="en-US" sz="800" b="1" baseline="15000" dirty="0" smtClean="0">
                    <a:solidFill>
                      <a:srgbClr val="FF0000"/>
                    </a:solidFill>
                  </a:rPr>
                  <a:t>3</a:t>
                </a:r>
                <a:r>
                  <a:rPr lang="en-US" sz="600" b="1" dirty="0" smtClean="0">
                    <a:solidFill>
                      <a:srgbClr val="FF0000"/>
                    </a:solidFill>
                  </a:rPr>
                  <a:t> (non-attainment) </a:t>
                </a:r>
                <a:endParaRPr lang="en-US" sz="600" b="1" dirty="0">
                  <a:solidFill>
                    <a:srgbClr val="FF0000"/>
                  </a:solidFill>
                </a:endParaRPr>
              </a:p>
            </p:txBody>
          </p:sp>
        </p:grpSp>
      </p:grpSp>
      <p:pic>
        <p:nvPicPr>
          <p:cNvPr id="73" name="Picture 2" descr="Map of States showing public health and environmental benefits"/>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r="33295"/>
          <a:stretch/>
        </p:blipFill>
        <p:spPr bwMode="auto">
          <a:xfrm>
            <a:off x="8001001" y="5181600"/>
            <a:ext cx="1096922" cy="904439"/>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4" descr="Bar chart showing a decrease in SO2, NOx and NOx Ozone Season emisisons from 2005 to 201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900519" y="2180118"/>
            <a:ext cx="1197404" cy="95811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36" name="Picture 13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6200" y="381000"/>
            <a:ext cx="883850" cy="883850"/>
          </a:xfrm>
          <a:prstGeom prst="rect">
            <a:avLst/>
          </a:prstGeom>
        </p:spPr>
      </p:pic>
      <p:grpSp>
        <p:nvGrpSpPr>
          <p:cNvPr id="7" name="Group 8"/>
          <p:cNvGrpSpPr/>
          <p:nvPr/>
        </p:nvGrpSpPr>
        <p:grpSpPr>
          <a:xfrm>
            <a:off x="0" y="1371600"/>
            <a:ext cx="5029200" cy="4876800"/>
            <a:chOff x="0" y="1371600"/>
            <a:chExt cx="5029200" cy="4876800"/>
          </a:xfrm>
        </p:grpSpPr>
        <p:grpSp>
          <p:nvGrpSpPr>
            <p:cNvPr id="8" name="Group 6"/>
            <p:cNvGrpSpPr/>
            <p:nvPr/>
          </p:nvGrpSpPr>
          <p:grpSpPr>
            <a:xfrm>
              <a:off x="0" y="1371600"/>
              <a:ext cx="5029200" cy="4876800"/>
              <a:chOff x="0" y="1371600"/>
              <a:chExt cx="5029200" cy="4876800"/>
            </a:xfrm>
          </p:grpSpPr>
          <p:grpSp>
            <p:nvGrpSpPr>
              <p:cNvPr id="9" name="Group 30"/>
              <p:cNvGrpSpPr/>
              <p:nvPr/>
            </p:nvGrpSpPr>
            <p:grpSpPr>
              <a:xfrm>
                <a:off x="34951" y="1752600"/>
                <a:ext cx="4938993" cy="4114799"/>
                <a:chOff x="90916" y="1003340"/>
                <a:chExt cx="9341971" cy="5397460"/>
              </a:xfrm>
            </p:grpSpPr>
            <p:grpSp>
              <p:nvGrpSpPr>
                <p:cNvPr id="10" name="Group 79"/>
                <p:cNvGrpSpPr/>
                <p:nvPr/>
              </p:nvGrpSpPr>
              <p:grpSpPr>
                <a:xfrm>
                  <a:off x="5715000" y="2819400"/>
                  <a:ext cx="3048000" cy="3581400"/>
                  <a:chOff x="5715000" y="2819400"/>
                  <a:chExt cx="3048000" cy="3581400"/>
                </a:xfrm>
              </p:grpSpPr>
              <p:sp>
                <p:nvSpPr>
                  <p:cNvPr id="66" name="Down Arrow 65"/>
                  <p:cNvSpPr/>
                  <p:nvPr/>
                </p:nvSpPr>
                <p:spPr>
                  <a:xfrm>
                    <a:off x="7162800" y="3364468"/>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68" name="Down Arrow 67"/>
                  <p:cNvSpPr/>
                  <p:nvPr/>
                </p:nvSpPr>
                <p:spPr>
                  <a:xfrm>
                    <a:off x="7162800" y="4267200"/>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69" name="Down Arrow 68"/>
                  <p:cNvSpPr/>
                  <p:nvPr/>
                </p:nvSpPr>
                <p:spPr>
                  <a:xfrm>
                    <a:off x="7162800" y="5181600"/>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71" name="TextBox 70"/>
                  <p:cNvSpPr txBox="1"/>
                  <p:nvPr/>
                </p:nvSpPr>
                <p:spPr>
                  <a:xfrm>
                    <a:off x="6422571" y="2907268"/>
                    <a:ext cx="1752601" cy="605575"/>
                  </a:xfrm>
                  <a:prstGeom prst="rect">
                    <a:avLst/>
                  </a:prstGeom>
                  <a:solidFill>
                    <a:srgbClr val="92D050"/>
                  </a:solidFill>
                </p:spPr>
                <p:txBody>
                  <a:bodyPr wrap="square" rtlCol="0">
                    <a:spAutoFit/>
                  </a:bodyPr>
                  <a:lstStyle/>
                  <a:p>
                    <a:pPr fontAlgn="auto">
                      <a:spcBef>
                        <a:spcPts val="0"/>
                      </a:spcBef>
                      <a:spcAft>
                        <a:spcPts val="0"/>
                      </a:spcAft>
                    </a:pPr>
                    <a:r>
                      <a:rPr lang="en-US" sz="1200" dirty="0" err="1" smtClean="0">
                        <a:solidFill>
                          <a:prstClr val="black"/>
                        </a:solidFill>
                        <a:latin typeface="Calibri"/>
                      </a:rPr>
                      <a:t>CoST</a:t>
                    </a:r>
                    <a:r>
                      <a:rPr lang="en-US" sz="1200" dirty="0" smtClean="0">
                        <a:solidFill>
                          <a:prstClr val="black"/>
                        </a:solidFill>
                        <a:latin typeface="Calibri"/>
                      </a:rPr>
                      <a:t>-CE </a:t>
                    </a:r>
                    <a:r>
                      <a:rPr lang="en-US" sz="1200" u="sng" dirty="0" smtClean="0">
                        <a:solidFill>
                          <a:prstClr val="black"/>
                        </a:solidFill>
                        <a:latin typeface="Calibri"/>
                      </a:rPr>
                      <a:t>script</a:t>
                    </a:r>
                    <a:endParaRPr lang="en-US" sz="1200" u="sng" dirty="0">
                      <a:solidFill>
                        <a:prstClr val="black"/>
                      </a:solidFill>
                      <a:latin typeface="Calibri"/>
                    </a:endParaRPr>
                  </a:p>
                </p:txBody>
              </p:sp>
              <p:sp>
                <p:nvSpPr>
                  <p:cNvPr id="80" name="TextBox 79"/>
                  <p:cNvSpPr txBox="1"/>
                  <p:nvPr/>
                </p:nvSpPr>
                <p:spPr>
                  <a:xfrm>
                    <a:off x="6248401" y="5726669"/>
                    <a:ext cx="2209800" cy="605575"/>
                  </a:xfrm>
                  <a:prstGeom prst="rect">
                    <a:avLst/>
                  </a:prstGeom>
                  <a:solidFill>
                    <a:srgbClr val="92D050"/>
                  </a:solidFill>
                </p:spPr>
                <p:txBody>
                  <a:bodyPr wrap="square" rtlCol="0">
                    <a:spAutoFit/>
                  </a:bodyPr>
                  <a:lstStyle/>
                  <a:p>
                    <a:pPr fontAlgn="auto">
                      <a:spcBef>
                        <a:spcPts val="0"/>
                      </a:spcBef>
                      <a:spcAft>
                        <a:spcPts val="0"/>
                      </a:spcAft>
                    </a:pPr>
                    <a:r>
                      <a:rPr lang="en-US" sz="1200" dirty="0" err="1" smtClean="0">
                        <a:solidFill>
                          <a:prstClr val="black"/>
                        </a:solidFill>
                        <a:latin typeface="Calibri"/>
                      </a:rPr>
                      <a:t>BenMAP</a:t>
                    </a:r>
                    <a:r>
                      <a:rPr lang="en-US" sz="1200" dirty="0" smtClean="0">
                        <a:solidFill>
                          <a:prstClr val="black"/>
                        </a:solidFill>
                        <a:latin typeface="Calibri"/>
                      </a:rPr>
                      <a:t>-CE </a:t>
                    </a:r>
                    <a:r>
                      <a:rPr lang="en-US" sz="1200" u="sng" dirty="0" smtClean="0">
                        <a:solidFill>
                          <a:prstClr val="black"/>
                        </a:solidFill>
                        <a:latin typeface="Calibri"/>
                      </a:rPr>
                      <a:t>script</a:t>
                    </a:r>
                    <a:endParaRPr lang="en-US" sz="1200" u="sng" dirty="0">
                      <a:solidFill>
                        <a:prstClr val="black"/>
                      </a:solidFill>
                      <a:latin typeface="Calibri"/>
                    </a:endParaRPr>
                  </a:p>
                </p:txBody>
              </p:sp>
              <p:sp>
                <p:nvSpPr>
                  <p:cNvPr id="81" name="TextBox 80"/>
                  <p:cNvSpPr txBox="1"/>
                  <p:nvPr/>
                </p:nvSpPr>
                <p:spPr>
                  <a:xfrm>
                    <a:off x="6400801" y="4747736"/>
                    <a:ext cx="1828800" cy="605575"/>
                  </a:xfrm>
                  <a:prstGeom prst="rect">
                    <a:avLst/>
                  </a:prstGeom>
                  <a:solidFill>
                    <a:srgbClr val="92D050"/>
                  </a:solidFill>
                </p:spPr>
                <p:txBody>
                  <a:bodyPr wrap="square" rtlCol="0">
                    <a:spAutoFit/>
                  </a:bodyPr>
                  <a:lstStyle/>
                  <a:p>
                    <a:pPr fontAlgn="auto">
                      <a:spcBef>
                        <a:spcPts val="0"/>
                      </a:spcBef>
                      <a:spcAft>
                        <a:spcPts val="0"/>
                      </a:spcAft>
                    </a:pPr>
                    <a:r>
                      <a:rPr lang="en-US" sz="1200" dirty="0" smtClean="0">
                        <a:solidFill>
                          <a:prstClr val="black"/>
                        </a:solidFill>
                        <a:latin typeface="Calibri"/>
                      </a:rPr>
                      <a:t>SMAT-CE </a:t>
                    </a:r>
                    <a:r>
                      <a:rPr lang="en-US" sz="1200" u="sng" dirty="0" smtClean="0">
                        <a:solidFill>
                          <a:prstClr val="black"/>
                        </a:solidFill>
                        <a:latin typeface="Calibri"/>
                      </a:rPr>
                      <a:t>script</a:t>
                    </a:r>
                    <a:endParaRPr lang="en-US" sz="1200" u="sng" dirty="0">
                      <a:solidFill>
                        <a:prstClr val="black"/>
                      </a:solidFill>
                      <a:latin typeface="Calibri"/>
                    </a:endParaRPr>
                  </a:p>
                </p:txBody>
              </p:sp>
              <p:sp>
                <p:nvSpPr>
                  <p:cNvPr id="82" name="TextBox 81"/>
                  <p:cNvSpPr txBox="1"/>
                  <p:nvPr/>
                </p:nvSpPr>
                <p:spPr>
                  <a:xfrm>
                    <a:off x="6400801" y="3821669"/>
                    <a:ext cx="1828800" cy="605575"/>
                  </a:xfrm>
                  <a:prstGeom prst="rect">
                    <a:avLst/>
                  </a:prstGeom>
                  <a:solidFill>
                    <a:srgbClr val="92D050"/>
                  </a:solidFill>
                </p:spPr>
                <p:txBody>
                  <a:bodyPr wrap="square" rtlCol="0">
                    <a:spAutoFit/>
                  </a:bodyPr>
                  <a:lstStyle/>
                  <a:p>
                    <a:pPr fontAlgn="auto">
                      <a:spcBef>
                        <a:spcPts val="0"/>
                      </a:spcBef>
                      <a:spcAft>
                        <a:spcPts val="0"/>
                      </a:spcAft>
                    </a:pPr>
                    <a:r>
                      <a:rPr lang="en-US" sz="1200" dirty="0" smtClean="0">
                        <a:solidFill>
                          <a:prstClr val="black"/>
                        </a:solidFill>
                        <a:latin typeface="Calibri"/>
                      </a:rPr>
                      <a:t>RSM-VAT </a:t>
                    </a:r>
                    <a:r>
                      <a:rPr lang="en-US" sz="1200" u="sng" dirty="0" smtClean="0">
                        <a:solidFill>
                          <a:prstClr val="black"/>
                        </a:solidFill>
                        <a:latin typeface="Calibri"/>
                      </a:rPr>
                      <a:t>script</a:t>
                    </a:r>
                    <a:endParaRPr lang="en-US" sz="1200" u="sng" dirty="0">
                      <a:solidFill>
                        <a:prstClr val="black"/>
                      </a:solidFill>
                      <a:latin typeface="Calibri"/>
                    </a:endParaRPr>
                  </a:p>
                </p:txBody>
              </p:sp>
              <p:sp>
                <p:nvSpPr>
                  <p:cNvPr id="83" name="Rectangle 82"/>
                  <p:cNvSpPr/>
                  <p:nvPr/>
                </p:nvSpPr>
                <p:spPr>
                  <a:xfrm>
                    <a:off x="5715000" y="2819400"/>
                    <a:ext cx="3048000" cy="3581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grpSp>
            <p:pic>
              <p:nvPicPr>
                <p:cNvPr id="33" name="Picture 2"/>
                <p:cNvPicPr>
                  <a:picLocks noChangeAspect="1" noChangeArrowheads="1"/>
                </p:cNvPicPr>
                <p:nvPr/>
              </p:nvPicPr>
              <p:blipFill>
                <a:blip r:embed="rId10" cstate="print"/>
                <a:srcRect l="4826" t="50909" r="54739" b="7273"/>
                <a:stretch>
                  <a:fillRect/>
                </a:stretch>
              </p:blipFill>
              <p:spPr bwMode="auto">
                <a:xfrm>
                  <a:off x="457200" y="2802494"/>
                  <a:ext cx="3886199" cy="3598306"/>
                </a:xfrm>
                <a:prstGeom prst="rect">
                  <a:avLst/>
                </a:prstGeom>
                <a:noFill/>
                <a:ln w="19050">
                  <a:solidFill>
                    <a:schemeClr val="tx2"/>
                  </a:solidFill>
                  <a:miter lim="800000"/>
                  <a:headEnd/>
                  <a:tailEnd/>
                </a:ln>
              </p:spPr>
            </p:pic>
            <p:sp>
              <p:nvSpPr>
                <p:cNvPr id="34" name="Oval 33"/>
                <p:cNvSpPr/>
                <p:nvPr/>
              </p:nvSpPr>
              <p:spPr>
                <a:xfrm>
                  <a:off x="663845" y="3167250"/>
                  <a:ext cx="339652" cy="220510"/>
                </a:xfrm>
                <a:prstGeom prst="ellipse">
                  <a:avLst/>
                </a:prstGeom>
                <a:solidFill>
                  <a:srgbClr val="92D05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38" name="Down Arrow 37"/>
                <p:cNvSpPr/>
                <p:nvPr/>
              </p:nvSpPr>
              <p:spPr>
                <a:xfrm>
                  <a:off x="2971800" y="3352800"/>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39" name="Down Arrow 38"/>
                <p:cNvSpPr/>
                <p:nvPr/>
              </p:nvSpPr>
              <p:spPr>
                <a:xfrm>
                  <a:off x="2971800" y="4191000"/>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40" name="Down Arrow 39"/>
                <p:cNvSpPr/>
                <p:nvPr/>
              </p:nvSpPr>
              <p:spPr>
                <a:xfrm>
                  <a:off x="2988806" y="5143978"/>
                  <a:ext cx="304799"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41" name="TextBox 40"/>
                <p:cNvSpPr txBox="1"/>
                <p:nvPr/>
              </p:nvSpPr>
              <p:spPr>
                <a:xfrm>
                  <a:off x="2438400" y="2971800"/>
                  <a:ext cx="1371599" cy="343159"/>
                </a:xfrm>
                <a:prstGeom prst="rect">
                  <a:avLst/>
                </a:prstGeom>
                <a:solidFill>
                  <a:srgbClr val="CCFFFF"/>
                </a:solidFill>
                <a:ln>
                  <a:solidFill>
                    <a:schemeClr val="tx1"/>
                  </a:solidFill>
                </a:ln>
              </p:spPr>
              <p:txBody>
                <a:bodyPr wrap="square" rtlCol="0">
                  <a:spAutoFit/>
                </a:bodyPr>
                <a:lstStyle/>
                <a:p>
                  <a:pPr fontAlgn="auto">
                    <a:spcBef>
                      <a:spcPts val="0"/>
                    </a:spcBef>
                    <a:spcAft>
                      <a:spcPts val="0"/>
                    </a:spcAft>
                  </a:pPr>
                  <a:r>
                    <a:rPr lang="en-US" sz="1100" dirty="0" err="1" smtClean="0">
                      <a:solidFill>
                        <a:prstClr val="black"/>
                      </a:solidFill>
                      <a:latin typeface="Calibri"/>
                    </a:rPr>
                    <a:t>CoST</a:t>
                  </a:r>
                  <a:r>
                    <a:rPr lang="en-US" sz="1100" dirty="0" smtClean="0">
                      <a:solidFill>
                        <a:prstClr val="black"/>
                      </a:solidFill>
                      <a:latin typeface="Calibri"/>
                    </a:rPr>
                    <a:t>-CE</a:t>
                  </a:r>
                  <a:endParaRPr lang="en-US" sz="1100" dirty="0">
                    <a:solidFill>
                      <a:prstClr val="black"/>
                    </a:solidFill>
                    <a:latin typeface="Calibri"/>
                  </a:endParaRPr>
                </a:p>
              </p:txBody>
            </p:sp>
            <p:sp>
              <p:nvSpPr>
                <p:cNvPr id="42" name="TextBox 41"/>
                <p:cNvSpPr txBox="1"/>
                <p:nvPr/>
              </p:nvSpPr>
              <p:spPr>
                <a:xfrm>
                  <a:off x="2438400" y="5638801"/>
                  <a:ext cx="1523999" cy="565203"/>
                </a:xfrm>
                <a:prstGeom prst="rect">
                  <a:avLst/>
                </a:prstGeom>
                <a:solidFill>
                  <a:srgbClr val="CCFFFF"/>
                </a:solidFill>
                <a:ln>
                  <a:solidFill>
                    <a:schemeClr val="tx1"/>
                  </a:solidFill>
                </a:ln>
              </p:spPr>
              <p:txBody>
                <a:bodyPr wrap="square" rtlCol="0">
                  <a:spAutoFit/>
                </a:bodyPr>
                <a:lstStyle/>
                <a:p>
                  <a:pPr fontAlgn="auto">
                    <a:spcBef>
                      <a:spcPts val="0"/>
                    </a:spcBef>
                    <a:spcAft>
                      <a:spcPts val="0"/>
                    </a:spcAft>
                  </a:pPr>
                  <a:r>
                    <a:rPr lang="en-US" sz="1100" dirty="0" err="1" smtClean="0">
                      <a:solidFill>
                        <a:prstClr val="black"/>
                      </a:solidFill>
                      <a:latin typeface="Calibri"/>
                    </a:rPr>
                    <a:t>BenMAP</a:t>
                  </a:r>
                  <a:r>
                    <a:rPr lang="en-US" sz="1100" dirty="0" smtClean="0">
                      <a:solidFill>
                        <a:prstClr val="black"/>
                      </a:solidFill>
                      <a:latin typeface="Calibri"/>
                    </a:rPr>
                    <a:t>-CE</a:t>
                  </a:r>
                  <a:endParaRPr lang="en-US" sz="1100" dirty="0">
                    <a:solidFill>
                      <a:prstClr val="black"/>
                    </a:solidFill>
                    <a:latin typeface="Calibri"/>
                  </a:endParaRPr>
                </a:p>
              </p:txBody>
            </p:sp>
            <p:sp>
              <p:nvSpPr>
                <p:cNvPr id="43" name="TextBox 42"/>
                <p:cNvSpPr txBox="1"/>
                <p:nvPr/>
              </p:nvSpPr>
              <p:spPr>
                <a:xfrm>
                  <a:off x="2514600" y="4736069"/>
                  <a:ext cx="1401723" cy="343159"/>
                </a:xfrm>
                <a:prstGeom prst="rect">
                  <a:avLst/>
                </a:prstGeom>
                <a:solidFill>
                  <a:srgbClr val="CCFFFF"/>
                </a:solidFill>
                <a:ln>
                  <a:solidFill>
                    <a:schemeClr val="tx1"/>
                  </a:solidFill>
                </a:ln>
              </p:spPr>
              <p:txBody>
                <a:bodyPr wrap="square" rtlCol="0">
                  <a:spAutoFit/>
                </a:bodyPr>
                <a:lstStyle/>
                <a:p>
                  <a:pPr fontAlgn="auto">
                    <a:spcBef>
                      <a:spcPts val="0"/>
                    </a:spcBef>
                    <a:spcAft>
                      <a:spcPts val="0"/>
                    </a:spcAft>
                  </a:pPr>
                  <a:r>
                    <a:rPr lang="en-US" sz="1100" dirty="0" smtClean="0">
                      <a:solidFill>
                        <a:prstClr val="black"/>
                      </a:solidFill>
                      <a:latin typeface="Calibri"/>
                    </a:rPr>
                    <a:t>SMAT-CE</a:t>
                  </a:r>
                  <a:endParaRPr lang="en-US" sz="1100" dirty="0">
                    <a:solidFill>
                      <a:prstClr val="black"/>
                    </a:solidFill>
                    <a:latin typeface="Calibri"/>
                  </a:endParaRPr>
                </a:p>
              </p:txBody>
            </p:sp>
            <p:sp>
              <p:nvSpPr>
                <p:cNvPr id="44" name="Rectangle 43"/>
                <p:cNvSpPr/>
                <p:nvPr/>
              </p:nvSpPr>
              <p:spPr>
                <a:xfrm>
                  <a:off x="90916" y="1003340"/>
                  <a:ext cx="4325624" cy="928548"/>
                </a:xfrm>
                <a:prstGeom prst="rect">
                  <a:avLst/>
                </a:prstGeom>
                <a:solidFill>
                  <a:schemeClr val="accent6">
                    <a:lumMod val="40000"/>
                    <a:lumOff val="60000"/>
                  </a:schemeClr>
                </a:solidFill>
              </p:spPr>
              <p:txBody>
                <a:bodyPr wrap="none">
                  <a:spAutoFit/>
                </a:bodyPr>
                <a:lstStyle/>
                <a:p>
                  <a:pPr fontAlgn="auto">
                    <a:spcBef>
                      <a:spcPts val="0"/>
                    </a:spcBef>
                    <a:spcAft>
                      <a:spcPts val="0"/>
                    </a:spcAft>
                  </a:pPr>
                  <a:r>
                    <a:rPr lang="en-US" altLang="zh-CN" sz="2000" b="1" dirty="0" smtClean="0">
                      <a:solidFill>
                        <a:srgbClr val="0000FF"/>
                      </a:solidFill>
                      <a:latin typeface="Calibri"/>
                    </a:rPr>
                    <a:t>Standalone </a:t>
                  </a:r>
                  <a:r>
                    <a:rPr lang="en-US" altLang="zh-CN" sz="2000" b="1" dirty="0" err="1" smtClean="0">
                      <a:solidFill>
                        <a:srgbClr val="0000FF"/>
                      </a:solidFill>
                      <a:latin typeface="Calibri"/>
                    </a:rPr>
                    <a:t>ABaCAS</a:t>
                  </a:r>
                  <a:endParaRPr lang="en-US" altLang="zh-CN" sz="2000" b="1" dirty="0" smtClean="0">
                    <a:solidFill>
                      <a:srgbClr val="0000FF"/>
                    </a:solidFill>
                    <a:latin typeface="Calibri"/>
                  </a:endParaRPr>
                </a:p>
                <a:p>
                  <a:pPr fontAlgn="auto">
                    <a:spcBef>
                      <a:spcPts val="0"/>
                    </a:spcBef>
                    <a:spcAft>
                      <a:spcPts val="0"/>
                    </a:spcAft>
                  </a:pPr>
                  <a:r>
                    <a:rPr lang="en-US" sz="2000" b="1" dirty="0" smtClean="0">
                      <a:solidFill>
                        <a:srgbClr val="0000FF"/>
                      </a:solidFill>
                      <a:latin typeface="Calibri"/>
                    </a:rPr>
                    <a:t>(</a:t>
                  </a:r>
                  <a:r>
                    <a:rPr lang="en-US" sz="2000" b="1" u="sng" dirty="0" smtClean="0">
                      <a:solidFill>
                        <a:srgbClr val="0000FF"/>
                      </a:solidFill>
                      <a:latin typeface="Calibri"/>
                    </a:rPr>
                    <a:t>Scientists</a:t>
                  </a:r>
                  <a:r>
                    <a:rPr lang="en-US" sz="2000" b="1" dirty="0" smtClean="0">
                      <a:solidFill>
                        <a:srgbClr val="0000FF"/>
                      </a:solidFill>
                      <a:latin typeface="Calibri"/>
                    </a:rPr>
                    <a:t>)</a:t>
                  </a:r>
                  <a:endParaRPr lang="en-US" sz="2000" b="1" dirty="0">
                    <a:solidFill>
                      <a:srgbClr val="0000FF"/>
                    </a:solidFill>
                    <a:latin typeface="Calibri"/>
                  </a:endParaRPr>
                </a:p>
              </p:txBody>
            </p:sp>
            <p:sp>
              <p:nvSpPr>
                <p:cNvPr id="45" name="Rectangle 44"/>
                <p:cNvSpPr/>
                <p:nvPr/>
              </p:nvSpPr>
              <p:spPr>
                <a:xfrm>
                  <a:off x="4938194" y="1003340"/>
                  <a:ext cx="4494693" cy="928548"/>
                </a:xfrm>
                <a:prstGeom prst="rect">
                  <a:avLst/>
                </a:prstGeom>
                <a:solidFill>
                  <a:schemeClr val="accent6">
                    <a:lumMod val="40000"/>
                    <a:lumOff val="60000"/>
                  </a:schemeClr>
                </a:solidFill>
              </p:spPr>
              <p:txBody>
                <a:bodyPr wrap="none">
                  <a:spAutoFit/>
                </a:bodyPr>
                <a:lstStyle/>
                <a:p>
                  <a:pPr fontAlgn="auto">
                    <a:spcBef>
                      <a:spcPts val="0"/>
                    </a:spcBef>
                    <a:spcAft>
                      <a:spcPts val="0"/>
                    </a:spcAft>
                  </a:pPr>
                  <a:r>
                    <a:rPr lang="en-US" sz="2000" b="1" dirty="0" smtClean="0">
                      <a:solidFill>
                        <a:srgbClr val="0000FF"/>
                      </a:solidFill>
                      <a:latin typeface="Calibri"/>
                    </a:rPr>
                    <a:t>Streamlined </a:t>
                  </a:r>
                  <a:r>
                    <a:rPr lang="en-US" sz="2000" b="1" dirty="0" err="1" smtClean="0">
                      <a:solidFill>
                        <a:srgbClr val="0000FF"/>
                      </a:solidFill>
                      <a:latin typeface="Calibri"/>
                    </a:rPr>
                    <a:t>ABaCAS</a:t>
                  </a:r>
                  <a:endParaRPr lang="en-US" sz="2000" b="1" dirty="0" smtClean="0">
                    <a:solidFill>
                      <a:srgbClr val="0000FF"/>
                    </a:solidFill>
                    <a:latin typeface="Calibri"/>
                  </a:endParaRPr>
                </a:p>
                <a:p>
                  <a:pPr fontAlgn="auto">
                    <a:spcBef>
                      <a:spcPts val="0"/>
                    </a:spcBef>
                    <a:spcAft>
                      <a:spcPts val="0"/>
                    </a:spcAft>
                  </a:pPr>
                  <a:r>
                    <a:rPr lang="en-US" sz="2000" b="1" dirty="0" smtClean="0">
                      <a:solidFill>
                        <a:srgbClr val="0000FF"/>
                      </a:solidFill>
                      <a:latin typeface="Calibri"/>
                    </a:rPr>
                    <a:t>(</a:t>
                  </a:r>
                  <a:r>
                    <a:rPr lang="en-US" sz="2000" b="1" u="sng" dirty="0" smtClean="0">
                      <a:solidFill>
                        <a:srgbClr val="0000FF"/>
                      </a:solidFill>
                      <a:latin typeface="Calibri"/>
                    </a:rPr>
                    <a:t>Policy-Makers</a:t>
                  </a:r>
                  <a:r>
                    <a:rPr lang="en-US" sz="2000" b="1" dirty="0" smtClean="0">
                      <a:solidFill>
                        <a:srgbClr val="0000FF"/>
                      </a:solidFill>
                      <a:latin typeface="Calibri"/>
                    </a:rPr>
                    <a:t>)</a:t>
                  </a:r>
                  <a:endParaRPr lang="en-US" sz="2000" b="1" dirty="0">
                    <a:solidFill>
                      <a:srgbClr val="0000FF"/>
                    </a:solidFill>
                    <a:latin typeface="Calibri"/>
                  </a:endParaRPr>
                </a:p>
              </p:txBody>
            </p:sp>
            <p:sp>
              <p:nvSpPr>
                <p:cNvPr id="46" name="Right Arrow 45"/>
                <p:cNvSpPr/>
                <p:nvPr/>
              </p:nvSpPr>
              <p:spPr>
                <a:xfrm>
                  <a:off x="4038600" y="3048000"/>
                  <a:ext cx="1981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49" name="Right Arrow 48"/>
                <p:cNvSpPr/>
                <p:nvPr/>
              </p:nvSpPr>
              <p:spPr>
                <a:xfrm>
                  <a:off x="4038600" y="3886200"/>
                  <a:ext cx="1981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53" name="Right Arrow 52"/>
                <p:cNvSpPr/>
                <p:nvPr/>
              </p:nvSpPr>
              <p:spPr>
                <a:xfrm>
                  <a:off x="4038600" y="4800600"/>
                  <a:ext cx="1981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54" name="Right Arrow 53"/>
                <p:cNvSpPr/>
                <p:nvPr/>
              </p:nvSpPr>
              <p:spPr>
                <a:xfrm>
                  <a:off x="4038600" y="5791200"/>
                  <a:ext cx="1981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57" name="TextBox 56"/>
                <p:cNvSpPr txBox="1"/>
                <p:nvPr/>
              </p:nvSpPr>
              <p:spPr>
                <a:xfrm>
                  <a:off x="5114849" y="2202776"/>
                  <a:ext cx="4134293" cy="444088"/>
                </a:xfrm>
                <a:prstGeom prst="rect">
                  <a:avLst/>
                </a:prstGeom>
                <a:solidFill>
                  <a:srgbClr val="FFFF00"/>
                </a:solidFill>
                <a:ln>
                  <a:solidFill>
                    <a:schemeClr val="tx2"/>
                  </a:solidFill>
                </a:ln>
              </p:spPr>
              <p:txBody>
                <a:bodyPr wrap="square" rtlCol="0">
                  <a:spAutoFit/>
                </a:bodyPr>
                <a:lstStyle/>
                <a:p>
                  <a:pPr fontAlgn="auto">
                    <a:spcBef>
                      <a:spcPts val="0"/>
                    </a:spcBef>
                    <a:spcAft>
                      <a:spcPts val="0"/>
                    </a:spcAft>
                  </a:pPr>
                  <a:r>
                    <a:rPr lang="en-US" sz="1600" b="1" dirty="0" err="1" smtClean="0">
                      <a:solidFill>
                        <a:srgbClr val="FF0000"/>
                      </a:solidFill>
                      <a:latin typeface="Calibri"/>
                    </a:rPr>
                    <a:t>ABaCAS</a:t>
                  </a:r>
                  <a:r>
                    <a:rPr lang="en-US" sz="1600" b="1" dirty="0" smtClean="0">
                      <a:solidFill>
                        <a:srgbClr val="FF0000"/>
                      </a:solidFill>
                      <a:latin typeface="Calibri"/>
                    </a:rPr>
                    <a:t> Master Script</a:t>
                  </a:r>
                  <a:endParaRPr lang="en-US" sz="1600" b="1" dirty="0">
                    <a:solidFill>
                      <a:srgbClr val="FF0000"/>
                    </a:solidFill>
                    <a:latin typeface="Calibri"/>
                  </a:endParaRPr>
                </a:p>
              </p:txBody>
            </p:sp>
          </p:grpSp>
          <p:sp>
            <p:nvSpPr>
              <p:cNvPr id="84" name="Rounded Rectangle 83"/>
              <p:cNvSpPr/>
              <p:nvPr/>
            </p:nvSpPr>
            <p:spPr bwMode="auto">
              <a:xfrm>
                <a:off x="0" y="1371600"/>
                <a:ext cx="5029200" cy="4876800"/>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Arial" pitchFamily="-110" charset="0"/>
                </a:endParaRPr>
              </a:p>
            </p:txBody>
          </p:sp>
          <p:sp>
            <p:nvSpPr>
              <p:cNvPr id="58" name="TextBox 57"/>
              <p:cNvSpPr txBox="1"/>
              <p:nvPr/>
            </p:nvSpPr>
            <p:spPr>
              <a:xfrm>
                <a:off x="1295400" y="3882498"/>
                <a:ext cx="725149" cy="261610"/>
              </a:xfrm>
              <a:prstGeom prst="rect">
                <a:avLst/>
              </a:prstGeom>
              <a:solidFill>
                <a:srgbClr val="CCFFFF"/>
              </a:solidFill>
              <a:ln>
                <a:solidFill>
                  <a:schemeClr val="tx1"/>
                </a:solidFill>
              </a:ln>
            </p:spPr>
            <p:txBody>
              <a:bodyPr wrap="square" rtlCol="0">
                <a:spAutoFit/>
              </a:bodyPr>
              <a:lstStyle/>
              <a:p>
                <a:pPr fontAlgn="auto">
                  <a:spcBef>
                    <a:spcPts val="0"/>
                  </a:spcBef>
                  <a:spcAft>
                    <a:spcPts val="0"/>
                  </a:spcAft>
                </a:pPr>
                <a:r>
                  <a:rPr lang="en-US" sz="1100" dirty="0" smtClean="0">
                    <a:solidFill>
                      <a:prstClr val="black"/>
                    </a:solidFill>
                    <a:latin typeface="Calibri"/>
                  </a:rPr>
                  <a:t>RSM-VAT</a:t>
                </a:r>
                <a:endParaRPr lang="en-US" sz="1100" dirty="0">
                  <a:solidFill>
                    <a:prstClr val="black"/>
                  </a:solidFill>
                  <a:latin typeface="Calibri"/>
                </a:endParaRPr>
              </a:p>
            </p:txBody>
          </p:sp>
        </p:grpSp>
        <p:sp>
          <p:nvSpPr>
            <p:cNvPr id="70" name="Oval 69"/>
            <p:cNvSpPr/>
            <p:nvPr/>
          </p:nvSpPr>
          <p:spPr>
            <a:xfrm>
              <a:off x="353830" y="4022892"/>
              <a:ext cx="179570" cy="168108"/>
            </a:xfrm>
            <a:prstGeom prst="ellipse">
              <a:avLst/>
            </a:prstGeom>
            <a:solidFill>
              <a:srgbClr val="92D05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125" name="Oval 124"/>
            <p:cNvSpPr/>
            <p:nvPr/>
          </p:nvSpPr>
          <p:spPr>
            <a:xfrm>
              <a:off x="370728" y="4724400"/>
              <a:ext cx="179570" cy="168108"/>
            </a:xfrm>
            <a:prstGeom prst="ellipse">
              <a:avLst/>
            </a:prstGeom>
            <a:solidFill>
              <a:srgbClr val="FFFF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126" name="Oval 125"/>
            <p:cNvSpPr/>
            <p:nvPr/>
          </p:nvSpPr>
          <p:spPr>
            <a:xfrm>
              <a:off x="397898" y="5376230"/>
              <a:ext cx="179570" cy="168108"/>
            </a:xfrm>
            <a:prstGeom prst="ellipse">
              <a:avLst/>
            </a:prstGeom>
            <a:solidFill>
              <a:srgbClr val="FFFF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pic>
          <p:nvPicPr>
            <p:cNvPr id="128" name="Picture 127"/>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22294" y="3810000"/>
              <a:ext cx="496906" cy="496906"/>
            </a:xfrm>
            <a:prstGeom prst="rect">
              <a:avLst/>
            </a:prstGeom>
          </p:spPr>
        </p:pic>
        <p:pic>
          <p:nvPicPr>
            <p:cNvPr id="129" name="Picture 128"/>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746764" y="5181600"/>
              <a:ext cx="472435" cy="429485"/>
            </a:xfrm>
            <a:prstGeom prst="rect">
              <a:avLst/>
            </a:prstGeom>
          </p:spPr>
        </p:pic>
        <p:pic>
          <p:nvPicPr>
            <p:cNvPr id="135" name="Picture 134"/>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665318" y="3048000"/>
              <a:ext cx="623068" cy="623068"/>
            </a:xfrm>
            <a:prstGeom prst="rect">
              <a:avLst/>
            </a:prstGeom>
          </p:spPr>
        </p:pic>
        <p:sp>
          <p:nvSpPr>
            <p:cNvPr id="137" name="Rectangle 136"/>
            <p:cNvSpPr/>
            <p:nvPr/>
          </p:nvSpPr>
          <p:spPr>
            <a:xfrm>
              <a:off x="613059" y="5562600"/>
              <a:ext cx="758541" cy="200055"/>
            </a:xfrm>
            <a:prstGeom prst="rect">
              <a:avLst/>
            </a:prstGeom>
          </p:spPr>
          <p:txBody>
            <a:bodyPr wrap="none">
              <a:spAutoFit/>
            </a:bodyPr>
            <a:lstStyle/>
            <a:p>
              <a:r>
                <a:rPr lang="en-US" altLang="zh-CN" sz="700" b="1" dirty="0" err="1" smtClean="0">
                  <a:solidFill>
                    <a:prstClr val="black"/>
                  </a:solidFill>
                  <a:latin typeface="Arial Black" panose="020B0A04020102020204" pitchFamily="34" charset="0"/>
                </a:rPr>
                <a:t>BenMAP</a:t>
              </a:r>
              <a:r>
                <a:rPr lang="en-US" altLang="zh-CN" sz="700" b="1" dirty="0" smtClean="0">
                  <a:solidFill>
                    <a:prstClr val="black"/>
                  </a:solidFill>
                  <a:latin typeface="Arial Black" panose="020B0A04020102020204" pitchFamily="34" charset="0"/>
                </a:rPr>
                <a:t>-CE</a:t>
              </a:r>
              <a:endParaRPr lang="en-US" sz="700" dirty="0">
                <a:solidFill>
                  <a:prstClr val="black"/>
                </a:solidFill>
                <a:latin typeface="Arial Black" panose="020B0A04020102020204" pitchFamily="34" charset="0"/>
              </a:endParaRPr>
            </a:p>
          </p:txBody>
        </p:sp>
        <p:pic>
          <p:nvPicPr>
            <p:cNvPr id="76" name="Picture 75"/>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703111" y="3810000"/>
              <a:ext cx="533674" cy="533674"/>
            </a:xfrm>
            <a:prstGeom prst="rect">
              <a:avLst/>
            </a:prstGeom>
          </p:spPr>
        </p:pic>
        <p:pic>
          <p:nvPicPr>
            <p:cNvPr id="77" name="Picture 76"/>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638907" y="4527779"/>
              <a:ext cx="596697" cy="542452"/>
            </a:xfrm>
            <a:prstGeom prst="rect">
              <a:avLst/>
            </a:prstGeom>
          </p:spPr>
        </p:pic>
      </p:grpSp>
      <p:sp>
        <p:nvSpPr>
          <p:cNvPr id="78" name="Right Arrow 77"/>
          <p:cNvSpPr/>
          <p:nvPr/>
        </p:nvSpPr>
        <p:spPr>
          <a:xfrm>
            <a:off x="2102352" y="2138972"/>
            <a:ext cx="685800" cy="32151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pic>
        <p:nvPicPr>
          <p:cNvPr id="89" name="Picture 88"/>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6607444" y="1642533"/>
            <a:ext cx="631556" cy="631556"/>
          </a:xfrm>
          <a:prstGeom prst="rect">
            <a:avLst/>
          </a:prstGeom>
        </p:spPr>
      </p:pic>
      <p:sp>
        <p:nvSpPr>
          <p:cNvPr id="72" name="Rectangle 71"/>
          <p:cNvSpPr/>
          <p:nvPr/>
        </p:nvSpPr>
        <p:spPr>
          <a:xfrm>
            <a:off x="6412089" y="2249901"/>
            <a:ext cx="990600" cy="246221"/>
          </a:xfrm>
          <a:prstGeom prst="rect">
            <a:avLst/>
          </a:prstGeom>
        </p:spPr>
        <p:txBody>
          <a:bodyPr wrap="square">
            <a:spAutoFit/>
          </a:bodyPr>
          <a:lstStyle/>
          <a:p>
            <a:r>
              <a:rPr lang="en-US" altLang="zh-CN" sz="1000" b="1" i="1" dirty="0" err="1">
                <a:solidFill>
                  <a:srgbClr val="FF0000"/>
                </a:solidFill>
                <a:latin typeface="Arial Black" panose="020B0A04020102020204" pitchFamily="34" charset="0"/>
              </a:rPr>
              <a:t>ABaCAS</a:t>
            </a:r>
            <a:r>
              <a:rPr lang="en-US" altLang="zh-CN" sz="1000" b="1" i="1" dirty="0">
                <a:solidFill>
                  <a:srgbClr val="FF0000"/>
                </a:solidFill>
                <a:latin typeface="Arial Black" panose="020B0A04020102020204" pitchFamily="34" charset="0"/>
              </a:rPr>
              <a:t>-SE</a:t>
            </a:r>
            <a:endParaRPr lang="en-US" sz="1000" i="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xmlns="" val="4386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900"/>
                                        <p:tgtEl>
                                          <p:spTgt spid="78"/>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childTnLst>
                          </p:cTn>
                        </p:par>
                        <p:par>
                          <p:cTn id="11" fill="hold">
                            <p:stCondLst>
                              <p:cond delay="9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400"/>
                            </p:stCondLst>
                            <p:childTnLst>
                              <p:par>
                                <p:cTn id="16" presetID="10" presetClass="entr" presetSubtype="0" fill="hold" grpId="0" nodeType="after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fade">
                                      <p:cBhvr>
                                        <p:cTn id="18" dur="500"/>
                                        <p:tgtEl>
                                          <p:spTgt spid="85"/>
                                        </p:tgtEl>
                                      </p:cBhvr>
                                    </p:animEffect>
                                  </p:childTnLst>
                                </p:cTn>
                              </p:par>
                            </p:childTnLst>
                          </p:cTn>
                        </p:par>
                        <p:par>
                          <p:cTn id="19" fill="hold">
                            <p:stCondLst>
                              <p:cond delay="1900"/>
                            </p:stCondLst>
                            <p:childTnLst>
                              <p:par>
                                <p:cTn id="20" presetID="10" presetClass="entr" presetSubtype="0" fill="hold" nodeType="after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par>
                          <p:cTn id="23" fill="hold">
                            <p:stCondLst>
                              <p:cond delay="2400"/>
                            </p:stCondLst>
                            <p:childTnLst>
                              <p:par>
                                <p:cTn id="24" presetID="10" presetClass="entr" presetSubtype="0" fill="hold" grpId="0" nodeType="afterEffect">
                                  <p:stCondLst>
                                    <p:cond delay="0"/>
                                  </p:stCondLst>
                                  <p:childTnLst>
                                    <p:set>
                                      <p:cBhvr>
                                        <p:cTn id="25" dur="1" fill="hold">
                                          <p:stCondLst>
                                            <p:cond delay="0"/>
                                          </p:stCondLst>
                                        </p:cTn>
                                        <p:tgtEl>
                                          <p:spTgt spid="86"/>
                                        </p:tgtEl>
                                        <p:attrNameLst>
                                          <p:attrName>style.visibility</p:attrName>
                                        </p:attrNameLst>
                                      </p:cBhvr>
                                      <p:to>
                                        <p:strVal val="visible"/>
                                      </p:to>
                                    </p:set>
                                    <p:animEffect transition="in" filter="fade">
                                      <p:cBhvr>
                                        <p:cTn id="26" dur="500"/>
                                        <p:tgtEl>
                                          <p:spTgt spid="86"/>
                                        </p:tgtEl>
                                      </p:cBhvr>
                                    </p:animEffect>
                                  </p:childTnLst>
                                </p:cTn>
                              </p:par>
                            </p:childTnLst>
                          </p:cTn>
                        </p:par>
                        <p:par>
                          <p:cTn id="27" fill="hold">
                            <p:stCondLst>
                              <p:cond delay="2900"/>
                            </p:stCondLst>
                            <p:childTnLst>
                              <p:par>
                                <p:cTn id="28" presetID="10" presetClass="entr" presetSubtype="0" fill="hold" grpId="0" nodeType="after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fade">
                                      <p:cBhvr>
                                        <p:cTn id="30" dur="500"/>
                                        <p:tgtEl>
                                          <p:spTgt spid="93"/>
                                        </p:tgtEl>
                                      </p:cBhvr>
                                    </p:animEffect>
                                  </p:childTnLst>
                                </p:cTn>
                              </p:par>
                            </p:childTnLst>
                          </p:cTn>
                        </p:par>
                        <p:par>
                          <p:cTn id="31" fill="hold">
                            <p:stCondLst>
                              <p:cond delay="3400"/>
                            </p:stCondLst>
                            <p:childTnLst>
                              <p:par>
                                <p:cTn id="32" presetID="10" presetClass="entr" presetSubtype="0"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100"/>
                                        <p:tgtEl>
                                          <p:spTgt spid="59"/>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fade">
                                      <p:cBhvr>
                                        <p:cTn id="42" dur="500"/>
                                        <p:tgtEl>
                                          <p:spTgt spid="94"/>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88"/>
                                        </p:tgtEl>
                                        <p:attrNameLst>
                                          <p:attrName>style.visibility</p:attrName>
                                        </p:attrNameLst>
                                      </p:cBhvr>
                                      <p:to>
                                        <p:strVal val="visible"/>
                                      </p:to>
                                    </p:set>
                                    <p:animEffect transition="in" filter="fade">
                                      <p:cBhvr>
                                        <p:cTn id="50" dur="500"/>
                                        <p:tgtEl>
                                          <p:spTgt spid="88"/>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95"/>
                                        </p:tgtEl>
                                        <p:attrNameLst>
                                          <p:attrName>style.visibility</p:attrName>
                                        </p:attrNameLst>
                                      </p:cBhvr>
                                      <p:to>
                                        <p:strVal val="visible"/>
                                      </p:to>
                                    </p:set>
                                    <p:animEffect transition="in" filter="fade">
                                      <p:cBhvr>
                                        <p:cTn id="54" dur="500"/>
                                        <p:tgtEl>
                                          <p:spTgt spid="95"/>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fade">
                                      <p:cBhvr>
                                        <p:cTn id="58" dur="500"/>
                                        <p:tgtEl>
                                          <p:spTgt spid="73"/>
                                        </p:tgtEl>
                                      </p:cBhvr>
                                    </p:animEffect>
                                  </p:childTnLst>
                                </p:cTn>
                              </p:par>
                            </p:childTnLst>
                          </p:cTn>
                        </p:par>
                        <p:par>
                          <p:cTn id="59" fill="hold">
                            <p:stCondLst>
                              <p:cond delay="6500"/>
                            </p:stCondLst>
                            <p:childTnLst>
                              <p:par>
                                <p:cTn id="60" presetID="10" presetClass="entr" presetSubtype="0" fill="hold" grpId="0" nodeType="afterEffect">
                                  <p:stCondLst>
                                    <p:cond delay="0"/>
                                  </p:stCondLst>
                                  <p:childTnLst>
                                    <p:set>
                                      <p:cBhvr>
                                        <p:cTn id="61" dur="1" fill="hold">
                                          <p:stCondLst>
                                            <p:cond delay="0"/>
                                          </p:stCondLst>
                                        </p:cTn>
                                        <p:tgtEl>
                                          <p:spTgt spid="109"/>
                                        </p:tgtEl>
                                        <p:attrNameLst>
                                          <p:attrName>style.visibility</p:attrName>
                                        </p:attrNameLst>
                                      </p:cBhvr>
                                      <p:to>
                                        <p:strVal val="visible"/>
                                      </p:to>
                                    </p:set>
                                    <p:animEffect transition="in" filter="fade">
                                      <p:cBhvr>
                                        <p:cTn id="62" dur="500"/>
                                        <p:tgtEl>
                                          <p:spTgt spid="109"/>
                                        </p:tgtEl>
                                      </p:cBhvr>
                                    </p:animEffect>
                                  </p:childTnLst>
                                </p:cTn>
                              </p:par>
                            </p:childTnLst>
                          </p:cTn>
                        </p:par>
                        <p:par>
                          <p:cTn id="63" fill="hold">
                            <p:stCondLst>
                              <p:cond delay="7000"/>
                            </p:stCondLst>
                            <p:childTnLst>
                              <p:par>
                                <p:cTn id="64" presetID="10" presetClass="entr" presetSubtype="0" fill="hold" grpId="0" nodeType="afterEffect">
                                  <p:stCondLst>
                                    <p:cond delay="0"/>
                                  </p:stCondLst>
                                  <p:childTnLst>
                                    <p:set>
                                      <p:cBhvr>
                                        <p:cTn id="65" dur="1" fill="hold">
                                          <p:stCondLst>
                                            <p:cond delay="0"/>
                                          </p:stCondLst>
                                        </p:cTn>
                                        <p:tgtEl>
                                          <p:spTgt spid="110"/>
                                        </p:tgtEl>
                                        <p:attrNameLst>
                                          <p:attrName>style.visibility</p:attrName>
                                        </p:attrNameLst>
                                      </p:cBhvr>
                                      <p:to>
                                        <p:strVal val="visible"/>
                                      </p:to>
                                    </p:set>
                                    <p:animEffect transition="in" filter="fade">
                                      <p:cBhvr>
                                        <p:cTn id="66" dur="500"/>
                                        <p:tgtEl>
                                          <p:spTgt spid="110"/>
                                        </p:tgtEl>
                                      </p:cBhvr>
                                    </p:animEffect>
                                  </p:childTnLst>
                                </p:cTn>
                              </p:par>
                            </p:childTnLst>
                          </p:cTn>
                        </p:par>
                        <p:par>
                          <p:cTn id="67" fill="hold">
                            <p:stCondLst>
                              <p:cond delay="7500"/>
                            </p:stCondLst>
                            <p:childTnLst>
                              <p:par>
                                <p:cTn id="68" presetID="10" presetClass="entr" presetSubtype="0" fill="hold" nodeType="after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fade">
                                      <p:cBhvr>
                                        <p:cTn id="7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93" grpId="0" animBg="1"/>
      <p:bldP spid="94" grpId="0" animBg="1"/>
      <p:bldP spid="95" grpId="0" animBg="1"/>
      <p:bldP spid="109" grpId="0" animBg="1"/>
      <p:bldP spid="110" grpId="0" animBg="1"/>
      <p:bldP spid="7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p:cNvPicPr>
            <a:picLocks noChangeAspect="1" noChangeArrowheads="1"/>
          </p:cNvPicPr>
          <p:nvPr/>
        </p:nvPicPr>
        <p:blipFill>
          <a:blip r:embed="rId3" cstate="print"/>
          <a:srcRect l="13750" t="9333" r="18333" b="17333"/>
          <a:stretch>
            <a:fillRect/>
          </a:stretch>
        </p:blipFill>
        <p:spPr bwMode="auto">
          <a:xfrm>
            <a:off x="4191000" y="4383113"/>
            <a:ext cx="2879486" cy="18946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3314" name="Rectangle 2"/>
          <p:cNvSpPr>
            <a:spLocks noGrp="1" noChangeArrowheads="1"/>
          </p:cNvSpPr>
          <p:nvPr>
            <p:ph type="title"/>
          </p:nvPr>
        </p:nvSpPr>
        <p:spPr>
          <a:xfrm>
            <a:off x="36512" y="44624"/>
            <a:ext cx="9144000" cy="868363"/>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sz="4000" b="1" dirty="0" err="1" smtClean="0">
                <a:latin typeface="Times New Roman" pitchFamily="18" charset="0"/>
                <a:cs typeface="Times New Roman" pitchFamily="18" charset="0"/>
              </a:rPr>
              <a:t>ABaCAS</a:t>
            </a:r>
            <a:r>
              <a:rPr lang="en-US" altLang="zh-CN" sz="4000" b="1" dirty="0" smtClean="0">
                <a:latin typeface="Times New Roman" pitchFamily="18" charset="0"/>
                <a:cs typeface="Times New Roman" pitchFamily="18" charset="0"/>
              </a:rPr>
              <a:t>-SE</a:t>
            </a:r>
            <a:r>
              <a:rPr lang="zh-CN" altLang="en-US" sz="4000" b="1" dirty="0" smtClean="0">
                <a:latin typeface="Times New Roman" pitchFamily="18" charset="0"/>
                <a:cs typeface="Times New Roman" pitchFamily="18" charset="0"/>
              </a:rPr>
              <a:t>：</a:t>
            </a:r>
            <a:r>
              <a:rPr lang="en-US" altLang="zh-CN" sz="4000" b="1" dirty="0" smtClean="0">
                <a:latin typeface="Times New Roman" pitchFamily="18" charset="0"/>
                <a:cs typeface="Times New Roman" pitchFamily="18" charset="0"/>
              </a:rPr>
              <a:t>China YRD Case Study</a:t>
            </a:r>
            <a:endParaRPr lang="en-US" altLang="zh-CN" sz="4000" b="1" dirty="0">
              <a:latin typeface="Times New Roman" pitchFamily="18" charset="0"/>
              <a:cs typeface="Times New Roman" pitchFamily="18" charset="0"/>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eaLnBrk="0" hangingPunct="0">
              <a:spcBef>
                <a:spcPct val="50000"/>
              </a:spcBef>
              <a:defRPr/>
            </a:pPr>
            <a:endParaRPr kumimoji="1" lang="zh-CN" altLang="en-US" sz="2000" b="1">
              <a:solidFill>
                <a:srgbClr val="080808"/>
              </a:solidFill>
              <a:latin typeface="Times New Roman" pitchFamily="18" charset="0"/>
              <a:ea typeface="宋体" pitchFamily="2" charset="-122"/>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eaLnBrk="0" hangingPunct="0">
              <a:spcBef>
                <a:spcPct val="50000"/>
              </a:spcBef>
              <a:defRPr/>
            </a:pPr>
            <a:endParaRPr kumimoji="1" lang="zh-CN" altLang="en-US" sz="2000" b="1">
              <a:solidFill>
                <a:srgbClr val="080808"/>
              </a:solidFill>
              <a:latin typeface="Times New Roman" pitchFamily="18" charset="0"/>
              <a:ea typeface="宋体" pitchFamily="2" charset="-122"/>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eaLnBrk="0" hangingPunct="0">
              <a:spcBef>
                <a:spcPct val="50000"/>
              </a:spcBef>
              <a:defRPr/>
            </a:pPr>
            <a:endParaRPr kumimoji="1" lang="zh-CN" altLang="en-US" sz="2000" b="1">
              <a:solidFill>
                <a:srgbClr val="080808"/>
              </a:solidFill>
              <a:latin typeface="Times New Roman" pitchFamily="18" charset="0"/>
              <a:ea typeface="宋体" pitchFamily="2" charset="-122"/>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eaLnBrk="0" hangingPunct="0">
              <a:spcBef>
                <a:spcPct val="50000"/>
              </a:spcBef>
            </a:pPr>
            <a:endParaRPr kumimoji="1" lang="zh-CN" altLang="en-US" sz="2000" b="1">
              <a:solidFill>
                <a:srgbClr val="080808"/>
              </a:solidFill>
              <a:latin typeface="Times New Roman" pitchFamily="18" charset="0"/>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eaLnBrk="0" hangingPunct="0">
              <a:spcBef>
                <a:spcPct val="50000"/>
              </a:spcBef>
            </a:pPr>
            <a:endParaRPr kumimoji="1" lang="zh-CN" altLang="en-US" sz="2000" b="1">
              <a:solidFill>
                <a:srgbClr val="080808"/>
              </a:solidFill>
              <a:latin typeface="Times New Roman" pitchFamily="18" charset="0"/>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0" hangingPunct="0">
              <a:spcBef>
                <a:spcPct val="50000"/>
              </a:spcBef>
            </a:pPr>
            <a:endParaRPr kumimoji="1" lang="zh-CN" altLang="en-US" sz="2000" b="1">
              <a:solidFill>
                <a:srgbClr val="080808"/>
              </a:solidFill>
              <a:latin typeface="Times New Roman" pitchFamily="18" charset="0"/>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0" hangingPunct="0">
              <a:spcBef>
                <a:spcPct val="50000"/>
              </a:spcBef>
            </a:pPr>
            <a:endParaRPr kumimoji="1" lang="zh-CN" altLang="en-US" sz="2000" b="1">
              <a:solidFill>
                <a:srgbClr val="080808"/>
              </a:solidFill>
              <a:latin typeface="Times New Roman" pitchFamily="18" charset="0"/>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0" hangingPunct="0">
              <a:spcBef>
                <a:spcPct val="50000"/>
              </a:spcBef>
            </a:pPr>
            <a:endParaRPr kumimoji="1" lang="zh-CN" altLang="en-US" sz="2000" b="1">
              <a:solidFill>
                <a:srgbClr val="080808"/>
              </a:solidFill>
              <a:latin typeface="Times New Roman" pitchFamily="18" charset="0"/>
            </a:endParaRPr>
          </a:p>
        </p:txBody>
      </p:sp>
      <p:graphicFrame>
        <p:nvGraphicFramePr>
          <p:cNvPr id="26" name="Table 10"/>
          <p:cNvGraphicFramePr>
            <a:graphicFrameLocks noGrp="1"/>
          </p:cNvGraphicFramePr>
          <p:nvPr>
            <p:extLst>
              <p:ext uri="{D42A27DB-BD31-4B8C-83A1-F6EECF244321}">
                <p14:modId xmlns:p14="http://schemas.microsoft.com/office/powerpoint/2010/main" xmlns="" val="1085815881"/>
              </p:ext>
            </p:extLst>
          </p:nvPr>
        </p:nvGraphicFramePr>
        <p:xfrm>
          <a:off x="196516" y="1331886"/>
          <a:ext cx="3232484" cy="3316314"/>
        </p:xfrm>
        <a:graphic>
          <a:graphicData uri="http://schemas.openxmlformats.org/drawingml/2006/table">
            <a:tbl>
              <a:tblPr firstRow="1" bandRow="1">
                <a:tableStyleId>{21E4AEA4-8DFA-4A89-87EB-49C32662AFE0}</a:tableStyleId>
              </a:tblPr>
              <a:tblGrid>
                <a:gridCol w="1708484"/>
                <a:gridCol w="1524000"/>
              </a:tblGrid>
              <a:tr h="676726">
                <a:tc gridSpan="2">
                  <a:txBody>
                    <a:bodyPr/>
                    <a:lstStyle/>
                    <a:p>
                      <a:pPr algn="ctr"/>
                      <a:r>
                        <a:rPr lang="en-US" altLang="zh-CN" sz="2000" dirty="0" smtClean="0"/>
                        <a:t>National AP Control Plan</a:t>
                      </a:r>
                    </a:p>
                  </a:txBody>
                  <a:tcPr anchor="ctr">
                    <a:solidFill>
                      <a:srgbClr val="0285AE"/>
                    </a:solidFill>
                  </a:tcPr>
                </a:tc>
                <a:tc hMerge="1">
                  <a:txBody>
                    <a:bodyPr/>
                    <a:lstStyle/>
                    <a:p>
                      <a:endParaRPr lang="en-US" sz="1050" dirty="0"/>
                    </a:p>
                  </a:txBody>
                  <a:tcPr/>
                </a:tc>
              </a:tr>
              <a:tr h="586032">
                <a:tc>
                  <a:txBody>
                    <a:bodyPr/>
                    <a:lstStyle/>
                    <a:p>
                      <a:r>
                        <a:rPr lang="en-US" sz="1600" b="1" dirty="0" smtClean="0">
                          <a:solidFill>
                            <a:srgbClr val="0000FF"/>
                          </a:solidFill>
                        </a:rPr>
                        <a:t>Region</a:t>
                      </a:r>
                      <a:endParaRPr lang="en-US" sz="1600" b="1" dirty="0">
                        <a:solidFill>
                          <a:srgbClr val="0000FF"/>
                        </a:solidFill>
                      </a:endParaRPr>
                    </a:p>
                  </a:txBody>
                  <a:tcPr anchor="ctr">
                    <a:solidFill>
                      <a:srgbClr val="CBE0E1"/>
                    </a:solidFill>
                  </a:tcPr>
                </a:tc>
                <a:tc>
                  <a:txBody>
                    <a:bodyPr/>
                    <a:lstStyle/>
                    <a:p>
                      <a:pPr algn="ctr"/>
                      <a:r>
                        <a:rPr lang="en-US" sz="1600" b="1" dirty="0" smtClean="0">
                          <a:solidFill>
                            <a:srgbClr val="0000FF"/>
                          </a:solidFill>
                        </a:rPr>
                        <a:t>Annual</a:t>
                      </a:r>
                      <a:r>
                        <a:rPr lang="en-US" sz="1600" b="1" baseline="0" dirty="0" smtClean="0">
                          <a:solidFill>
                            <a:srgbClr val="0000FF"/>
                          </a:solidFill>
                        </a:rPr>
                        <a:t> </a:t>
                      </a:r>
                      <a:r>
                        <a:rPr lang="en-US" sz="1600" b="1" dirty="0" smtClean="0">
                          <a:solidFill>
                            <a:srgbClr val="0000FF"/>
                          </a:solidFill>
                        </a:rPr>
                        <a:t>PM</a:t>
                      </a:r>
                      <a:r>
                        <a:rPr lang="en-US" sz="1600" b="1" baseline="-25000" dirty="0" smtClean="0">
                          <a:solidFill>
                            <a:srgbClr val="0000FF"/>
                          </a:solidFill>
                        </a:rPr>
                        <a:t>2.5</a:t>
                      </a:r>
                      <a:endParaRPr lang="en-US" sz="1600" b="1" baseline="-25000" dirty="0">
                        <a:solidFill>
                          <a:srgbClr val="0000FF"/>
                        </a:solidFill>
                      </a:endParaRPr>
                    </a:p>
                  </a:txBody>
                  <a:tcPr anchor="ctr">
                    <a:solidFill>
                      <a:srgbClr val="CBE0E1"/>
                    </a:solidFill>
                  </a:tcPr>
                </a:tc>
              </a:tr>
              <a:tr h="3581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1" dirty="0" smtClean="0">
                          <a:solidFill>
                            <a:schemeClr val="tx1"/>
                          </a:solidFill>
                        </a:rPr>
                        <a:t>JJJ/Beijing</a:t>
                      </a:r>
                      <a:endParaRPr lang="en-US" sz="1400" b="1" dirty="0" smtClean="0">
                        <a:solidFill>
                          <a:schemeClr val="tx1"/>
                        </a:solidFill>
                      </a:endParaRPr>
                    </a:p>
                  </a:txBody>
                  <a:tcPr anchor="ctr"/>
                </a:tc>
                <a:tc>
                  <a:txBody>
                    <a:bodyPr/>
                    <a:lstStyle/>
                    <a:p>
                      <a:pPr algn="ctr"/>
                      <a:r>
                        <a:rPr lang="en-US" sz="1400" b="1" dirty="0" smtClean="0">
                          <a:solidFill>
                            <a:schemeClr val="tx1"/>
                          </a:solidFill>
                        </a:rPr>
                        <a:t>25% ↓</a:t>
                      </a:r>
                      <a:endParaRPr lang="en-US" sz="1400" b="1" dirty="0">
                        <a:solidFill>
                          <a:schemeClr val="tx1"/>
                        </a:solidFill>
                      </a:endParaRPr>
                    </a:p>
                  </a:txBody>
                  <a:tcPr anchor="ctr"/>
                </a:tc>
              </a:tr>
              <a:tr h="358131">
                <a:tc>
                  <a:txBody>
                    <a:bodyPr/>
                    <a:lstStyle/>
                    <a:p>
                      <a:r>
                        <a:rPr lang="en-US" altLang="zh-CN" sz="1600" b="1" dirty="0" smtClean="0">
                          <a:solidFill>
                            <a:srgbClr val="FF0000"/>
                          </a:solidFill>
                        </a:rPr>
                        <a:t>YRD/Shanghai</a:t>
                      </a:r>
                      <a:endParaRPr lang="en-US" sz="1600" b="1" dirty="0">
                        <a:solidFill>
                          <a:srgbClr val="FF0000"/>
                        </a:solidFill>
                      </a:endParaRPr>
                    </a:p>
                  </a:txBody>
                  <a:tcPr anchor="ctr">
                    <a:solidFill>
                      <a:srgbClr val="CBE0E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FF0000"/>
                          </a:solidFill>
                        </a:rPr>
                        <a:t>20% ↓</a:t>
                      </a:r>
                    </a:p>
                  </a:txBody>
                  <a:tcPr anchor="ctr">
                    <a:solidFill>
                      <a:srgbClr val="CBE0E1"/>
                    </a:solidFill>
                  </a:tcPr>
                </a:tc>
              </a:tr>
              <a:tr h="358131">
                <a:tc>
                  <a:txBody>
                    <a:bodyPr/>
                    <a:lstStyle/>
                    <a:p>
                      <a:r>
                        <a:rPr lang="en-US" altLang="zh-CN" sz="1400" b="1" dirty="0" smtClean="0">
                          <a:solidFill>
                            <a:schemeClr val="tx1"/>
                          </a:solidFill>
                        </a:rPr>
                        <a:t>PRD/Guangzhou</a:t>
                      </a:r>
                      <a:endParaRPr lang="en-US" sz="1400" b="1" dirty="0">
                        <a:solidFill>
                          <a:schemeClr val="tx1"/>
                        </a:solidFill>
                      </a:endParaRPr>
                    </a:p>
                  </a:txBody>
                  <a:tcPr anchor="ctr"/>
                </a:tc>
                <a:tc>
                  <a:txBody>
                    <a:bodyPr/>
                    <a:lstStyle/>
                    <a:p>
                      <a:pPr algn="ctr"/>
                      <a:r>
                        <a:rPr lang="en-US" sz="1400" b="1" dirty="0" smtClean="0">
                          <a:solidFill>
                            <a:schemeClr val="tx1"/>
                          </a:solidFill>
                        </a:rPr>
                        <a:t>15% ↓</a:t>
                      </a:r>
                      <a:endParaRPr lang="en-US" sz="1400" b="1" dirty="0">
                        <a:solidFill>
                          <a:schemeClr val="tx1"/>
                        </a:solidFill>
                      </a:endParaRPr>
                    </a:p>
                  </a:txBody>
                  <a:tcPr anchor="ctr"/>
                </a:tc>
              </a:tr>
              <a:tr h="358131">
                <a:tc>
                  <a:txBody>
                    <a:bodyPr/>
                    <a:lstStyle/>
                    <a:p>
                      <a:r>
                        <a:rPr lang="en-US" altLang="zh-CN" sz="1400" b="1" dirty="0" smtClean="0">
                          <a:solidFill>
                            <a:schemeClr val="tx1"/>
                          </a:solidFill>
                        </a:rPr>
                        <a:t>Beijing</a:t>
                      </a:r>
                      <a:endParaRPr lang="en-US" sz="1400" b="1" dirty="0">
                        <a:solidFill>
                          <a:schemeClr val="tx1"/>
                        </a:solidFill>
                      </a:endParaRPr>
                    </a:p>
                  </a:txBody>
                  <a:tcPr anchor="ctr">
                    <a:solidFill>
                      <a:srgbClr val="CBE0E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60 ug/m</a:t>
                      </a:r>
                      <a:r>
                        <a:rPr lang="en-US" sz="1400" b="1" baseline="30000" dirty="0" smtClean="0">
                          <a:solidFill>
                            <a:schemeClr val="tx1"/>
                          </a:solidFill>
                        </a:rPr>
                        <a:t>3</a:t>
                      </a:r>
                    </a:p>
                  </a:txBody>
                  <a:tcPr anchor="ctr">
                    <a:solidFill>
                      <a:srgbClr val="CBE0E1"/>
                    </a:solidFill>
                  </a:tcPr>
                </a:tc>
              </a:tr>
              <a:tr h="621032">
                <a:tc>
                  <a:txBody>
                    <a:bodyPr/>
                    <a:lstStyle/>
                    <a:p>
                      <a:r>
                        <a:rPr lang="en-US" altLang="zh-CN" sz="1400" b="1" dirty="0" smtClean="0">
                          <a:solidFill>
                            <a:schemeClr val="tx1"/>
                          </a:solidFill>
                        </a:rPr>
                        <a:t>Other major cities</a:t>
                      </a:r>
                    </a:p>
                    <a:p>
                      <a:r>
                        <a:rPr lang="en-US" sz="1400" b="1" dirty="0" smtClean="0">
                          <a:solidFill>
                            <a:schemeClr val="tx1"/>
                          </a:solidFill>
                        </a:rPr>
                        <a:t>(333 </a:t>
                      </a:r>
                      <a:r>
                        <a:rPr lang="zh-CN" altLang="en-US" sz="1400" b="1" dirty="0" smtClean="0">
                          <a:solidFill>
                            <a:schemeClr val="tx1"/>
                          </a:solidFill>
                        </a:rPr>
                        <a:t>个</a:t>
                      </a:r>
                      <a:r>
                        <a:rPr lang="en-US" sz="1400" b="1" dirty="0" smtClean="0">
                          <a:solidFill>
                            <a:schemeClr val="tx1"/>
                          </a:solidFill>
                        </a:rPr>
                        <a:t>)</a:t>
                      </a:r>
                      <a:endParaRPr lang="en-US" sz="1400" b="1" dirty="0">
                        <a:solidFill>
                          <a:schemeClr val="tx1"/>
                        </a:solidFill>
                      </a:endParaRPr>
                    </a:p>
                  </a:txBody>
                  <a:tcPr anchor="ctr"/>
                </a:tc>
                <a:tc>
                  <a:txBody>
                    <a:bodyPr/>
                    <a:lstStyle/>
                    <a:p>
                      <a:pPr algn="ctr"/>
                      <a:r>
                        <a:rPr lang="en-US" sz="1400" b="1" dirty="0" smtClean="0">
                          <a:solidFill>
                            <a:schemeClr val="tx1"/>
                          </a:solidFill>
                        </a:rPr>
                        <a:t>10% ↓ </a:t>
                      </a:r>
                    </a:p>
                    <a:p>
                      <a:pPr algn="ctr"/>
                      <a:r>
                        <a:rPr lang="en-US" sz="1400" b="1" dirty="0" smtClean="0">
                          <a:solidFill>
                            <a:schemeClr val="tx1"/>
                          </a:solidFill>
                        </a:rPr>
                        <a:t>(PM</a:t>
                      </a:r>
                      <a:r>
                        <a:rPr lang="en-US" sz="1400" b="1" baseline="-25000" dirty="0" smtClean="0">
                          <a:solidFill>
                            <a:schemeClr val="tx1"/>
                          </a:solidFill>
                        </a:rPr>
                        <a:t>10</a:t>
                      </a:r>
                      <a:r>
                        <a:rPr lang="en-US" sz="1400" b="1" dirty="0" smtClean="0">
                          <a:solidFill>
                            <a:schemeClr val="tx1"/>
                          </a:solidFill>
                        </a:rPr>
                        <a:t>)</a:t>
                      </a:r>
                    </a:p>
                  </a:txBody>
                  <a:tcPr anchor="ctr"/>
                </a:tc>
              </a:tr>
            </a:tbl>
          </a:graphicData>
        </a:graphic>
      </p:graphicFrame>
      <p:sp>
        <p:nvSpPr>
          <p:cNvPr id="29" name="Oval 9"/>
          <p:cNvSpPr>
            <a:spLocks noChangeArrowheads="1"/>
          </p:cNvSpPr>
          <p:nvPr/>
        </p:nvSpPr>
        <p:spPr bwMode="auto">
          <a:xfrm>
            <a:off x="71500" y="2817604"/>
            <a:ext cx="3205100" cy="590797"/>
          </a:xfrm>
          <a:prstGeom prst="ellipse">
            <a:avLst/>
          </a:prstGeom>
          <a:noFill/>
          <a:ln w="57150">
            <a:solidFill>
              <a:schemeClr val="accent6"/>
            </a:solidFill>
            <a:round/>
            <a:headEnd/>
            <a:tailEnd/>
          </a:ln>
        </p:spPr>
        <p:txBody>
          <a:bodyPr wrap="none" anchor="ctr"/>
          <a:lstStyle/>
          <a:p>
            <a:pPr algn="l"/>
            <a:endParaRPr lang="en-US">
              <a:solidFill>
                <a:prstClr val="black"/>
              </a:solidFill>
              <a:latin typeface="Calibri"/>
            </a:endParaRPr>
          </a:p>
        </p:txBody>
      </p:sp>
      <p:pic>
        <p:nvPicPr>
          <p:cNvPr id="15" name="Picture 2"/>
          <p:cNvPicPr>
            <a:picLocks noChangeAspect="1" noChangeArrowheads="1"/>
          </p:cNvPicPr>
          <p:nvPr/>
        </p:nvPicPr>
        <p:blipFill>
          <a:blip r:embed="rId4" cstate="print"/>
          <a:srcRect b="6478"/>
          <a:stretch>
            <a:fillRect/>
          </a:stretch>
        </p:blipFill>
        <p:spPr bwMode="auto">
          <a:xfrm>
            <a:off x="6067745" y="1397791"/>
            <a:ext cx="2664887" cy="19738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6" name="对角圆角矩形 15"/>
          <p:cNvSpPr/>
          <p:nvPr/>
        </p:nvSpPr>
        <p:spPr>
          <a:xfrm>
            <a:off x="6106558" y="3391887"/>
            <a:ext cx="2656442" cy="340876"/>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0" fontAlgn="auto" hangingPunct="0">
              <a:spcBef>
                <a:spcPts val="0"/>
              </a:spcBef>
              <a:spcAft>
                <a:spcPts val="0"/>
              </a:spcAft>
            </a:pPr>
            <a:endParaRPr kumimoji="1" lang="zh-CN" altLang="en-US" sz="2400" b="1">
              <a:noFill/>
              <a:latin typeface="Times New Roman" pitchFamily="18" charset="0"/>
              <a:cs typeface="Times New Roman" pitchFamily="18" charset="0"/>
            </a:endParaRPr>
          </a:p>
        </p:txBody>
      </p:sp>
      <p:sp>
        <p:nvSpPr>
          <p:cNvPr id="19" name="矩形 18"/>
          <p:cNvSpPr/>
          <p:nvPr/>
        </p:nvSpPr>
        <p:spPr>
          <a:xfrm>
            <a:off x="6189302" y="3037060"/>
            <a:ext cx="1467068" cy="369332"/>
          </a:xfrm>
          <a:prstGeom prst="rect">
            <a:avLst/>
          </a:prstGeom>
        </p:spPr>
        <p:style>
          <a:lnRef idx="1">
            <a:schemeClr val="accent5"/>
          </a:lnRef>
          <a:fillRef idx="2">
            <a:schemeClr val="accent5"/>
          </a:fillRef>
          <a:effectRef idx="1">
            <a:schemeClr val="accent5"/>
          </a:effectRef>
          <a:fontRef idx="minor">
            <a:schemeClr val="dk1"/>
          </a:fontRef>
        </p:style>
        <p:txBody>
          <a:bodyPr wrap="none" lIns="91440" tIns="45720" rIns="91440" bIns="45720">
            <a:spAutoFit/>
            <a:scene3d>
              <a:camera prst="orthographicFront"/>
              <a:lightRig rig="glow" dir="tl">
                <a:rot lat="0" lon="0" rev="5400000"/>
              </a:lightRig>
            </a:scene3d>
            <a:sp3d contourW="12700">
              <a:contourClr>
                <a:schemeClr val="accent6">
                  <a:shade val="73000"/>
                </a:schemeClr>
              </a:contourClr>
            </a:sp3d>
          </a:bodyPr>
          <a:lstStyle/>
          <a:p>
            <a:pPr algn="l" eaLnBrk="0" fontAlgn="auto" hangingPunct="0">
              <a:spcBef>
                <a:spcPts val="0"/>
              </a:spcBef>
              <a:spcAft>
                <a:spcPts val="0"/>
              </a:spcAft>
            </a:pPr>
            <a:r>
              <a:rPr kumimoji="1" lang="en-US" altLang="zh-CN" b="1" i="1" dirty="0" smtClean="0">
                <a:ln w="11430">
                  <a:noFill/>
                </a:ln>
                <a:solidFill>
                  <a:srgbClr val="C00000"/>
                </a:solidFill>
              </a:rPr>
              <a:t>RSM/CMAQ</a:t>
            </a:r>
            <a:endParaRPr kumimoji="1" lang="zh-CN" altLang="en-US" b="1" i="1" dirty="0">
              <a:ln w="11430">
                <a:noFill/>
              </a:ln>
              <a:solidFill>
                <a:srgbClr val="C00000"/>
              </a:solidFill>
            </a:endParaRPr>
          </a:p>
        </p:txBody>
      </p:sp>
      <p:sp>
        <p:nvSpPr>
          <p:cNvPr id="20" name="TextBox 19"/>
          <p:cNvSpPr txBox="1"/>
          <p:nvPr/>
        </p:nvSpPr>
        <p:spPr>
          <a:xfrm>
            <a:off x="6040731" y="3426023"/>
            <a:ext cx="2950869" cy="307777"/>
          </a:xfrm>
          <a:prstGeom prst="rect">
            <a:avLst/>
          </a:prstGeom>
          <a:noFill/>
          <a:ln w="3175">
            <a:noFill/>
          </a:ln>
        </p:spPr>
        <p:txBody>
          <a:bodyPr wrap="square" rtlCol="0">
            <a:spAutoFit/>
          </a:bodyPr>
          <a:lstStyle>
            <a:defPPr>
              <a:defRPr lang="en-US"/>
            </a:defPPr>
            <a:lvl1pPr fontAlgn="auto">
              <a:spcBef>
                <a:spcPts val="0"/>
              </a:spcBef>
              <a:spcAft>
                <a:spcPts val="0"/>
              </a:spcAft>
              <a:defRPr sz="1500" i="1">
                <a:solidFill>
                  <a:prstClr val="black"/>
                </a:solidFill>
                <a:cs typeface="Times New Roman" pitchFamily="18" charset="0"/>
              </a:defRPr>
            </a:lvl1pPr>
          </a:lstStyle>
          <a:p>
            <a:pPr algn="l" eaLnBrk="0" hangingPunct="0"/>
            <a:r>
              <a:rPr kumimoji="1" lang="en-US" altLang="zh-CN" sz="1400" b="1" i="0" dirty="0" smtClean="0">
                <a:latin typeface="Times New Roman" pitchFamily="18" charset="0"/>
              </a:rPr>
              <a:t>AQ Response to Emission Control</a:t>
            </a:r>
            <a:endParaRPr kumimoji="1" lang="zh-CN" altLang="en-US" sz="1400" b="1" i="0" dirty="0">
              <a:latin typeface="Times New Roman" pitchFamily="18" charset="0"/>
            </a:endParaRPr>
          </a:p>
        </p:txBody>
      </p:sp>
      <p:sp>
        <p:nvSpPr>
          <p:cNvPr id="23" name="对角圆角矩形 22"/>
          <p:cNvSpPr/>
          <p:nvPr/>
        </p:nvSpPr>
        <p:spPr>
          <a:xfrm>
            <a:off x="4868416" y="6308522"/>
            <a:ext cx="2446784" cy="310098"/>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0" fontAlgn="auto" hangingPunct="0">
              <a:spcBef>
                <a:spcPts val="0"/>
              </a:spcBef>
              <a:spcAft>
                <a:spcPts val="0"/>
              </a:spcAft>
            </a:pPr>
            <a:endParaRPr kumimoji="1" lang="zh-CN" altLang="en-US" sz="2400" b="1">
              <a:solidFill>
                <a:srgbClr val="F79646">
                  <a:lumMod val="75000"/>
                </a:srgbClr>
              </a:solidFill>
              <a:latin typeface="Times New Roman" pitchFamily="18" charset="0"/>
              <a:cs typeface="Times New Roman" pitchFamily="18" charset="0"/>
            </a:endParaRPr>
          </a:p>
        </p:txBody>
      </p:sp>
      <p:sp>
        <p:nvSpPr>
          <p:cNvPr id="24" name="矩形 23"/>
          <p:cNvSpPr/>
          <p:nvPr/>
        </p:nvSpPr>
        <p:spPr>
          <a:xfrm>
            <a:off x="4868416" y="5917704"/>
            <a:ext cx="1531188" cy="369332"/>
          </a:xfrm>
          <a:prstGeom prst="rect">
            <a:avLst/>
          </a:prstGeom>
        </p:spPr>
        <p:style>
          <a:lnRef idx="1">
            <a:schemeClr val="accent5"/>
          </a:lnRef>
          <a:fillRef idx="2">
            <a:schemeClr val="accent5"/>
          </a:fillRef>
          <a:effectRef idx="1">
            <a:schemeClr val="accent5"/>
          </a:effectRef>
          <a:fontRef idx="minor">
            <a:schemeClr val="dk1"/>
          </a:fontRef>
        </p:style>
        <p:txBody>
          <a:bodyPr wrap="none" lIns="91440" tIns="45720" rIns="91440" bIns="45720">
            <a:spAutoFit/>
            <a:scene3d>
              <a:camera prst="orthographicFront"/>
              <a:lightRig rig="glow" dir="tl">
                <a:rot lat="0" lon="0" rev="5400000"/>
              </a:lightRig>
            </a:scene3d>
            <a:sp3d contourW="12700">
              <a:contourClr>
                <a:schemeClr val="accent6">
                  <a:shade val="73000"/>
                </a:schemeClr>
              </a:contourClr>
            </a:sp3d>
          </a:bodyPr>
          <a:lstStyle/>
          <a:p>
            <a:pPr algn="l" eaLnBrk="0" fontAlgn="auto" hangingPunct="0">
              <a:spcBef>
                <a:spcPts val="0"/>
              </a:spcBef>
              <a:spcAft>
                <a:spcPts val="0"/>
              </a:spcAft>
            </a:pPr>
            <a:r>
              <a:rPr kumimoji="1" lang="en-US" altLang="zh-CN" b="1" i="1" dirty="0">
                <a:ln w="11430">
                  <a:noFill/>
                </a:ln>
                <a:solidFill>
                  <a:srgbClr val="C00000"/>
                </a:solidFill>
              </a:rPr>
              <a:t>BenMAP-CE</a:t>
            </a:r>
            <a:endParaRPr kumimoji="1" lang="zh-CN" altLang="en-US" b="1" i="1" dirty="0">
              <a:ln w="11430">
                <a:noFill/>
              </a:ln>
              <a:solidFill>
                <a:srgbClr val="C00000"/>
              </a:solidFill>
            </a:endParaRPr>
          </a:p>
        </p:txBody>
      </p:sp>
      <p:sp>
        <p:nvSpPr>
          <p:cNvPr id="25" name="TextBox 24"/>
          <p:cNvSpPr txBox="1"/>
          <p:nvPr/>
        </p:nvSpPr>
        <p:spPr>
          <a:xfrm>
            <a:off x="4893597" y="6321623"/>
            <a:ext cx="2572043" cy="307777"/>
          </a:xfrm>
          <a:prstGeom prst="rect">
            <a:avLst/>
          </a:prstGeom>
          <a:noFill/>
          <a:ln w="3175">
            <a:noFill/>
          </a:ln>
        </p:spPr>
        <p:txBody>
          <a:bodyPr wrap="square" rtlCol="0">
            <a:spAutoFit/>
          </a:bodyPr>
          <a:lstStyle/>
          <a:p>
            <a:pPr algn="l" eaLnBrk="0" fontAlgn="auto" hangingPunct="0">
              <a:spcBef>
                <a:spcPts val="0"/>
              </a:spcBef>
              <a:spcAft>
                <a:spcPts val="0"/>
              </a:spcAft>
            </a:pPr>
            <a:r>
              <a:rPr kumimoji="1" lang="en-US" altLang="zh-CN" sz="1400" b="1" dirty="0" smtClean="0">
                <a:solidFill>
                  <a:prstClr val="black"/>
                </a:solidFill>
                <a:latin typeface="Times New Roman" panose="02020603050405020304" pitchFamily="18" charset="0"/>
                <a:cs typeface="Times New Roman" panose="02020603050405020304" pitchFamily="18" charset="0"/>
              </a:rPr>
              <a:t>Health and Economic Benefits</a:t>
            </a:r>
            <a:endParaRPr kumimoji="1"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233236" y="6477000"/>
            <a:ext cx="4205831" cy="307777"/>
          </a:xfrm>
          <a:prstGeom prst="rect">
            <a:avLst/>
          </a:prstGeom>
        </p:spPr>
        <p:txBody>
          <a:bodyPr wrap="none">
            <a:spAutoFit/>
          </a:bodyPr>
          <a:lstStyle/>
          <a:p>
            <a:r>
              <a:rPr lang="en-US" altLang="zh-CN" sz="1400" b="1" i="1" dirty="0" smtClean="0">
                <a:solidFill>
                  <a:srgbClr val="080808"/>
                </a:solidFill>
                <a:cs typeface="Times New Roman" panose="02020603050405020304" pitchFamily="18" charset="0"/>
              </a:rPr>
              <a:t>(PI: Prof. Shuxiao WANG, Tsinghua Univ., 2015)</a:t>
            </a:r>
            <a:endParaRPr lang="en-US" sz="1400" i="1" dirty="0">
              <a:solidFill>
                <a:srgbClr val="080808"/>
              </a:solidFill>
            </a:endParaRPr>
          </a:p>
        </p:txBody>
      </p:sp>
      <p:pic>
        <p:nvPicPr>
          <p:cNvPr id="28" name="Picture 1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267652" y="3707350"/>
            <a:ext cx="1912860" cy="208385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30" name="对角圆角矩形 22"/>
          <p:cNvSpPr/>
          <p:nvPr/>
        </p:nvSpPr>
        <p:spPr>
          <a:xfrm>
            <a:off x="7267652" y="5692444"/>
            <a:ext cx="2104022" cy="310098"/>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0" fontAlgn="auto" hangingPunct="0">
              <a:spcBef>
                <a:spcPts val="0"/>
              </a:spcBef>
              <a:spcAft>
                <a:spcPts val="0"/>
              </a:spcAft>
            </a:pPr>
            <a:endParaRPr kumimoji="1" lang="zh-CN" altLang="en-US" sz="2400" b="1">
              <a:solidFill>
                <a:srgbClr val="F79646">
                  <a:lumMod val="75000"/>
                </a:srgbClr>
              </a:solidFill>
              <a:latin typeface="Times New Roman" pitchFamily="18" charset="0"/>
              <a:cs typeface="Times New Roman" pitchFamily="18" charset="0"/>
            </a:endParaRPr>
          </a:p>
        </p:txBody>
      </p:sp>
      <p:sp>
        <p:nvSpPr>
          <p:cNvPr id="31" name="TextBox 30"/>
          <p:cNvSpPr txBox="1"/>
          <p:nvPr/>
        </p:nvSpPr>
        <p:spPr>
          <a:xfrm>
            <a:off x="6781800" y="5712023"/>
            <a:ext cx="2850314" cy="307777"/>
          </a:xfrm>
          <a:prstGeom prst="rect">
            <a:avLst/>
          </a:prstGeom>
          <a:noFill/>
          <a:ln w="3175">
            <a:noFill/>
          </a:ln>
        </p:spPr>
        <p:txBody>
          <a:bodyPr wrap="square" rtlCol="0">
            <a:spAutoFit/>
          </a:bodyPr>
          <a:lstStyle>
            <a:defPPr>
              <a:defRPr lang="en-US"/>
            </a:defPPr>
            <a:lvl1pPr fontAlgn="auto">
              <a:spcBef>
                <a:spcPts val="0"/>
              </a:spcBef>
              <a:spcAft>
                <a:spcPts val="0"/>
              </a:spcAft>
              <a:defRPr sz="1500" i="1">
                <a:solidFill>
                  <a:prstClr val="black"/>
                </a:solidFill>
                <a:cs typeface="Times New Roman" pitchFamily="18" charset="0"/>
              </a:defRPr>
            </a:lvl1pPr>
          </a:lstStyle>
          <a:p>
            <a:pPr eaLnBrk="0" hangingPunct="0"/>
            <a:r>
              <a:rPr kumimoji="1" lang="en-US" altLang="zh-CN" sz="1400" b="1" i="0" dirty="0" smtClean="0">
                <a:latin typeface="Times New Roman" pitchFamily="18" charset="0"/>
              </a:rPr>
              <a:t>AQ Attainment</a:t>
            </a:r>
            <a:endParaRPr kumimoji="1" lang="zh-CN" altLang="en-US" sz="1400" b="1" i="0" dirty="0">
              <a:latin typeface="Times New Roman" pitchFamily="18" charset="0"/>
            </a:endParaRPr>
          </a:p>
        </p:txBody>
      </p:sp>
      <p:sp>
        <p:nvSpPr>
          <p:cNvPr id="32" name="矩形 23"/>
          <p:cNvSpPr/>
          <p:nvPr/>
        </p:nvSpPr>
        <p:spPr>
          <a:xfrm>
            <a:off x="7267652" y="5301626"/>
            <a:ext cx="1206356" cy="369332"/>
          </a:xfrm>
          <a:prstGeom prst="rect">
            <a:avLst/>
          </a:prstGeom>
        </p:spPr>
        <p:style>
          <a:lnRef idx="1">
            <a:schemeClr val="accent5"/>
          </a:lnRef>
          <a:fillRef idx="2">
            <a:schemeClr val="accent5"/>
          </a:fillRef>
          <a:effectRef idx="1">
            <a:schemeClr val="accent5"/>
          </a:effectRef>
          <a:fontRef idx="minor">
            <a:schemeClr val="dk1"/>
          </a:fontRef>
        </p:style>
        <p:txBody>
          <a:bodyPr wrap="none" lIns="91440" tIns="45720" rIns="91440" bIns="45720">
            <a:spAutoFit/>
            <a:scene3d>
              <a:camera prst="orthographicFront"/>
              <a:lightRig rig="glow" dir="tl">
                <a:rot lat="0" lon="0" rev="5400000"/>
              </a:lightRig>
            </a:scene3d>
            <a:sp3d contourW="12700">
              <a:contourClr>
                <a:schemeClr val="accent6">
                  <a:shade val="73000"/>
                </a:schemeClr>
              </a:contourClr>
            </a:sp3d>
          </a:bodyPr>
          <a:lstStyle/>
          <a:p>
            <a:pPr algn="l" eaLnBrk="0" fontAlgn="auto" hangingPunct="0">
              <a:spcBef>
                <a:spcPts val="0"/>
              </a:spcBef>
              <a:spcAft>
                <a:spcPts val="0"/>
              </a:spcAft>
            </a:pPr>
            <a:r>
              <a:rPr kumimoji="1" lang="en-US" altLang="zh-CN" b="1" i="1" dirty="0" smtClean="0">
                <a:ln w="11430">
                  <a:noFill/>
                </a:ln>
                <a:solidFill>
                  <a:srgbClr val="C00000"/>
                </a:solidFill>
              </a:rPr>
              <a:t>SMAT-CE</a:t>
            </a:r>
            <a:endParaRPr kumimoji="1" lang="zh-CN" altLang="en-US" b="1" i="1" dirty="0">
              <a:ln w="11430">
                <a:noFill/>
              </a:ln>
              <a:solidFill>
                <a:srgbClr val="C00000"/>
              </a:solidFill>
            </a:endParaRPr>
          </a:p>
        </p:txBody>
      </p:sp>
      <p:sp>
        <p:nvSpPr>
          <p:cNvPr id="33" name="右弧形箭头 5"/>
          <p:cNvSpPr/>
          <p:nvPr/>
        </p:nvSpPr>
        <p:spPr bwMode="auto">
          <a:xfrm rot="14032713" flipV="1">
            <a:off x="6353913" y="3969883"/>
            <a:ext cx="660431" cy="891863"/>
          </a:xfrm>
          <a:prstGeom prst="curvedLeftArrow">
            <a:avLst/>
          </a:prstGeom>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7" name="Rectangle 6"/>
          <p:cNvSpPr/>
          <p:nvPr/>
        </p:nvSpPr>
        <p:spPr>
          <a:xfrm>
            <a:off x="76200" y="4800600"/>
            <a:ext cx="3854360" cy="1261884"/>
          </a:xfrm>
          <a:prstGeom prst="rect">
            <a:avLst/>
          </a:prstGeom>
          <a:ln w="28575">
            <a:solidFill>
              <a:schemeClr val="tx1"/>
            </a:solidFill>
          </a:ln>
        </p:spPr>
        <p:txBody>
          <a:bodyPr wrap="square">
            <a:spAutoFit/>
          </a:bodyPr>
          <a:lstStyle/>
          <a:p>
            <a:pPr algn="l"/>
            <a:r>
              <a:rPr lang="en-US" altLang="zh-CN" sz="2400" b="1" dirty="0" smtClean="0">
                <a:solidFill>
                  <a:srgbClr val="0000FF"/>
                </a:solidFill>
              </a:rPr>
              <a:t>AQ Attainment in YRD:</a:t>
            </a:r>
          </a:p>
          <a:p>
            <a:pPr algn="l"/>
            <a:r>
              <a:rPr lang="en-US" sz="2400" b="1" dirty="0" smtClean="0">
                <a:solidFill>
                  <a:srgbClr val="FF0000"/>
                </a:solidFill>
              </a:rPr>
              <a:t>   </a:t>
            </a:r>
            <a:r>
              <a:rPr lang="en-US" sz="2400" b="1" u="sng" dirty="0" smtClean="0">
                <a:solidFill>
                  <a:srgbClr val="FF0000"/>
                </a:solidFill>
              </a:rPr>
              <a:t>2017</a:t>
            </a:r>
            <a:r>
              <a:rPr lang="en-US" sz="2400" b="1" dirty="0" smtClean="0">
                <a:solidFill>
                  <a:srgbClr val="FF0000"/>
                </a:solidFill>
              </a:rPr>
              <a:t>: PM2.5  20% </a:t>
            </a:r>
            <a:r>
              <a:rPr lang="en-US" sz="2800" b="1" dirty="0" smtClean="0">
                <a:solidFill>
                  <a:srgbClr val="FF0000"/>
                </a:solidFill>
                <a:effectLst>
                  <a:outerShdw blurRad="38100" dist="38100" dir="2700000" algn="tl">
                    <a:srgbClr val="000000">
                      <a:alpha val="43137"/>
                    </a:srgbClr>
                  </a:outerShdw>
                </a:effectLst>
              </a:rPr>
              <a:t>↓</a:t>
            </a:r>
            <a:endParaRPr lang="en-US" sz="2400" b="1" dirty="0" smtClean="0">
              <a:solidFill>
                <a:srgbClr val="FF0000"/>
              </a:solidFill>
              <a:effectLst>
                <a:outerShdw blurRad="38100" dist="38100" dir="2700000" algn="tl">
                  <a:srgbClr val="000000">
                    <a:alpha val="43137"/>
                  </a:srgbClr>
                </a:outerShdw>
              </a:effectLst>
            </a:endParaRPr>
          </a:p>
          <a:p>
            <a:pPr algn="l"/>
            <a:r>
              <a:rPr lang="en-US" sz="2400" b="1" dirty="0" smtClean="0">
                <a:solidFill>
                  <a:srgbClr val="FF0000"/>
                </a:solidFill>
              </a:rPr>
              <a:t>   </a:t>
            </a:r>
            <a:r>
              <a:rPr lang="en-US" sz="2400" b="1" u="sng" dirty="0" smtClean="0">
                <a:solidFill>
                  <a:srgbClr val="FF0000"/>
                </a:solidFill>
              </a:rPr>
              <a:t>2030</a:t>
            </a:r>
            <a:r>
              <a:rPr lang="en-US" sz="2400" b="1" dirty="0" smtClean="0">
                <a:solidFill>
                  <a:srgbClr val="FF0000"/>
                </a:solidFill>
              </a:rPr>
              <a:t>: </a:t>
            </a:r>
            <a:r>
              <a:rPr lang="en-US" sz="2000" b="1" dirty="0" smtClean="0">
                <a:solidFill>
                  <a:srgbClr val="FF0000"/>
                </a:solidFill>
              </a:rPr>
              <a:t>Attain China NAAQS </a:t>
            </a:r>
            <a:endParaRPr lang="en-US" sz="2000" dirty="0">
              <a:solidFill>
                <a:srgbClr val="FF0000"/>
              </a:solidFill>
            </a:endParaRPr>
          </a:p>
        </p:txBody>
      </p:sp>
      <p:pic>
        <p:nvPicPr>
          <p:cNvPr id="34" name="Picture 33"/>
          <p:cNvPicPr>
            <a:picLocks noChangeAspect="1"/>
          </p:cNvPicPr>
          <p:nvPr/>
        </p:nvPicPr>
        <p:blipFill>
          <a:blip r:embed="rId6" cstate="print"/>
          <a:stretch>
            <a:fillRect/>
          </a:stretch>
        </p:blipFill>
        <p:spPr>
          <a:xfrm>
            <a:off x="3418207" y="965420"/>
            <a:ext cx="2622524" cy="1660932"/>
          </a:xfrm>
          <a:prstGeom prst="rect">
            <a:avLst/>
          </a:prstGeom>
          <a:scene3d>
            <a:camera prst="perspectiveRight"/>
            <a:lightRig rig="threePt" dir="t"/>
          </a:scene3d>
        </p:spPr>
      </p:pic>
      <p:sp>
        <p:nvSpPr>
          <p:cNvPr id="35" name="右弧形箭头 5"/>
          <p:cNvSpPr/>
          <p:nvPr/>
        </p:nvSpPr>
        <p:spPr bwMode="auto">
          <a:xfrm rot="20207988" flipH="1">
            <a:off x="5338226" y="2234310"/>
            <a:ext cx="690201" cy="871589"/>
          </a:xfrm>
          <a:prstGeom prst="curvedLeftArrow">
            <a:avLst/>
          </a:prstGeom>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36" name="对角圆角矩形 34"/>
          <p:cNvSpPr/>
          <p:nvPr/>
        </p:nvSpPr>
        <p:spPr>
          <a:xfrm>
            <a:off x="3429000" y="2926379"/>
            <a:ext cx="2114056" cy="327081"/>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srgbClr val="F79646">
                  <a:lumMod val="75000"/>
                </a:srgbClr>
              </a:solidFill>
            </a:endParaRPr>
          </a:p>
        </p:txBody>
      </p:sp>
      <p:sp>
        <p:nvSpPr>
          <p:cNvPr id="37" name="TextBox 36"/>
          <p:cNvSpPr txBox="1"/>
          <p:nvPr/>
        </p:nvSpPr>
        <p:spPr>
          <a:xfrm>
            <a:off x="3388896" y="2984212"/>
            <a:ext cx="2581223" cy="292388"/>
          </a:xfrm>
          <a:prstGeom prst="rect">
            <a:avLst/>
          </a:prstGeom>
          <a:noFill/>
          <a:ln w="3175">
            <a:noFill/>
          </a:ln>
        </p:spPr>
        <p:txBody>
          <a:bodyPr wrap="square" rtlCol="0">
            <a:spAutoFit/>
          </a:bodyPr>
          <a:lstStyle>
            <a:defPPr>
              <a:defRPr lang="zh-CN"/>
            </a:defPPr>
            <a:lvl1pPr algn="r">
              <a:defRPr sz="1200" b="1" i="1">
                <a:solidFill>
                  <a:schemeClr val="accent3">
                    <a:lumMod val="75000"/>
                  </a:schemeClr>
                </a:solidFill>
                <a:latin typeface="Arial" pitchFamily="34" charset="0"/>
              </a:defRPr>
            </a:lvl1pPr>
          </a:lstStyle>
          <a:p>
            <a:pPr algn="l" fontAlgn="auto">
              <a:spcBef>
                <a:spcPts val="0"/>
              </a:spcBef>
              <a:spcAft>
                <a:spcPts val="0"/>
              </a:spcAft>
            </a:pPr>
            <a:r>
              <a:rPr lang="en-US" altLang="zh-CN" sz="1300" dirty="0" smtClean="0">
                <a:solidFill>
                  <a:prstClr val="black"/>
                </a:solidFill>
              </a:rPr>
              <a:t>Emissions Control &amp; Cost</a:t>
            </a:r>
            <a:endParaRPr lang="zh-CN" altLang="en-US" sz="1300" dirty="0">
              <a:solidFill>
                <a:prstClr val="black"/>
              </a:solidFill>
            </a:endParaRPr>
          </a:p>
        </p:txBody>
      </p:sp>
      <p:sp>
        <p:nvSpPr>
          <p:cNvPr id="38" name="矩形 32"/>
          <p:cNvSpPr/>
          <p:nvPr/>
        </p:nvSpPr>
        <p:spPr>
          <a:xfrm>
            <a:off x="3482143" y="2526268"/>
            <a:ext cx="1190162" cy="369332"/>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pPr>
            <a:r>
              <a:rPr lang="en-US" altLang="zh-CN" b="1" i="1" dirty="0" err="1" smtClean="0">
                <a:ln w="11430"/>
                <a:solidFill>
                  <a:srgbClr val="FF0000"/>
                </a:solidFill>
                <a:effectLst>
                  <a:outerShdw blurRad="80000" dist="40000" dir="5040000" algn="tl">
                    <a:srgbClr val="000000">
                      <a:alpha val="30000"/>
                    </a:srgbClr>
                  </a:outerShdw>
                </a:effectLst>
              </a:rPr>
              <a:t>CoST</a:t>
            </a:r>
            <a:r>
              <a:rPr lang="en-US" altLang="zh-CN" b="1" i="1" dirty="0" smtClean="0">
                <a:ln w="11430"/>
                <a:solidFill>
                  <a:srgbClr val="FF0000"/>
                </a:solidFill>
                <a:effectLst>
                  <a:outerShdw blurRad="80000" dist="40000" dir="5040000" algn="tl">
                    <a:srgbClr val="000000">
                      <a:alpha val="30000"/>
                    </a:srgbClr>
                  </a:outerShdw>
                </a:effectLst>
              </a:rPr>
              <a:t>-CE</a:t>
            </a:r>
            <a:endParaRPr lang="zh-CN" altLang="en-US" b="1" i="1" dirty="0">
              <a:ln w="11430"/>
              <a:solidFill>
                <a:srgbClr val="FF0000"/>
              </a:solidFill>
              <a:effectLst>
                <a:outerShdw blurRad="80000" dist="40000" dir="5040000" algn="tl">
                  <a:srgbClr val="000000">
                    <a:alpha val="30000"/>
                  </a:srgbClr>
                </a:outerShdw>
              </a:effectLst>
            </a:endParaRPr>
          </a:p>
        </p:txBody>
      </p:sp>
      <p:sp>
        <p:nvSpPr>
          <p:cNvPr id="6" name="右弧形箭头 5"/>
          <p:cNvSpPr/>
          <p:nvPr/>
        </p:nvSpPr>
        <p:spPr bwMode="auto">
          <a:xfrm rot="20223365">
            <a:off x="8550551" y="2969112"/>
            <a:ext cx="586134" cy="1029792"/>
          </a:xfrm>
          <a:prstGeom prst="curvedLeftArrow">
            <a:avLst/>
          </a:prstGeom>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Tree>
    <p:extLst>
      <p:ext uri="{BB962C8B-B14F-4D97-AF65-F5344CB8AC3E}">
        <p14:creationId xmlns:p14="http://schemas.microsoft.com/office/powerpoint/2010/main" xmlns="" val="151098335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3" presetClass="entr" presetSubtype="1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linds(horizontal)">
                                      <p:cBhvr>
                                        <p:cTn id="17" dur="500"/>
                                        <p:tgtEl>
                                          <p:spTgt spid="38"/>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linds(horizontal)">
                                      <p:cBhvr>
                                        <p:cTn id="21" dur="500"/>
                                        <p:tgtEl>
                                          <p:spTgt spid="3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linds(horizont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par>
                          <p:cTn id="30" fill="hold">
                            <p:stCondLst>
                              <p:cond delay="500"/>
                            </p:stCondLst>
                            <p:childTnLst>
                              <p:par>
                                <p:cTn id="31" presetID="3" presetClass="entr" presetSubtype="1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linds(horizontal)">
                                      <p:cBhvr>
                                        <p:cTn id="33" dur="500"/>
                                        <p:tgtEl>
                                          <p:spTgt spid="15"/>
                                        </p:tgtEl>
                                      </p:cBhvr>
                                    </p:animEffect>
                                  </p:childTnLst>
                                </p:cTn>
                              </p:par>
                              <p:par>
                                <p:cTn id="34" presetID="3" presetClass="entr" presetSubtype="10" fill="hold" grpId="0" nodeType="withEffect">
                                  <p:stCondLst>
                                    <p:cond delay="500"/>
                                  </p:stCondLst>
                                  <p:childTnLst>
                                    <p:set>
                                      <p:cBhvr>
                                        <p:cTn id="35" dur="1" fill="hold">
                                          <p:stCondLst>
                                            <p:cond delay="0"/>
                                          </p:stCondLst>
                                        </p:cTn>
                                        <p:tgtEl>
                                          <p:spTgt spid="19"/>
                                        </p:tgtEl>
                                        <p:attrNameLst>
                                          <p:attrName>style.visibility</p:attrName>
                                        </p:attrNameLst>
                                      </p:cBhvr>
                                      <p:to>
                                        <p:strVal val="visible"/>
                                      </p:to>
                                    </p:set>
                                    <p:animEffect transition="in" filter="blinds(horizontal)">
                                      <p:cBhvr>
                                        <p:cTn id="36" dur="500"/>
                                        <p:tgtEl>
                                          <p:spTgt spid="19"/>
                                        </p:tgtEl>
                                      </p:cBhvr>
                                    </p:animEffect>
                                  </p:childTnLst>
                                </p:cTn>
                              </p:par>
                              <p:par>
                                <p:cTn id="37" presetID="3" presetClass="entr" presetSubtype="10" fill="hold" grpId="0" nodeType="withEffect">
                                  <p:stCondLst>
                                    <p:cond delay="500"/>
                                  </p:stCondLst>
                                  <p:childTnLst>
                                    <p:set>
                                      <p:cBhvr>
                                        <p:cTn id="38" dur="1" fill="hold">
                                          <p:stCondLst>
                                            <p:cond delay="0"/>
                                          </p:stCondLst>
                                        </p:cTn>
                                        <p:tgtEl>
                                          <p:spTgt spid="20"/>
                                        </p:tgtEl>
                                        <p:attrNameLst>
                                          <p:attrName>style.visibility</p:attrName>
                                        </p:attrNameLst>
                                      </p:cBhvr>
                                      <p:to>
                                        <p:strVal val="visible"/>
                                      </p:to>
                                    </p:set>
                                    <p:animEffect transition="in" filter="blinds(horizontal)">
                                      <p:cBhvr>
                                        <p:cTn id="39" dur="500"/>
                                        <p:tgtEl>
                                          <p:spTgt spid="20"/>
                                        </p:tgtEl>
                                      </p:cBhvr>
                                    </p:animEffect>
                                  </p:childTnLst>
                                </p:cTn>
                              </p:par>
                              <p:par>
                                <p:cTn id="40" presetID="3" presetClass="entr" presetSubtype="10" fill="hold" grpId="0" nodeType="withEffect">
                                  <p:stCondLst>
                                    <p:cond delay="500"/>
                                  </p:stCondLst>
                                  <p:childTnLst>
                                    <p:set>
                                      <p:cBhvr>
                                        <p:cTn id="41" dur="1" fill="hold">
                                          <p:stCondLst>
                                            <p:cond delay="0"/>
                                          </p:stCondLst>
                                        </p:cTn>
                                        <p:tgtEl>
                                          <p:spTgt spid="16"/>
                                        </p:tgtEl>
                                        <p:attrNameLst>
                                          <p:attrName>style.visibility</p:attrName>
                                        </p:attrNameLst>
                                      </p:cBhvr>
                                      <p:to>
                                        <p:strVal val="visible"/>
                                      </p:to>
                                    </p:set>
                                    <p:animEffect transition="in" filter="blinds(horizont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3" presetClass="entr" presetSubtype="10" fill="hold" grpId="0" nodeType="withEffect">
                                  <p:stCondLst>
                                    <p:cond delay="500"/>
                                  </p:stCondLst>
                                  <p:childTnLst>
                                    <p:set>
                                      <p:cBhvr>
                                        <p:cTn id="53" dur="1" fill="hold">
                                          <p:stCondLst>
                                            <p:cond delay="0"/>
                                          </p:stCondLst>
                                        </p:cTn>
                                        <p:tgtEl>
                                          <p:spTgt spid="31"/>
                                        </p:tgtEl>
                                        <p:attrNameLst>
                                          <p:attrName>style.visibility</p:attrName>
                                        </p:attrNameLst>
                                      </p:cBhvr>
                                      <p:to>
                                        <p:strVal val="visible"/>
                                      </p:to>
                                    </p:set>
                                    <p:animEffect transition="in" filter="blinds(horizontal)">
                                      <p:cBhvr>
                                        <p:cTn id="54" dur="500"/>
                                        <p:tgtEl>
                                          <p:spTgt spid="31"/>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linds(horizontal)">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left)">
                                      <p:cBhvr>
                                        <p:cTn id="62" dur="500"/>
                                        <p:tgtEl>
                                          <p:spTgt spid="33"/>
                                        </p:tgtEl>
                                      </p:cBhvr>
                                    </p:animEffect>
                                  </p:childTnLst>
                                </p:cTn>
                              </p:par>
                            </p:childTnLst>
                          </p:cTn>
                        </p:par>
                        <p:par>
                          <p:cTn id="63" fill="hold">
                            <p:stCondLst>
                              <p:cond delay="500"/>
                            </p:stCondLst>
                            <p:childTnLst>
                              <p:par>
                                <p:cTn id="64" presetID="3" presetClass="entr" presetSubtype="10" fill="hold"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blinds(horizontal)">
                                      <p:cBhvr>
                                        <p:cTn id="66" dur="500"/>
                                        <p:tgtEl>
                                          <p:spTgt spid="27"/>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linds(horizontal)">
                                      <p:cBhvr>
                                        <p:cTn id="69" dur="500"/>
                                        <p:tgtEl>
                                          <p:spTgt spid="24"/>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linds(horizontal)">
                                      <p:cBhvr>
                                        <p:cTn id="72" dur="500"/>
                                        <p:tgtEl>
                                          <p:spTgt spid="23"/>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blinds(horizontal)">
                                      <p:cBhvr>
                                        <p:cTn id="75" dur="500"/>
                                        <p:tgtEl>
                                          <p:spTgt spid="25"/>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blinds(horizontal)">
                                      <p:cBhvr>
                                        <p:cTn id="78" dur="500"/>
                                        <p:tgtEl>
                                          <p:spTgt spid="30"/>
                                        </p:tgtEl>
                                      </p:cBhvr>
                                    </p:animEffect>
                                  </p:childTnLst>
                                </p:cTn>
                              </p:par>
                              <p:par>
                                <p:cTn id="79" presetID="1"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6" grpId="0" animBg="1"/>
      <p:bldP spid="19" grpId="0" animBg="1"/>
      <p:bldP spid="20" grpId="0"/>
      <p:bldP spid="23" grpId="0" animBg="1"/>
      <p:bldP spid="24" grpId="0" animBg="1"/>
      <p:bldP spid="25" grpId="0"/>
      <p:bldP spid="22" grpId="0"/>
      <p:bldP spid="30" grpId="0" animBg="1"/>
      <p:bldP spid="31" grpId="0"/>
      <p:bldP spid="32" grpId="0" animBg="1"/>
      <p:bldP spid="33" grpId="0" animBg="1"/>
      <p:bldP spid="7" grpId="0" animBg="1"/>
      <p:bldP spid="35" grpId="0" animBg="1"/>
      <p:bldP spid="36" grpId="0" animBg="1"/>
      <p:bldP spid="37" grpId="0"/>
      <p:bldP spid="38"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stretch>
            <a:fillRect/>
          </a:stretch>
        </p:blipFill>
        <p:spPr>
          <a:xfrm>
            <a:off x="0" y="1058779"/>
            <a:ext cx="9144000" cy="5790466"/>
          </a:xfrm>
          <a:prstGeom prst="rect">
            <a:avLst/>
          </a:prstGeom>
        </p:spPr>
      </p:pic>
      <p:sp>
        <p:nvSpPr>
          <p:cNvPr id="2" name="Rectangle 1"/>
          <p:cNvSpPr/>
          <p:nvPr/>
        </p:nvSpPr>
        <p:spPr>
          <a:xfrm>
            <a:off x="2746839" y="2895600"/>
            <a:ext cx="6320961" cy="1077218"/>
          </a:xfrm>
          <a:prstGeom prst="rect">
            <a:avLst/>
          </a:prstGeom>
        </p:spPr>
        <p:txBody>
          <a:bodyPr wrap="none">
            <a:spAutoFit/>
          </a:bodyPr>
          <a:lstStyle/>
          <a:p>
            <a:r>
              <a:rPr lang="en-US" altLang="zh-CN" sz="3200" b="1" dirty="0" err="1" smtClean="0">
                <a:solidFill>
                  <a:srgbClr val="0000FF"/>
                </a:solidFill>
              </a:rPr>
              <a:t>ABaCAS</a:t>
            </a:r>
            <a:r>
              <a:rPr lang="en-US" altLang="zh-CN" sz="3200" b="1" dirty="0" smtClean="0">
                <a:solidFill>
                  <a:srgbClr val="0000FF"/>
                </a:solidFill>
              </a:rPr>
              <a:t>-SE “YRD 2017 case”: </a:t>
            </a:r>
          </a:p>
          <a:p>
            <a:r>
              <a:rPr lang="en-US" altLang="zh-CN" sz="3200" b="1" dirty="0" smtClean="0">
                <a:solidFill>
                  <a:srgbClr val="0000FF"/>
                </a:solidFill>
              </a:rPr>
              <a:t>5~10 minutes to complete a run</a:t>
            </a:r>
            <a:endParaRPr lang="en-US" sz="3200" dirty="0">
              <a:solidFill>
                <a:srgbClr val="0000FF"/>
              </a:solidFill>
            </a:endParaRPr>
          </a:p>
        </p:txBody>
      </p:sp>
      <p:sp>
        <p:nvSpPr>
          <p:cNvPr id="22" name="标题 2"/>
          <p:cNvSpPr>
            <a:spLocks noGrp="1"/>
          </p:cNvSpPr>
          <p:nvPr>
            <p:ph type="title"/>
          </p:nvPr>
        </p:nvSpPr>
        <p:spPr>
          <a:xfrm>
            <a:off x="0" y="-59734"/>
            <a:ext cx="9144000" cy="1126534"/>
          </a:xfrm>
          <a:solidFill>
            <a:schemeClr val="accent1">
              <a:lumMod val="20000"/>
              <a:lumOff val="80000"/>
            </a:schemeClr>
          </a:solidFill>
        </p:spPr>
        <p:txBody>
          <a:bodyPr>
            <a:noAutofit/>
          </a:bodyPr>
          <a:lstStyle/>
          <a:p>
            <a:r>
              <a:rPr lang="en-US" altLang="zh-CN" sz="3600" b="1" dirty="0" smtClean="0">
                <a:solidFill>
                  <a:srgbClr val="0000FF"/>
                </a:solidFill>
                <a:effectLst/>
              </a:rPr>
              <a:t>“</a:t>
            </a:r>
            <a:r>
              <a:rPr lang="en-US" altLang="zh-CN" sz="3600" b="1" dirty="0" err="1" smtClean="0">
                <a:solidFill>
                  <a:srgbClr val="0000FF"/>
                </a:solidFill>
                <a:effectLst/>
              </a:rPr>
              <a:t>ABaCAS</a:t>
            </a:r>
            <a:r>
              <a:rPr lang="en-US" altLang="zh-CN" sz="3600" b="1" dirty="0" smtClean="0">
                <a:solidFill>
                  <a:srgbClr val="0000FF"/>
                </a:solidFill>
                <a:effectLst/>
              </a:rPr>
              <a:t>-SE” </a:t>
            </a:r>
            <a:r>
              <a:rPr lang="en-US" altLang="zh-CN" sz="2800" b="1" dirty="0" smtClean="0">
                <a:solidFill>
                  <a:srgbClr val="0000FF"/>
                </a:solidFill>
                <a:effectLst/>
              </a:rPr>
              <a:t>(Streamlined Edition, 2014-2015):</a:t>
            </a:r>
            <a:r>
              <a:rPr lang="en-US" altLang="zh-CN" sz="3200" b="1" dirty="0" smtClean="0">
                <a:solidFill>
                  <a:srgbClr val="0000FF"/>
                </a:solidFill>
                <a:effectLst/>
              </a:rPr>
              <a:t>: Developed for </a:t>
            </a:r>
            <a:r>
              <a:rPr lang="en-US" altLang="zh-CN" sz="3200" b="1" dirty="0" smtClean="0">
                <a:solidFill>
                  <a:srgbClr val="FF0000"/>
                </a:solidFill>
                <a:effectLst/>
              </a:rPr>
              <a:t>Policy-Making and Analysis</a:t>
            </a:r>
            <a:endParaRPr lang="zh-CN" altLang="en-US" b="1" dirty="0">
              <a:solidFill>
                <a:srgbClr val="FF0000"/>
              </a:solidFill>
              <a:effectLst/>
            </a:endParaRPr>
          </a:p>
        </p:txBody>
      </p:sp>
      <p:sp>
        <p:nvSpPr>
          <p:cNvPr id="3" name="Rectangle 2"/>
          <p:cNvSpPr/>
          <p:nvPr/>
        </p:nvSpPr>
        <p:spPr>
          <a:xfrm>
            <a:off x="4796503" y="6029980"/>
            <a:ext cx="2438488" cy="523220"/>
          </a:xfrm>
          <a:prstGeom prst="rect">
            <a:avLst/>
          </a:prstGeom>
        </p:spPr>
        <p:txBody>
          <a:bodyPr wrap="none">
            <a:spAutoFit/>
          </a:bodyPr>
          <a:lstStyle/>
          <a:p>
            <a:r>
              <a:rPr lang="en-US" altLang="zh-CN" sz="2800" b="1" i="1" dirty="0" err="1">
                <a:solidFill>
                  <a:srgbClr val="FF0000"/>
                </a:solidFill>
                <a:latin typeface="Arial Black" panose="020B0A04020102020204" pitchFamily="34" charset="0"/>
              </a:rPr>
              <a:t>ABaCAS</a:t>
            </a:r>
            <a:r>
              <a:rPr lang="en-US" altLang="zh-CN" sz="2800" b="1" i="1" dirty="0">
                <a:solidFill>
                  <a:srgbClr val="FF0000"/>
                </a:solidFill>
                <a:latin typeface="Arial Black" panose="020B0A04020102020204" pitchFamily="34" charset="0"/>
              </a:rPr>
              <a:t>-SE</a:t>
            </a:r>
            <a:endParaRPr lang="en-US" sz="2800" i="1" dirty="0">
              <a:solidFill>
                <a:srgbClr val="FF0000"/>
              </a:solidFill>
              <a:latin typeface="Arial Black" panose="020B0A04020102020204"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86719" y="4114800"/>
            <a:ext cx="1802035" cy="1802035"/>
          </a:xfrm>
          <a:prstGeom prst="rect">
            <a:avLst/>
          </a:prstGeom>
        </p:spPr>
      </p:pic>
      <p:pic>
        <p:nvPicPr>
          <p:cNvPr id="16" name="Picture 15"/>
          <p:cNvPicPr>
            <a:picLocks noChangeAspect="1"/>
          </p:cNvPicPr>
          <p:nvPr/>
        </p:nvPicPr>
        <p:blipFill rotWithShape="1">
          <a:blip r:embed="rId5" cstate="print"/>
          <a:srcRect l="27801" t="29733" r="1803" b="2810"/>
          <a:stretch/>
        </p:blipFill>
        <p:spPr>
          <a:xfrm>
            <a:off x="2468253" y="2209800"/>
            <a:ext cx="2496541" cy="1634853"/>
          </a:xfrm>
          <a:prstGeom prst="rect">
            <a:avLst/>
          </a:prstGeom>
        </p:spPr>
      </p:pic>
      <p:pic>
        <p:nvPicPr>
          <p:cNvPr id="17" name="Picture 16"/>
          <p:cNvPicPr>
            <a:picLocks noChangeAspect="1"/>
          </p:cNvPicPr>
          <p:nvPr/>
        </p:nvPicPr>
        <p:blipFill rotWithShape="1">
          <a:blip r:embed="rId6" cstate="print"/>
          <a:srcRect l="30293" t="29281" r="5123" b="8276"/>
          <a:stretch/>
        </p:blipFill>
        <p:spPr>
          <a:xfrm>
            <a:off x="6832216" y="2192311"/>
            <a:ext cx="2148867" cy="1602551"/>
          </a:xfrm>
          <a:prstGeom prst="rect">
            <a:avLst/>
          </a:prstGeom>
        </p:spPr>
      </p:pic>
      <p:pic>
        <p:nvPicPr>
          <p:cNvPr id="19" name="Picture 18"/>
          <p:cNvPicPr>
            <a:picLocks noChangeAspect="1"/>
          </p:cNvPicPr>
          <p:nvPr/>
        </p:nvPicPr>
        <p:blipFill rotWithShape="1">
          <a:blip r:embed="rId7" cstate="print"/>
          <a:srcRect l="45834" t="26296" r="3333" b="5334"/>
          <a:stretch/>
        </p:blipFill>
        <p:spPr>
          <a:xfrm>
            <a:off x="2645708" y="5157959"/>
            <a:ext cx="2412965" cy="1675896"/>
          </a:xfrm>
          <a:prstGeom prst="rect">
            <a:avLst/>
          </a:prstGeom>
        </p:spPr>
      </p:pic>
      <p:pic>
        <p:nvPicPr>
          <p:cNvPr id="12" name="Picture 11"/>
          <p:cNvPicPr>
            <a:picLocks noChangeAspect="1"/>
          </p:cNvPicPr>
          <p:nvPr/>
        </p:nvPicPr>
        <p:blipFill rotWithShape="1">
          <a:blip r:embed="rId8" cstate="print"/>
          <a:srcRect l="43627" t="19565" r="1807" b="13044"/>
          <a:stretch/>
        </p:blipFill>
        <p:spPr>
          <a:xfrm>
            <a:off x="6761495" y="3683888"/>
            <a:ext cx="2242395" cy="1685046"/>
          </a:xfrm>
          <a:prstGeom prst="rect">
            <a:avLst/>
          </a:prstGeom>
        </p:spPr>
      </p:pic>
      <p:pic>
        <p:nvPicPr>
          <p:cNvPr id="24" name="Picture 1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986719" y="2213717"/>
            <a:ext cx="1822690" cy="1630936"/>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25" name="Picture 24"/>
          <p:cNvPicPr>
            <a:picLocks noChangeAspect="1"/>
          </p:cNvPicPr>
          <p:nvPr/>
        </p:nvPicPr>
        <p:blipFill rotWithShape="1">
          <a:blip r:embed="rId10" cstate="print"/>
          <a:srcRect l="50000" t="27686" r="4166" b="6574"/>
          <a:stretch/>
        </p:blipFill>
        <p:spPr>
          <a:xfrm>
            <a:off x="2607204" y="3794862"/>
            <a:ext cx="2286869" cy="1649991"/>
          </a:xfrm>
          <a:prstGeom prst="rect">
            <a:avLst/>
          </a:prstGeom>
        </p:spPr>
      </p:pic>
      <p:pic>
        <p:nvPicPr>
          <p:cNvPr id="23" name="Picture 22"/>
          <p:cNvPicPr>
            <a:picLocks noChangeAspect="1"/>
          </p:cNvPicPr>
          <p:nvPr/>
        </p:nvPicPr>
        <p:blipFill rotWithShape="1">
          <a:blip r:embed="rId11" cstate="print"/>
          <a:srcRect l="46012" t="31593" r="18988" b="5297"/>
          <a:stretch/>
        </p:blipFill>
        <p:spPr>
          <a:xfrm>
            <a:off x="5012825" y="3855959"/>
            <a:ext cx="1796584" cy="1562314"/>
          </a:xfrm>
          <a:prstGeom prst="rect">
            <a:avLst/>
          </a:prstGeom>
        </p:spPr>
      </p:pic>
      <p:pic>
        <p:nvPicPr>
          <p:cNvPr id="18" name="Picture 17"/>
          <p:cNvPicPr>
            <a:picLocks noChangeAspect="1"/>
          </p:cNvPicPr>
          <p:nvPr/>
        </p:nvPicPr>
        <p:blipFill rotWithShape="1">
          <a:blip r:embed="rId12" cstate="print"/>
          <a:srcRect l="47403" t="22836" r="3761" b="5997"/>
          <a:stretch/>
        </p:blipFill>
        <p:spPr>
          <a:xfrm>
            <a:off x="5017388" y="5378369"/>
            <a:ext cx="1771366" cy="1428093"/>
          </a:xfrm>
          <a:prstGeom prst="rect">
            <a:avLst/>
          </a:prstGeom>
        </p:spPr>
      </p:pic>
      <p:pic>
        <p:nvPicPr>
          <p:cNvPr id="15" name="Picture 14"/>
          <p:cNvPicPr>
            <a:picLocks noChangeAspect="1"/>
          </p:cNvPicPr>
          <p:nvPr/>
        </p:nvPicPr>
        <p:blipFill rotWithShape="1">
          <a:blip r:embed="rId13" cstate="print"/>
          <a:srcRect l="40250" t="24480" r="13413" b="8091"/>
          <a:stretch/>
        </p:blipFill>
        <p:spPr>
          <a:xfrm>
            <a:off x="6761495" y="5157959"/>
            <a:ext cx="2188565" cy="1652215"/>
          </a:xfrm>
          <a:prstGeom prst="rect">
            <a:avLst/>
          </a:prstGeom>
        </p:spPr>
      </p:pic>
    </p:spTree>
    <p:extLst>
      <p:ext uri="{BB962C8B-B14F-4D97-AF65-F5344CB8AC3E}">
        <p14:creationId xmlns:p14="http://schemas.microsoft.com/office/powerpoint/2010/main" xmlns="" val="38423493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2"/>
          <p:cNvSpPr>
            <a:spLocks noGrp="1"/>
          </p:cNvSpPr>
          <p:nvPr>
            <p:ph type="title"/>
          </p:nvPr>
        </p:nvSpPr>
        <p:spPr>
          <a:xfrm>
            <a:off x="0" y="-59734"/>
            <a:ext cx="9144000" cy="1126534"/>
          </a:xfrm>
          <a:solidFill>
            <a:schemeClr val="accent1">
              <a:lumMod val="20000"/>
              <a:lumOff val="80000"/>
            </a:schemeClr>
          </a:solidFill>
        </p:spPr>
        <p:txBody>
          <a:bodyPr>
            <a:noAutofit/>
          </a:bodyPr>
          <a:lstStyle/>
          <a:p>
            <a:r>
              <a:rPr lang="en-US" altLang="zh-CN" sz="4000" b="1" dirty="0">
                <a:solidFill>
                  <a:srgbClr val="FF0000"/>
                </a:solidFill>
              </a:rPr>
              <a:t>”</a:t>
            </a:r>
            <a:r>
              <a:rPr lang="en-US" altLang="zh-CN" sz="4000" b="1" dirty="0" err="1">
                <a:solidFill>
                  <a:srgbClr val="FF0000"/>
                </a:solidFill>
              </a:rPr>
              <a:t>CoST</a:t>
            </a:r>
            <a:r>
              <a:rPr lang="en-US" altLang="zh-CN" sz="4000" b="1" dirty="0">
                <a:solidFill>
                  <a:srgbClr val="FF0000"/>
                </a:solidFill>
              </a:rPr>
              <a:t>-CE” </a:t>
            </a:r>
            <a:r>
              <a:rPr lang="en-US" altLang="zh-CN" sz="4000" b="1" dirty="0" smtClean="0"/>
              <a:t>in </a:t>
            </a:r>
            <a:r>
              <a:rPr lang="en-US" altLang="zh-CN" sz="4000" b="1" dirty="0" smtClean="0">
                <a:effectLst/>
              </a:rPr>
              <a:t>“</a:t>
            </a:r>
            <a:r>
              <a:rPr lang="en-US" altLang="zh-CN" sz="4000" b="1" dirty="0" err="1" smtClean="0">
                <a:effectLst/>
              </a:rPr>
              <a:t>ABaCAS</a:t>
            </a:r>
            <a:r>
              <a:rPr lang="en-US" altLang="zh-CN" sz="4000" b="1" dirty="0" smtClean="0">
                <a:effectLst/>
              </a:rPr>
              <a:t>-SE”</a:t>
            </a:r>
            <a:r>
              <a:rPr lang="en-US" altLang="zh-CN" sz="3600" b="1" dirty="0" smtClean="0">
                <a:effectLst/>
              </a:rPr>
              <a:t/>
            </a:r>
            <a:br>
              <a:rPr lang="en-US" altLang="zh-CN" sz="3600" b="1" dirty="0" smtClean="0">
                <a:effectLst/>
              </a:rPr>
            </a:br>
            <a:r>
              <a:rPr lang="en-US" altLang="zh-CN" sz="3600" b="1" dirty="0" smtClean="0">
                <a:solidFill>
                  <a:srgbClr val="0000FF"/>
                </a:solidFill>
              </a:rPr>
              <a:t>YRD </a:t>
            </a:r>
            <a:r>
              <a:rPr lang="en-US" altLang="zh-CN" sz="3600" b="1" u="sng" dirty="0">
                <a:solidFill>
                  <a:srgbClr val="0000FF"/>
                </a:solidFill>
              </a:rPr>
              <a:t>2017</a:t>
            </a:r>
            <a:r>
              <a:rPr lang="en-US" altLang="zh-CN" sz="3600" b="1" dirty="0">
                <a:solidFill>
                  <a:srgbClr val="0000FF"/>
                </a:solidFill>
              </a:rPr>
              <a:t> </a:t>
            </a:r>
            <a:r>
              <a:rPr lang="en-US" altLang="zh-CN" sz="3600" b="1" dirty="0" smtClean="0">
                <a:solidFill>
                  <a:srgbClr val="0000FF"/>
                </a:solidFill>
              </a:rPr>
              <a:t>Case Study</a:t>
            </a:r>
            <a:endParaRPr lang="zh-CN" altLang="en-US" sz="3600" b="1" dirty="0">
              <a:solidFill>
                <a:srgbClr val="0000FF"/>
              </a:solidFill>
              <a:effectLst/>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29600" y="-57558"/>
            <a:ext cx="914400" cy="1124357"/>
          </a:xfrm>
          <a:prstGeom prst="rect">
            <a:avLst/>
          </a:prstGeom>
        </p:spPr>
      </p:pic>
      <p:pic>
        <p:nvPicPr>
          <p:cNvPr id="2" name="Picture 1"/>
          <p:cNvPicPr>
            <a:picLocks noChangeAspect="1"/>
          </p:cNvPicPr>
          <p:nvPr/>
        </p:nvPicPr>
        <p:blipFill>
          <a:blip r:embed="rId3" cstate="print"/>
          <a:stretch>
            <a:fillRect/>
          </a:stretch>
        </p:blipFill>
        <p:spPr>
          <a:xfrm>
            <a:off x="13062" y="1047205"/>
            <a:ext cx="9130937" cy="5810795"/>
          </a:xfrm>
          <a:prstGeom prst="rect">
            <a:avLst/>
          </a:prstGeom>
        </p:spPr>
      </p:pic>
      <p:sp>
        <p:nvSpPr>
          <p:cNvPr id="7" name="矩形 7"/>
          <p:cNvSpPr/>
          <p:nvPr/>
        </p:nvSpPr>
        <p:spPr>
          <a:xfrm>
            <a:off x="132438" y="2994110"/>
            <a:ext cx="2621647" cy="23638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141516" y="5562600"/>
            <a:ext cx="2612570" cy="900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9" name="矩形 7"/>
          <p:cNvSpPr/>
          <p:nvPr/>
        </p:nvSpPr>
        <p:spPr>
          <a:xfrm>
            <a:off x="3124200" y="2590800"/>
            <a:ext cx="5715000" cy="396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0" name="矩形 7"/>
          <p:cNvSpPr/>
          <p:nvPr/>
        </p:nvSpPr>
        <p:spPr>
          <a:xfrm>
            <a:off x="4139712" y="2214212"/>
            <a:ext cx="775426" cy="2122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1" name="矩形 7"/>
          <p:cNvSpPr/>
          <p:nvPr/>
        </p:nvSpPr>
        <p:spPr>
          <a:xfrm>
            <a:off x="3124200" y="2024742"/>
            <a:ext cx="914400" cy="1774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Tree>
    <p:extLst>
      <p:ext uri="{BB962C8B-B14F-4D97-AF65-F5344CB8AC3E}">
        <p14:creationId xmlns:p14="http://schemas.microsoft.com/office/powerpoint/2010/main" xmlns="" val="250265175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p:stCondLst>
                              <p:cond delay="0"/>
                            </p:stCondLst>
                            <p:childTnLst>
                              <p:par>
                                <p:cTn id="18" presetID="10" presetClass="entr" presetSubtype="0" fill="hold" grpId="1"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par>
                          <p:cTn id="25" fill="hold">
                            <p:stCondLst>
                              <p:cond delay="0"/>
                            </p:stCondLst>
                            <p:childTnLst>
                              <p:par>
                                <p:cTn id="26" presetID="10" presetClass="entr" presetSubtype="0" fill="hold" grpId="1"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par>
                          <p:cTn id="33" fill="hold">
                            <p:stCondLst>
                              <p:cond delay="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2"/>
          <p:cNvSpPr txBox="1">
            <a:spLocks/>
          </p:cNvSpPr>
          <p:nvPr/>
        </p:nvSpPr>
        <p:spPr>
          <a:xfrm>
            <a:off x="0" y="-22694"/>
            <a:ext cx="9144000" cy="1126534"/>
          </a:xfrm>
          <a:prstGeom prst="rect">
            <a:avLst/>
          </a:prstGeom>
          <a:solidFill>
            <a:schemeClr val="accent1">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4000" b="1" dirty="0" smtClean="0">
                <a:solidFill>
                  <a:srgbClr val="FF0000"/>
                </a:solidFill>
              </a:rPr>
              <a:t>”</a:t>
            </a:r>
            <a:r>
              <a:rPr lang="en-US" altLang="zh-CN" sz="4000" b="1" dirty="0" err="1" smtClean="0">
                <a:solidFill>
                  <a:srgbClr val="FF0000"/>
                </a:solidFill>
              </a:rPr>
              <a:t>CoST</a:t>
            </a:r>
            <a:r>
              <a:rPr lang="en-US" altLang="zh-CN" sz="4000" b="1" dirty="0" smtClean="0">
                <a:solidFill>
                  <a:srgbClr val="FF0000"/>
                </a:solidFill>
              </a:rPr>
              <a:t>-CE” </a:t>
            </a:r>
            <a:r>
              <a:rPr lang="en-US" altLang="zh-CN" sz="4000" b="1" dirty="0" smtClean="0">
                <a:solidFill>
                  <a:prstClr val="black"/>
                </a:solidFill>
              </a:rPr>
              <a:t>in “</a:t>
            </a:r>
            <a:r>
              <a:rPr lang="en-US" altLang="zh-CN" sz="4000" b="1" dirty="0" err="1" smtClean="0">
                <a:solidFill>
                  <a:prstClr val="black"/>
                </a:solidFill>
              </a:rPr>
              <a:t>ABaCAS</a:t>
            </a:r>
            <a:r>
              <a:rPr lang="en-US" altLang="zh-CN" sz="4000" b="1" dirty="0" smtClean="0">
                <a:solidFill>
                  <a:prstClr val="black"/>
                </a:solidFill>
              </a:rPr>
              <a:t>-SE”: </a:t>
            </a:r>
            <a:r>
              <a:rPr lang="en-US" altLang="zh-CN" sz="3600" b="1" u="sng" dirty="0">
                <a:solidFill>
                  <a:srgbClr val="FF0000"/>
                </a:solidFill>
              </a:rPr>
              <a:t>Emissions &amp; </a:t>
            </a:r>
            <a:r>
              <a:rPr lang="en-US" altLang="zh-CN" sz="3600" b="1" u="sng" dirty="0" smtClean="0">
                <a:solidFill>
                  <a:srgbClr val="FF0000"/>
                </a:solidFill>
              </a:rPr>
              <a:t>Cost</a:t>
            </a:r>
            <a:r>
              <a:rPr lang="en-US" altLang="zh-CN" sz="3600" b="1" dirty="0" smtClean="0">
                <a:solidFill>
                  <a:prstClr val="black"/>
                </a:solidFill>
              </a:rPr>
              <a:t/>
            </a:r>
            <a:br>
              <a:rPr lang="en-US" altLang="zh-CN" sz="3600" b="1" dirty="0" smtClean="0">
                <a:solidFill>
                  <a:prstClr val="black"/>
                </a:solidFill>
              </a:rPr>
            </a:br>
            <a:r>
              <a:rPr lang="en-US" altLang="zh-CN" sz="3600" b="1" dirty="0" smtClean="0">
                <a:solidFill>
                  <a:srgbClr val="0000FF"/>
                </a:solidFill>
              </a:rPr>
              <a:t>YRD: </a:t>
            </a:r>
            <a:r>
              <a:rPr lang="en-US" altLang="zh-CN" sz="3600" b="1" u="sng" dirty="0" smtClean="0">
                <a:solidFill>
                  <a:srgbClr val="0000FF"/>
                </a:solidFill>
              </a:rPr>
              <a:t>Base</a:t>
            </a:r>
            <a:r>
              <a:rPr lang="en-US" altLang="zh-CN" sz="3600" b="1" dirty="0" smtClean="0">
                <a:solidFill>
                  <a:srgbClr val="0000FF"/>
                </a:solidFill>
              </a:rPr>
              <a:t> vs. </a:t>
            </a:r>
            <a:r>
              <a:rPr lang="en-US" altLang="zh-CN" sz="3600" b="1" u="sng" dirty="0" smtClean="0">
                <a:solidFill>
                  <a:srgbClr val="0000FF"/>
                </a:solidFill>
              </a:rPr>
              <a:t>Control</a:t>
            </a:r>
            <a:r>
              <a:rPr lang="en-US" altLang="zh-CN" sz="3600" b="1" dirty="0" smtClean="0">
                <a:solidFill>
                  <a:srgbClr val="0000FF"/>
                </a:solidFill>
              </a:rPr>
              <a:t> </a:t>
            </a:r>
            <a:r>
              <a:rPr lang="en-US" altLang="zh-CN" sz="3600" b="1" dirty="0" smtClean="0">
                <a:solidFill>
                  <a:prstClr val="black"/>
                </a:solidFill>
              </a:rPr>
              <a:t>(</a:t>
            </a:r>
            <a:r>
              <a:rPr lang="en-US" altLang="zh-CN" sz="3600" b="1" u="sng" dirty="0" smtClean="0">
                <a:solidFill>
                  <a:prstClr val="black"/>
                </a:solidFill>
              </a:rPr>
              <a:t>2010</a:t>
            </a:r>
            <a:r>
              <a:rPr lang="en-US" altLang="zh-CN" sz="3600" b="1" dirty="0" smtClean="0">
                <a:solidFill>
                  <a:prstClr val="black"/>
                </a:solidFill>
              </a:rPr>
              <a:t> vs. </a:t>
            </a:r>
            <a:r>
              <a:rPr lang="en-US" altLang="zh-CN" sz="3600" b="1" u="sng" dirty="0" smtClean="0">
                <a:solidFill>
                  <a:prstClr val="black"/>
                </a:solidFill>
              </a:rPr>
              <a:t>2017</a:t>
            </a:r>
            <a:r>
              <a:rPr lang="en-US" altLang="zh-CN" sz="3600" b="1" dirty="0" smtClean="0">
                <a:solidFill>
                  <a:prstClr val="black"/>
                </a:solidFill>
              </a:rPr>
              <a:t>)</a:t>
            </a:r>
            <a:endParaRPr lang="zh-CN" altLang="en-US" sz="3600" b="1" u="sng" dirty="0">
              <a:solidFill>
                <a:srgbClr val="FF0000"/>
              </a:solidFill>
            </a:endParaRPr>
          </a:p>
        </p:txBody>
      </p:sp>
      <p:pic>
        <p:nvPicPr>
          <p:cNvPr id="3" name="Picture 2"/>
          <p:cNvPicPr>
            <a:picLocks noChangeAspect="1"/>
          </p:cNvPicPr>
          <p:nvPr/>
        </p:nvPicPr>
        <p:blipFill>
          <a:blip r:embed="rId2" cstate="print"/>
          <a:stretch>
            <a:fillRect/>
          </a:stretch>
        </p:blipFill>
        <p:spPr>
          <a:xfrm>
            <a:off x="0" y="1093381"/>
            <a:ext cx="9144000" cy="5764619"/>
          </a:xfrm>
          <a:prstGeom prst="rect">
            <a:avLst/>
          </a:prstGeom>
        </p:spPr>
      </p:pic>
      <p:pic>
        <p:nvPicPr>
          <p:cNvPr id="4" name="Picture 3"/>
          <p:cNvPicPr>
            <a:picLocks noChangeAspect="1"/>
          </p:cNvPicPr>
          <p:nvPr/>
        </p:nvPicPr>
        <p:blipFill>
          <a:blip r:embed="rId3" cstate="print"/>
          <a:stretch>
            <a:fillRect/>
          </a:stretch>
        </p:blipFill>
        <p:spPr>
          <a:xfrm>
            <a:off x="0" y="1099852"/>
            <a:ext cx="9144000" cy="5784173"/>
          </a:xfrm>
          <a:prstGeom prst="rect">
            <a:avLst/>
          </a:prstGeom>
        </p:spPr>
      </p:pic>
      <p:sp>
        <p:nvSpPr>
          <p:cNvPr id="7" name="矩形 7"/>
          <p:cNvSpPr/>
          <p:nvPr/>
        </p:nvSpPr>
        <p:spPr>
          <a:xfrm>
            <a:off x="3404021" y="2262052"/>
            <a:ext cx="762000" cy="1763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2667000" y="4419600"/>
            <a:ext cx="9144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0" name="矩形 7"/>
          <p:cNvSpPr/>
          <p:nvPr/>
        </p:nvSpPr>
        <p:spPr>
          <a:xfrm>
            <a:off x="2667000" y="4763589"/>
            <a:ext cx="9144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2" name="矩形 7"/>
          <p:cNvSpPr/>
          <p:nvPr/>
        </p:nvSpPr>
        <p:spPr>
          <a:xfrm>
            <a:off x="2493974" y="2021304"/>
            <a:ext cx="903516" cy="2100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Tree>
    <p:extLst>
      <p:ext uri="{BB962C8B-B14F-4D97-AF65-F5344CB8AC3E}">
        <p14:creationId xmlns:p14="http://schemas.microsoft.com/office/powerpoint/2010/main" xmlns="" val="5283446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1"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0"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0886" y="1084211"/>
            <a:ext cx="9144000" cy="5791201"/>
          </a:xfrm>
          <a:prstGeom prst="rect">
            <a:avLst/>
          </a:prstGeom>
        </p:spPr>
      </p:pic>
      <p:pic>
        <p:nvPicPr>
          <p:cNvPr id="5" name="Picture 4"/>
          <p:cNvPicPr>
            <a:picLocks noChangeAspect="1"/>
          </p:cNvPicPr>
          <p:nvPr/>
        </p:nvPicPr>
        <p:blipFill>
          <a:blip r:embed="rId3" cstate="print"/>
          <a:stretch>
            <a:fillRect/>
          </a:stretch>
        </p:blipFill>
        <p:spPr>
          <a:xfrm>
            <a:off x="-16329" y="1064627"/>
            <a:ext cx="9144000" cy="5795538"/>
          </a:xfrm>
          <a:prstGeom prst="rect">
            <a:avLst/>
          </a:prstGeom>
        </p:spPr>
      </p:pic>
      <p:sp>
        <p:nvSpPr>
          <p:cNvPr id="22" name="标题 2"/>
          <p:cNvSpPr>
            <a:spLocks noGrp="1"/>
          </p:cNvSpPr>
          <p:nvPr>
            <p:ph type="title"/>
          </p:nvPr>
        </p:nvSpPr>
        <p:spPr>
          <a:xfrm>
            <a:off x="0" y="-59734"/>
            <a:ext cx="9144000" cy="1126534"/>
          </a:xfrm>
          <a:solidFill>
            <a:schemeClr val="accent1">
              <a:lumMod val="20000"/>
              <a:lumOff val="80000"/>
            </a:schemeClr>
          </a:solidFill>
        </p:spPr>
        <p:txBody>
          <a:bodyPr>
            <a:noAutofit/>
          </a:bodyPr>
          <a:lstStyle/>
          <a:p>
            <a:pPr fontAlgn="auto">
              <a:spcAft>
                <a:spcPts val="0"/>
              </a:spcAft>
            </a:pPr>
            <a:r>
              <a:rPr lang="en-US" altLang="zh-CN" sz="4000" b="1" dirty="0">
                <a:solidFill>
                  <a:srgbClr val="FF0000"/>
                </a:solidFill>
              </a:rPr>
              <a:t>”RSM/CMAQ” </a:t>
            </a:r>
            <a:r>
              <a:rPr lang="en-US" altLang="zh-CN" sz="4000" b="1" dirty="0" smtClean="0"/>
              <a:t>in </a:t>
            </a:r>
            <a:r>
              <a:rPr lang="en-US" altLang="zh-CN" sz="4000" b="1" dirty="0" smtClean="0">
                <a:effectLst/>
              </a:rPr>
              <a:t>“</a:t>
            </a:r>
            <a:r>
              <a:rPr lang="en-US" altLang="zh-CN" sz="4000" b="1" dirty="0" err="1" smtClean="0">
                <a:effectLst/>
              </a:rPr>
              <a:t>ABaCAS</a:t>
            </a:r>
            <a:r>
              <a:rPr lang="en-US" altLang="zh-CN" sz="4000" b="1" dirty="0" smtClean="0">
                <a:effectLst/>
              </a:rPr>
              <a:t>-SE”</a:t>
            </a:r>
            <a:r>
              <a:rPr lang="en-US" altLang="zh-CN" sz="3600" b="1" dirty="0" smtClean="0"/>
              <a:t>: </a:t>
            </a:r>
            <a:r>
              <a:rPr lang="en-US" altLang="zh-CN" sz="4000" b="1" u="sng" dirty="0" smtClean="0">
                <a:solidFill>
                  <a:srgbClr val="FF0000"/>
                </a:solidFill>
              </a:rPr>
              <a:t>PM2.5</a:t>
            </a:r>
            <a:r>
              <a:rPr lang="en-US" altLang="zh-CN" sz="4000" b="1" dirty="0" smtClean="0">
                <a:effectLst/>
              </a:rPr>
              <a:t/>
            </a:r>
            <a:br>
              <a:rPr lang="en-US" altLang="zh-CN" sz="4000" b="1" dirty="0" smtClean="0">
                <a:effectLst/>
              </a:rPr>
            </a:br>
            <a:r>
              <a:rPr lang="en-US" altLang="zh-CN" sz="3600" b="1" dirty="0">
                <a:solidFill>
                  <a:srgbClr val="0000FF"/>
                </a:solidFill>
              </a:rPr>
              <a:t>YRD: </a:t>
            </a:r>
            <a:r>
              <a:rPr lang="en-US" altLang="zh-CN" sz="3600" b="1" u="sng" dirty="0">
                <a:solidFill>
                  <a:srgbClr val="0000FF"/>
                </a:solidFill>
              </a:rPr>
              <a:t>Base</a:t>
            </a:r>
            <a:r>
              <a:rPr lang="en-US" altLang="zh-CN" sz="3600" b="1" dirty="0">
                <a:solidFill>
                  <a:srgbClr val="0000FF"/>
                </a:solidFill>
              </a:rPr>
              <a:t> vs. </a:t>
            </a:r>
            <a:r>
              <a:rPr lang="en-US" altLang="zh-CN" sz="3600" b="1" u="sng" dirty="0">
                <a:solidFill>
                  <a:srgbClr val="0000FF"/>
                </a:solidFill>
              </a:rPr>
              <a:t>Control</a:t>
            </a:r>
            <a:r>
              <a:rPr lang="en-US" altLang="zh-CN" sz="3600" b="1" dirty="0">
                <a:solidFill>
                  <a:srgbClr val="0000FF"/>
                </a:solidFill>
              </a:rPr>
              <a:t> </a:t>
            </a:r>
            <a:r>
              <a:rPr lang="en-US" altLang="zh-CN" sz="3600" b="1" dirty="0"/>
              <a:t>(</a:t>
            </a:r>
            <a:r>
              <a:rPr lang="en-US" altLang="zh-CN" sz="3600" b="1" u="sng" dirty="0"/>
              <a:t>2010</a:t>
            </a:r>
            <a:r>
              <a:rPr lang="en-US" altLang="zh-CN" sz="3600" b="1" dirty="0"/>
              <a:t> vs. </a:t>
            </a:r>
            <a:r>
              <a:rPr lang="en-US" altLang="zh-CN" sz="3600" b="1" u="sng" dirty="0"/>
              <a:t>2017</a:t>
            </a:r>
            <a:r>
              <a:rPr lang="en-US" altLang="zh-CN" sz="3600" b="1" dirty="0"/>
              <a:t>)</a:t>
            </a:r>
            <a:endParaRPr lang="zh-CN" altLang="en-US" sz="3600" b="1" u="sng" dirty="0">
              <a:solidFill>
                <a:srgbClr val="FF0000"/>
              </a:solidFill>
            </a:endParaRPr>
          </a:p>
        </p:txBody>
      </p:sp>
      <p:sp>
        <p:nvSpPr>
          <p:cNvPr id="7" name="矩形 7"/>
          <p:cNvSpPr/>
          <p:nvPr/>
        </p:nvSpPr>
        <p:spPr>
          <a:xfrm>
            <a:off x="3310344" y="2008413"/>
            <a:ext cx="7620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2660566" y="2458942"/>
            <a:ext cx="399466" cy="1702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1" name="矩形 7"/>
          <p:cNvSpPr/>
          <p:nvPr/>
        </p:nvSpPr>
        <p:spPr>
          <a:xfrm>
            <a:off x="3040523" y="2444501"/>
            <a:ext cx="528845" cy="1703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Tree>
    <p:extLst>
      <p:ext uri="{BB962C8B-B14F-4D97-AF65-F5344CB8AC3E}">
        <p14:creationId xmlns:p14="http://schemas.microsoft.com/office/powerpoint/2010/main" xmlns="" val="34844294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1"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par>
                          <p:cTn id="18" fill="hold">
                            <p:stCondLst>
                              <p:cond delay="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066800"/>
            <a:ext cx="9144000" cy="5742217"/>
          </a:xfrm>
          <a:prstGeom prst="rect">
            <a:avLst/>
          </a:prstGeom>
        </p:spPr>
      </p:pic>
      <p:pic>
        <p:nvPicPr>
          <p:cNvPr id="4" name="Picture 3"/>
          <p:cNvPicPr>
            <a:picLocks noChangeAspect="1"/>
          </p:cNvPicPr>
          <p:nvPr/>
        </p:nvPicPr>
        <p:blipFill>
          <a:blip r:embed="rId3" cstate="print"/>
          <a:stretch>
            <a:fillRect/>
          </a:stretch>
        </p:blipFill>
        <p:spPr>
          <a:xfrm>
            <a:off x="1" y="1066799"/>
            <a:ext cx="9144000" cy="5791201"/>
          </a:xfrm>
          <a:prstGeom prst="rect">
            <a:avLst/>
          </a:prstGeom>
        </p:spPr>
      </p:pic>
      <p:sp>
        <p:nvSpPr>
          <p:cNvPr id="7" name="矩形 7"/>
          <p:cNvSpPr/>
          <p:nvPr/>
        </p:nvSpPr>
        <p:spPr>
          <a:xfrm>
            <a:off x="3310344" y="2008413"/>
            <a:ext cx="762000" cy="2286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3166656" y="2705099"/>
            <a:ext cx="643344" cy="1872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1" name="矩形 7"/>
          <p:cNvSpPr/>
          <p:nvPr/>
        </p:nvSpPr>
        <p:spPr>
          <a:xfrm>
            <a:off x="3064329" y="2420437"/>
            <a:ext cx="533400" cy="2345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5" name="矩形 7"/>
          <p:cNvSpPr/>
          <p:nvPr/>
        </p:nvSpPr>
        <p:spPr>
          <a:xfrm>
            <a:off x="2657320" y="2420436"/>
            <a:ext cx="431072" cy="2051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2" name="Title 1"/>
          <p:cNvSpPr>
            <a:spLocks noGrp="1"/>
          </p:cNvSpPr>
          <p:nvPr>
            <p:ph type="title"/>
          </p:nvPr>
        </p:nvSpPr>
        <p:spPr/>
        <p:txBody>
          <a:bodyPr/>
          <a:lstStyle/>
          <a:p>
            <a:endParaRPr lang="en-US"/>
          </a:p>
        </p:txBody>
      </p:sp>
      <p:sp>
        <p:nvSpPr>
          <p:cNvPr id="10" name="标题 2"/>
          <p:cNvSpPr txBox="1">
            <a:spLocks/>
          </p:cNvSpPr>
          <p:nvPr/>
        </p:nvSpPr>
        <p:spPr>
          <a:xfrm>
            <a:off x="0" y="-59734"/>
            <a:ext cx="9144000" cy="1126534"/>
          </a:xfrm>
          <a:prstGeom prst="rect">
            <a:avLst/>
          </a:prstGeom>
          <a:solidFill>
            <a:schemeClr val="accent1">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4000" b="1" smtClean="0">
                <a:solidFill>
                  <a:srgbClr val="FF0000"/>
                </a:solidFill>
              </a:rPr>
              <a:t>”RSM/CMAQ” </a:t>
            </a:r>
            <a:r>
              <a:rPr lang="en-US" altLang="zh-CN" sz="4000" b="1" smtClean="0">
                <a:solidFill>
                  <a:prstClr val="black"/>
                </a:solidFill>
              </a:rPr>
              <a:t>in “ABaCAS-SE”</a:t>
            </a:r>
            <a:r>
              <a:rPr lang="en-US" altLang="zh-CN" sz="3600" b="1" smtClean="0">
                <a:solidFill>
                  <a:prstClr val="black"/>
                </a:solidFill>
              </a:rPr>
              <a:t>: </a:t>
            </a:r>
            <a:r>
              <a:rPr lang="en-US" altLang="zh-CN" sz="4000" b="1" u="sng" smtClean="0">
                <a:solidFill>
                  <a:srgbClr val="FF0000"/>
                </a:solidFill>
              </a:rPr>
              <a:t>PM2.5</a:t>
            </a:r>
            <a:r>
              <a:rPr lang="en-US" altLang="zh-CN" sz="4000" b="1" smtClean="0">
                <a:solidFill>
                  <a:prstClr val="black"/>
                </a:solidFill>
              </a:rPr>
              <a:t/>
            </a:r>
            <a:br>
              <a:rPr lang="en-US" altLang="zh-CN" sz="4000" b="1" smtClean="0">
                <a:solidFill>
                  <a:prstClr val="black"/>
                </a:solidFill>
              </a:rPr>
            </a:br>
            <a:r>
              <a:rPr lang="en-US" altLang="zh-CN" sz="3600" b="1" smtClean="0">
                <a:solidFill>
                  <a:srgbClr val="0000FF"/>
                </a:solidFill>
              </a:rPr>
              <a:t>YRD: </a:t>
            </a:r>
            <a:r>
              <a:rPr lang="en-US" altLang="zh-CN" sz="3600" b="1" u="sng" smtClean="0">
                <a:solidFill>
                  <a:srgbClr val="0000FF"/>
                </a:solidFill>
              </a:rPr>
              <a:t>Base</a:t>
            </a:r>
            <a:r>
              <a:rPr lang="en-US" altLang="zh-CN" sz="3600" b="1" smtClean="0">
                <a:solidFill>
                  <a:srgbClr val="0000FF"/>
                </a:solidFill>
              </a:rPr>
              <a:t> vs. </a:t>
            </a:r>
            <a:r>
              <a:rPr lang="en-US" altLang="zh-CN" sz="3600" b="1" u="sng" smtClean="0">
                <a:solidFill>
                  <a:srgbClr val="0000FF"/>
                </a:solidFill>
              </a:rPr>
              <a:t>Control</a:t>
            </a:r>
            <a:r>
              <a:rPr lang="en-US" altLang="zh-CN" sz="3600" b="1" smtClean="0">
                <a:solidFill>
                  <a:srgbClr val="0000FF"/>
                </a:solidFill>
              </a:rPr>
              <a:t> </a:t>
            </a:r>
            <a:r>
              <a:rPr lang="en-US" altLang="zh-CN" sz="3600" b="1" smtClean="0">
                <a:solidFill>
                  <a:prstClr val="black"/>
                </a:solidFill>
              </a:rPr>
              <a:t>(</a:t>
            </a:r>
            <a:r>
              <a:rPr lang="en-US" altLang="zh-CN" sz="3600" b="1" u="sng" smtClean="0">
                <a:solidFill>
                  <a:prstClr val="black"/>
                </a:solidFill>
              </a:rPr>
              <a:t>2010</a:t>
            </a:r>
            <a:r>
              <a:rPr lang="en-US" altLang="zh-CN" sz="3600" b="1" smtClean="0">
                <a:solidFill>
                  <a:prstClr val="black"/>
                </a:solidFill>
              </a:rPr>
              <a:t> vs. </a:t>
            </a:r>
            <a:r>
              <a:rPr lang="en-US" altLang="zh-CN" sz="3600" b="1" u="sng" smtClean="0">
                <a:solidFill>
                  <a:prstClr val="black"/>
                </a:solidFill>
              </a:rPr>
              <a:t>2017</a:t>
            </a:r>
            <a:r>
              <a:rPr lang="en-US" altLang="zh-CN" sz="3600" b="1" smtClean="0">
                <a:solidFill>
                  <a:prstClr val="black"/>
                </a:solidFill>
              </a:rPr>
              <a:t>)</a:t>
            </a:r>
            <a:endParaRPr lang="zh-CN" altLang="en-US" sz="3600" b="1" u="sng" dirty="0">
              <a:solidFill>
                <a:srgbClr val="FF0000"/>
              </a:solidFill>
            </a:endParaRPr>
          </a:p>
        </p:txBody>
      </p:sp>
    </p:spTree>
    <p:extLst>
      <p:ext uri="{BB962C8B-B14F-4D97-AF65-F5344CB8AC3E}">
        <p14:creationId xmlns:p14="http://schemas.microsoft.com/office/powerpoint/2010/main" xmlns="" val="149198674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1"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ChangeArrowheads="1"/>
          </p:cNvSpPr>
          <p:nvPr/>
        </p:nvSpPr>
        <p:spPr bwMode="gray">
          <a:xfrm>
            <a:off x="1289050" y="1371600"/>
            <a:ext cx="3367088" cy="766763"/>
          </a:xfrm>
          <a:prstGeom prst="rect">
            <a:avLst/>
          </a:prstGeom>
          <a:solidFill>
            <a:srgbClr val="CCECFF">
              <a:alpha val="50195"/>
            </a:srgbClr>
          </a:solidFill>
          <a:ln w="12700" algn="ctr">
            <a:noFill/>
            <a:miter lim="800000"/>
            <a:headEnd/>
            <a:tailEnd/>
          </a:ln>
        </p:spPr>
        <p:txBody>
          <a:bodyPr wrap="none" anchor="ctr"/>
          <a:lstStyle/>
          <a:p>
            <a:pPr algn="l"/>
            <a:endParaRPr lang="en-US" sz="2000">
              <a:solidFill>
                <a:srgbClr val="080808"/>
              </a:solidFill>
            </a:endParaRPr>
          </a:p>
        </p:txBody>
      </p:sp>
      <p:sp>
        <p:nvSpPr>
          <p:cNvPr id="103427" name="Rectangle 4"/>
          <p:cNvSpPr>
            <a:spLocks noChangeArrowheads="1"/>
          </p:cNvSpPr>
          <p:nvPr/>
        </p:nvSpPr>
        <p:spPr bwMode="gray">
          <a:xfrm>
            <a:off x="1289050" y="3048000"/>
            <a:ext cx="3367088" cy="766763"/>
          </a:xfrm>
          <a:prstGeom prst="rect">
            <a:avLst/>
          </a:prstGeom>
          <a:solidFill>
            <a:srgbClr val="CCECFF">
              <a:alpha val="50195"/>
            </a:srgbClr>
          </a:solidFill>
          <a:ln w="12700" algn="ctr">
            <a:noFill/>
            <a:prstDash val="dash"/>
            <a:miter lim="800000"/>
            <a:headEnd/>
            <a:tailEnd/>
          </a:ln>
        </p:spPr>
        <p:txBody>
          <a:bodyPr wrap="none" anchor="ctr"/>
          <a:lstStyle/>
          <a:p>
            <a:pPr algn="l"/>
            <a:endParaRPr lang="en-US" sz="2000">
              <a:solidFill>
                <a:srgbClr val="080808"/>
              </a:solidFill>
            </a:endParaRPr>
          </a:p>
        </p:txBody>
      </p:sp>
      <p:sp>
        <p:nvSpPr>
          <p:cNvPr id="103428" name="Rectangle 5"/>
          <p:cNvSpPr>
            <a:spLocks noChangeArrowheads="1"/>
          </p:cNvSpPr>
          <p:nvPr/>
        </p:nvSpPr>
        <p:spPr bwMode="gray">
          <a:xfrm>
            <a:off x="1289050" y="4795838"/>
            <a:ext cx="3367088" cy="766762"/>
          </a:xfrm>
          <a:prstGeom prst="rect">
            <a:avLst/>
          </a:prstGeom>
          <a:solidFill>
            <a:srgbClr val="CCECFF">
              <a:alpha val="50195"/>
            </a:srgbClr>
          </a:solidFill>
          <a:ln w="12700" algn="ctr">
            <a:noFill/>
            <a:prstDash val="dash"/>
            <a:miter lim="800000"/>
            <a:headEnd/>
            <a:tailEnd/>
          </a:ln>
        </p:spPr>
        <p:txBody>
          <a:bodyPr wrap="none" anchor="ctr"/>
          <a:lstStyle/>
          <a:p>
            <a:pPr algn="l"/>
            <a:endParaRPr lang="en-US" sz="2000">
              <a:solidFill>
                <a:srgbClr val="080808"/>
              </a:solidFill>
            </a:endParaRPr>
          </a:p>
        </p:txBody>
      </p:sp>
      <p:grpSp>
        <p:nvGrpSpPr>
          <p:cNvPr id="2" name="Group 35"/>
          <p:cNvGrpSpPr>
            <a:grpSpLocks/>
          </p:cNvGrpSpPr>
          <p:nvPr/>
        </p:nvGrpSpPr>
        <p:grpSpPr bwMode="auto">
          <a:xfrm rot="10082854">
            <a:off x="4716463" y="4787900"/>
            <a:ext cx="1508125" cy="393700"/>
            <a:chOff x="2598" y="1026"/>
            <a:chExt cx="957" cy="242"/>
          </a:xfrm>
        </p:grpSpPr>
        <p:grpSp>
          <p:nvGrpSpPr>
            <p:cNvPr id="3" name="Group 36"/>
            <p:cNvGrpSpPr>
              <a:grpSpLocks/>
            </p:cNvGrpSpPr>
            <p:nvPr/>
          </p:nvGrpSpPr>
          <p:grpSpPr bwMode="auto">
            <a:xfrm rot="-9970459" flipH="1" flipV="1">
              <a:off x="2598" y="1026"/>
              <a:ext cx="957" cy="242"/>
              <a:chOff x="2532" y="1051"/>
              <a:chExt cx="893" cy="246"/>
            </a:xfrm>
          </p:grpSpPr>
          <p:grpSp>
            <p:nvGrpSpPr>
              <p:cNvPr id="4" name="Group 37"/>
              <p:cNvGrpSpPr>
                <a:grpSpLocks/>
              </p:cNvGrpSpPr>
              <p:nvPr/>
            </p:nvGrpSpPr>
            <p:grpSpPr bwMode="auto">
              <a:xfrm>
                <a:off x="2532" y="1051"/>
                <a:ext cx="743" cy="185"/>
                <a:chOff x="1565" y="2568"/>
                <a:chExt cx="1118" cy="279"/>
              </a:xfrm>
            </p:grpSpPr>
            <p:sp>
              <p:nvSpPr>
                <p:cNvPr id="103612" name="AutoShape 38"/>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13" name="AutoShape 39"/>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14" name="AutoShape 40"/>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15" name="AutoShape 41"/>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5" name="Group 42"/>
              <p:cNvGrpSpPr>
                <a:grpSpLocks/>
              </p:cNvGrpSpPr>
              <p:nvPr/>
            </p:nvGrpSpPr>
            <p:grpSpPr bwMode="auto">
              <a:xfrm rot="1353540">
                <a:off x="2682" y="1111"/>
                <a:ext cx="743" cy="186"/>
                <a:chOff x="1565" y="2568"/>
                <a:chExt cx="1118" cy="279"/>
              </a:xfrm>
            </p:grpSpPr>
            <p:sp>
              <p:nvSpPr>
                <p:cNvPr id="103608" name="AutoShape 43"/>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09" name="AutoShape 44"/>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10" name="AutoShape 45"/>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11" name="AutoShape 46"/>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nvGrpSpPr>
            <p:cNvPr id="6" name="Group 47"/>
            <p:cNvGrpSpPr>
              <a:grpSpLocks/>
            </p:cNvGrpSpPr>
            <p:nvPr/>
          </p:nvGrpSpPr>
          <p:grpSpPr bwMode="auto">
            <a:xfrm rot="-9970459" flipH="1" flipV="1">
              <a:off x="2688" y="1056"/>
              <a:ext cx="784" cy="198"/>
              <a:chOff x="2532" y="1051"/>
              <a:chExt cx="893" cy="246"/>
            </a:xfrm>
          </p:grpSpPr>
          <p:grpSp>
            <p:nvGrpSpPr>
              <p:cNvPr id="7" name="Group 48"/>
              <p:cNvGrpSpPr>
                <a:grpSpLocks/>
              </p:cNvGrpSpPr>
              <p:nvPr/>
            </p:nvGrpSpPr>
            <p:grpSpPr bwMode="auto">
              <a:xfrm>
                <a:off x="2532" y="1051"/>
                <a:ext cx="743" cy="185"/>
                <a:chOff x="1565" y="2568"/>
                <a:chExt cx="1118" cy="279"/>
              </a:xfrm>
            </p:grpSpPr>
            <p:sp>
              <p:nvSpPr>
                <p:cNvPr id="103602" name="AutoShape 4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03" name="AutoShape 5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04" name="AutoShape 5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05" name="AutoShape 5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8" name="Group 53"/>
              <p:cNvGrpSpPr>
                <a:grpSpLocks/>
              </p:cNvGrpSpPr>
              <p:nvPr/>
            </p:nvGrpSpPr>
            <p:grpSpPr bwMode="auto">
              <a:xfrm rot="1353540">
                <a:off x="2682" y="1111"/>
                <a:ext cx="743" cy="186"/>
                <a:chOff x="1565" y="2568"/>
                <a:chExt cx="1118" cy="279"/>
              </a:xfrm>
            </p:grpSpPr>
            <p:sp>
              <p:nvSpPr>
                <p:cNvPr id="103598" name="AutoShape 5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99" name="AutoShape 5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00" name="AutoShape 5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01" name="AutoShape 5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grpSp>
        <p:nvGrpSpPr>
          <p:cNvPr id="9" name="Group 104"/>
          <p:cNvGrpSpPr>
            <a:grpSpLocks/>
          </p:cNvGrpSpPr>
          <p:nvPr/>
        </p:nvGrpSpPr>
        <p:grpSpPr bwMode="auto">
          <a:xfrm rot="344040">
            <a:off x="7653338" y="3919538"/>
            <a:ext cx="1508125" cy="393700"/>
            <a:chOff x="2598" y="1026"/>
            <a:chExt cx="957" cy="242"/>
          </a:xfrm>
        </p:grpSpPr>
        <p:grpSp>
          <p:nvGrpSpPr>
            <p:cNvPr id="10" name="Group 105"/>
            <p:cNvGrpSpPr>
              <a:grpSpLocks/>
            </p:cNvGrpSpPr>
            <p:nvPr/>
          </p:nvGrpSpPr>
          <p:grpSpPr bwMode="auto">
            <a:xfrm rot="-9970459" flipH="1" flipV="1">
              <a:off x="2598" y="1026"/>
              <a:ext cx="957" cy="242"/>
              <a:chOff x="2532" y="1051"/>
              <a:chExt cx="893" cy="246"/>
            </a:xfrm>
          </p:grpSpPr>
          <p:grpSp>
            <p:nvGrpSpPr>
              <p:cNvPr id="11" name="Group 106"/>
              <p:cNvGrpSpPr>
                <a:grpSpLocks/>
              </p:cNvGrpSpPr>
              <p:nvPr/>
            </p:nvGrpSpPr>
            <p:grpSpPr bwMode="auto">
              <a:xfrm>
                <a:off x="2532" y="1051"/>
                <a:ext cx="743" cy="185"/>
                <a:chOff x="1565" y="2568"/>
                <a:chExt cx="1118" cy="279"/>
              </a:xfrm>
            </p:grpSpPr>
            <p:sp>
              <p:nvSpPr>
                <p:cNvPr id="103590" name="AutoShape 10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91" name="AutoShape 10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92" name="AutoShape 10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93" name="AutoShape 11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12" name="Group 111"/>
              <p:cNvGrpSpPr>
                <a:grpSpLocks/>
              </p:cNvGrpSpPr>
              <p:nvPr/>
            </p:nvGrpSpPr>
            <p:grpSpPr bwMode="auto">
              <a:xfrm rot="1353540">
                <a:off x="2682" y="1111"/>
                <a:ext cx="743" cy="186"/>
                <a:chOff x="1565" y="2568"/>
                <a:chExt cx="1118" cy="279"/>
              </a:xfrm>
            </p:grpSpPr>
            <p:sp>
              <p:nvSpPr>
                <p:cNvPr id="103586" name="AutoShape 11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87" name="AutoShape 11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88" name="AutoShape 11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89" name="AutoShape 11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nvGrpSpPr>
            <p:cNvPr id="13" name="Group 116"/>
            <p:cNvGrpSpPr>
              <a:grpSpLocks/>
            </p:cNvGrpSpPr>
            <p:nvPr/>
          </p:nvGrpSpPr>
          <p:grpSpPr bwMode="auto">
            <a:xfrm rot="-9970459" flipH="1" flipV="1">
              <a:off x="2688" y="1056"/>
              <a:ext cx="784" cy="198"/>
              <a:chOff x="2532" y="1051"/>
              <a:chExt cx="893" cy="246"/>
            </a:xfrm>
          </p:grpSpPr>
          <p:grpSp>
            <p:nvGrpSpPr>
              <p:cNvPr id="14" name="Group 117"/>
              <p:cNvGrpSpPr>
                <a:grpSpLocks/>
              </p:cNvGrpSpPr>
              <p:nvPr/>
            </p:nvGrpSpPr>
            <p:grpSpPr bwMode="auto">
              <a:xfrm>
                <a:off x="2532" y="1051"/>
                <a:ext cx="743" cy="185"/>
                <a:chOff x="1565" y="2568"/>
                <a:chExt cx="1118" cy="279"/>
              </a:xfrm>
            </p:grpSpPr>
            <p:sp>
              <p:nvSpPr>
                <p:cNvPr id="103580" name="AutoShape 118"/>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81" name="AutoShape 119"/>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82" name="AutoShape 120"/>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83" name="AutoShape 121"/>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15" name="Group 122"/>
              <p:cNvGrpSpPr>
                <a:grpSpLocks/>
              </p:cNvGrpSpPr>
              <p:nvPr/>
            </p:nvGrpSpPr>
            <p:grpSpPr bwMode="auto">
              <a:xfrm rot="1353540">
                <a:off x="2682" y="1111"/>
                <a:ext cx="743" cy="186"/>
                <a:chOff x="1565" y="2568"/>
                <a:chExt cx="1118" cy="279"/>
              </a:xfrm>
            </p:grpSpPr>
            <p:sp>
              <p:nvSpPr>
                <p:cNvPr id="103576" name="AutoShape 123"/>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77" name="AutoShape 124"/>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78" name="AutoShape 125"/>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79" name="AutoShape 126"/>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grpSp>
        </p:grpSp>
      </p:grpSp>
      <p:sp>
        <p:nvSpPr>
          <p:cNvPr id="103431" name="Rectangle 174"/>
          <p:cNvSpPr>
            <a:spLocks noChangeArrowheads="1"/>
          </p:cNvSpPr>
          <p:nvPr/>
        </p:nvSpPr>
        <p:spPr bwMode="ltGray">
          <a:xfrm>
            <a:off x="352425" y="1371600"/>
            <a:ext cx="1169988" cy="766763"/>
          </a:xfrm>
          <a:prstGeom prst="rect">
            <a:avLst/>
          </a:prstGeom>
          <a:solidFill>
            <a:schemeClr val="accent2"/>
          </a:solidFill>
          <a:ln w="12700" algn="ctr">
            <a:noFill/>
            <a:prstDash val="dash"/>
            <a:miter lim="800000"/>
            <a:headEnd/>
            <a:tailEnd/>
          </a:ln>
        </p:spPr>
        <p:txBody>
          <a:bodyPr wrap="none" anchor="ctr"/>
          <a:lstStyle/>
          <a:p>
            <a:pPr algn="l"/>
            <a:endParaRPr lang="en-US" sz="2000">
              <a:solidFill>
                <a:srgbClr val="080808"/>
              </a:solidFill>
            </a:endParaRPr>
          </a:p>
        </p:txBody>
      </p:sp>
      <p:sp>
        <p:nvSpPr>
          <p:cNvPr id="103432" name="Rectangle 175"/>
          <p:cNvSpPr>
            <a:spLocks noChangeArrowheads="1"/>
          </p:cNvSpPr>
          <p:nvPr/>
        </p:nvSpPr>
        <p:spPr bwMode="gray">
          <a:xfrm>
            <a:off x="352425" y="3048000"/>
            <a:ext cx="1169988" cy="766763"/>
          </a:xfrm>
          <a:prstGeom prst="rect">
            <a:avLst/>
          </a:prstGeom>
          <a:solidFill>
            <a:schemeClr val="hlink"/>
          </a:solidFill>
          <a:ln w="12700" algn="ctr">
            <a:noFill/>
            <a:prstDash val="dash"/>
            <a:miter lim="800000"/>
            <a:headEnd/>
            <a:tailEnd/>
          </a:ln>
        </p:spPr>
        <p:txBody>
          <a:bodyPr wrap="none" anchor="ctr"/>
          <a:lstStyle/>
          <a:p>
            <a:pPr algn="l"/>
            <a:endParaRPr lang="en-US" sz="2000">
              <a:solidFill>
                <a:srgbClr val="080808"/>
              </a:solidFill>
            </a:endParaRPr>
          </a:p>
        </p:txBody>
      </p:sp>
      <p:sp>
        <p:nvSpPr>
          <p:cNvPr id="103433" name="Rectangle 176"/>
          <p:cNvSpPr>
            <a:spLocks noChangeArrowheads="1"/>
          </p:cNvSpPr>
          <p:nvPr/>
        </p:nvSpPr>
        <p:spPr bwMode="gray">
          <a:xfrm>
            <a:off x="352425" y="4795838"/>
            <a:ext cx="1169988" cy="766762"/>
          </a:xfrm>
          <a:prstGeom prst="rect">
            <a:avLst/>
          </a:prstGeom>
          <a:solidFill>
            <a:schemeClr val="folHlink"/>
          </a:solidFill>
          <a:ln w="12700" algn="ctr">
            <a:noFill/>
            <a:prstDash val="dash"/>
            <a:miter lim="800000"/>
            <a:headEnd/>
            <a:tailEnd/>
          </a:ln>
        </p:spPr>
        <p:txBody>
          <a:bodyPr wrap="none" anchor="ctr"/>
          <a:lstStyle/>
          <a:p>
            <a:pPr algn="l"/>
            <a:endParaRPr lang="en-US" sz="2000">
              <a:solidFill>
                <a:srgbClr val="080808"/>
              </a:solidFill>
            </a:endParaRPr>
          </a:p>
        </p:txBody>
      </p:sp>
      <p:sp>
        <p:nvSpPr>
          <p:cNvPr id="103434" name="Rectangle 177"/>
          <p:cNvSpPr>
            <a:spLocks noChangeArrowheads="1"/>
          </p:cNvSpPr>
          <p:nvPr/>
        </p:nvSpPr>
        <p:spPr bwMode="white">
          <a:xfrm>
            <a:off x="266700" y="1403350"/>
            <a:ext cx="1323975" cy="708025"/>
          </a:xfrm>
          <a:prstGeom prst="rect">
            <a:avLst/>
          </a:prstGeom>
          <a:noFill/>
          <a:ln w="9525" algn="ctr">
            <a:noFill/>
            <a:miter lim="800000"/>
            <a:headEnd/>
            <a:tailEnd/>
          </a:ln>
        </p:spPr>
        <p:txBody>
          <a:bodyPr wrap="none">
            <a:spAutoFit/>
          </a:bodyPr>
          <a:lstStyle/>
          <a:p>
            <a:r>
              <a:rPr lang="en-US" sz="2000" b="1" dirty="0">
                <a:solidFill>
                  <a:srgbClr val="FFFFFF"/>
                </a:solidFill>
              </a:rPr>
              <a:t>Emission</a:t>
            </a:r>
          </a:p>
          <a:p>
            <a:r>
              <a:rPr lang="en-US" sz="2000" b="1" dirty="0">
                <a:solidFill>
                  <a:srgbClr val="FFFFFF"/>
                </a:solidFill>
              </a:rPr>
              <a:t>Control</a:t>
            </a:r>
          </a:p>
        </p:txBody>
      </p:sp>
      <p:sp>
        <p:nvSpPr>
          <p:cNvPr id="103435" name="Rectangle 178"/>
          <p:cNvSpPr>
            <a:spLocks noChangeArrowheads="1"/>
          </p:cNvSpPr>
          <p:nvPr/>
        </p:nvSpPr>
        <p:spPr bwMode="white">
          <a:xfrm>
            <a:off x="394003" y="3108325"/>
            <a:ext cx="1053494" cy="707886"/>
          </a:xfrm>
          <a:prstGeom prst="rect">
            <a:avLst/>
          </a:prstGeom>
          <a:noFill/>
          <a:ln w="9525" algn="ctr">
            <a:noFill/>
            <a:miter lim="800000"/>
            <a:headEnd/>
            <a:tailEnd/>
          </a:ln>
        </p:spPr>
        <p:txBody>
          <a:bodyPr wrap="none">
            <a:spAutoFit/>
          </a:bodyPr>
          <a:lstStyle/>
          <a:p>
            <a:r>
              <a:rPr lang="en-US" sz="2000" b="1" dirty="0">
                <a:solidFill>
                  <a:srgbClr val="FFFFFF"/>
                </a:solidFill>
              </a:rPr>
              <a:t>AQ</a:t>
            </a:r>
          </a:p>
          <a:p>
            <a:r>
              <a:rPr lang="en-US" sz="2000" b="1" dirty="0" smtClean="0">
                <a:solidFill>
                  <a:srgbClr val="FFFFFF"/>
                </a:solidFill>
              </a:rPr>
              <a:t>Benefit</a:t>
            </a:r>
            <a:endParaRPr lang="en-US" sz="2000" b="1" dirty="0">
              <a:solidFill>
                <a:srgbClr val="FFFFFF"/>
              </a:solidFill>
            </a:endParaRPr>
          </a:p>
        </p:txBody>
      </p:sp>
      <p:sp>
        <p:nvSpPr>
          <p:cNvPr id="103436" name="Rectangle 179"/>
          <p:cNvSpPr>
            <a:spLocks noChangeArrowheads="1"/>
          </p:cNvSpPr>
          <p:nvPr/>
        </p:nvSpPr>
        <p:spPr bwMode="white">
          <a:xfrm>
            <a:off x="409575" y="4824413"/>
            <a:ext cx="1054100" cy="708025"/>
          </a:xfrm>
          <a:prstGeom prst="rect">
            <a:avLst/>
          </a:prstGeom>
          <a:noFill/>
          <a:ln w="9525" algn="ctr">
            <a:noFill/>
            <a:miter lim="800000"/>
            <a:headEnd/>
            <a:tailEnd/>
          </a:ln>
        </p:spPr>
        <p:txBody>
          <a:bodyPr wrap="none">
            <a:spAutoFit/>
          </a:bodyPr>
          <a:lstStyle/>
          <a:p>
            <a:r>
              <a:rPr lang="en-US" sz="2000" b="1">
                <a:solidFill>
                  <a:srgbClr val="FFFFFF"/>
                </a:solidFill>
              </a:rPr>
              <a:t>Health </a:t>
            </a:r>
          </a:p>
          <a:p>
            <a:r>
              <a:rPr lang="en-US" sz="2000" b="1">
                <a:solidFill>
                  <a:srgbClr val="FFFFFF"/>
                </a:solidFill>
              </a:rPr>
              <a:t>Benefit</a:t>
            </a:r>
          </a:p>
        </p:txBody>
      </p:sp>
      <p:sp>
        <p:nvSpPr>
          <p:cNvPr id="103437" name="Rectangle 180"/>
          <p:cNvSpPr>
            <a:spLocks noChangeArrowheads="1"/>
          </p:cNvSpPr>
          <p:nvPr/>
        </p:nvSpPr>
        <p:spPr bwMode="auto">
          <a:xfrm>
            <a:off x="1601788" y="1489075"/>
            <a:ext cx="3351212" cy="584200"/>
          </a:xfrm>
          <a:prstGeom prst="rect">
            <a:avLst/>
          </a:prstGeom>
          <a:noFill/>
          <a:ln w="9525" algn="ctr">
            <a:noFill/>
            <a:miter lim="800000"/>
            <a:headEnd/>
            <a:tailEnd/>
          </a:ln>
        </p:spPr>
        <p:txBody>
          <a:bodyPr>
            <a:spAutoFit/>
          </a:bodyPr>
          <a:lstStyle/>
          <a:p>
            <a:pPr algn="l"/>
            <a:r>
              <a:rPr lang="en-US" sz="1600" b="1" dirty="0">
                <a:solidFill>
                  <a:srgbClr val="080808"/>
                </a:solidFill>
              </a:rPr>
              <a:t>Identify and compare </a:t>
            </a:r>
            <a:r>
              <a:rPr lang="en-US" sz="1600" b="1" dirty="0" smtClean="0">
                <a:solidFill>
                  <a:srgbClr val="080808"/>
                </a:solidFill>
              </a:rPr>
              <a:t>cost </a:t>
            </a:r>
            <a:r>
              <a:rPr lang="en-US" sz="1600" b="1" dirty="0">
                <a:solidFill>
                  <a:srgbClr val="080808"/>
                </a:solidFill>
              </a:rPr>
              <a:t>of alternative control strategies</a:t>
            </a:r>
          </a:p>
        </p:txBody>
      </p:sp>
      <p:sp>
        <p:nvSpPr>
          <p:cNvPr id="103438" name="Rectangle 181"/>
          <p:cNvSpPr>
            <a:spLocks noChangeArrowheads="1"/>
          </p:cNvSpPr>
          <p:nvPr/>
        </p:nvSpPr>
        <p:spPr bwMode="auto">
          <a:xfrm>
            <a:off x="1601788" y="3160713"/>
            <a:ext cx="3351212" cy="584775"/>
          </a:xfrm>
          <a:prstGeom prst="rect">
            <a:avLst/>
          </a:prstGeom>
          <a:noFill/>
          <a:ln w="9525" algn="ctr">
            <a:noFill/>
            <a:miter lim="800000"/>
            <a:headEnd/>
            <a:tailEnd/>
          </a:ln>
        </p:spPr>
        <p:txBody>
          <a:bodyPr>
            <a:spAutoFit/>
          </a:bodyPr>
          <a:lstStyle/>
          <a:p>
            <a:pPr algn="l"/>
            <a:r>
              <a:rPr lang="en-US" sz="1600" b="1" dirty="0">
                <a:solidFill>
                  <a:srgbClr val="080808"/>
                </a:solidFill>
              </a:rPr>
              <a:t>Assess air quality </a:t>
            </a:r>
            <a:r>
              <a:rPr lang="en-US" sz="1600" b="1" dirty="0" smtClean="0">
                <a:solidFill>
                  <a:srgbClr val="080808"/>
                </a:solidFill>
              </a:rPr>
              <a:t>benefit and attainment of emissions control</a:t>
            </a:r>
            <a:endParaRPr lang="en-US" sz="1600" b="1" dirty="0">
              <a:solidFill>
                <a:srgbClr val="080808"/>
              </a:solidFill>
            </a:endParaRPr>
          </a:p>
        </p:txBody>
      </p:sp>
      <p:grpSp>
        <p:nvGrpSpPr>
          <p:cNvPr id="16" name="Group 190"/>
          <p:cNvGrpSpPr>
            <a:grpSpLocks/>
          </p:cNvGrpSpPr>
          <p:nvPr/>
        </p:nvGrpSpPr>
        <p:grpSpPr bwMode="auto">
          <a:xfrm>
            <a:off x="4711700" y="1674813"/>
            <a:ext cx="4189413" cy="4067175"/>
            <a:chOff x="4711700" y="1674813"/>
            <a:chExt cx="4189413" cy="4067175"/>
          </a:xfrm>
        </p:grpSpPr>
        <p:sp>
          <p:nvSpPr>
            <p:cNvPr id="103447" name="AutoShape 6"/>
            <p:cNvSpPr>
              <a:spLocks noChangeArrowheads="1"/>
            </p:cNvSpPr>
            <p:nvPr/>
          </p:nvSpPr>
          <p:spPr bwMode="gray">
            <a:xfrm rot="308465">
              <a:off x="6742113" y="2047875"/>
              <a:ext cx="2001837" cy="2209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chemeClr val="tx1">
                    <a:alpha val="78000"/>
                  </a:schemeClr>
                </a:gs>
              </a:gsLst>
              <a:lin ang="5400000" scaled="1"/>
            </a:gradFill>
            <a:ln w="9525">
              <a:noFill/>
              <a:miter lim="800000"/>
              <a:headEnd/>
              <a:tailEnd/>
            </a:ln>
          </p:spPr>
          <p:txBody>
            <a:bodyPr wrap="none" anchor="ctr"/>
            <a:lstStyle/>
            <a:p>
              <a:pPr algn="l"/>
              <a:endParaRPr lang="en-US" sz="2000">
                <a:solidFill>
                  <a:srgbClr val="080808"/>
                </a:solidFill>
              </a:endParaRPr>
            </a:p>
          </p:txBody>
        </p:sp>
        <p:sp>
          <p:nvSpPr>
            <p:cNvPr id="10247" name="Oval 7"/>
            <p:cNvSpPr>
              <a:spLocks noChangeArrowheads="1"/>
            </p:cNvSpPr>
            <p:nvPr/>
          </p:nvSpPr>
          <p:spPr bwMode="ltGray">
            <a:xfrm>
              <a:off x="5943600" y="1674813"/>
              <a:ext cx="1660525" cy="1712912"/>
            </a:xfrm>
            <a:prstGeom prst="ellipse">
              <a:avLst/>
            </a:prstGeom>
            <a:gradFill rotWithShape="0">
              <a:gsLst>
                <a:gs pos="0">
                  <a:schemeClr val="accent2">
                    <a:gamma/>
                    <a:shade val="66275"/>
                    <a:invGamma/>
                  </a:schemeClr>
                </a:gs>
                <a:gs pos="50000">
                  <a:schemeClr val="accent2"/>
                </a:gs>
                <a:gs pos="100000">
                  <a:schemeClr val="accent2">
                    <a:gamma/>
                    <a:shade val="66275"/>
                    <a:invGamma/>
                  </a:schemeClr>
                </a:gs>
              </a:gsLst>
              <a:lin ang="2700000" scaled="1"/>
            </a:gradFill>
            <a:ln w="57150">
              <a:solidFill>
                <a:srgbClr val="EAEAEA"/>
              </a:solidFill>
              <a:round/>
              <a:headEnd/>
              <a:tailEnd/>
            </a:ln>
            <a:effectLst/>
          </p:spPr>
          <p:txBody>
            <a:bodyPr wrap="none" anchor="ctr"/>
            <a:lstStyle/>
            <a:p>
              <a:pPr algn="l">
                <a:defRPr/>
              </a:pPr>
              <a:endParaRPr lang="en-US" sz="2000">
                <a:solidFill>
                  <a:srgbClr val="080808"/>
                </a:solidFill>
                <a:latin typeface="Arial" pitchFamily="34" charset="0"/>
              </a:endParaRPr>
            </a:p>
          </p:txBody>
        </p:sp>
        <p:sp>
          <p:nvSpPr>
            <p:cNvPr id="10248" name="Oval 8"/>
            <p:cNvSpPr>
              <a:spLocks noChangeArrowheads="1"/>
            </p:cNvSpPr>
            <p:nvPr/>
          </p:nvSpPr>
          <p:spPr bwMode="gray">
            <a:xfrm>
              <a:off x="4800600" y="3505200"/>
              <a:ext cx="1662113" cy="1714500"/>
            </a:xfrm>
            <a:prstGeom prst="ellipse">
              <a:avLst/>
            </a:prstGeom>
            <a:gradFill rotWithShape="0">
              <a:gsLst>
                <a:gs pos="0">
                  <a:schemeClr val="folHlink">
                    <a:gamma/>
                    <a:shade val="36078"/>
                    <a:invGamma/>
                  </a:schemeClr>
                </a:gs>
                <a:gs pos="50000">
                  <a:schemeClr val="folHlink"/>
                </a:gs>
                <a:gs pos="100000">
                  <a:schemeClr val="folHlink">
                    <a:gamma/>
                    <a:shade val="36078"/>
                    <a:invGamma/>
                  </a:schemeClr>
                </a:gs>
              </a:gsLst>
              <a:lin ang="2700000" scaled="1"/>
            </a:gradFill>
            <a:ln w="57150">
              <a:solidFill>
                <a:srgbClr val="EAEAEA"/>
              </a:solidFill>
              <a:round/>
              <a:headEnd/>
              <a:tailEnd/>
            </a:ln>
            <a:effectLst/>
          </p:spPr>
          <p:txBody>
            <a:bodyPr wrap="none" anchor="ctr"/>
            <a:lstStyle/>
            <a:p>
              <a:pPr algn="l">
                <a:defRPr/>
              </a:pPr>
              <a:endParaRPr lang="en-US" sz="2000">
                <a:solidFill>
                  <a:srgbClr val="080808"/>
                </a:solidFill>
                <a:latin typeface="Arial" pitchFamily="34" charset="0"/>
              </a:endParaRPr>
            </a:p>
          </p:txBody>
        </p:sp>
        <p:sp>
          <p:nvSpPr>
            <p:cNvPr id="103450" name="AutoShape 9"/>
            <p:cNvSpPr>
              <a:spLocks noChangeArrowheads="1"/>
            </p:cNvSpPr>
            <p:nvPr/>
          </p:nvSpPr>
          <p:spPr bwMode="gray">
            <a:xfrm rot="7527986">
              <a:off x="5917407" y="3639344"/>
              <a:ext cx="2063750" cy="21415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chemeClr val="tx1">
                    <a:alpha val="78000"/>
                  </a:schemeClr>
                </a:gs>
              </a:gsLst>
              <a:lin ang="5400000" scaled="1"/>
            </a:gradFill>
            <a:ln w="9525">
              <a:noFill/>
              <a:miter lim="800000"/>
              <a:headEnd/>
              <a:tailEnd/>
            </a:ln>
          </p:spPr>
          <p:txBody>
            <a:bodyPr wrap="none" anchor="ctr"/>
            <a:lstStyle/>
            <a:p>
              <a:pPr algn="l"/>
              <a:endParaRPr lang="en-US" sz="2000">
                <a:solidFill>
                  <a:srgbClr val="080808"/>
                </a:solidFill>
              </a:endParaRPr>
            </a:p>
          </p:txBody>
        </p:sp>
        <p:sp>
          <p:nvSpPr>
            <p:cNvPr id="103451" name="AutoShape 10"/>
            <p:cNvSpPr>
              <a:spLocks noChangeArrowheads="1"/>
            </p:cNvSpPr>
            <p:nvPr/>
          </p:nvSpPr>
          <p:spPr bwMode="gray">
            <a:xfrm rot="-6384000">
              <a:off x="4751388" y="2376487"/>
              <a:ext cx="2063750" cy="214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chemeClr val="tx1">
                    <a:alpha val="78000"/>
                  </a:schemeClr>
                </a:gs>
              </a:gsLst>
              <a:lin ang="5400000" scaled="1"/>
            </a:gradFill>
            <a:ln w="9525">
              <a:noFill/>
              <a:miter lim="800000"/>
              <a:headEnd/>
              <a:tailEnd/>
            </a:ln>
          </p:spPr>
          <p:txBody>
            <a:bodyPr wrap="none" anchor="ctr"/>
            <a:lstStyle/>
            <a:p>
              <a:pPr algn="l"/>
              <a:endParaRPr lang="en-US" sz="2000">
                <a:solidFill>
                  <a:srgbClr val="080808"/>
                </a:solidFill>
              </a:endParaRPr>
            </a:p>
          </p:txBody>
        </p:sp>
        <p:sp>
          <p:nvSpPr>
            <p:cNvPr id="10251" name="Oval 11"/>
            <p:cNvSpPr>
              <a:spLocks noChangeArrowheads="1"/>
            </p:cNvSpPr>
            <p:nvPr/>
          </p:nvSpPr>
          <p:spPr bwMode="gray">
            <a:xfrm>
              <a:off x="7239000" y="3505200"/>
              <a:ext cx="1662113" cy="1712913"/>
            </a:xfrm>
            <a:prstGeom prst="ellipse">
              <a:avLst/>
            </a:prstGeom>
            <a:gradFill rotWithShape="1">
              <a:gsLst>
                <a:gs pos="0">
                  <a:schemeClr val="hlink"/>
                </a:gs>
                <a:gs pos="100000">
                  <a:schemeClr val="hlink">
                    <a:gamma/>
                    <a:shade val="81961"/>
                    <a:invGamma/>
                  </a:schemeClr>
                </a:gs>
              </a:gsLst>
              <a:lin ang="5400000" scaled="1"/>
            </a:gradFill>
            <a:ln w="57150">
              <a:solidFill>
                <a:srgbClr val="EAEAEA"/>
              </a:solidFill>
              <a:round/>
              <a:headEnd/>
              <a:tailEnd/>
            </a:ln>
            <a:effectLst/>
          </p:spPr>
          <p:txBody>
            <a:bodyPr wrap="none" anchor="ctr"/>
            <a:lstStyle/>
            <a:p>
              <a:pPr algn="l">
                <a:defRPr/>
              </a:pPr>
              <a:endParaRPr lang="en-US" sz="2000">
                <a:solidFill>
                  <a:srgbClr val="080808"/>
                </a:solidFill>
                <a:latin typeface="Arial" pitchFamily="34" charset="0"/>
              </a:endParaRPr>
            </a:p>
          </p:txBody>
        </p:sp>
        <p:grpSp>
          <p:nvGrpSpPr>
            <p:cNvPr id="17" name="Group 12"/>
            <p:cNvGrpSpPr>
              <a:grpSpLocks/>
            </p:cNvGrpSpPr>
            <p:nvPr/>
          </p:nvGrpSpPr>
          <p:grpSpPr bwMode="auto">
            <a:xfrm rot="10082854">
              <a:off x="5811838" y="2967038"/>
              <a:ext cx="1506537" cy="393700"/>
              <a:chOff x="2598" y="1026"/>
              <a:chExt cx="957" cy="242"/>
            </a:xfrm>
          </p:grpSpPr>
          <p:grpSp>
            <p:nvGrpSpPr>
              <p:cNvPr id="18" name="Group 13"/>
              <p:cNvGrpSpPr>
                <a:grpSpLocks/>
              </p:cNvGrpSpPr>
              <p:nvPr/>
            </p:nvGrpSpPr>
            <p:grpSpPr bwMode="auto">
              <a:xfrm rot="-9970459" flipH="1" flipV="1">
                <a:off x="2598" y="1026"/>
                <a:ext cx="957" cy="242"/>
                <a:chOff x="2532" y="1051"/>
                <a:chExt cx="893" cy="246"/>
              </a:xfrm>
            </p:grpSpPr>
            <p:grpSp>
              <p:nvGrpSpPr>
                <p:cNvPr id="19" name="Group 14"/>
                <p:cNvGrpSpPr>
                  <a:grpSpLocks/>
                </p:cNvGrpSpPr>
                <p:nvPr/>
              </p:nvGrpSpPr>
              <p:grpSpPr bwMode="auto">
                <a:xfrm>
                  <a:off x="2532" y="1051"/>
                  <a:ext cx="743" cy="185"/>
                  <a:chOff x="1565" y="2568"/>
                  <a:chExt cx="1118" cy="279"/>
                </a:xfrm>
              </p:grpSpPr>
              <p:sp>
                <p:nvSpPr>
                  <p:cNvPr id="103568" name="AutoShape 1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69" name="AutoShape 1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70" name="AutoShape 1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71" name="AutoShape 1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20" name="Group 19"/>
                <p:cNvGrpSpPr>
                  <a:grpSpLocks/>
                </p:cNvGrpSpPr>
                <p:nvPr/>
              </p:nvGrpSpPr>
              <p:grpSpPr bwMode="auto">
                <a:xfrm rot="1353540">
                  <a:off x="2682" y="1111"/>
                  <a:ext cx="743" cy="186"/>
                  <a:chOff x="1565" y="2568"/>
                  <a:chExt cx="1118" cy="279"/>
                </a:xfrm>
              </p:grpSpPr>
              <p:sp>
                <p:nvSpPr>
                  <p:cNvPr id="103564" name="AutoShape 2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65" name="AutoShape 2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66" name="AutoShape 2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67" name="AutoShape 2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nvGrpSpPr>
              <p:cNvPr id="21" name="Group 24"/>
              <p:cNvGrpSpPr>
                <a:grpSpLocks/>
              </p:cNvGrpSpPr>
              <p:nvPr/>
            </p:nvGrpSpPr>
            <p:grpSpPr bwMode="auto">
              <a:xfrm rot="-9970459" flipH="1" flipV="1">
                <a:off x="2688" y="1056"/>
                <a:ext cx="784" cy="198"/>
                <a:chOff x="2532" y="1051"/>
                <a:chExt cx="893" cy="246"/>
              </a:xfrm>
            </p:grpSpPr>
            <p:grpSp>
              <p:nvGrpSpPr>
                <p:cNvPr id="22" name="Group 25"/>
                <p:cNvGrpSpPr>
                  <a:grpSpLocks/>
                </p:cNvGrpSpPr>
                <p:nvPr/>
              </p:nvGrpSpPr>
              <p:grpSpPr bwMode="auto">
                <a:xfrm>
                  <a:off x="2532" y="1051"/>
                  <a:ext cx="743" cy="185"/>
                  <a:chOff x="1565" y="2568"/>
                  <a:chExt cx="1118" cy="279"/>
                </a:xfrm>
              </p:grpSpPr>
              <p:sp>
                <p:nvSpPr>
                  <p:cNvPr id="103558" name="AutoShape 2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59" name="AutoShape 2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60" name="AutoShape 2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61" name="AutoShape 2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23" name="Group 30"/>
                <p:cNvGrpSpPr>
                  <a:grpSpLocks/>
                </p:cNvGrpSpPr>
                <p:nvPr/>
              </p:nvGrpSpPr>
              <p:grpSpPr bwMode="auto">
                <a:xfrm rot="1353540">
                  <a:off x="2682" y="1111"/>
                  <a:ext cx="743" cy="186"/>
                  <a:chOff x="1565" y="2568"/>
                  <a:chExt cx="1118" cy="279"/>
                </a:xfrm>
              </p:grpSpPr>
              <p:sp>
                <p:nvSpPr>
                  <p:cNvPr id="103554" name="AutoShape 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55" name="AutoShape 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56" name="AutoShape 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57" name="AutoShape 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grpSp>
          <p:nvGrpSpPr>
            <p:cNvPr id="24" name="Group 58"/>
            <p:cNvGrpSpPr>
              <a:grpSpLocks/>
            </p:cNvGrpSpPr>
            <p:nvPr/>
          </p:nvGrpSpPr>
          <p:grpSpPr bwMode="auto">
            <a:xfrm rot="10082854">
              <a:off x="7091363" y="4786313"/>
              <a:ext cx="1506537" cy="393700"/>
              <a:chOff x="2598" y="1026"/>
              <a:chExt cx="957" cy="242"/>
            </a:xfrm>
          </p:grpSpPr>
          <p:grpSp>
            <p:nvGrpSpPr>
              <p:cNvPr id="25" name="Group 59"/>
              <p:cNvGrpSpPr>
                <a:grpSpLocks/>
              </p:cNvGrpSpPr>
              <p:nvPr/>
            </p:nvGrpSpPr>
            <p:grpSpPr bwMode="auto">
              <a:xfrm rot="-9970459" flipH="1" flipV="1">
                <a:off x="2598" y="1026"/>
                <a:ext cx="957" cy="242"/>
                <a:chOff x="2532" y="1051"/>
                <a:chExt cx="893" cy="246"/>
              </a:xfrm>
            </p:grpSpPr>
            <p:grpSp>
              <p:nvGrpSpPr>
                <p:cNvPr id="26" name="Group 60"/>
                <p:cNvGrpSpPr>
                  <a:grpSpLocks/>
                </p:cNvGrpSpPr>
                <p:nvPr/>
              </p:nvGrpSpPr>
              <p:grpSpPr bwMode="auto">
                <a:xfrm>
                  <a:off x="2532" y="1051"/>
                  <a:ext cx="743" cy="185"/>
                  <a:chOff x="1565" y="2568"/>
                  <a:chExt cx="1118" cy="279"/>
                </a:xfrm>
              </p:grpSpPr>
              <p:sp>
                <p:nvSpPr>
                  <p:cNvPr id="103546" name="AutoShape 6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47" name="AutoShape 6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48" name="AutoShape 6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49" name="AutoShape 6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27" name="Group 65"/>
                <p:cNvGrpSpPr>
                  <a:grpSpLocks/>
                </p:cNvGrpSpPr>
                <p:nvPr/>
              </p:nvGrpSpPr>
              <p:grpSpPr bwMode="auto">
                <a:xfrm rot="1353540">
                  <a:off x="2682" y="1111"/>
                  <a:ext cx="743" cy="186"/>
                  <a:chOff x="1565" y="2568"/>
                  <a:chExt cx="1118" cy="279"/>
                </a:xfrm>
              </p:grpSpPr>
              <p:sp>
                <p:nvSpPr>
                  <p:cNvPr id="103542" name="AutoShape 6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43" name="AutoShape 6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44" name="AutoShape 6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45" name="AutoShape 6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nvGrpSpPr>
              <p:cNvPr id="28" name="Group 70"/>
              <p:cNvGrpSpPr>
                <a:grpSpLocks/>
              </p:cNvGrpSpPr>
              <p:nvPr/>
            </p:nvGrpSpPr>
            <p:grpSpPr bwMode="auto">
              <a:xfrm rot="-9970459" flipH="1" flipV="1">
                <a:off x="2688" y="1056"/>
                <a:ext cx="784" cy="198"/>
                <a:chOff x="2532" y="1051"/>
                <a:chExt cx="893" cy="246"/>
              </a:xfrm>
            </p:grpSpPr>
            <p:grpSp>
              <p:nvGrpSpPr>
                <p:cNvPr id="29" name="Group 71"/>
                <p:cNvGrpSpPr>
                  <a:grpSpLocks/>
                </p:cNvGrpSpPr>
                <p:nvPr/>
              </p:nvGrpSpPr>
              <p:grpSpPr bwMode="auto">
                <a:xfrm>
                  <a:off x="2532" y="1051"/>
                  <a:ext cx="743" cy="185"/>
                  <a:chOff x="1565" y="2568"/>
                  <a:chExt cx="1118" cy="279"/>
                </a:xfrm>
              </p:grpSpPr>
              <p:sp>
                <p:nvSpPr>
                  <p:cNvPr id="103536" name="AutoShape 7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37" name="AutoShape 7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38" name="AutoShape 7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39" name="AutoShape 7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30" name="Group 76"/>
                <p:cNvGrpSpPr>
                  <a:grpSpLocks/>
                </p:cNvGrpSpPr>
                <p:nvPr/>
              </p:nvGrpSpPr>
              <p:grpSpPr bwMode="auto">
                <a:xfrm rot="1353540">
                  <a:off x="2682" y="1111"/>
                  <a:ext cx="743" cy="186"/>
                  <a:chOff x="1565" y="2568"/>
                  <a:chExt cx="1118" cy="279"/>
                </a:xfrm>
              </p:grpSpPr>
              <p:sp>
                <p:nvSpPr>
                  <p:cNvPr id="103532" name="AutoShape 7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33" name="AutoShape 7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34" name="AutoShape 7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35" name="AutoShape 8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grpSp>
          <p:nvGrpSpPr>
            <p:cNvPr id="31" name="Group 81"/>
            <p:cNvGrpSpPr>
              <a:grpSpLocks/>
            </p:cNvGrpSpPr>
            <p:nvPr/>
          </p:nvGrpSpPr>
          <p:grpSpPr bwMode="auto">
            <a:xfrm>
              <a:off x="6365875" y="2098675"/>
              <a:ext cx="1506538" cy="393700"/>
              <a:chOff x="2598" y="1026"/>
              <a:chExt cx="957" cy="242"/>
            </a:xfrm>
          </p:grpSpPr>
          <p:grpSp>
            <p:nvGrpSpPr>
              <p:cNvPr id="192" name="Group 82"/>
              <p:cNvGrpSpPr>
                <a:grpSpLocks/>
              </p:cNvGrpSpPr>
              <p:nvPr/>
            </p:nvGrpSpPr>
            <p:grpSpPr bwMode="auto">
              <a:xfrm rot="-9970459" flipH="1" flipV="1">
                <a:off x="2598" y="1026"/>
                <a:ext cx="957" cy="242"/>
                <a:chOff x="2532" y="1051"/>
                <a:chExt cx="893" cy="246"/>
              </a:xfrm>
            </p:grpSpPr>
            <p:grpSp>
              <p:nvGrpSpPr>
                <p:cNvPr id="195" name="Group 83"/>
                <p:cNvGrpSpPr>
                  <a:grpSpLocks/>
                </p:cNvGrpSpPr>
                <p:nvPr/>
              </p:nvGrpSpPr>
              <p:grpSpPr bwMode="auto">
                <a:xfrm>
                  <a:off x="2532" y="1051"/>
                  <a:ext cx="743" cy="185"/>
                  <a:chOff x="1565" y="2568"/>
                  <a:chExt cx="1118" cy="279"/>
                </a:xfrm>
              </p:grpSpPr>
              <p:sp>
                <p:nvSpPr>
                  <p:cNvPr id="103524" name="AutoShape 8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25" name="AutoShape 8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26" name="AutoShape 8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27" name="AutoShape 8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196" name="Group 88"/>
                <p:cNvGrpSpPr>
                  <a:grpSpLocks/>
                </p:cNvGrpSpPr>
                <p:nvPr/>
              </p:nvGrpSpPr>
              <p:grpSpPr bwMode="auto">
                <a:xfrm rot="1353540">
                  <a:off x="2682" y="1111"/>
                  <a:ext cx="743" cy="186"/>
                  <a:chOff x="1565" y="2568"/>
                  <a:chExt cx="1118" cy="279"/>
                </a:xfrm>
              </p:grpSpPr>
              <p:sp>
                <p:nvSpPr>
                  <p:cNvPr id="103520" name="AutoShape 8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21" name="AutoShape 9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22" name="AutoShape 9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23" name="AutoShape 9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nvGrpSpPr>
              <p:cNvPr id="197" name="Group 93"/>
              <p:cNvGrpSpPr>
                <a:grpSpLocks/>
              </p:cNvGrpSpPr>
              <p:nvPr/>
            </p:nvGrpSpPr>
            <p:grpSpPr bwMode="auto">
              <a:xfrm rot="-9970459" flipH="1" flipV="1">
                <a:off x="2688" y="1056"/>
                <a:ext cx="784" cy="198"/>
                <a:chOff x="2532" y="1051"/>
                <a:chExt cx="893" cy="246"/>
              </a:xfrm>
            </p:grpSpPr>
            <p:grpSp>
              <p:nvGrpSpPr>
                <p:cNvPr id="198" name="Group 94"/>
                <p:cNvGrpSpPr>
                  <a:grpSpLocks/>
                </p:cNvGrpSpPr>
                <p:nvPr/>
              </p:nvGrpSpPr>
              <p:grpSpPr bwMode="auto">
                <a:xfrm>
                  <a:off x="2532" y="1051"/>
                  <a:ext cx="743" cy="185"/>
                  <a:chOff x="1565" y="2568"/>
                  <a:chExt cx="1118" cy="279"/>
                </a:xfrm>
              </p:grpSpPr>
              <p:sp>
                <p:nvSpPr>
                  <p:cNvPr id="103514" name="AutoShape 9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15" name="AutoShape 9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16" name="AutoShape 9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17" name="AutoShape 9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199" name="Group 99"/>
                <p:cNvGrpSpPr>
                  <a:grpSpLocks/>
                </p:cNvGrpSpPr>
                <p:nvPr/>
              </p:nvGrpSpPr>
              <p:grpSpPr bwMode="auto">
                <a:xfrm rot="1353540">
                  <a:off x="2682" y="1111"/>
                  <a:ext cx="743" cy="186"/>
                  <a:chOff x="1565" y="2568"/>
                  <a:chExt cx="1118" cy="279"/>
                </a:xfrm>
              </p:grpSpPr>
              <p:sp>
                <p:nvSpPr>
                  <p:cNvPr id="103510" name="AutoShape 10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11" name="AutoShape 10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12" name="AutoShape 10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13" name="AutoShape 10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grpSp>
          <p:nvGrpSpPr>
            <p:cNvPr id="200" name="Group 127"/>
            <p:cNvGrpSpPr>
              <a:grpSpLocks/>
            </p:cNvGrpSpPr>
            <p:nvPr/>
          </p:nvGrpSpPr>
          <p:grpSpPr bwMode="auto">
            <a:xfrm rot="-232145">
              <a:off x="5229225" y="3910013"/>
              <a:ext cx="1554163" cy="430212"/>
              <a:chOff x="1824" y="2448"/>
              <a:chExt cx="987" cy="266"/>
            </a:xfrm>
          </p:grpSpPr>
          <p:grpSp>
            <p:nvGrpSpPr>
              <p:cNvPr id="201" name="Group 128"/>
              <p:cNvGrpSpPr>
                <a:grpSpLocks/>
              </p:cNvGrpSpPr>
              <p:nvPr/>
            </p:nvGrpSpPr>
            <p:grpSpPr bwMode="auto">
              <a:xfrm rot="513316">
                <a:off x="1824" y="2448"/>
                <a:ext cx="957" cy="242"/>
                <a:chOff x="2598" y="1026"/>
                <a:chExt cx="957" cy="242"/>
              </a:xfrm>
            </p:grpSpPr>
            <p:grpSp>
              <p:nvGrpSpPr>
                <p:cNvPr id="202" name="Group 129"/>
                <p:cNvGrpSpPr>
                  <a:grpSpLocks/>
                </p:cNvGrpSpPr>
                <p:nvPr/>
              </p:nvGrpSpPr>
              <p:grpSpPr bwMode="auto">
                <a:xfrm rot="-9970459" flipH="1" flipV="1">
                  <a:off x="2598" y="1026"/>
                  <a:ext cx="957" cy="242"/>
                  <a:chOff x="2532" y="1051"/>
                  <a:chExt cx="893" cy="246"/>
                </a:xfrm>
              </p:grpSpPr>
              <p:grpSp>
                <p:nvGrpSpPr>
                  <p:cNvPr id="203" name="Group 130"/>
                  <p:cNvGrpSpPr>
                    <a:grpSpLocks/>
                  </p:cNvGrpSpPr>
                  <p:nvPr/>
                </p:nvGrpSpPr>
                <p:grpSpPr bwMode="auto">
                  <a:xfrm>
                    <a:off x="2532" y="1051"/>
                    <a:ext cx="743" cy="185"/>
                    <a:chOff x="1565" y="2568"/>
                    <a:chExt cx="1118" cy="279"/>
                  </a:xfrm>
                </p:grpSpPr>
                <p:sp>
                  <p:nvSpPr>
                    <p:cNvPr id="103502" name="AutoShape 1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03" name="AutoShape 1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04" name="AutoShape 1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05" name="AutoShape 1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204" name="Group 135"/>
                  <p:cNvGrpSpPr>
                    <a:grpSpLocks/>
                  </p:cNvGrpSpPr>
                  <p:nvPr/>
                </p:nvGrpSpPr>
                <p:grpSpPr bwMode="auto">
                  <a:xfrm rot="1353540">
                    <a:off x="2682" y="1111"/>
                    <a:ext cx="743" cy="186"/>
                    <a:chOff x="1565" y="2568"/>
                    <a:chExt cx="1118" cy="279"/>
                  </a:xfrm>
                </p:grpSpPr>
                <p:sp>
                  <p:nvSpPr>
                    <p:cNvPr id="103498" name="AutoShape 13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499" name="AutoShape 13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00" name="AutoShape 13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01" name="AutoShape 13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nvGrpSpPr>
                <p:cNvPr id="205" name="Group 140"/>
                <p:cNvGrpSpPr>
                  <a:grpSpLocks/>
                </p:cNvGrpSpPr>
                <p:nvPr/>
              </p:nvGrpSpPr>
              <p:grpSpPr bwMode="auto">
                <a:xfrm rot="-9970459" flipH="1" flipV="1">
                  <a:off x="2688" y="1056"/>
                  <a:ext cx="784" cy="198"/>
                  <a:chOff x="2532" y="1051"/>
                  <a:chExt cx="893" cy="246"/>
                </a:xfrm>
              </p:grpSpPr>
              <p:grpSp>
                <p:nvGrpSpPr>
                  <p:cNvPr id="206" name="Group 141"/>
                  <p:cNvGrpSpPr>
                    <a:grpSpLocks/>
                  </p:cNvGrpSpPr>
                  <p:nvPr/>
                </p:nvGrpSpPr>
                <p:grpSpPr bwMode="auto">
                  <a:xfrm>
                    <a:off x="2532" y="1051"/>
                    <a:ext cx="743" cy="185"/>
                    <a:chOff x="1565" y="2568"/>
                    <a:chExt cx="1118" cy="279"/>
                  </a:xfrm>
                </p:grpSpPr>
                <p:sp>
                  <p:nvSpPr>
                    <p:cNvPr id="103492" name="AutoShape 14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493" name="AutoShape 14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494" name="AutoShape 14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495" name="AutoShape 14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207" name="Group 146"/>
                  <p:cNvGrpSpPr>
                    <a:grpSpLocks/>
                  </p:cNvGrpSpPr>
                  <p:nvPr/>
                </p:nvGrpSpPr>
                <p:grpSpPr bwMode="auto">
                  <a:xfrm rot="1353540">
                    <a:off x="2682" y="1111"/>
                    <a:ext cx="743" cy="186"/>
                    <a:chOff x="1565" y="2568"/>
                    <a:chExt cx="1118" cy="279"/>
                  </a:xfrm>
                </p:grpSpPr>
                <p:sp>
                  <p:nvSpPr>
                    <p:cNvPr id="103488" name="AutoShape 14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489" name="AutoShape 14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490" name="AutoShape 14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491" name="AutoShape 15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grpSp>
            <p:nvGrpSpPr>
              <p:cNvPr id="208" name="Group 151"/>
              <p:cNvGrpSpPr>
                <a:grpSpLocks/>
              </p:cNvGrpSpPr>
              <p:nvPr/>
            </p:nvGrpSpPr>
            <p:grpSpPr bwMode="auto">
              <a:xfrm rot="513316">
                <a:off x="1854" y="2472"/>
                <a:ext cx="957" cy="242"/>
                <a:chOff x="2598" y="1026"/>
                <a:chExt cx="957" cy="242"/>
              </a:xfrm>
            </p:grpSpPr>
            <p:grpSp>
              <p:nvGrpSpPr>
                <p:cNvPr id="209" name="Group 152"/>
                <p:cNvGrpSpPr>
                  <a:grpSpLocks/>
                </p:cNvGrpSpPr>
                <p:nvPr/>
              </p:nvGrpSpPr>
              <p:grpSpPr bwMode="auto">
                <a:xfrm rot="-9970459" flipH="1" flipV="1">
                  <a:off x="2598" y="1026"/>
                  <a:ext cx="957" cy="242"/>
                  <a:chOff x="2532" y="1051"/>
                  <a:chExt cx="893" cy="246"/>
                </a:xfrm>
              </p:grpSpPr>
              <p:grpSp>
                <p:nvGrpSpPr>
                  <p:cNvPr id="210" name="Group 153"/>
                  <p:cNvGrpSpPr>
                    <a:grpSpLocks/>
                  </p:cNvGrpSpPr>
                  <p:nvPr/>
                </p:nvGrpSpPr>
                <p:grpSpPr bwMode="auto">
                  <a:xfrm>
                    <a:off x="2532" y="1051"/>
                    <a:ext cx="743" cy="185"/>
                    <a:chOff x="1565" y="2568"/>
                    <a:chExt cx="1118" cy="279"/>
                  </a:xfrm>
                </p:grpSpPr>
                <p:sp>
                  <p:nvSpPr>
                    <p:cNvPr id="103480" name="AutoShape 154"/>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81" name="AutoShape 155"/>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82" name="AutoShape 156"/>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83" name="AutoShape 157"/>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grpSp>
              <p:grpSp>
                <p:nvGrpSpPr>
                  <p:cNvPr id="211" name="Group 158"/>
                  <p:cNvGrpSpPr>
                    <a:grpSpLocks/>
                  </p:cNvGrpSpPr>
                  <p:nvPr/>
                </p:nvGrpSpPr>
                <p:grpSpPr bwMode="auto">
                  <a:xfrm rot="1353540">
                    <a:off x="2682" y="1111"/>
                    <a:ext cx="743" cy="186"/>
                    <a:chOff x="1565" y="2568"/>
                    <a:chExt cx="1118" cy="279"/>
                  </a:xfrm>
                </p:grpSpPr>
                <p:sp>
                  <p:nvSpPr>
                    <p:cNvPr id="103476" name="AutoShape 159"/>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77" name="AutoShape 160"/>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78" name="AutoShape 161"/>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79" name="AutoShape 162"/>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grpSp>
            </p:grpSp>
            <p:grpSp>
              <p:nvGrpSpPr>
                <p:cNvPr id="212" name="Group 163"/>
                <p:cNvGrpSpPr>
                  <a:grpSpLocks/>
                </p:cNvGrpSpPr>
                <p:nvPr/>
              </p:nvGrpSpPr>
              <p:grpSpPr bwMode="auto">
                <a:xfrm rot="-9970459" flipH="1" flipV="1">
                  <a:off x="2688" y="1056"/>
                  <a:ext cx="784" cy="198"/>
                  <a:chOff x="2532" y="1051"/>
                  <a:chExt cx="893" cy="246"/>
                </a:xfrm>
              </p:grpSpPr>
              <p:grpSp>
                <p:nvGrpSpPr>
                  <p:cNvPr id="213" name="Group 164"/>
                  <p:cNvGrpSpPr>
                    <a:grpSpLocks/>
                  </p:cNvGrpSpPr>
                  <p:nvPr/>
                </p:nvGrpSpPr>
                <p:grpSpPr bwMode="auto">
                  <a:xfrm>
                    <a:off x="2532" y="1051"/>
                    <a:ext cx="743" cy="185"/>
                    <a:chOff x="1565" y="2568"/>
                    <a:chExt cx="1118" cy="279"/>
                  </a:xfrm>
                </p:grpSpPr>
                <p:sp>
                  <p:nvSpPr>
                    <p:cNvPr id="103470" name="AutoShape 165"/>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71" name="AutoShape 166"/>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72" name="AutoShape 167"/>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73" name="AutoShape 168"/>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grpSp>
              <p:grpSp>
                <p:nvGrpSpPr>
                  <p:cNvPr id="214" name="Group 169"/>
                  <p:cNvGrpSpPr>
                    <a:grpSpLocks/>
                  </p:cNvGrpSpPr>
                  <p:nvPr/>
                </p:nvGrpSpPr>
                <p:grpSpPr bwMode="auto">
                  <a:xfrm rot="1353540">
                    <a:off x="2682" y="1111"/>
                    <a:ext cx="743" cy="186"/>
                    <a:chOff x="1565" y="2568"/>
                    <a:chExt cx="1118" cy="279"/>
                  </a:xfrm>
                </p:grpSpPr>
                <p:sp>
                  <p:nvSpPr>
                    <p:cNvPr id="103466" name="AutoShape 170"/>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67" name="AutoShape 171"/>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68" name="AutoShape 172"/>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69" name="AutoShape 173"/>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grpSp>
            </p:grpSp>
          </p:grpSp>
        </p:grpSp>
        <p:sp>
          <p:nvSpPr>
            <p:cNvPr id="103457" name="Rectangle 183"/>
            <p:cNvSpPr>
              <a:spLocks noChangeArrowheads="1"/>
            </p:cNvSpPr>
            <p:nvPr/>
          </p:nvSpPr>
          <p:spPr bwMode="gray">
            <a:xfrm>
              <a:off x="6019800" y="2057400"/>
              <a:ext cx="1465263" cy="1015663"/>
            </a:xfrm>
            <a:prstGeom prst="rect">
              <a:avLst/>
            </a:prstGeom>
            <a:noFill/>
            <a:ln w="9525" algn="ctr">
              <a:noFill/>
              <a:miter lim="800000"/>
              <a:headEnd/>
              <a:tailEnd/>
            </a:ln>
          </p:spPr>
          <p:txBody>
            <a:bodyPr>
              <a:spAutoFit/>
            </a:bodyPr>
            <a:lstStyle/>
            <a:p>
              <a:r>
                <a:rPr lang="en-US" sz="2000" b="1" dirty="0" smtClean="0">
                  <a:solidFill>
                    <a:srgbClr val="FFFFFF"/>
                  </a:solidFill>
                </a:rPr>
                <a:t>Emission Control &amp; Cost</a:t>
              </a:r>
              <a:endParaRPr lang="en-US" sz="2000" b="1" dirty="0">
                <a:solidFill>
                  <a:srgbClr val="FFFFFF"/>
                </a:solidFill>
              </a:endParaRPr>
            </a:p>
          </p:txBody>
        </p:sp>
        <p:sp>
          <p:nvSpPr>
            <p:cNvPr id="103458" name="Rectangle 184"/>
            <p:cNvSpPr>
              <a:spLocks noChangeArrowheads="1"/>
            </p:cNvSpPr>
            <p:nvPr/>
          </p:nvSpPr>
          <p:spPr bwMode="gray">
            <a:xfrm>
              <a:off x="4896383" y="3861137"/>
              <a:ext cx="1428217" cy="1015663"/>
            </a:xfrm>
            <a:prstGeom prst="rect">
              <a:avLst/>
            </a:prstGeom>
            <a:noFill/>
            <a:ln w="9525" algn="ctr">
              <a:noFill/>
              <a:miter lim="800000"/>
              <a:headEnd/>
              <a:tailEnd/>
            </a:ln>
          </p:spPr>
          <p:txBody>
            <a:bodyPr wrap="square">
              <a:spAutoFit/>
            </a:bodyPr>
            <a:lstStyle/>
            <a:p>
              <a:r>
                <a:rPr lang="en-US" sz="2000" b="1" dirty="0">
                  <a:solidFill>
                    <a:srgbClr val="FFFFFF"/>
                  </a:solidFill>
                </a:rPr>
                <a:t>Health &amp; </a:t>
              </a:r>
              <a:r>
                <a:rPr lang="en-US" sz="2000" b="1" dirty="0" smtClean="0">
                  <a:solidFill>
                    <a:srgbClr val="FFFFFF"/>
                  </a:solidFill>
                </a:rPr>
                <a:t>Economic</a:t>
              </a:r>
              <a:endParaRPr lang="en-US" sz="2000" b="1" dirty="0">
                <a:solidFill>
                  <a:srgbClr val="FFFFFF"/>
                </a:solidFill>
              </a:endParaRPr>
            </a:p>
            <a:p>
              <a:r>
                <a:rPr lang="en-US" sz="2000" b="1" dirty="0" smtClean="0">
                  <a:solidFill>
                    <a:srgbClr val="FFFFFF"/>
                  </a:solidFill>
                </a:rPr>
                <a:t>Benefit</a:t>
              </a:r>
              <a:endParaRPr lang="en-US" sz="2000" b="1" dirty="0">
                <a:solidFill>
                  <a:srgbClr val="FFFFFF"/>
                </a:solidFill>
              </a:endParaRPr>
            </a:p>
          </p:txBody>
        </p:sp>
        <p:sp>
          <p:nvSpPr>
            <p:cNvPr id="103459" name="Rectangle 185"/>
            <p:cNvSpPr>
              <a:spLocks noChangeArrowheads="1"/>
            </p:cNvSpPr>
            <p:nvPr/>
          </p:nvSpPr>
          <p:spPr bwMode="gray">
            <a:xfrm>
              <a:off x="7286625" y="3733800"/>
              <a:ext cx="1543050" cy="1015663"/>
            </a:xfrm>
            <a:prstGeom prst="rect">
              <a:avLst/>
            </a:prstGeom>
            <a:noFill/>
            <a:ln w="9525" algn="ctr">
              <a:noFill/>
              <a:miter lim="800000"/>
              <a:headEnd/>
              <a:tailEnd/>
            </a:ln>
          </p:spPr>
          <p:txBody>
            <a:bodyPr>
              <a:spAutoFit/>
            </a:bodyPr>
            <a:lstStyle/>
            <a:p>
              <a:r>
                <a:rPr lang="en-US" sz="2000" b="1" dirty="0" smtClean="0">
                  <a:solidFill>
                    <a:srgbClr val="FFFFFF"/>
                  </a:solidFill>
                </a:rPr>
                <a:t>AQ </a:t>
              </a:r>
            </a:p>
            <a:p>
              <a:r>
                <a:rPr lang="en-US" sz="2000" b="1" dirty="0" smtClean="0">
                  <a:solidFill>
                    <a:srgbClr val="FFFFFF"/>
                  </a:solidFill>
                </a:rPr>
                <a:t>Benefit &amp; Attainment</a:t>
              </a:r>
              <a:endParaRPr lang="en-US" sz="2000" b="1" dirty="0">
                <a:solidFill>
                  <a:srgbClr val="FFFFFF"/>
                </a:solidFill>
              </a:endParaRPr>
            </a:p>
          </p:txBody>
        </p:sp>
      </p:grpSp>
      <p:sp>
        <p:nvSpPr>
          <p:cNvPr id="103440" name="Rectangle 181"/>
          <p:cNvSpPr>
            <a:spLocks noChangeArrowheads="1"/>
          </p:cNvSpPr>
          <p:nvPr/>
        </p:nvSpPr>
        <p:spPr bwMode="auto">
          <a:xfrm>
            <a:off x="1597025" y="4878388"/>
            <a:ext cx="3351213" cy="584200"/>
          </a:xfrm>
          <a:prstGeom prst="rect">
            <a:avLst/>
          </a:prstGeom>
          <a:noFill/>
          <a:ln w="9525" algn="ctr">
            <a:noFill/>
            <a:miter lim="800000"/>
            <a:headEnd/>
            <a:tailEnd/>
          </a:ln>
        </p:spPr>
        <p:txBody>
          <a:bodyPr>
            <a:spAutoFit/>
          </a:bodyPr>
          <a:lstStyle/>
          <a:p>
            <a:pPr algn="l"/>
            <a:r>
              <a:rPr lang="en-US" sz="1600" b="1" dirty="0">
                <a:solidFill>
                  <a:srgbClr val="080808"/>
                </a:solidFill>
              </a:rPr>
              <a:t>Assess health and Environ. </a:t>
            </a:r>
          </a:p>
          <a:p>
            <a:pPr algn="l"/>
            <a:r>
              <a:rPr lang="en-US" sz="1600" b="1" dirty="0">
                <a:solidFill>
                  <a:srgbClr val="080808"/>
                </a:solidFill>
              </a:rPr>
              <a:t>benefit of </a:t>
            </a:r>
            <a:r>
              <a:rPr lang="en-US" sz="1600" b="1" dirty="0" smtClean="0">
                <a:solidFill>
                  <a:srgbClr val="080808"/>
                </a:solidFill>
              </a:rPr>
              <a:t>emissions </a:t>
            </a:r>
            <a:r>
              <a:rPr lang="en-US" sz="1600" b="1" dirty="0">
                <a:solidFill>
                  <a:srgbClr val="080808"/>
                </a:solidFill>
              </a:rPr>
              <a:t>control</a:t>
            </a:r>
          </a:p>
        </p:txBody>
      </p:sp>
      <p:sp>
        <p:nvSpPr>
          <p:cNvPr id="103441" name="Rectangle 188"/>
          <p:cNvSpPr>
            <a:spLocks noChangeArrowheads="1"/>
          </p:cNvSpPr>
          <p:nvPr/>
        </p:nvSpPr>
        <p:spPr bwMode="auto">
          <a:xfrm>
            <a:off x="1936231" y="2133600"/>
            <a:ext cx="1721369" cy="523220"/>
          </a:xfrm>
          <a:prstGeom prst="rect">
            <a:avLst/>
          </a:prstGeom>
          <a:noFill/>
          <a:ln w="9525">
            <a:noFill/>
            <a:miter lim="800000"/>
            <a:headEnd/>
            <a:tailEnd/>
          </a:ln>
        </p:spPr>
        <p:txBody>
          <a:bodyPr wrap="none">
            <a:spAutoFit/>
          </a:bodyPr>
          <a:lstStyle/>
          <a:p>
            <a:pPr algn="l"/>
            <a:r>
              <a:rPr lang="en-US" sz="2800" b="1" i="1" dirty="0" err="1" smtClean="0">
                <a:solidFill>
                  <a:srgbClr val="8F038F"/>
                </a:solidFill>
                <a:ea typeface="SimSun" pitchFamily="2" charset="-122"/>
              </a:rPr>
              <a:t>CoST</a:t>
            </a:r>
            <a:r>
              <a:rPr lang="en-US" sz="2800" b="1" i="1" dirty="0" smtClean="0">
                <a:solidFill>
                  <a:srgbClr val="8F038F"/>
                </a:solidFill>
                <a:ea typeface="SimSun" pitchFamily="2" charset="-122"/>
              </a:rPr>
              <a:t>-CE</a:t>
            </a:r>
            <a:endParaRPr lang="en-US" sz="2800" i="1" dirty="0">
              <a:solidFill>
                <a:srgbClr val="8F038F"/>
              </a:solidFill>
            </a:endParaRPr>
          </a:p>
        </p:txBody>
      </p:sp>
      <p:sp>
        <p:nvSpPr>
          <p:cNvPr id="103442" name="Rectangle 189"/>
          <p:cNvSpPr>
            <a:spLocks noChangeArrowheads="1"/>
          </p:cNvSpPr>
          <p:nvPr/>
        </p:nvSpPr>
        <p:spPr bwMode="auto">
          <a:xfrm>
            <a:off x="1066800" y="3743325"/>
            <a:ext cx="3650615" cy="461665"/>
          </a:xfrm>
          <a:prstGeom prst="rect">
            <a:avLst/>
          </a:prstGeom>
          <a:noFill/>
          <a:ln w="9525">
            <a:noFill/>
            <a:miter lim="800000"/>
            <a:headEnd/>
            <a:tailEnd/>
          </a:ln>
        </p:spPr>
        <p:txBody>
          <a:bodyPr wrap="none">
            <a:spAutoFit/>
          </a:bodyPr>
          <a:lstStyle/>
          <a:p>
            <a:pPr algn="l"/>
            <a:r>
              <a:rPr lang="en-US" altLang="zh-CN" sz="2400" b="1" i="1" dirty="0" smtClean="0">
                <a:solidFill>
                  <a:srgbClr val="FF9900"/>
                </a:solidFill>
                <a:ea typeface="SimSun" pitchFamily="2" charset="-122"/>
              </a:rPr>
              <a:t>RSM/CMAQ &amp; SMAT-CE</a:t>
            </a:r>
            <a:endParaRPr lang="en-US" sz="2400" i="1" dirty="0">
              <a:solidFill>
                <a:srgbClr val="FF9900"/>
              </a:solidFill>
            </a:endParaRPr>
          </a:p>
        </p:txBody>
      </p:sp>
      <p:sp>
        <p:nvSpPr>
          <p:cNvPr id="103443" name="Rectangle 190"/>
          <p:cNvSpPr>
            <a:spLocks noChangeArrowheads="1"/>
          </p:cNvSpPr>
          <p:nvPr/>
        </p:nvSpPr>
        <p:spPr bwMode="auto">
          <a:xfrm>
            <a:off x="1752600" y="5511800"/>
            <a:ext cx="2577950" cy="584775"/>
          </a:xfrm>
          <a:prstGeom prst="rect">
            <a:avLst/>
          </a:prstGeom>
          <a:noFill/>
          <a:ln w="9525">
            <a:noFill/>
            <a:miter lim="800000"/>
            <a:headEnd/>
            <a:tailEnd/>
          </a:ln>
        </p:spPr>
        <p:txBody>
          <a:bodyPr wrap="none">
            <a:spAutoFit/>
          </a:bodyPr>
          <a:lstStyle/>
          <a:p>
            <a:pPr algn="l"/>
            <a:r>
              <a:rPr lang="en-US" altLang="zh-CN" sz="3200" b="1" i="1" dirty="0" err="1" smtClean="0">
                <a:solidFill>
                  <a:srgbClr val="00B050"/>
                </a:solidFill>
                <a:ea typeface="SimSun" pitchFamily="2" charset="-122"/>
              </a:rPr>
              <a:t>BenMAP</a:t>
            </a:r>
            <a:r>
              <a:rPr lang="en-US" altLang="zh-CN" sz="3200" b="1" i="1" dirty="0" smtClean="0">
                <a:solidFill>
                  <a:srgbClr val="00B050"/>
                </a:solidFill>
                <a:ea typeface="SimSun" pitchFamily="2" charset="-122"/>
              </a:rPr>
              <a:t>-CE</a:t>
            </a:r>
            <a:endParaRPr lang="en-US" sz="3200" i="1" dirty="0">
              <a:solidFill>
                <a:srgbClr val="00B050"/>
              </a:solidFill>
            </a:endParaRPr>
          </a:p>
        </p:txBody>
      </p:sp>
      <p:cxnSp>
        <p:nvCxnSpPr>
          <p:cNvPr id="193" name="Straight Arrow Connector 192"/>
          <p:cNvCxnSpPr/>
          <p:nvPr/>
        </p:nvCxnSpPr>
        <p:spPr>
          <a:xfrm rot="5400000">
            <a:off x="2513013" y="2819400"/>
            <a:ext cx="458788" cy="1587"/>
          </a:xfrm>
          <a:prstGeom prst="straightConnector1">
            <a:avLst/>
          </a:prstGeom>
          <a:ln w="571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rot="5400000">
            <a:off x="2476501" y="4505325"/>
            <a:ext cx="533400" cy="3175"/>
          </a:xfrm>
          <a:prstGeom prst="straightConnector1">
            <a:avLst/>
          </a:prstGeom>
          <a:ln w="571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3446" name="Rectangle 2"/>
          <p:cNvSpPr txBox="1">
            <a:spLocks noChangeArrowheads="1"/>
          </p:cNvSpPr>
          <p:nvPr/>
        </p:nvSpPr>
        <p:spPr bwMode="auto">
          <a:xfrm>
            <a:off x="0" y="304800"/>
            <a:ext cx="9144000" cy="868363"/>
          </a:xfrm>
          <a:prstGeom prst="rect">
            <a:avLst/>
          </a:prstGeom>
          <a:noFill/>
          <a:ln w="9525">
            <a:noFill/>
            <a:miter lim="800000"/>
            <a:headEnd/>
            <a:tailEnd/>
          </a:ln>
        </p:spPr>
        <p:txBody>
          <a:bodyPr anchor="ctr"/>
          <a:lstStyle/>
          <a:p>
            <a:r>
              <a:rPr lang="en-US" sz="2800" b="1" i="1" dirty="0">
                <a:solidFill>
                  <a:srgbClr val="FF0000"/>
                </a:solidFill>
              </a:rPr>
              <a:t>Effective AQ Management Requires Scientifically Sound </a:t>
            </a:r>
            <a:r>
              <a:rPr lang="en-US" sz="2800" b="1" i="1" dirty="0" smtClean="0">
                <a:solidFill>
                  <a:srgbClr val="FF0000"/>
                </a:solidFill>
              </a:rPr>
              <a:t>Benefit/Cost &amp; Attainment </a:t>
            </a:r>
            <a:r>
              <a:rPr lang="en-US" sz="2800" b="1" i="1" dirty="0">
                <a:solidFill>
                  <a:srgbClr val="FF0000"/>
                </a:solidFill>
              </a:rPr>
              <a:t>Assessment Tools</a:t>
            </a:r>
          </a:p>
          <a:p>
            <a:endParaRPr lang="en-US" sz="2800" b="1" i="1" dirty="0">
              <a:solidFill>
                <a:srgbClr val="FF0000"/>
              </a:solidFill>
            </a:endParaRPr>
          </a:p>
        </p:txBody>
      </p:sp>
      <p:pic>
        <p:nvPicPr>
          <p:cNvPr id="215" name="Picture 8" descr="epafiles_aara_logo_epaseal"/>
          <p:cNvPicPr>
            <a:picLocks noChangeAspect="1" noChangeArrowheads="1"/>
          </p:cNvPicPr>
          <p:nvPr/>
        </p:nvPicPr>
        <p:blipFill>
          <a:blip r:embed="rId3" cstate="print"/>
          <a:srcRect/>
          <a:stretch>
            <a:fillRect/>
          </a:stretch>
        </p:blipFill>
        <p:spPr bwMode="auto">
          <a:xfrm>
            <a:off x="-133350" y="5961291"/>
            <a:ext cx="1047750" cy="972910"/>
          </a:xfrm>
          <a:prstGeom prst="rect">
            <a:avLst/>
          </a:prstGeom>
          <a:noFill/>
          <a:ln w="9525">
            <a:noFill/>
            <a:miter lim="800000"/>
            <a:headEnd/>
            <a:tailEnd/>
          </a:ln>
        </p:spPr>
      </p:pic>
      <p:sp>
        <p:nvSpPr>
          <p:cNvPr id="103497" name="Slide Number Placeholder 103496"/>
          <p:cNvSpPr>
            <a:spLocks noGrp="1"/>
          </p:cNvSpPr>
          <p:nvPr>
            <p:ph type="sldNum" sz="quarter" idx="12"/>
          </p:nvPr>
        </p:nvSpPr>
        <p:spPr/>
        <p:txBody>
          <a:bodyPr/>
          <a:lstStyle/>
          <a:p>
            <a:pPr>
              <a:defRPr/>
            </a:pPr>
            <a:fld id="{4081CD8F-AD10-4D76-9B59-005B7CD95B16}" type="slidenum">
              <a:rPr lang="en-US" smtClean="0"/>
              <a:pPr>
                <a:defRPr/>
              </a:pPr>
              <a:t>3</a:t>
            </a:fld>
            <a:endParaRPr lang="en-US"/>
          </a:p>
        </p:txBody>
      </p:sp>
    </p:spTree>
    <p:extLst>
      <p:ext uri="{BB962C8B-B14F-4D97-AF65-F5344CB8AC3E}">
        <p14:creationId xmlns:p14="http://schemas.microsoft.com/office/powerpoint/2010/main" xmlns="" val="8045302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0" y="1066800"/>
            <a:ext cx="9143999" cy="5790466"/>
          </a:xfrm>
          <a:prstGeom prst="rect">
            <a:avLst/>
          </a:prstGeom>
        </p:spPr>
      </p:pic>
      <p:pic>
        <p:nvPicPr>
          <p:cNvPr id="6" name="Picture 5"/>
          <p:cNvPicPr>
            <a:picLocks noChangeAspect="1"/>
          </p:cNvPicPr>
          <p:nvPr/>
        </p:nvPicPr>
        <p:blipFill>
          <a:blip r:embed="rId3" cstate="print"/>
          <a:stretch>
            <a:fillRect/>
          </a:stretch>
        </p:blipFill>
        <p:spPr>
          <a:xfrm>
            <a:off x="0" y="1066800"/>
            <a:ext cx="9143999" cy="5795538"/>
          </a:xfrm>
          <a:prstGeom prst="rect">
            <a:avLst/>
          </a:prstGeom>
        </p:spPr>
      </p:pic>
      <p:sp>
        <p:nvSpPr>
          <p:cNvPr id="14" name="标题 2"/>
          <p:cNvSpPr>
            <a:spLocks noGrp="1"/>
          </p:cNvSpPr>
          <p:nvPr>
            <p:ph type="title"/>
          </p:nvPr>
        </p:nvSpPr>
        <p:spPr>
          <a:xfrm>
            <a:off x="0" y="-59734"/>
            <a:ext cx="9144000" cy="1126534"/>
          </a:xfrm>
          <a:solidFill>
            <a:schemeClr val="accent1">
              <a:lumMod val="20000"/>
              <a:lumOff val="80000"/>
            </a:schemeClr>
          </a:solidFill>
        </p:spPr>
        <p:txBody>
          <a:bodyPr>
            <a:noAutofit/>
          </a:bodyPr>
          <a:lstStyle/>
          <a:p>
            <a:r>
              <a:rPr lang="en-US" altLang="zh-CN" sz="4000" b="1" dirty="0">
                <a:solidFill>
                  <a:srgbClr val="FF0000"/>
                </a:solidFill>
              </a:rPr>
              <a:t>”RSM/CMAQ” </a:t>
            </a:r>
            <a:r>
              <a:rPr lang="en-US" altLang="zh-CN" sz="4000" b="1" dirty="0" smtClean="0"/>
              <a:t>in </a:t>
            </a:r>
            <a:r>
              <a:rPr lang="en-US" altLang="zh-CN" sz="4000" b="1" dirty="0" smtClean="0">
                <a:effectLst/>
              </a:rPr>
              <a:t>“</a:t>
            </a:r>
            <a:r>
              <a:rPr lang="en-US" altLang="zh-CN" sz="4000" b="1" dirty="0" err="1" smtClean="0">
                <a:effectLst/>
              </a:rPr>
              <a:t>ABaCAS</a:t>
            </a:r>
            <a:r>
              <a:rPr lang="en-US" altLang="zh-CN" sz="4000" b="1" dirty="0" smtClean="0">
                <a:effectLst/>
              </a:rPr>
              <a:t>-SE” </a:t>
            </a:r>
            <a:br>
              <a:rPr lang="en-US" altLang="zh-CN" sz="4000" b="1" dirty="0" smtClean="0">
                <a:effectLst/>
              </a:rPr>
            </a:br>
            <a:r>
              <a:rPr lang="en-US" altLang="zh-CN" sz="3600" b="1" dirty="0" smtClean="0">
                <a:solidFill>
                  <a:srgbClr val="0000FF"/>
                </a:solidFill>
              </a:rPr>
              <a:t>YRD 2017 case: </a:t>
            </a:r>
            <a:r>
              <a:rPr lang="en-US" altLang="zh-CN" sz="3600" b="1" u="sng" dirty="0" smtClean="0">
                <a:solidFill>
                  <a:srgbClr val="FF0000"/>
                </a:solidFill>
              </a:rPr>
              <a:t>PM2.5 Source Contribution</a:t>
            </a:r>
            <a:endParaRPr lang="zh-CN" altLang="en-US" sz="4000" b="1" u="sng" dirty="0">
              <a:solidFill>
                <a:srgbClr val="FF0000"/>
              </a:solidFill>
              <a:effectLst/>
            </a:endParaRPr>
          </a:p>
        </p:txBody>
      </p:sp>
      <p:sp>
        <p:nvSpPr>
          <p:cNvPr id="7" name="矩形 7"/>
          <p:cNvSpPr/>
          <p:nvPr/>
        </p:nvSpPr>
        <p:spPr>
          <a:xfrm>
            <a:off x="3292929" y="2013858"/>
            <a:ext cx="762000" cy="2286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5927271" y="2623452"/>
            <a:ext cx="2286000" cy="1959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1" name="矩形 7"/>
          <p:cNvSpPr/>
          <p:nvPr/>
        </p:nvSpPr>
        <p:spPr>
          <a:xfrm>
            <a:off x="3162302" y="2443988"/>
            <a:ext cx="723897" cy="1576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2" name="矩形 7"/>
          <p:cNvSpPr/>
          <p:nvPr/>
        </p:nvSpPr>
        <p:spPr>
          <a:xfrm>
            <a:off x="2667000" y="2971656"/>
            <a:ext cx="1548493" cy="6097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3" name="矩形 7"/>
          <p:cNvSpPr/>
          <p:nvPr/>
        </p:nvSpPr>
        <p:spPr>
          <a:xfrm>
            <a:off x="6477000" y="2623452"/>
            <a:ext cx="533400" cy="1959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5" name="矩形 7"/>
          <p:cNvSpPr/>
          <p:nvPr/>
        </p:nvSpPr>
        <p:spPr>
          <a:xfrm>
            <a:off x="2639789" y="3173187"/>
            <a:ext cx="1575704" cy="1413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Tree>
    <p:extLst>
      <p:ext uri="{BB962C8B-B14F-4D97-AF65-F5344CB8AC3E}">
        <p14:creationId xmlns:p14="http://schemas.microsoft.com/office/powerpoint/2010/main" xmlns="" val="2825143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1"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1"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hidden"/>
                                      </p:to>
                                    </p:set>
                                  </p:childTnLst>
                                </p:cTn>
                              </p:par>
                            </p:childTnLst>
                          </p:cTn>
                        </p:par>
                        <p:par>
                          <p:cTn id="26" fill="hold">
                            <p:stCondLst>
                              <p:cond delay="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1000"/>
                            </p:stCondLst>
                            <p:childTnLst>
                              <p:par>
                                <p:cTn id="35" presetID="1"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1" grpId="0" animBg="1"/>
      <p:bldP spid="12" grpId="0" animBg="1"/>
      <p:bldP spid="12" grpId="1" animBg="1"/>
      <p:bldP spid="13"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 y="1066799"/>
            <a:ext cx="9144000" cy="6042226"/>
          </a:xfrm>
          <a:prstGeom prst="rect">
            <a:avLst/>
          </a:prstGeom>
        </p:spPr>
      </p:pic>
      <p:pic>
        <p:nvPicPr>
          <p:cNvPr id="5" name="Picture 4"/>
          <p:cNvPicPr>
            <a:picLocks noChangeAspect="1"/>
          </p:cNvPicPr>
          <p:nvPr/>
        </p:nvPicPr>
        <p:blipFill>
          <a:blip r:embed="rId3" cstate="print"/>
          <a:stretch>
            <a:fillRect/>
          </a:stretch>
        </p:blipFill>
        <p:spPr>
          <a:xfrm>
            <a:off x="1" y="1071587"/>
            <a:ext cx="9143999" cy="6042225"/>
          </a:xfrm>
          <a:prstGeom prst="rect">
            <a:avLst/>
          </a:prstGeom>
        </p:spPr>
      </p:pic>
      <p:sp>
        <p:nvSpPr>
          <p:cNvPr id="22" name="标题 2"/>
          <p:cNvSpPr>
            <a:spLocks noGrp="1"/>
          </p:cNvSpPr>
          <p:nvPr>
            <p:ph type="title"/>
          </p:nvPr>
        </p:nvSpPr>
        <p:spPr>
          <a:xfrm>
            <a:off x="0" y="-59734"/>
            <a:ext cx="9144000" cy="1126534"/>
          </a:xfrm>
          <a:solidFill>
            <a:schemeClr val="accent1">
              <a:lumMod val="20000"/>
              <a:lumOff val="80000"/>
            </a:schemeClr>
          </a:solidFill>
        </p:spPr>
        <p:txBody>
          <a:bodyPr>
            <a:noAutofit/>
          </a:bodyPr>
          <a:lstStyle/>
          <a:p>
            <a:r>
              <a:rPr lang="en-US" altLang="zh-CN" sz="4000" b="1" dirty="0" smtClean="0">
                <a:solidFill>
                  <a:srgbClr val="FF0000"/>
                </a:solidFill>
              </a:rPr>
              <a:t>”SMAT-CE” </a:t>
            </a:r>
            <a:r>
              <a:rPr lang="en-US" altLang="zh-CN" sz="3200" b="1" dirty="0" smtClean="0"/>
              <a:t>in </a:t>
            </a:r>
            <a:r>
              <a:rPr lang="en-US" altLang="zh-CN" sz="3200" b="1" dirty="0" smtClean="0">
                <a:effectLst/>
              </a:rPr>
              <a:t>“</a:t>
            </a:r>
            <a:r>
              <a:rPr lang="en-US" altLang="zh-CN" sz="3200" b="1" dirty="0" err="1" smtClean="0">
                <a:effectLst/>
              </a:rPr>
              <a:t>ABaCAS</a:t>
            </a:r>
            <a:r>
              <a:rPr lang="en-US" altLang="zh-CN" sz="3200" b="1" dirty="0" smtClean="0">
                <a:effectLst/>
              </a:rPr>
              <a:t>-SE”</a:t>
            </a:r>
            <a:r>
              <a:rPr lang="en-US" altLang="zh-CN" sz="2800" b="1" dirty="0" smtClean="0"/>
              <a:t>: </a:t>
            </a:r>
            <a:r>
              <a:rPr lang="en-US" altLang="zh-CN" sz="3600" b="1" u="sng" dirty="0">
                <a:solidFill>
                  <a:srgbClr val="FF0000"/>
                </a:solidFill>
              </a:rPr>
              <a:t>PM2.5 Attainment</a:t>
            </a:r>
            <a:r>
              <a:rPr lang="en-US" altLang="zh-CN" sz="3600" b="1" dirty="0" smtClean="0">
                <a:effectLst/>
              </a:rPr>
              <a:t/>
            </a:r>
            <a:br>
              <a:rPr lang="en-US" altLang="zh-CN" sz="3600" b="1" dirty="0" smtClean="0">
                <a:effectLst/>
              </a:rPr>
            </a:br>
            <a:r>
              <a:rPr lang="en-US" altLang="zh-CN" sz="3200" b="1" dirty="0" smtClean="0">
                <a:solidFill>
                  <a:srgbClr val="0000FF"/>
                </a:solidFill>
              </a:rPr>
              <a:t>YRD </a:t>
            </a:r>
            <a:r>
              <a:rPr lang="en-US" altLang="zh-CN" sz="3200" b="1" u="sng" dirty="0" smtClean="0">
                <a:solidFill>
                  <a:srgbClr val="0000FF"/>
                </a:solidFill>
              </a:rPr>
              <a:t>Base</a:t>
            </a:r>
            <a:r>
              <a:rPr lang="en-US" altLang="zh-CN" sz="3200" b="1" dirty="0" smtClean="0">
                <a:solidFill>
                  <a:srgbClr val="0000FF"/>
                </a:solidFill>
              </a:rPr>
              <a:t> vs. </a:t>
            </a:r>
            <a:r>
              <a:rPr lang="en-US" altLang="zh-CN" sz="3200" b="1" u="sng" dirty="0" smtClean="0">
                <a:solidFill>
                  <a:srgbClr val="0000FF"/>
                </a:solidFill>
              </a:rPr>
              <a:t>Control</a:t>
            </a:r>
            <a:r>
              <a:rPr lang="en-US" altLang="zh-CN" sz="3200" b="1" dirty="0" smtClean="0">
                <a:solidFill>
                  <a:srgbClr val="0000FF"/>
                </a:solidFill>
              </a:rPr>
              <a:t> </a:t>
            </a:r>
            <a:r>
              <a:rPr lang="en-US" altLang="zh-CN" sz="3200" b="1" dirty="0" smtClean="0"/>
              <a:t>(</a:t>
            </a:r>
            <a:r>
              <a:rPr lang="en-US" altLang="zh-CN" sz="3200" b="1" u="sng" dirty="0" smtClean="0"/>
              <a:t>2013</a:t>
            </a:r>
            <a:r>
              <a:rPr lang="en-US" altLang="zh-CN" sz="3200" b="1" dirty="0" smtClean="0"/>
              <a:t> vs. </a:t>
            </a:r>
            <a:r>
              <a:rPr lang="en-US" altLang="zh-CN" sz="3200" b="1" u="sng" dirty="0" smtClean="0"/>
              <a:t>2017)</a:t>
            </a:r>
            <a:endParaRPr lang="zh-CN" altLang="en-US" sz="4000" b="1" u="sng" dirty="0">
              <a:solidFill>
                <a:srgbClr val="FF0000"/>
              </a:solidFill>
              <a:effectLst/>
            </a:endParaRPr>
          </a:p>
        </p:txBody>
      </p:sp>
      <p:sp>
        <p:nvSpPr>
          <p:cNvPr id="7" name="矩形 7"/>
          <p:cNvSpPr/>
          <p:nvPr/>
        </p:nvSpPr>
        <p:spPr>
          <a:xfrm>
            <a:off x="4114800" y="2084120"/>
            <a:ext cx="762000" cy="2078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2895600" y="2547258"/>
            <a:ext cx="9906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2" name="矩形 7"/>
          <p:cNvSpPr/>
          <p:nvPr/>
        </p:nvSpPr>
        <p:spPr>
          <a:xfrm>
            <a:off x="2895600" y="2547258"/>
            <a:ext cx="9906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Tree>
    <p:extLst>
      <p:ext uri="{BB962C8B-B14F-4D97-AF65-F5344CB8AC3E}">
        <p14:creationId xmlns:p14="http://schemas.microsoft.com/office/powerpoint/2010/main" xmlns="" val="24302399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062462"/>
            <a:ext cx="9144000" cy="5795538"/>
          </a:xfrm>
          <a:prstGeom prst="rect">
            <a:avLst/>
          </a:prstGeom>
        </p:spPr>
      </p:pic>
      <p:sp>
        <p:nvSpPr>
          <p:cNvPr id="7" name="矩形 7"/>
          <p:cNvSpPr/>
          <p:nvPr/>
        </p:nvSpPr>
        <p:spPr>
          <a:xfrm>
            <a:off x="4114800" y="2030187"/>
            <a:ext cx="762000" cy="2078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3205845" y="2667000"/>
            <a:ext cx="9906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2" name="Title 1"/>
          <p:cNvSpPr>
            <a:spLocks noGrp="1"/>
          </p:cNvSpPr>
          <p:nvPr>
            <p:ph type="title"/>
          </p:nvPr>
        </p:nvSpPr>
        <p:spPr/>
        <p:txBody>
          <a:bodyPr/>
          <a:lstStyle/>
          <a:p>
            <a:endParaRPr lang="en-US"/>
          </a:p>
        </p:txBody>
      </p:sp>
      <p:sp>
        <p:nvSpPr>
          <p:cNvPr id="9" name="标题 2"/>
          <p:cNvSpPr txBox="1">
            <a:spLocks/>
          </p:cNvSpPr>
          <p:nvPr/>
        </p:nvSpPr>
        <p:spPr>
          <a:xfrm>
            <a:off x="0" y="-59734"/>
            <a:ext cx="9144000" cy="1126534"/>
          </a:xfrm>
          <a:prstGeom prst="rect">
            <a:avLst/>
          </a:prstGeom>
          <a:solidFill>
            <a:schemeClr val="accent1">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4000" b="1" smtClean="0">
                <a:solidFill>
                  <a:srgbClr val="FF0000"/>
                </a:solidFill>
              </a:rPr>
              <a:t>”SMAT-CE” </a:t>
            </a:r>
            <a:r>
              <a:rPr lang="en-US" altLang="zh-CN" sz="3200" b="1" smtClean="0">
                <a:solidFill>
                  <a:prstClr val="black"/>
                </a:solidFill>
              </a:rPr>
              <a:t>in “ABaCAS-SE”</a:t>
            </a:r>
            <a:r>
              <a:rPr lang="en-US" altLang="zh-CN" sz="2800" b="1" smtClean="0">
                <a:solidFill>
                  <a:prstClr val="black"/>
                </a:solidFill>
              </a:rPr>
              <a:t>: </a:t>
            </a:r>
            <a:r>
              <a:rPr lang="en-US" altLang="zh-CN" sz="3600" b="1" u="sng" smtClean="0">
                <a:solidFill>
                  <a:srgbClr val="FF0000"/>
                </a:solidFill>
              </a:rPr>
              <a:t>PM2.5 Attainment</a:t>
            </a:r>
            <a:r>
              <a:rPr lang="en-US" altLang="zh-CN" sz="3600" b="1" smtClean="0">
                <a:solidFill>
                  <a:prstClr val="black"/>
                </a:solidFill>
              </a:rPr>
              <a:t/>
            </a:r>
            <a:br>
              <a:rPr lang="en-US" altLang="zh-CN" sz="3600" b="1" smtClean="0">
                <a:solidFill>
                  <a:prstClr val="black"/>
                </a:solidFill>
              </a:rPr>
            </a:br>
            <a:r>
              <a:rPr lang="en-US" altLang="zh-CN" sz="3200" b="1" smtClean="0">
                <a:solidFill>
                  <a:srgbClr val="0000FF"/>
                </a:solidFill>
              </a:rPr>
              <a:t>YRD </a:t>
            </a:r>
            <a:r>
              <a:rPr lang="en-US" altLang="zh-CN" sz="3200" b="1" u="sng" smtClean="0">
                <a:solidFill>
                  <a:srgbClr val="0000FF"/>
                </a:solidFill>
              </a:rPr>
              <a:t>Base</a:t>
            </a:r>
            <a:r>
              <a:rPr lang="en-US" altLang="zh-CN" sz="3200" b="1" smtClean="0">
                <a:solidFill>
                  <a:srgbClr val="0000FF"/>
                </a:solidFill>
              </a:rPr>
              <a:t> vs. </a:t>
            </a:r>
            <a:r>
              <a:rPr lang="en-US" altLang="zh-CN" sz="3200" b="1" u="sng" smtClean="0">
                <a:solidFill>
                  <a:srgbClr val="0000FF"/>
                </a:solidFill>
              </a:rPr>
              <a:t>Control</a:t>
            </a:r>
            <a:r>
              <a:rPr lang="en-US" altLang="zh-CN" sz="3200" b="1" smtClean="0">
                <a:solidFill>
                  <a:srgbClr val="0000FF"/>
                </a:solidFill>
              </a:rPr>
              <a:t> </a:t>
            </a:r>
            <a:r>
              <a:rPr lang="en-US" altLang="zh-CN" sz="3200" b="1" smtClean="0">
                <a:solidFill>
                  <a:prstClr val="black"/>
                </a:solidFill>
              </a:rPr>
              <a:t>(</a:t>
            </a:r>
            <a:r>
              <a:rPr lang="en-US" altLang="zh-CN" sz="3200" b="1" u="sng" smtClean="0">
                <a:solidFill>
                  <a:prstClr val="black"/>
                </a:solidFill>
              </a:rPr>
              <a:t>2013</a:t>
            </a:r>
            <a:r>
              <a:rPr lang="en-US" altLang="zh-CN" sz="3200" b="1" smtClean="0">
                <a:solidFill>
                  <a:prstClr val="black"/>
                </a:solidFill>
              </a:rPr>
              <a:t> vs. </a:t>
            </a:r>
            <a:r>
              <a:rPr lang="en-US" altLang="zh-CN" sz="3200" b="1" u="sng" smtClean="0">
                <a:solidFill>
                  <a:prstClr val="black"/>
                </a:solidFill>
              </a:rPr>
              <a:t>2017)</a:t>
            </a:r>
            <a:endParaRPr lang="zh-CN" altLang="en-US" sz="4000" b="1" u="sng" dirty="0">
              <a:solidFill>
                <a:srgbClr val="FF0000"/>
              </a:solidFill>
            </a:endParaRPr>
          </a:p>
        </p:txBody>
      </p:sp>
    </p:spTree>
    <p:extLst>
      <p:ext uri="{BB962C8B-B14F-4D97-AF65-F5344CB8AC3E}">
        <p14:creationId xmlns:p14="http://schemas.microsoft.com/office/powerpoint/2010/main" xmlns="" val="25164407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2335" y="1097280"/>
            <a:ext cx="9144000" cy="5760720"/>
          </a:xfrm>
          <a:prstGeom prst="rect">
            <a:avLst/>
          </a:prstGeom>
        </p:spPr>
      </p:pic>
      <p:pic>
        <p:nvPicPr>
          <p:cNvPr id="3" name="Picture 2"/>
          <p:cNvPicPr>
            <a:picLocks noChangeAspect="1"/>
          </p:cNvPicPr>
          <p:nvPr/>
        </p:nvPicPr>
        <p:blipFill>
          <a:blip r:embed="rId3" cstate="print"/>
          <a:stretch>
            <a:fillRect/>
          </a:stretch>
        </p:blipFill>
        <p:spPr>
          <a:xfrm>
            <a:off x="17103" y="1097280"/>
            <a:ext cx="9100771" cy="5770784"/>
          </a:xfrm>
          <a:prstGeom prst="rect">
            <a:avLst/>
          </a:prstGeom>
        </p:spPr>
      </p:pic>
      <p:sp>
        <p:nvSpPr>
          <p:cNvPr id="22" name="标题 2"/>
          <p:cNvSpPr>
            <a:spLocks noGrp="1"/>
          </p:cNvSpPr>
          <p:nvPr>
            <p:ph type="title"/>
          </p:nvPr>
        </p:nvSpPr>
        <p:spPr>
          <a:xfrm>
            <a:off x="0" y="-76200"/>
            <a:ext cx="9144000" cy="1126534"/>
          </a:xfrm>
          <a:solidFill>
            <a:schemeClr val="accent1">
              <a:lumMod val="20000"/>
              <a:lumOff val="80000"/>
            </a:schemeClr>
          </a:solidFill>
        </p:spPr>
        <p:txBody>
          <a:bodyPr>
            <a:noAutofit/>
          </a:bodyPr>
          <a:lstStyle/>
          <a:p>
            <a:r>
              <a:rPr lang="en-US" altLang="zh-CN" sz="4000" b="1" dirty="0">
                <a:solidFill>
                  <a:srgbClr val="FF0000"/>
                </a:solidFill>
              </a:rPr>
              <a:t>”SMAT-CE” </a:t>
            </a:r>
            <a:r>
              <a:rPr lang="en-US" altLang="zh-CN" sz="3600" b="1" dirty="0"/>
              <a:t>in “</a:t>
            </a:r>
            <a:r>
              <a:rPr lang="en-US" altLang="zh-CN" sz="3600" b="1" dirty="0" err="1"/>
              <a:t>ABaCAS</a:t>
            </a:r>
            <a:r>
              <a:rPr lang="en-US" altLang="zh-CN" sz="3600" b="1" dirty="0"/>
              <a:t>-SE</a:t>
            </a:r>
            <a:r>
              <a:rPr lang="en-US" altLang="zh-CN" sz="3600" b="1" dirty="0" smtClean="0"/>
              <a:t>”</a:t>
            </a:r>
            <a:br>
              <a:rPr lang="en-US" altLang="zh-CN" sz="3600" b="1" dirty="0" smtClean="0"/>
            </a:br>
            <a:r>
              <a:rPr lang="en-US" altLang="zh-CN" sz="3200" b="1" dirty="0" smtClean="0">
                <a:solidFill>
                  <a:srgbClr val="0000FF"/>
                </a:solidFill>
              </a:rPr>
              <a:t>YRD </a:t>
            </a:r>
            <a:r>
              <a:rPr lang="en-US" altLang="zh-CN" sz="3200" b="1" u="sng" dirty="0" smtClean="0">
                <a:solidFill>
                  <a:srgbClr val="0000FF"/>
                </a:solidFill>
              </a:rPr>
              <a:t>2017</a:t>
            </a:r>
            <a:r>
              <a:rPr lang="en-US" altLang="zh-CN" sz="3200" b="1" dirty="0">
                <a:solidFill>
                  <a:srgbClr val="0000FF"/>
                </a:solidFill>
              </a:rPr>
              <a:t> </a:t>
            </a:r>
            <a:r>
              <a:rPr lang="en-US" altLang="zh-CN" sz="3200" b="1" dirty="0" smtClean="0">
                <a:solidFill>
                  <a:srgbClr val="0000FF"/>
                </a:solidFill>
              </a:rPr>
              <a:t>case</a:t>
            </a:r>
            <a:r>
              <a:rPr lang="en-US" altLang="zh-CN" sz="3200" b="1" dirty="0" smtClean="0">
                <a:solidFill>
                  <a:srgbClr val="0000FF"/>
                </a:solidFill>
                <a:effectLst/>
              </a:rPr>
              <a:t>: </a:t>
            </a:r>
            <a:r>
              <a:rPr lang="en-US" altLang="zh-CN" sz="3600" b="1" u="sng" dirty="0" smtClean="0">
                <a:solidFill>
                  <a:srgbClr val="FF0000"/>
                </a:solidFill>
                <a:effectLst/>
              </a:rPr>
              <a:t>PM2.5 Attainment (Reduction)</a:t>
            </a:r>
            <a:endParaRPr lang="zh-CN" altLang="en-US" sz="4000" b="1" u="sng" dirty="0">
              <a:solidFill>
                <a:srgbClr val="FF0000"/>
              </a:solidFill>
              <a:effectLst/>
            </a:endParaRPr>
          </a:p>
        </p:txBody>
      </p:sp>
      <p:sp>
        <p:nvSpPr>
          <p:cNvPr id="7" name="矩形 7"/>
          <p:cNvSpPr/>
          <p:nvPr/>
        </p:nvSpPr>
        <p:spPr>
          <a:xfrm>
            <a:off x="5105400" y="2230582"/>
            <a:ext cx="990600" cy="2078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4191000" y="2708364"/>
            <a:ext cx="1065712" cy="161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9" name="矩形 7"/>
          <p:cNvSpPr/>
          <p:nvPr/>
        </p:nvSpPr>
        <p:spPr>
          <a:xfrm>
            <a:off x="7010400" y="2886890"/>
            <a:ext cx="838200" cy="2373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0" name="矩形 7"/>
          <p:cNvSpPr/>
          <p:nvPr/>
        </p:nvSpPr>
        <p:spPr>
          <a:xfrm>
            <a:off x="7848600" y="2895600"/>
            <a:ext cx="9906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Tree>
    <p:extLst>
      <p:ext uri="{BB962C8B-B14F-4D97-AF65-F5344CB8AC3E}">
        <p14:creationId xmlns:p14="http://schemas.microsoft.com/office/powerpoint/2010/main" xmlns="" val="36010774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1"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7745" y="1088763"/>
            <a:ext cx="9161745" cy="5769237"/>
          </a:xfrm>
          <a:prstGeom prst="rect">
            <a:avLst/>
          </a:prstGeom>
        </p:spPr>
      </p:pic>
      <p:pic>
        <p:nvPicPr>
          <p:cNvPr id="2" name="Picture 1"/>
          <p:cNvPicPr>
            <a:picLocks noChangeAspect="1"/>
          </p:cNvPicPr>
          <p:nvPr/>
        </p:nvPicPr>
        <p:blipFill>
          <a:blip r:embed="rId3" cstate="print"/>
          <a:stretch>
            <a:fillRect/>
          </a:stretch>
        </p:blipFill>
        <p:spPr>
          <a:xfrm>
            <a:off x="0" y="1066800"/>
            <a:ext cx="9126256" cy="5796279"/>
          </a:xfrm>
          <a:prstGeom prst="rect">
            <a:avLst/>
          </a:prstGeom>
        </p:spPr>
      </p:pic>
      <p:sp>
        <p:nvSpPr>
          <p:cNvPr id="22" name="标题 2"/>
          <p:cNvSpPr>
            <a:spLocks noGrp="1"/>
          </p:cNvSpPr>
          <p:nvPr>
            <p:ph type="title"/>
          </p:nvPr>
        </p:nvSpPr>
        <p:spPr>
          <a:xfrm>
            <a:off x="0" y="-76200"/>
            <a:ext cx="9144000" cy="1126534"/>
          </a:xfrm>
          <a:solidFill>
            <a:schemeClr val="accent1">
              <a:lumMod val="20000"/>
              <a:lumOff val="80000"/>
            </a:schemeClr>
          </a:solidFill>
        </p:spPr>
        <p:txBody>
          <a:bodyPr>
            <a:noAutofit/>
          </a:bodyPr>
          <a:lstStyle/>
          <a:p>
            <a:r>
              <a:rPr lang="en-US" altLang="zh-CN" sz="4000" b="1" dirty="0" smtClean="0">
                <a:solidFill>
                  <a:srgbClr val="FF0000"/>
                </a:solidFill>
              </a:rPr>
              <a:t>”</a:t>
            </a:r>
            <a:r>
              <a:rPr lang="en-US" altLang="zh-CN" sz="4000" b="1" dirty="0" err="1" smtClean="0">
                <a:solidFill>
                  <a:srgbClr val="FF0000"/>
                </a:solidFill>
              </a:rPr>
              <a:t>BenMAP</a:t>
            </a:r>
            <a:r>
              <a:rPr lang="en-US" altLang="zh-CN" sz="4000" b="1" dirty="0" smtClean="0">
                <a:solidFill>
                  <a:srgbClr val="FF0000"/>
                </a:solidFill>
              </a:rPr>
              <a:t>-CE</a:t>
            </a:r>
            <a:r>
              <a:rPr lang="en-US" altLang="zh-CN" sz="4000" b="1" dirty="0">
                <a:solidFill>
                  <a:srgbClr val="FF0000"/>
                </a:solidFill>
              </a:rPr>
              <a:t>” </a:t>
            </a:r>
            <a:r>
              <a:rPr lang="en-US" altLang="zh-CN" sz="3200" b="1" dirty="0"/>
              <a:t>in “</a:t>
            </a:r>
            <a:r>
              <a:rPr lang="en-US" altLang="zh-CN" sz="3200" b="1" dirty="0" err="1"/>
              <a:t>ABaCAS</a:t>
            </a:r>
            <a:r>
              <a:rPr lang="en-US" altLang="zh-CN" sz="3200" b="1" dirty="0"/>
              <a:t>-SE”</a:t>
            </a:r>
            <a:br>
              <a:rPr lang="en-US" altLang="zh-CN" sz="3200" b="1" dirty="0"/>
            </a:br>
            <a:r>
              <a:rPr lang="en-US" altLang="zh-CN" sz="3200" b="1" dirty="0">
                <a:solidFill>
                  <a:srgbClr val="0000FF"/>
                </a:solidFill>
              </a:rPr>
              <a:t>YRD </a:t>
            </a:r>
            <a:r>
              <a:rPr lang="en-US" altLang="zh-CN" sz="3200" b="1" u="sng" dirty="0">
                <a:solidFill>
                  <a:srgbClr val="0000FF"/>
                </a:solidFill>
              </a:rPr>
              <a:t>2017 </a:t>
            </a:r>
            <a:r>
              <a:rPr lang="en-US" altLang="zh-CN" sz="3200" b="1" dirty="0">
                <a:solidFill>
                  <a:srgbClr val="0000FF"/>
                </a:solidFill>
              </a:rPr>
              <a:t>Case: </a:t>
            </a:r>
            <a:r>
              <a:rPr lang="en-US" altLang="zh-CN" sz="3600" b="1" u="sng" dirty="0" smtClean="0">
                <a:solidFill>
                  <a:srgbClr val="FF0000"/>
                </a:solidFill>
                <a:effectLst/>
              </a:rPr>
              <a:t>Mortality (</a:t>
            </a:r>
            <a:r>
              <a:rPr lang="en-US" altLang="zh-CN" sz="3600" b="1" u="sng" dirty="0">
                <a:solidFill>
                  <a:srgbClr val="FF0000"/>
                </a:solidFill>
              </a:rPr>
              <a:t>L</a:t>
            </a:r>
            <a:r>
              <a:rPr lang="en-US" altLang="zh-CN" sz="3600" b="1" u="sng" dirty="0" smtClean="0">
                <a:solidFill>
                  <a:srgbClr val="FF0000"/>
                </a:solidFill>
                <a:effectLst/>
              </a:rPr>
              <a:t>ives </a:t>
            </a:r>
            <a:r>
              <a:rPr lang="en-US" altLang="zh-CN" sz="3600" b="1" u="sng" dirty="0">
                <a:solidFill>
                  <a:srgbClr val="FF0000"/>
                </a:solidFill>
              </a:rPr>
              <a:t>S</a:t>
            </a:r>
            <a:r>
              <a:rPr lang="en-US" altLang="zh-CN" sz="3600" b="1" u="sng" dirty="0" smtClean="0">
                <a:solidFill>
                  <a:srgbClr val="FF0000"/>
                </a:solidFill>
                <a:effectLst/>
              </a:rPr>
              <a:t>aved)</a:t>
            </a:r>
            <a:endParaRPr lang="zh-CN" altLang="en-US" sz="4000" b="1" u="sng" dirty="0">
              <a:solidFill>
                <a:srgbClr val="FF0000"/>
              </a:solidFill>
              <a:effectLst/>
            </a:endParaRPr>
          </a:p>
        </p:txBody>
      </p:sp>
      <p:sp>
        <p:nvSpPr>
          <p:cNvPr id="7" name="矩形 7"/>
          <p:cNvSpPr/>
          <p:nvPr/>
        </p:nvSpPr>
        <p:spPr>
          <a:xfrm>
            <a:off x="5617774" y="2247585"/>
            <a:ext cx="909300" cy="1908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9" name="矩形 7"/>
          <p:cNvSpPr/>
          <p:nvPr/>
        </p:nvSpPr>
        <p:spPr>
          <a:xfrm>
            <a:off x="3048000" y="2477010"/>
            <a:ext cx="381000" cy="2120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2" name="矩形 7"/>
          <p:cNvSpPr/>
          <p:nvPr/>
        </p:nvSpPr>
        <p:spPr>
          <a:xfrm>
            <a:off x="3319779" y="3321594"/>
            <a:ext cx="1328419" cy="1970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6" name="矩形 7"/>
          <p:cNvSpPr/>
          <p:nvPr/>
        </p:nvSpPr>
        <p:spPr>
          <a:xfrm>
            <a:off x="3339733" y="3313610"/>
            <a:ext cx="1321529" cy="1919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7" name="标题 2"/>
          <p:cNvSpPr txBox="1">
            <a:spLocks/>
          </p:cNvSpPr>
          <p:nvPr/>
        </p:nvSpPr>
        <p:spPr>
          <a:xfrm>
            <a:off x="-17745" y="-19597"/>
            <a:ext cx="9144000" cy="1126534"/>
          </a:xfrm>
          <a:prstGeom prst="rect">
            <a:avLst/>
          </a:prstGeom>
          <a:solidFill>
            <a:schemeClr val="accent1">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4000" b="1" dirty="0" smtClean="0">
                <a:solidFill>
                  <a:srgbClr val="FF0000"/>
                </a:solidFill>
              </a:rPr>
              <a:t>”</a:t>
            </a:r>
            <a:r>
              <a:rPr lang="en-US" altLang="zh-CN" sz="4000" b="1" dirty="0" err="1" smtClean="0">
                <a:solidFill>
                  <a:srgbClr val="FF0000"/>
                </a:solidFill>
              </a:rPr>
              <a:t>BenMAP</a:t>
            </a:r>
            <a:r>
              <a:rPr lang="en-US" altLang="zh-CN" sz="4000" b="1" dirty="0" smtClean="0">
                <a:solidFill>
                  <a:srgbClr val="FF0000"/>
                </a:solidFill>
              </a:rPr>
              <a:t>-CE” </a:t>
            </a:r>
            <a:r>
              <a:rPr lang="en-US" altLang="zh-CN" sz="3200" b="1" dirty="0" smtClean="0">
                <a:solidFill>
                  <a:prstClr val="black"/>
                </a:solidFill>
              </a:rPr>
              <a:t>in “</a:t>
            </a:r>
            <a:r>
              <a:rPr lang="en-US" altLang="zh-CN" sz="3200" b="1" dirty="0" err="1" smtClean="0">
                <a:solidFill>
                  <a:prstClr val="black"/>
                </a:solidFill>
              </a:rPr>
              <a:t>ABaCAS</a:t>
            </a:r>
            <a:r>
              <a:rPr lang="en-US" altLang="zh-CN" sz="3200" b="1" dirty="0" smtClean="0">
                <a:solidFill>
                  <a:prstClr val="black"/>
                </a:solidFill>
              </a:rPr>
              <a:t>-SE”</a:t>
            </a:r>
            <a:br>
              <a:rPr lang="en-US" altLang="zh-CN" sz="3200" b="1" dirty="0" smtClean="0">
                <a:solidFill>
                  <a:prstClr val="black"/>
                </a:solidFill>
              </a:rPr>
            </a:br>
            <a:r>
              <a:rPr lang="en-US" altLang="zh-CN" sz="3200" b="1" dirty="0" smtClean="0">
                <a:solidFill>
                  <a:srgbClr val="0000FF"/>
                </a:solidFill>
              </a:rPr>
              <a:t>YRD </a:t>
            </a:r>
            <a:r>
              <a:rPr lang="en-US" altLang="zh-CN" sz="3200" b="1" u="sng" dirty="0" smtClean="0">
                <a:solidFill>
                  <a:srgbClr val="0000FF"/>
                </a:solidFill>
              </a:rPr>
              <a:t>2017 </a:t>
            </a:r>
            <a:r>
              <a:rPr lang="en-US" altLang="zh-CN" sz="3200" b="1" dirty="0" smtClean="0">
                <a:solidFill>
                  <a:srgbClr val="0000FF"/>
                </a:solidFill>
              </a:rPr>
              <a:t>Case: </a:t>
            </a:r>
            <a:r>
              <a:rPr lang="en-US" altLang="zh-CN" sz="3600" b="1" u="sng" dirty="0" smtClean="0">
                <a:solidFill>
                  <a:srgbClr val="FF0000"/>
                </a:solidFill>
              </a:rPr>
              <a:t>Valuation ($$ Saved)</a:t>
            </a:r>
            <a:endParaRPr lang="zh-CN" altLang="en-US" sz="4000" b="1" u="sng" dirty="0">
              <a:solidFill>
                <a:srgbClr val="FF0000"/>
              </a:solidFill>
            </a:endParaRPr>
          </a:p>
        </p:txBody>
      </p:sp>
    </p:spTree>
    <p:extLst>
      <p:ext uri="{BB962C8B-B14F-4D97-AF65-F5344CB8AC3E}">
        <p14:creationId xmlns:p14="http://schemas.microsoft.com/office/powerpoint/2010/main" xmlns="" val="17688923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2" grpId="1" animBg="1"/>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143000"/>
            <a:ext cx="9115815" cy="5773316"/>
          </a:xfrm>
          <a:prstGeom prst="rect">
            <a:avLst/>
          </a:prstGeom>
        </p:spPr>
      </p:pic>
      <p:pic>
        <p:nvPicPr>
          <p:cNvPr id="2" name="Picture 1"/>
          <p:cNvPicPr>
            <a:picLocks noChangeAspect="1"/>
          </p:cNvPicPr>
          <p:nvPr/>
        </p:nvPicPr>
        <p:blipFill>
          <a:blip r:embed="rId3" cstate="print"/>
          <a:stretch>
            <a:fillRect/>
          </a:stretch>
        </p:blipFill>
        <p:spPr>
          <a:xfrm>
            <a:off x="25862" y="1149806"/>
            <a:ext cx="9118138" cy="5758268"/>
          </a:xfrm>
          <a:prstGeom prst="rect">
            <a:avLst/>
          </a:prstGeom>
        </p:spPr>
      </p:pic>
      <p:sp>
        <p:nvSpPr>
          <p:cNvPr id="15" name="标题 2"/>
          <p:cNvSpPr txBox="1">
            <a:spLocks/>
          </p:cNvSpPr>
          <p:nvPr/>
        </p:nvSpPr>
        <p:spPr>
          <a:xfrm>
            <a:off x="0" y="-76200"/>
            <a:ext cx="9144000" cy="1126534"/>
          </a:xfrm>
          <a:prstGeom prst="rect">
            <a:avLst/>
          </a:prstGeom>
          <a:solidFill>
            <a:schemeClr val="accent1">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4000" b="1" dirty="0">
                <a:solidFill>
                  <a:srgbClr val="FF0000"/>
                </a:solidFill>
              </a:rPr>
              <a:t>”</a:t>
            </a:r>
            <a:r>
              <a:rPr lang="en-US" altLang="zh-CN" sz="4000" b="1" dirty="0" err="1">
                <a:solidFill>
                  <a:srgbClr val="FF0000"/>
                </a:solidFill>
              </a:rPr>
              <a:t>BenMAP</a:t>
            </a:r>
            <a:r>
              <a:rPr lang="en-US" altLang="zh-CN" sz="4000" b="1" dirty="0">
                <a:solidFill>
                  <a:srgbClr val="FF0000"/>
                </a:solidFill>
              </a:rPr>
              <a:t>-CE” </a:t>
            </a:r>
            <a:r>
              <a:rPr lang="en-US" altLang="zh-CN" sz="3200" b="1" dirty="0">
                <a:solidFill>
                  <a:prstClr val="black"/>
                </a:solidFill>
              </a:rPr>
              <a:t>in “</a:t>
            </a:r>
            <a:r>
              <a:rPr lang="en-US" altLang="zh-CN" sz="3200" b="1" dirty="0" err="1">
                <a:solidFill>
                  <a:prstClr val="black"/>
                </a:solidFill>
              </a:rPr>
              <a:t>ABaCAS</a:t>
            </a:r>
            <a:r>
              <a:rPr lang="en-US" altLang="zh-CN" sz="3200" b="1" dirty="0">
                <a:solidFill>
                  <a:prstClr val="black"/>
                </a:solidFill>
              </a:rPr>
              <a:t>-SE”</a:t>
            </a:r>
            <a:br>
              <a:rPr lang="en-US" altLang="zh-CN" sz="3200" b="1" dirty="0">
                <a:solidFill>
                  <a:prstClr val="black"/>
                </a:solidFill>
              </a:rPr>
            </a:br>
            <a:r>
              <a:rPr lang="en-US" altLang="zh-CN" sz="3200" b="1" dirty="0">
                <a:solidFill>
                  <a:srgbClr val="0000FF"/>
                </a:solidFill>
              </a:rPr>
              <a:t>YRD </a:t>
            </a:r>
            <a:r>
              <a:rPr lang="en-US" altLang="zh-CN" sz="3200" b="1" u="sng" dirty="0">
                <a:solidFill>
                  <a:srgbClr val="0000FF"/>
                </a:solidFill>
              </a:rPr>
              <a:t>2017 </a:t>
            </a:r>
            <a:r>
              <a:rPr lang="en-US" altLang="zh-CN" sz="3200" b="1" dirty="0">
                <a:solidFill>
                  <a:srgbClr val="0000FF"/>
                </a:solidFill>
              </a:rPr>
              <a:t>Case: </a:t>
            </a:r>
            <a:r>
              <a:rPr lang="en-US" altLang="zh-CN" sz="3600" b="1" u="sng" dirty="0" smtClean="0">
                <a:solidFill>
                  <a:srgbClr val="FF0000"/>
                </a:solidFill>
              </a:rPr>
              <a:t>Mortality (Lives Saved)</a:t>
            </a:r>
            <a:endParaRPr lang="zh-CN" altLang="en-US" sz="4000" b="1" u="sng" dirty="0">
              <a:solidFill>
                <a:srgbClr val="FF0000"/>
              </a:solidFill>
            </a:endParaRPr>
          </a:p>
        </p:txBody>
      </p:sp>
      <p:sp>
        <p:nvSpPr>
          <p:cNvPr id="7" name="矩形 7"/>
          <p:cNvSpPr/>
          <p:nvPr/>
        </p:nvSpPr>
        <p:spPr>
          <a:xfrm>
            <a:off x="5551320" y="2294576"/>
            <a:ext cx="975754" cy="2030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3" name="矩形 7"/>
          <p:cNvSpPr/>
          <p:nvPr/>
        </p:nvSpPr>
        <p:spPr>
          <a:xfrm>
            <a:off x="3039756" y="2760268"/>
            <a:ext cx="872570" cy="1918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4" name="矩形 7"/>
          <p:cNvSpPr/>
          <p:nvPr/>
        </p:nvSpPr>
        <p:spPr>
          <a:xfrm>
            <a:off x="3039756" y="2968618"/>
            <a:ext cx="872570" cy="1566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6" name="矩形 7"/>
          <p:cNvSpPr/>
          <p:nvPr/>
        </p:nvSpPr>
        <p:spPr>
          <a:xfrm>
            <a:off x="3886200" y="2532915"/>
            <a:ext cx="391026" cy="1734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1" name="标题 2"/>
          <p:cNvSpPr txBox="1">
            <a:spLocks/>
          </p:cNvSpPr>
          <p:nvPr/>
        </p:nvSpPr>
        <p:spPr>
          <a:xfrm>
            <a:off x="-28185" y="0"/>
            <a:ext cx="9144000" cy="1126534"/>
          </a:xfrm>
          <a:prstGeom prst="rect">
            <a:avLst/>
          </a:prstGeom>
          <a:solidFill>
            <a:schemeClr val="accent1">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4000" b="1" dirty="0" smtClean="0">
                <a:solidFill>
                  <a:srgbClr val="FF0000"/>
                </a:solidFill>
              </a:rPr>
              <a:t>”</a:t>
            </a:r>
            <a:r>
              <a:rPr lang="en-US" altLang="zh-CN" sz="4000" b="1" dirty="0" err="1" smtClean="0">
                <a:solidFill>
                  <a:srgbClr val="FF0000"/>
                </a:solidFill>
              </a:rPr>
              <a:t>BenMAP</a:t>
            </a:r>
            <a:r>
              <a:rPr lang="en-US" altLang="zh-CN" sz="4000" b="1" dirty="0" smtClean="0">
                <a:solidFill>
                  <a:srgbClr val="FF0000"/>
                </a:solidFill>
              </a:rPr>
              <a:t>-CE” </a:t>
            </a:r>
            <a:r>
              <a:rPr lang="en-US" altLang="zh-CN" sz="3200" b="1" dirty="0" smtClean="0">
                <a:solidFill>
                  <a:prstClr val="black"/>
                </a:solidFill>
              </a:rPr>
              <a:t>in “</a:t>
            </a:r>
            <a:r>
              <a:rPr lang="en-US" altLang="zh-CN" sz="3200" b="1" dirty="0" err="1" smtClean="0">
                <a:solidFill>
                  <a:prstClr val="black"/>
                </a:solidFill>
              </a:rPr>
              <a:t>ABaCAS</a:t>
            </a:r>
            <a:r>
              <a:rPr lang="en-US" altLang="zh-CN" sz="3200" b="1" dirty="0" smtClean="0">
                <a:solidFill>
                  <a:prstClr val="black"/>
                </a:solidFill>
              </a:rPr>
              <a:t>-SE”</a:t>
            </a:r>
            <a:br>
              <a:rPr lang="en-US" altLang="zh-CN" sz="3200" b="1" dirty="0" smtClean="0">
                <a:solidFill>
                  <a:prstClr val="black"/>
                </a:solidFill>
              </a:rPr>
            </a:br>
            <a:r>
              <a:rPr lang="en-US" altLang="zh-CN" sz="3200" b="1" dirty="0" smtClean="0">
                <a:solidFill>
                  <a:srgbClr val="0000FF"/>
                </a:solidFill>
              </a:rPr>
              <a:t>YRD </a:t>
            </a:r>
            <a:r>
              <a:rPr lang="en-US" altLang="zh-CN" sz="3200" b="1" u="sng" dirty="0" smtClean="0">
                <a:solidFill>
                  <a:srgbClr val="0000FF"/>
                </a:solidFill>
              </a:rPr>
              <a:t>2017 </a:t>
            </a:r>
            <a:r>
              <a:rPr lang="en-US" altLang="zh-CN" sz="3200" b="1" dirty="0" smtClean="0">
                <a:solidFill>
                  <a:srgbClr val="0000FF"/>
                </a:solidFill>
              </a:rPr>
              <a:t>Case: </a:t>
            </a:r>
            <a:r>
              <a:rPr lang="en-US" altLang="zh-CN" sz="3600" b="1" u="sng" dirty="0" smtClean="0">
                <a:solidFill>
                  <a:srgbClr val="FF0000"/>
                </a:solidFill>
              </a:rPr>
              <a:t>Valuation ($$ Saved)</a:t>
            </a:r>
            <a:endParaRPr lang="zh-CN" altLang="en-US" sz="4000" b="1" u="sng" dirty="0">
              <a:solidFill>
                <a:srgbClr val="FF0000"/>
              </a:solidFill>
            </a:endParaRPr>
          </a:p>
        </p:txBody>
      </p:sp>
    </p:spTree>
    <p:extLst>
      <p:ext uri="{BB962C8B-B14F-4D97-AF65-F5344CB8AC3E}">
        <p14:creationId xmlns:p14="http://schemas.microsoft.com/office/powerpoint/2010/main" xmlns="" val="3609275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0" y="1066800"/>
            <a:ext cx="9175541" cy="5791200"/>
          </a:xfrm>
          <a:prstGeom prst="rect">
            <a:avLst/>
          </a:prstGeom>
        </p:spPr>
      </p:pic>
      <p:pic>
        <p:nvPicPr>
          <p:cNvPr id="4" name="Picture 3"/>
          <p:cNvPicPr>
            <a:picLocks noChangeAspect="1"/>
          </p:cNvPicPr>
          <p:nvPr/>
        </p:nvPicPr>
        <p:blipFill>
          <a:blip r:embed="rId4" cstate="print"/>
          <a:stretch>
            <a:fillRect/>
          </a:stretch>
        </p:blipFill>
        <p:spPr>
          <a:xfrm>
            <a:off x="0" y="1078406"/>
            <a:ext cx="9175541" cy="5755530"/>
          </a:xfrm>
          <a:prstGeom prst="rect">
            <a:avLst/>
          </a:prstGeom>
        </p:spPr>
      </p:pic>
      <p:sp>
        <p:nvSpPr>
          <p:cNvPr id="22" name="标题 2"/>
          <p:cNvSpPr>
            <a:spLocks noGrp="1"/>
          </p:cNvSpPr>
          <p:nvPr>
            <p:ph type="title"/>
          </p:nvPr>
        </p:nvSpPr>
        <p:spPr>
          <a:xfrm>
            <a:off x="15770" y="0"/>
            <a:ext cx="9144000" cy="1126534"/>
          </a:xfrm>
          <a:solidFill>
            <a:schemeClr val="accent1">
              <a:lumMod val="20000"/>
              <a:lumOff val="80000"/>
            </a:schemeClr>
          </a:solidFill>
        </p:spPr>
        <p:txBody>
          <a:bodyPr>
            <a:noAutofit/>
          </a:bodyPr>
          <a:lstStyle/>
          <a:p>
            <a:r>
              <a:rPr lang="en-US" altLang="zh-CN" sz="4000" b="1" dirty="0" smtClean="0">
                <a:solidFill>
                  <a:srgbClr val="FF0000"/>
                </a:solidFill>
              </a:rPr>
              <a:t>”Benefit/Cost” </a:t>
            </a:r>
            <a:r>
              <a:rPr lang="en-US" altLang="zh-CN" sz="3600" b="1" dirty="0"/>
              <a:t>in “</a:t>
            </a:r>
            <a:r>
              <a:rPr lang="en-US" altLang="zh-CN" sz="3600" b="1" dirty="0" err="1"/>
              <a:t>ABaCAS</a:t>
            </a:r>
            <a:r>
              <a:rPr lang="en-US" altLang="zh-CN" sz="3600" b="1" dirty="0"/>
              <a:t>-SE</a:t>
            </a:r>
            <a:r>
              <a:rPr lang="en-US" altLang="zh-CN" sz="3600" b="1" dirty="0" smtClean="0"/>
              <a:t>”</a:t>
            </a:r>
            <a:br>
              <a:rPr lang="en-US" altLang="zh-CN" sz="3600" b="1" dirty="0" smtClean="0"/>
            </a:br>
            <a:r>
              <a:rPr lang="en-US" altLang="zh-CN" sz="3200" b="1" dirty="0">
                <a:solidFill>
                  <a:srgbClr val="0000FF"/>
                </a:solidFill>
              </a:rPr>
              <a:t>YRD </a:t>
            </a:r>
            <a:r>
              <a:rPr lang="en-US" altLang="zh-CN" sz="3200" b="1" u="sng" dirty="0">
                <a:solidFill>
                  <a:srgbClr val="0000FF"/>
                </a:solidFill>
              </a:rPr>
              <a:t>2017 </a:t>
            </a:r>
            <a:r>
              <a:rPr lang="en-US" altLang="zh-CN" sz="3200" b="1" dirty="0">
                <a:solidFill>
                  <a:srgbClr val="0000FF"/>
                </a:solidFill>
              </a:rPr>
              <a:t>Case: </a:t>
            </a:r>
            <a:r>
              <a:rPr lang="en-US" altLang="zh-CN" sz="3200" b="1" u="sng" dirty="0" smtClean="0">
                <a:solidFill>
                  <a:srgbClr val="FF0000"/>
                </a:solidFill>
              </a:rPr>
              <a:t>Benefit/Cost Analysis (Ratio=~11)</a:t>
            </a:r>
            <a:endParaRPr lang="zh-CN" altLang="en-US" sz="3600" b="1" u="sng" dirty="0">
              <a:solidFill>
                <a:srgbClr val="FF0000"/>
              </a:solidFill>
            </a:endParaRPr>
          </a:p>
        </p:txBody>
      </p:sp>
      <p:sp>
        <p:nvSpPr>
          <p:cNvPr id="7" name="矩形 7"/>
          <p:cNvSpPr/>
          <p:nvPr/>
        </p:nvSpPr>
        <p:spPr>
          <a:xfrm>
            <a:off x="5586664" y="2033336"/>
            <a:ext cx="838200" cy="1908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3" name="矩形 7"/>
          <p:cNvSpPr/>
          <p:nvPr/>
        </p:nvSpPr>
        <p:spPr>
          <a:xfrm>
            <a:off x="2637309" y="2241401"/>
            <a:ext cx="360159" cy="1609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4" name="矩形 7"/>
          <p:cNvSpPr/>
          <p:nvPr/>
        </p:nvSpPr>
        <p:spPr>
          <a:xfrm>
            <a:off x="3821511" y="2253433"/>
            <a:ext cx="809958" cy="1488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3336407" y="2255981"/>
            <a:ext cx="479372" cy="1455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Tree>
    <p:extLst>
      <p:ext uri="{BB962C8B-B14F-4D97-AF65-F5344CB8AC3E}">
        <p14:creationId xmlns:p14="http://schemas.microsoft.com/office/powerpoint/2010/main" xmlns="" val="31935845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par>
                          <p:cTn id="12" fill="hold">
                            <p:stCondLst>
                              <p:cond delay="0"/>
                            </p:stCondLst>
                            <p:childTnLst>
                              <p:par>
                                <p:cTn id="13" presetID="10" presetClass="entr" presetSubtype="0" fill="hold" grpId="1"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par>
                          <p:cTn id="22" fill="hold">
                            <p:stCondLst>
                              <p:cond delay="0"/>
                            </p:stCondLst>
                            <p:childTnLst>
                              <p:par>
                                <p:cTn id="23" presetID="10"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8" grpId="0" animBg="1"/>
      <p:bldP spid="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0" y="1066799"/>
            <a:ext cx="9144000" cy="5791201"/>
          </a:xfrm>
          <a:prstGeom prst="rect">
            <a:avLst/>
          </a:prstGeom>
        </p:spPr>
      </p:pic>
      <p:sp>
        <p:nvSpPr>
          <p:cNvPr id="22" name="标题 2"/>
          <p:cNvSpPr>
            <a:spLocks noGrp="1"/>
          </p:cNvSpPr>
          <p:nvPr>
            <p:ph type="title"/>
          </p:nvPr>
        </p:nvSpPr>
        <p:spPr>
          <a:xfrm>
            <a:off x="0" y="-59734"/>
            <a:ext cx="9144000" cy="1126534"/>
          </a:xfrm>
          <a:solidFill>
            <a:schemeClr val="accent1">
              <a:lumMod val="20000"/>
              <a:lumOff val="80000"/>
            </a:schemeClr>
          </a:solidFill>
        </p:spPr>
        <p:txBody>
          <a:bodyPr>
            <a:noAutofit/>
          </a:bodyPr>
          <a:lstStyle/>
          <a:p>
            <a:r>
              <a:rPr lang="en-US" altLang="zh-CN" b="1" dirty="0">
                <a:solidFill>
                  <a:srgbClr val="0000FF"/>
                </a:solidFill>
              </a:rPr>
              <a:t>YRD </a:t>
            </a:r>
            <a:r>
              <a:rPr lang="en-US" altLang="zh-CN" b="1" u="sng" dirty="0">
                <a:solidFill>
                  <a:srgbClr val="FF0000"/>
                </a:solidFill>
              </a:rPr>
              <a:t>2030</a:t>
            </a:r>
            <a:r>
              <a:rPr lang="en-US" altLang="zh-CN" b="1" dirty="0">
                <a:solidFill>
                  <a:srgbClr val="0000FF"/>
                </a:solidFill>
              </a:rPr>
              <a:t> </a:t>
            </a:r>
            <a:r>
              <a:rPr lang="en-US" altLang="zh-CN" b="1" dirty="0" smtClean="0">
                <a:solidFill>
                  <a:srgbClr val="0000FF"/>
                </a:solidFill>
              </a:rPr>
              <a:t>Case Study</a:t>
            </a:r>
            <a:r>
              <a:rPr lang="en-US" altLang="zh-CN" sz="4000" b="1" dirty="0" smtClean="0">
                <a:solidFill>
                  <a:srgbClr val="0000FF"/>
                </a:solidFill>
                <a:effectLst/>
              </a:rPr>
              <a:t/>
            </a:r>
            <a:br>
              <a:rPr lang="en-US" altLang="zh-CN" sz="4000" b="1" dirty="0" smtClean="0">
                <a:solidFill>
                  <a:srgbClr val="0000FF"/>
                </a:solidFill>
                <a:effectLst/>
              </a:rPr>
            </a:br>
            <a:r>
              <a:rPr lang="en-US" altLang="zh-CN" sz="3600" b="1" dirty="0" smtClean="0"/>
              <a:t>(“</a:t>
            </a:r>
            <a:r>
              <a:rPr lang="en-US" altLang="zh-CN" sz="3600" b="1" dirty="0" err="1" smtClean="0"/>
              <a:t>CoST</a:t>
            </a:r>
            <a:r>
              <a:rPr lang="en-US" altLang="zh-CN" sz="3600" b="1" dirty="0" smtClean="0"/>
              <a:t>-CE” in </a:t>
            </a:r>
            <a:r>
              <a:rPr lang="en-US" altLang="zh-CN" sz="3600" b="1" dirty="0" err="1" smtClean="0"/>
              <a:t>ABaCAS</a:t>
            </a:r>
            <a:r>
              <a:rPr lang="en-US" altLang="zh-CN" sz="3600" b="1" dirty="0" smtClean="0"/>
              <a:t>-SE)</a:t>
            </a:r>
            <a:endParaRPr lang="zh-CN" altLang="en-US" sz="3600" b="1" dirty="0">
              <a:solidFill>
                <a:srgbClr val="FF0000"/>
              </a:solidFill>
              <a:effectLs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229600" y="-57558"/>
            <a:ext cx="914400" cy="1124357"/>
          </a:xfrm>
          <a:prstGeom prst="rect">
            <a:avLst/>
          </a:prstGeom>
        </p:spPr>
      </p:pic>
      <p:sp>
        <p:nvSpPr>
          <p:cNvPr id="8" name="矩形 7"/>
          <p:cNvSpPr/>
          <p:nvPr/>
        </p:nvSpPr>
        <p:spPr>
          <a:xfrm>
            <a:off x="141516" y="5562600"/>
            <a:ext cx="2144484" cy="900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0" name="矩形 7"/>
          <p:cNvSpPr/>
          <p:nvPr/>
        </p:nvSpPr>
        <p:spPr>
          <a:xfrm>
            <a:off x="2590800" y="1600199"/>
            <a:ext cx="1600200" cy="2585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1" name="矩形 7"/>
          <p:cNvSpPr/>
          <p:nvPr/>
        </p:nvSpPr>
        <p:spPr>
          <a:xfrm>
            <a:off x="2565869" y="2048806"/>
            <a:ext cx="755703" cy="1774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2" name="矩形 7"/>
          <p:cNvSpPr/>
          <p:nvPr/>
        </p:nvSpPr>
        <p:spPr>
          <a:xfrm>
            <a:off x="2708564" y="4391528"/>
            <a:ext cx="831273"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Tree>
    <p:extLst>
      <p:ext uri="{BB962C8B-B14F-4D97-AF65-F5344CB8AC3E}">
        <p14:creationId xmlns:p14="http://schemas.microsoft.com/office/powerpoint/2010/main" xmlns="" val="158186289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stretch>
            <a:fillRect/>
          </a:stretch>
        </p:blipFill>
        <p:spPr>
          <a:xfrm>
            <a:off x="4792255" y="4032781"/>
            <a:ext cx="4275545" cy="2825219"/>
          </a:xfrm>
          <a:prstGeom prst="rect">
            <a:avLst/>
          </a:prstGeom>
        </p:spPr>
      </p:pic>
      <p:pic>
        <p:nvPicPr>
          <p:cNvPr id="5" name="Picture 4"/>
          <p:cNvPicPr>
            <a:picLocks noChangeAspect="1"/>
          </p:cNvPicPr>
          <p:nvPr/>
        </p:nvPicPr>
        <p:blipFill>
          <a:blip r:embed="rId4" cstate="print"/>
          <a:stretch>
            <a:fillRect/>
          </a:stretch>
        </p:blipFill>
        <p:spPr>
          <a:xfrm>
            <a:off x="45632" y="1022684"/>
            <a:ext cx="4157179" cy="2747005"/>
          </a:xfrm>
          <a:prstGeom prst="rect">
            <a:avLst/>
          </a:prstGeom>
        </p:spPr>
      </p:pic>
      <p:pic>
        <p:nvPicPr>
          <p:cNvPr id="15" name="Picture 14"/>
          <p:cNvPicPr>
            <a:picLocks noChangeAspect="1"/>
          </p:cNvPicPr>
          <p:nvPr/>
        </p:nvPicPr>
        <p:blipFill>
          <a:blip r:embed="rId5" cstate="print"/>
          <a:stretch>
            <a:fillRect/>
          </a:stretch>
        </p:blipFill>
        <p:spPr>
          <a:xfrm>
            <a:off x="4774665" y="962999"/>
            <a:ext cx="4247503" cy="2806690"/>
          </a:xfrm>
          <a:prstGeom prst="rect">
            <a:avLst/>
          </a:prstGeom>
        </p:spPr>
      </p:pic>
      <p:sp>
        <p:nvSpPr>
          <p:cNvPr id="22" name="标题 2"/>
          <p:cNvSpPr>
            <a:spLocks noGrp="1"/>
          </p:cNvSpPr>
          <p:nvPr>
            <p:ph type="title"/>
          </p:nvPr>
        </p:nvSpPr>
        <p:spPr>
          <a:xfrm>
            <a:off x="0" y="-59734"/>
            <a:ext cx="9144000" cy="593134"/>
          </a:xfrm>
          <a:solidFill>
            <a:schemeClr val="accent1">
              <a:lumMod val="20000"/>
              <a:lumOff val="80000"/>
            </a:schemeClr>
          </a:solidFill>
        </p:spPr>
        <p:txBody>
          <a:bodyPr>
            <a:noAutofit/>
          </a:bodyPr>
          <a:lstStyle/>
          <a:p>
            <a:r>
              <a:rPr lang="en-US" altLang="zh-CN" sz="4000" b="1" dirty="0">
                <a:solidFill>
                  <a:srgbClr val="0000FF"/>
                </a:solidFill>
                <a:effectLst>
                  <a:outerShdw blurRad="38100" dist="38100" dir="2700000" algn="tl">
                    <a:srgbClr val="000000">
                      <a:alpha val="43137"/>
                    </a:srgbClr>
                  </a:outerShdw>
                </a:effectLst>
              </a:rPr>
              <a:t>YRD </a:t>
            </a:r>
            <a:r>
              <a:rPr lang="en-US" altLang="zh-CN" sz="4000" b="1" u="sng" dirty="0" smtClean="0">
                <a:solidFill>
                  <a:srgbClr val="FF0000"/>
                </a:solidFill>
                <a:effectLst>
                  <a:outerShdw blurRad="38100" dist="38100" dir="2700000" algn="tl">
                    <a:srgbClr val="000000">
                      <a:alpha val="43137"/>
                    </a:srgbClr>
                  </a:outerShdw>
                </a:effectLst>
              </a:rPr>
              <a:t>2030</a:t>
            </a:r>
            <a:r>
              <a:rPr lang="en-US" altLang="zh-CN" sz="4000" b="1" dirty="0" smtClean="0">
                <a:effectLst>
                  <a:outerShdw blurRad="38100" dist="38100" dir="2700000" algn="tl">
                    <a:srgbClr val="000000">
                      <a:alpha val="43137"/>
                    </a:srgbClr>
                  </a:outerShdw>
                </a:effectLst>
              </a:rPr>
              <a:t> </a:t>
            </a:r>
            <a:r>
              <a:rPr lang="en-US" altLang="zh-CN" sz="4000" b="1" dirty="0" smtClean="0">
                <a:solidFill>
                  <a:srgbClr val="0000FF"/>
                </a:solidFill>
                <a:effectLst>
                  <a:outerShdw blurRad="38100" dist="38100" dir="2700000" algn="tl">
                    <a:srgbClr val="000000">
                      <a:alpha val="43137"/>
                    </a:srgbClr>
                  </a:outerShdw>
                </a:effectLst>
              </a:rPr>
              <a:t>Case Study </a:t>
            </a:r>
            <a:r>
              <a:rPr lang="en-US" altLang="zh-CN" sz="3600" b="1" dirty="0" smtClean="0">
                <a:effectLst>
                  <a:outerShdw blurRad="38100" dist="38100" dir="2700000" algn="tl">
                    <a:srgbClr val="000000">
                      <a:alpha val="43137"/>
                    </a:srgbClr>
                  </a:outerShdw>
                </a:effectLst>
              </a:rPr>
              <a:t>(</a:t>
            </a:r>
            <a:r>
              <a:rPr lang="en-US" altLang="zh-CN" sz="3600" b="1" dirty="0" err="1" smtClean="0">
                <a:effectLst>
                  <a:outerShdw blurRad="38100" dist="38100" dir="2700000" algn="tl">
                    <a:srgbClr val="000000">
                      <a:alpha val="43137"/>
                    </a:srgbClr>
                  </a:outerShdw>
                </a:effectLst>
              </a:rPr>
              <a:t>ABaCAS</a:t>
            </a:r>
            <a:r>
              <a:rPr lang="en-US" altLang="zh-CN" sz="3600" b="1" dirty="0" smtClean="0">
                <a:effectLst>
                  <a:outerShdw blurRad="38100" dist="38100" dir="2700000" algn="tl">
                    <a:srgbClr val="000000">
                      <a:alpha val="43137"/>
                    </a:srgbClr>
                  </a:outerShdw>
                </a:effectLst>
              </a:rPr>
              <a:t>-SE)</a:t>
            </a:r>
            <a:endParaRPr lang="zh-CN" altLang="en-US" sz="4000" b="1" dirty="0">
              <a:solidFill>
                <a:srgbClr val="FF0000"/>
              </a:solidFill>
              <a:effectLst>
                <a:outerShdw blurRad="38100" dist="38100" dir="2700000" algn="tl">
                  <a:srgbClr val="000000">
                    <a:alpha val="43137"/>
                  </a:srgbClr>
                </a:outerShdw>
              </a:effectLst>
            </a:endParaRPr>
          </a:p>
        </p:txBody>
      </p:sp>
      <p:sp>
        <p:nvSpPr>
          <p:cNvPr id="14" name="Rectangle 13"/>
          <p:cNvSpPr/>
          <p:nvPr/>
        </p:nvSpPr>
        <p:spPr>
          <a:xfrm>
            <a:off x="1209815" y="597114"/>
            <a:ext cx="1895071" cy="461665"/>
          </a:xfrm>
          <a:prstGeom prst="rect">
            <a:avLst/>
          </a:prstGeom>
          <a:solidFill>
            <a:srgbClr val="FFFF00"/>
          </a:solidFill>
          <a:ln w="12700">
            <a:solidFill>
              <a:srgbClr val="FF0000"/>
            </a:solidFill>
          </a:ln>
        </p:spPr>
        <p:txBody>
          <a:bodyPr wrap="none">
            <a:spAutoFit/>
          </a:bodyPr>
          <a:lstStyle/>
          <a:p>
            <a:r>
              <a:rPr lang="en-US" altLang="zh-CN" sz="2400" b="1" i="1" dirty="0" smtClean="0">
                <a:solidFill>
                  <a:srgbClr val="0000FF"/>
                </a:solidFill>
                <a:effectLst>
                  <a:outerShdw blurRad="38100" dist="38100" dir="2700000" algn="tl">
                    <a:srgbClr val="000000">
                      <a:alpha val="43137"/>
                    </a:srgbClr>
                  </a:outerShdw>
                </a:effectLst>
              </a:rPr>
              <a:t>RSM/CMAQ</a:t>
            </a:r>
            <a:endParaRPr lang="en-US" sz="2400" i="1" dirty="0">
              <a:solidFill>
                <a:prstClr val="black"/>
              </a:solidFill>
              <a:effectLst>
                <a:outerShdw blurRad="38100" dist="38100" dir="2700000" algn="tl">
                  <a:srgbClr val="000000">
                    <a:alpha val="43137"/>
                  </a:srgbClr>
                </a:outerShdw>
              </a:effectLst>
            </a:endParaRPr>
          </a:p>
        </p:txBody>
      </p:sp>
      <p:sp>
        <p:nvSpPr>
          <p:cNvPr id="6" name="Right Arrow 5"/>
          <p:cNvSpPr/>
          <p:nvPr/>
        </p:nvSpPr>
        <p:spPr>
          <a:xfrm>
            <a:off x="4191000" y="2209800"/>
            <a:ext cx="6858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pic>
        <p:nvPicPr>
          <p:cNvPr id="16" name="Picture 15"/>
          <p:cNvPicPr>
            <a:picLocks noChangeAspect="1"/>
          </p:cNvPicPr>
          <p:nvPr/>
        </p:nvPicPr>
        <p:blipFill>
          <a:blip r:embed="rId6" cstate="print"/>
          <a:stretch>
            <a:fillRect/>
          </a:stretch>
        </p:blipFill>
        <p:spPr>
          <a:xfrm>
            <a:off x="0" y="4054163"/>
            <a:ext cx="4212940" cy="2783852"/>
          </a:xfrm>
          <a:prstGeom prst="rect">
            <a:avLst/>
          </a:prstGeom>
        </p:spPr>
      </p:pic>
      <p:sp>
        <p:nvSpPr>
          <p:cNvPr id="18" name="Rectangle 17"/>
          <p:cNvSpPr/>
          <p:nvPr/>
        </p:nvSpPr>
        <p:spPr>
          <a:xfrm>
            <a:off x="1166534" y="3769689"/>
            <a:ext cx="1981633" cy="461665"/>
          </a:xfrm>
          <a:prstGeom prst="rect">
            <a:avLst/>
          </a:prstGeom>
          <a:solidFill>
            <a:srgbClr val="FFFF00"/>
          </a:solidFill>
          <a:ln w="12700">
            <a:solidFill>
              <a:srgbClr val="FF0000"/>
            </a:solidFill>
          </a:ln>
        </p:spPr>
        <p:txBody>
          <a:bodyPr wrap="none">
            <a:spAutoFit/>
          </a:bodyPr>
          <a:lstStyle/>
          <a:p>
            <a:r>
              <a:rPr lang="en-US" altLang="zh-CN" sz="2400" b="1" i="1" dirty="0" err="1" smtClean="0">
                <a:solidFill>
                  <a:srgbClr val="0000FF"/>
                </a:solidFill>
                <a:effectLst>
                  <a:outerShdw blurRad="38100" dist="38100" dir="2700000" algn="tl">
                    <a:srgbClr val="000000">
                      <a:alpha val="43137"/>
                    </a:srgbClr>
                  </a:outerShdw>
                </a:effectLst>
              </a:rPr>
              <a:t>BenMAP</a:t>
            </a:r>
            <a:r>
              <a:rPr lang="en-US" altLang="zh-CN" sz="2400" b="1" i="1" dirty="0" smtClean="0">
                <a:solidFill>
                  <a:srgbClr val="0000FF"/>
                </a:solidFill>
                <a:effectLst>
                  <a:outerShdw blurRad="38100" dist="38100" dir="2700000" algn="tl">
                    <a:srgbClr val="000000">
                      <a:alpha val="43137"/>
                    </a:srgbClr>
                  </a:outerShdw>
                </a:effectLst>
              </a:rPr>
              <a:t>-CE</a:t>
            </a:r>
            <a:endParaRPr lang="en-US" sz="2400" i="1" dirty="0">
              <a:solidFill>
                <a:prstClr val="black"/>
              </a:solidFill>
              <a:effectLst>
                <a:outerShdw blurRad="38100" dist="38100" dir="2700000" algn="tl">
                  <a:srgbClr val="000000">
                    <a:alpha val="43137"/>
                  </a:srgbClr>
                </a:outerShdw>
              </a:effectLst>
            </a:endParaRPr>
          </a:p>
        </p:txBody>
      </p:sp>
      <p:sp>
        <p:nvSpPr>
          <p:cNvPr id="19" name="Rectangle 18"/>
          <p:cNvSpPr/>
          <p:nvPr/>
        </p:nvSpPr>
        <p:spPr>
          <a:xfrm>
            <a:off x="6124679" y="587563"/>
            <a:ext cx="1547475" cy="461665"/>
          </a:xfrm>
          <a:prstGeom prst="rect">
            <a:avLst/>
          </a:prstGeom>
          <a:solidFill>
            <a:srgbClr val="FFFF00"/>
          </a:solidFill>
          <a:ln w="12700">
            <a:solidFill>
              <a:srgbClr val="FF0000"/>
            </a:solidFill>
          </a:ln>
        </p:spPr>
        <p:txBody>
          <a:bodyPr wrap="none">
            <a:spAutoFit/>
          </a:bodyPr>
          <a:lstStyle/>
          <a:p>
            <a:r>
              <a:rPr lang="en-US" altLang="zh-CN" sz="2400" b="1" i="1" dirty="0" smtClean="0">
                <a:solidFill>
                  <a:srgbClr val="0000FF"/>
                </a:solidFill>
                <a:effectLst>
                  <a:outerShdw blurRad="38100" dist="38100" dir="2700000" algn="tl">
                    <a:srgbClr val="000000">
                      <a:alpha val="43137"/>
                    </a:srgbClr>
                  </a:outerShdw>
                </a:effectLst>
              </a:rPr>
              <a:t>SMAT-CE</a:t>
            </a:r>
            <a:endParaRPr lang="en-US" sz="2400" i="1" dirty="0">
              <a:solidFill>
                <a:prstClr val="black"/>
              </a:solidFill>
              <a:effectLst>
                <a:outerShdw blurRad="38100" dist="38100" dir="2700000" algn="tl">
                  <a:srgbClr val="000000">
                    <a:alpha val="43137"/>
                  </a:srgbClr>
                </a:outerShdw>
              </a:effectLst>
            </a:endParaRPr>
          </a:p>
        </p:txBody>
      </p:sp>
      <p:sp>
        <p:nvSpPr>
          <p:cNvPr id="20" name="Right Arrow 19"/>
          <p:cNvSpPr/>
          <p:nvPr/>
        </p:nvSpPr>
        <p:spPr>
          <a:xfrm>
            <a:off x="4191000" y="5446089"/>
            <a:ext cx="6858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23" name="Right Arrow 22"/>
          <p:cNvSpPr/>
          <p:nvPr/>
        </p:nvSpPr>
        <p:spPr>
          <a:xfrm rot="8799174">
            <a:off x="4140235" y="3792225"/>
            <a:ext cx="6858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24" name="Rectangle 23"/>
          <p:cNvSpPr/>
          <p:nvPr/>
        </p:nvSpPr>
        <p:spPr>
          <a:xfrm>
            <a:off x="5723930" y="3695524"/>
            <a:ext cx="2783134" cy="461665"/>
          </a:xfrm>
          <a:prstGeom prst="rect">
            <a:avLst/>
          </a:prstGeom>
          <a:solidFill>
            <a:srgbClr val="FFFF00"/>
          </a:solidFill>
          <a:ln w="12700">
            <a:solidFill>
              <a:srgbClr val="FF0000"/>
            </a:solidFill>
          </a:ln>
        </p:spPr>
        <p:txBody>
          <a:bodyPr wrap="none">
            <a:spAutoFit/>
          </a:bodyPr>
          <a:lstStyle/>
          <a:p>
            <a:r>
              <a:rPr lang="en-US" altLang="zh-CN" sz="2400" b="1" i="1" dirty="0" smtClean="0">
                <a:solidFill>
                  <a:srgbClr val="0000FF"/>
                </a:solidFill>
                <a:effectLst>
                  <a:outerShdw blurRad="38100" dist="38100" dir="2700000" algn="tl">
                    <a:srgbClr val="000000">
                      <a:alpha val="43137"/>
                    </a:srgbClr>
                  </a:outerShdw>
                </a:effectLst>
              </a:rPr>
              <a:t>Benefit/Cost =~ 9</a:t>
            </a:r>
            <a:endParaRPr lang="en-US" sz="2400" i="1" dirty="0">
              <a:solidFill>
                <a:prstClr val="black"/>
              </a:solidFill>
              <a:effectLst>
                <a:outerShdw blurRad="38100" dist="38100" dir="2700000" algn="tl">
                  <a:srgbClr val="000000">
                    <a:alpha val="43137"/>
                  </a:srgbClr>
                </a:outerShdw>
              </a:effectLst>
            </a:endParaRPr>
          </a:p>
        </p:txBody>
      </p:sp>
      <p:sp>
        <p:nvSpPr>
          <p:cNvPr id="2" name="Rectangle 1"/>
          <p:cNvSpPr/>
          <p:nvPr/>
        </p:nvSpPr>
        <p:spPr>
          <a:xfrm>
            <a:off x="3138654" y="553544"/>
            <a:ext cx="2781531" cy="400110"/>
          </a:xfrm>
          <a:prstGeom prst="rect">
            <a:avLst/>
          </a:prstGeom>
        </p:spPr>
        <p:txBody>
          <a:bodyPr wrap="none">
            <a:spAutoFit/>
          </a:bodyPr>
          <a:lstStyle/>
          <a:p>
            <a:r>
              <a:rPr lang="en-US" altLang="zh-CN" sz="2000" b="1" dirty="0" smtClean="0">
                <a:solidFill>
                  <a:prstClr val="black"/>
                </a:solidFill>
                <a:effectLst>
                  <a:outerShdw blurRad="38100" dist="38100" dir="2700000" algn="tl">
                    <a:srgbClr val="000000">
                      <a:alpha val="43137"/>
                    </a:srgbClr>
                  </a:outerShdw>
                </a:effectLst>
              </a:rPr>
              <a:t>(5~10 minutes to run)</a:t>
            </a:r>
            <a:endParaRPr lang="en-US" sz="2000" dirty="0">
              <a:solidFill>
                <a:prstClr val="black"/>
              </a:solidFill>
            </a:endParaRPr>
          </a:p>
        </p:txBody>
      </p:sp>
    </p:spTree>
    <p:extLst>
      <p:ext uri="{BB962C8B-B14F-4D97-AF65-F5344CB8AC3E}">
        <p14:creationId xmlns:p14="http://schemas.microsoft.com/office/powerpoint/2010/main" xmlns="" val="28899714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50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500"/>
                                  </p:stCondLst>
                                  <p:childTnLst>
                                    <p:set>
                                      <p:cBhvr>
                                        <p:cTn id="20" dur="1" fill="hold">
                                          <p:stCondLst>
                                            <p:cond delay="0"/>
                                          </p:stCondLst>
                                        </p:cTn>
                                        <p:tgtEl>
                                          <p:spTgt spid="15"/>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50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nodeType="afterEffect">
                                  <p:stCondLst>
                                    <p:cond delay="7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2700"/>
                            </p:stCondLst>
                            <p:childTnLst>
                              <p:par>
                                <p:cTn id="28" presetID="1"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par>
                          <p:cTn id="30" fill="hold">
                            <p:stCondLst>
                              <p:cond delay="2700"/>
                            </p:stCondLst>
                            <p:childTnLst>
                              <p:par>
                                <p:cTn id="31" presetID="1" presetClass="entr" presetSubtype="0" fill="hold" grpId="0" nodeType="afterEffect">
                                  <p:stCondLst>
                                    <p:cond delay="500"/>
                                  </p:stCondLst>
                                  <p:childTnLst>
                                    <p:set>
                                      <p:cBhvr>
                                        <p:cTn id="32" dur="1" fill="hold">
                                          <p:stCondLst>
                                            <p:cond delay="0"/>
                                          </p:stCondLst>
                                        </p:cTn>
                                        <p:tgtEl>
                                          <p:spTgt spid="20"/>
                                        </p:tgtEl>
                                        <p:attrNameLst>
                                          <p:attrName>style.visibility</p:attrName>
                                        </p:attrNameLst>
                                      </p:cBhvr>
                                      <p:to>
                                        <p:strVal val="visible"/>
                                      </p:to>
                                    </p:set>
                                  </p:childTnLst>
                                </p:cTn>
                              </p:par>
                            </p:childTnLst>
                          </p:cTn>
                        </p:par>
                        <p:par>
                          <p:cTn id="33" fill="hold">
                            <p:stCondLst>
                              <p:cond delay="3200"/>
                            </p:stCondLst>
                            <p:childTnLst>
                              <p:par>
                                <p:cTn id="34" presetID="1" presetClass="entr" presetSubtype="0" fill="hold" grpId="0" nodeType="afterEffect">
                                  <p:stCondLst>
                                    <p:cond delay="500"/>
                                  </p:stCondLst>
                                  <p:childTnLst>
                                    <p:set>
                                      <p:cBhvr>
                                        <p:cTn id="35" dur="1" fill="hold">
                                          <p:stCondLst>
                                            <p:cond delay="0"/>
                                          </p:stCondLst>
                                        </p:cTn>
                                        <p:tgtEl>
                                          <p:spTgt spid="24"/>
                                        </p:tgtEl>
                                        <p:attrNameLst>
                                          <p:attrName>style.visibility</p:attrName>
                                        </p:attrNameLst>
                                      </p:cBhvr>
                                      <p:to>
                                        <p:strVal val="visible"/>
                                      </p:to>
                                    </p:set>
                                  </p:childTnLst>
                                </p:cTn>
                              </p:par>
                              <p:par>
                                <p:cTn id="36" presetID="1" presetClass="entr" presetSubtype="0" fill="hold" nodeType="withEffect">
                                  <p:stCondLst>
                                    <p:cond delay="50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18" grpId="0" animBg="1"/>
      <p:bldP spid="19" grpId="0" animBg="1"/>
      <p:bldP spid="20" grpId="0" animBg="1"/>
      <p:bldP spid="23" grpId="0" animBg="1"/>
      <p:bldP spid="24"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srcRect l="531" t="-4951" r="1546" b="-1663"/>
          <a:stretch/>
        </p:blipFill>
        <p:spPr>
          <a:xfrm>
            <a:off x="12530" y="-1774190"/>
            <a:ext cx="7923155" cy="8251190"/>
          </a:xfrm>
          <a:prstGeom prst="rect">
            <a:avLst/>
          </a:prstGeom>
        </p:spPr>
      </p:pic>
      <p:pic>
        <p:nvPicPr>
          <p:cNvPr id="12" name="Picture 11"/>
          <p:cNvPicPr>
            <a:picLocks noChangeAspect="1"/>
          </p:cNvPicPr>
          <p:nvPr/>
        </p:nvPicPr>
        <p:blipFill rotWithShape="1">
          <a:blip r:embed="rId3" cstate="print"/>
          <a:srcRect l="8960" t="10975" r="10220"/>
          <a:stretch/>
        </p:blipFill>
        <p:spPr>
          <a:xfrm>
            <a:off x="0" y="2326716"/>
            <a:ext cx="6019800" cy="4511028"/>
          </a:xfrm>
          <a:prstGeom prst="rect">
            <a:avLst/>
          </a:prstGeom>
          <a:ln w="19050">
            <a:solidFill>
              <a:schemeClr val="tx1"/>
            </a:solidFill>
          </a:ln>
        </p:spPr>
      </p:pic>
      <p:pic>
        <p:nvPicPr>
          <p:cNvPr id="2" name="Picture 1"/>
          <p:cNvPicPr>
            <a:picLocks noChangeAspect="1"/>
          </p:cNvPicPr>
          <p:nvPr/>
        </p:nvPicPr>
        <p:blipFill rotWithShape="1">
          <a:blip r:embed="rId4" cstate="print"/>
          <a:srcRect l="10221" t="30488" r="16318" b="1219"/>
          <a:stretch/>
        </p:blipFill>
        <p:spPr>
          <a:xfrm>
            <a:off x="3108062" y="2326715"/>
            <a:ext cx="6035938" cy="4531285"/>
          </a:xfrm>
          <a:prstGeom prst="rect">
            <a:avLst/>
          </a:prstGeom>
          <a:ln w="19050">
            <a:solidFill>
              <a:schemeClr val="tx1"/>
            </a:solidFill>
          </a:ln>
        </p:spPr>
      </p:pic>
      <p:sp>
        <p:nvSpPr>
          <p:cNvPr id="4" name="Rectangle 3"/>
          <p:cNvSpPr/>
          <p:nvPr/>
        </p:nvSpPr>
        <p:spPr>
          <a:xfrm>
            <a:off x="5867401" y="182940"/>
            <a:ext cx="3244325" cy="1569660"/>
          </a:xfrm>
          <a:prstGeom prst="rect">
            <a:avLst/>
          </a:prstGeom>
        </p:spPr>
        <p:txBody>
          <a:bodyPr wrap="square">
            <a:spAutoFit/>
          </a:bodyPr>
          <a:lstStyle/>
          <a:p>
            <a:pPr algn="r"/>
            <a:r>
              <a:rPr lang="en-US" altLang="zh-CN" sz="3200" b="1" i="1" dirty="0" smtClean="0">
                <a:solidFill>
                  <a:srgbClr val="FF0000"/>
                </a:solidFill>
                <a:effectLst>
                  <a:glow rad="63500">
                    <a:prstClr val="white">
                      <a:alpha val="40000"/>
                    </a:prstClr>
                  </a:glow>
                  <a:outerShdw blurRad="38100" dist="38100" dir="2700000" algn="tl">
                    <a:srgbClr val="000000">
                      <a:alpha val="43137"/>
                    </a:srgbClr>
                  </a:outerShdw>
                </a:effectLst>
                <a:latin typeface="Calibri"/>
              </a:rPr>
              <a:t>“</a:t>
            </a:r>
            <a:r>
              <a:rPr lang="en-US" altLang="zh-CN" sz="3200" b="1" i="1" dirty="0" err="1" smtClean="0">
                <a:solidFill>
                  <a:srgbClr val="FF0000"/>
                </a:solidFill>
                <a:effectLst>
                  <a:glow rad="63500">
                    <a:prstClr val="white">
                      <a:alpha val="40000"/>
                    </a:prstClr>
                  </a:glow>
                  <a:outerShdw blurRad="38100" dist="38100" dir="2700000" algn="tl">
                    <a:srgbClr val="000000">
                      <a:alpha val="43137"/>
                    </a:srgbClr>
                  </a:outerShdw>
                </a:effectLst>
                <a:latin typeface="Calibri"/>
              </a:rPr>
              <a:t>ABaCAS</a:t>
            </a:r>
            <a:r>
              <a:rPr lang="en-US" altLang="zh-CN" sz="3200" b="1" i="1" dirty="0" smtClean="0">
                <a:solidFill>
                  <a:srgbClr val="FF0000"/>
                </a:solidFill>
                <a:effectLst>
                  <a:glow rad="63500">
                    <a:prstClr val="white">
                      <a:alpha val="40000"/>
                    </a:prstClr>
                  </a:glow>
                  <a:outerShdw blurRad="38100" dist="38100" dir="2700000" algn="tl">
                    <a:srgbClr val="000000">
                      <a:alpha val="43137"/>
                    </a:srgbClr>
                  </a:outerShdw>
                </a:effectLst>
                <a:latin typeface="Calibri"/>
              </a:rPr>
              <a:t>” </a:t>
            </a:r>
          </a:p>
          <a:p>
            <a:pPr algn="r"/>
            <a:r>
              <a:rPr lang="en-US" sz="3200" b="1" i="1" dirty="0" smtClean="0">
                <a:solidFill>
                  <a:srgbClr val="FF0000"/>
                </a:solidFill>
                <a:effectLst>
                  <a:glow rad="63500">
                    <a:prstClr val="white">
                      <a:alpha val="40000"/>
                    </a:prstClr>
                  </a:glow>
                  <a:outerShdw blurRad="38100" dist="38100" dir="2700000" algn="tl">
                    <a:srgbClr val="000000">
                      <a:alpha val="43137"/>
                    </a:srgbClr>
                  </a:outerShdw>
                </a:effectLst>
                <a:latin typeface="Calibri"/>
              </a:rPr>
              <a:t>Website </a:t>
            </a:r>
          </a:p>
          <a:p>
            <a:pPr algn="r"/>
            <a:r>
              <a:rPr lang="en-US" sz="3200" b="1" i="1" u="sng" dirty="0" smtClean="0">
                <a:solidFill>
                  <a:srgbClr val="0000FF"/>
                </a:solidFill>
                <a:effectLst>
                  <a:glow rad="63500">
                    <a:prstClr val="white">
                      <a:alpha val="40000"/>
                    </a:prstClr>
                  </a:glow>
                  <a:outerShdw blurRad="38100" dist="38100" dir="2700000" algn="tl">
                    <a:srgbClr val="000000">
                      <a:alpha val="43137"/>
                    </a:srgbClr>
                  </a:outerShdw>
                </a:effectLst>
                <a:latin typeface="Calibri"/>
              </a:rPr>
              <a:t>(abacas-dss.com)</a:t>
            </a:r>
            <a:endParaRPr lang="en-US" sz="3200" u="sng" dirty="0">
              <a:solidFill>
                <a:srgbClr val="0000FF"/>
              </a:solidFill>
            </a:endParaRPr>
          </a:p>
        </p:txBody>
      </p:sp>
      <p:sp>
        <p:nvSpPr>
          <p:cNvPr id="7" name="Slide Number Placeholder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39</a:t>
            </a:fld>
            <a:endParaRPr lang="zh-CN" altLang="en-US">
              <a:solidFill>
                <a:prstClr val="black">
                  <a:tint val="75000"/>
                </a:prstClr>
              </a:solidFill>
            </a:endParaRPr>
          </a:p>
        </p:txBody>
      </p:sp>
      <p:sp>
        <p:nvSpPr>
          <p:cNvPr id="8" name="Rounded Rectangle 7"/>
          <p:cNvSpPr/>
          <p:nvPr/>
        </p:nvSpPr>
        <p:spPr>
          <a:xfrm>
            <a:off x="76200" y="990310"/>
            <a:ext cx="5410200" cy="262687"/>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cxnSp>
        <p:nvCxnSpPr>
          <p:cNvPr id="10" name="Straight Arrow Connector 9"/>
          <p:cNvCxnSpPr>
            <a:endCxn id="18" idx="0"/>
          </p:cNvCxnSpPr>
          <p:nvPr/>
        </p:nvCxnSpPr>
        <p:spPr>
          <a:xfrm flipH="1">
            <a:off x="1304712" y="1295041"/>
            <a:ext cx="137703" cy="9914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1169880" y="979714"/>
            <a:ext cx="1192320" cy="27328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14" name="Rounded Rectangle 13"/>
          <p:cNvSpPr/>
          <p:nvPr/>
        </p:nvSpPr>
        <p:spPr>
          <a:xfrm>
            <a:off x="4267200" y="990600"/>
            <a:ext cx="1219200" cy="26239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16" name="Rounded Rectangle 15"/>
          <p:cNvSpPr/>
          <p:nvPr/>
        </p:nvSpPr>
        <p:spPr>
          <a:xfrm>
            <a:off x="130884" y="2732442"/>
            <a:ext cx="1295400" cy="125561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cxnSp>
        <p:nvCxnSpPr>
          <p:cNvPr id="19" name="Straight Arrow Connector 18"/>
          <p:cNvCxnSpPr/>
          <p:nvPr/>
        </p:nvCxnSpPr>
        <p:spPr>
          <a:xfrm>
            <a:off x="4816201" y="1258361"/>
            <a:ext cx="1774659" cy="100756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869358" y="2286517"/>
            <a:ext cx="870708" cy="26239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15" name="Rounded Rectangle 14"/>
          <p:cNvSpPr/>
          <p:nvPr/>
        </p:nvSpPr>
        <p:spPr>
          <a:xfrm>
            <a:off x="6399901" y="2323998"/>
            <a:ext cx="1232869" cy="25313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5" name="Rectangle 4"/>
          <p:cNvSpPr/>
          <p:nvPr/>
        </p:nvSpPr>
        <p:spPr>
          <a:xfrm>
            <a:off x="314325" y="4028251"/>
            <a:ext cx="3190875" cy="1077218"/>
          </a:xfrm>
          <a:prstGeom prst="rect">
            <a:avLst/>
          </a:prstGeom>
        </p:spPr>
        <p:txBody>
          <a:bodyPr wrap="none">
            <a:spAutoFit/>
          </a:bodyPr>
          <a:lstStyle/>
          <a:p>
            <a:r>
              <a:rPr lang="en-US" altLang="zh-CN" sz="3200" b="1" i="1" dirty="0" smtClean="0">
                <a:solidFill>
                  <a:srgbClr val="FF0000"/>
                </a:solidFill>
                <a:effectLst>
                  <a:glow rad="63500">
                    <a:prstClr val="white">
                      <a:alpha val="40000"/>
                    </a:prstClr>
                  </a:glow>
                  <a:outerShdw blurRad="38100" dist="38100" dir="2700000" algn="tl">
                    <a:srgbClr val="000000">
                      <a:alpha val="43137"/>
                    </a:srgbClr>
                  </a:outerShdw>
                </a:effectLst>
                <a:latin typeface="Calibri"/>
              </a:rPr>
              <a:t>“</a:t>
            </a:r>
            <a:r>
              <a:rPr lang="en-US" altLang="zh-CN" sz="3200" b="1" i="1" dirty="0" err="1" smtClean="0">
                <a:solidFill>
                  <a:srgbClr val="FF0000"/>
                </a:solidFill>
                <a:effectLst>
                  <a:glow rad="63500">
                    <a:prstClr val="white">
                      <a:alpha val="40000"/>
                    </a:prstClr>
                  </a:glow>
                  <a:outerShdw blurRad="38100" dist="38100" dir="2700000" algn="tl">
                    <a:srgbClr val="000000">
                      <a:alpha val="43137"/>
                    </a:srgbClr>
                  </a:outerShdw>
                </a:effectLst>
                <a:latin typeface="Calibri"/>
              </a:rPr>
              <a:t>ABaCAS</a:t>
            </a:r>
            <a:r>
              <a:rPr lang="en-US" altLang="zh-CN" sz="3200" b="1" i="1" dirty="0" smtClean="0">
                <a:solidFill>
                  <a:srgbClr val="FF0000"/>
                </a:solidFill>
                <a:effectLst>
                  <a:glow rad="63500">
                    <a:prstClr val="white">
                      <a:alpha val="40000"/>
                    </a:prstClr>
                  </a:glow>
                  <a:outerShdw blurRad="38100" dist="38100" dir="2700000" algn="tl">
                    <a:srgbClr val="000000">
                      <a:alpha val="43137"/>
                    </a:srgbClr>
                  </a:outerShdw>
                </a:effectLst>
                <a:latin typeface="Calibri"/>
              </a:rPr>
              <a:t>”</a:t>
            </a:r>
          </a:p>
          <a:p>
            <a:r>
              <a:rPr lang="en-US" sz="3200" b="1" i="1" dirty="0" smtClean="0">
                <a:solidFill>
                  <a:srgbClr val="FF0000"/>
                </a:solidFill>
                <a:effectLst>
                  <a:glow rad="63500">
                    <a:prstClr val="white">
                      <a:alpha val="40000"/>
                    </a:prstClr>
                  </a:glow>
                  <a:outerShdw blurRad="38100" dist="38100" dir="2700000" algn="tl">
                    <a:srgbClr val="000000">
                      <a:alpha val="43137"/>
                    </a:srgbClr>
                  </a:outerShdw>
                </a:effectLst>
                <a:latin typeface="Calibri"/>
              </a:rPr>
              <a:t> System Overview</a:t>
            </a:r>
          </a:p>
        </p:txBody>
      </p:sp>
      <p:sp>
        <p:nvSpPr>
          <p:cNvPr id="24" name="Rectangle 23"/>
          <p:cNvSpPr/>
          <p:nvPr/>
        </p:nvSpPr>
        <p:spPr>
          <a:xfrm>
            <a:off x="5598902" y="2743200"/>
            <a:ext cx="3087898" cy="1569660"/>
          </a:xfrm>
          <a:prstGeom prst="rect">
            <a:avLst/>
          </a:prstGeom>
        </p:spPr>
        <p:txBody>
          <a:bodyPr wrap="none">
            <a:spAutoFit/>
          </a:bodyPr>
          <a:lstStyle/>
          <a:p>
            <a:r>
              <a:rPr lang="en-US" altLang="zh-CN" sz="3200" b="1" i="1" dirty="0" smtClean="0">
                <a:solidFill>
                  <a:srgbClr val="FF0000"/>
                </a:solidFill>
                <a:effectLst>
                  <a:glow rad="63500">
                    <a:prstClr val="white">
                      <a:alpha val="40000"/>
                    </a:prstClr>
                  </a:glow>
                  <a:outerShdw blurRad="38100" dist="38100" dir="2700000" algn="tl">
                    <a:srgbClr val="000000">
                      <a:alpha val="43137"/>
                    </a:srgbClr>
                  </a:outerShdw>
                </a:effectLst>
                <a:latin typeface="Calibri"/>
              </a:rPr>
              <a:t>“</a:t>
            </a:r>
            <a:r>
              <a:rPr lang="en-US" altLang="zh-CN" sz="3200" b="1" i="1" dirty="0" err="1" smtClean="0">
                <a:solidFill>
                  <a:srgbClr val="FF0000"/>
                </a:solidFill>
                <a:effectLst>
                  <a:glow rad="63500">
                    <a:prstClr val="white">
                      <a:alpha val="40000"/>
                    </a:prstClr>
                  </a:glow>
                  <a:outerShdw blurRad="38100" dist="38100" dir="2700000" algn="tl">
                    <a:srgbClr val="000000">
                      <a:alpha val="43137"/>
                    </a:srgbClr>
                  </a:outerShdw>
                </a:effectLst>
                <a:latin typeface="Calibri"/>
              </a:rPr>
              <a:t>ABaCAS</a:t>
            </a:r>
            <a:r>
              <a:rPr lang="en-US" altLang="zh-CN" sz="3200" b="1" i="1" dirty="0" smtClean="0">
                <a:solidFill>
                  <a:srgbClr val="FF0000"/>
                </a:solidFill>
                <a:effectLst>
                  <a:glow rad="63500">
                    <a:prstClr val="white">
                      <a:alpha val="40000"/>
                    </a:prstClr>
                  </a:glow>
                  <a:outerShdw blurRad="38100" dist="38100" dir="2700000" algn="tl">
                    <a:srgbClr val="000000">
                      <a:alpha val="43137"/>
                    </a:srgbClr>
                  </a:outerShdw>
                </a:effectLst>
                <a:latin typeface="Calibri"/>
              </a:rPr>
              <a:t>”</a:t>
            </a:r>
          </a:p>
          <a:p>
            <a:r>
              <a:rPr lang="en-US" sz="3200" b="1" i="1" dirty="0" smtClean="0">
                <a:solidFill>
                  <a:srgbClr val="FF0000"/>
                </a:solidFill>
                <a:effectLst>
                  <a:glow rad="63500">
                    <a:prstClr val="white">
                      <a:alpha val="40000"/>
                    </a:prstClr>
                  </a:glow>
                  <a:outerShdw blurRad="38100" dist="38100" dir="2700000" algn="tl">
                    <a:srgbClr val="000000">
                      <a:alpha val="43137"/>
                    </a:srgbClr>
                  </a:outerShdw>
                </a:effectLst>
                <a:latin typeface="Calibri"/>
              </a:rPr>
              <a:t> System Package </a:t>
            </a:r>
          </a:p>
          <a:p>
            <a:r>
              <a:rPr lang="en-US" sz="3200" b="1" i="1" dirty="0" smtClean="0">
                <a:solidFill>
                  <a:srgbClr val="0000FF"/>
                </a:solidFill>
                <a:effectLst>
                  <a:glow rad="63500">
                    <a:prstClr val="white">
                      <a:alpha val="40000"/>
                    </a:prstClr>
                  </a:glow>
                  <a:outerShdw blurRad="38100" dist="38100" dir="2700000" algn="tl">
                    <a:srgbClr val="000000">
                      <a:alpha val="43137"/>
                    </a:srgbClr>
                  </a:outerShdw>
                </a:effectLst>
                <a:latin typeface="Calibri"/>
              </a:rPr>
              <a:t>(free download)</a:t>
            </a:r>
            <a:endParaRPr lang="en-US" sz="3200" dirty="0">
              <a:solidFill>
                <a:srgbClr val="0000FF"/>
              </a:solidFill>
            </a:endParaRPr>
          </a:p>
        </p:txBody>
      </p:sp>
    </p:spTree>
    <p:extLst>
      <p:ext uri="{BB962C8B-B14F-4D97-AF65-F5344CB8AC3E}">
        <p14:creationId xmlns:p14="http://schemas.microsoft.com/office/powerpoint/2010/main" xmlns="" val="375145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3" grpId="0" animBg="1"/>
      <p:bldP spid="14" grpId="0" animBg="1"/>
      <p:bldP spid="16" grpId="0" animBg="1"/>
      <p:bldP spid="18" grpId="0" animBg="1"/>
      <p:bldP spid="15" grpId="0" animBg="1"/>
      <p:bldP spid="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680860" y="1343380"/>
            <a:ext cx="7924800" cy="4943642"/>
          </a:xfrm>
          <a:prstGeom prst="rect">
            <a:avLst/>
          </a:prstGeom>
        </p:spPr>
      </p:pic>
      <p:sp>
        <p:nvSpPr>
          <p:cNvPr id="22" name="标题 2"/>
          <p:cNvSpPr>
            <a:spLocks noGrp="1"/>
          </p:cNvSpPr>
          <p:nvPr>
            <p:ph type="title"/>
          </p:nvPr>
        </p:nvSpPr>
        <p:spPr>
          <a:xfrm>
            <a:off x="-10160" y="16466"/>
            <a:ext cx="9154160" cy="1126534"/>
          </a:xfrm>
          <a:solidFill>
            <a:schemeClr val="accent1">
              <a:lumMod val="20000"/>
              <a:lumOff val="80000"/>
            </a:schemeClr>
          </a:solidFill>
        </p:spPr>
        <p:txBody>
          <a:bodyPr>
            <a:noAutofit/>
          </a:bodyPr>
          <a:lstStyle/>
          <a:p>
            <a:r>
              <a:rPr lang="en-US" altLang="zh-CN" sz="3200" b="1" dirty="0" smtClean="0">
                <a:solidFill>
                  <a:srgbClr val="FF0000"/>
                </a:solidFill>
                <a:effectLst/>
              </a:rPr>
              <a:t>“</a:t>
            </a:r>
            <a:r>
              <a:rPr lang="en-US" altLang="zh-CN" sz="3200" b="1" i="1" dirty="0" err="1" smtClean="0">
                <a:solidFill>
                  <a:srgbClr val="FF0000"/>
                </a:solidFill>
                <a:effectLst>
                  <a:outerShdw blurRad="38100" dist="38100" dir="2700000" algn="tl">
                    <a:srgbClr val="000000">
                      <a:alpha val="43137"/>
                    </a:srgbClr>
                  </a:outerShdw>
                </a:effectLst>
              </a:rPr>
              <a:t>ABaCAS</a:t>
            </a:r>
            <a:r>
              <a:rPr lang="en-US" altLang="zh-CN" sz="3200" b="1" dirty="0" smtClean="0">
                <a:solidFill>
                  <a:srgbClr val="FF0000"/>
                </a:solidFill>
                <a:effectLst/>
              </a:rPr>
              <a:t>”</a:t>
            </a:r>
            <a:r>
              <a:rPr lang="en-US" altLang="zh-CN" sz="2800" b="1" dirty="0" smtClean="0">
                <a:solidFill>
                  <a:srgbClr val="FF0000"/>
                </a:solidFill>
                <a:effectLst/>
              </a:rPr>
              <a:t>: </a:t>
            </a:r>
            <a:r>
              <a:rPr lang="en-US" altLang="zh-CN" sz="2000" b="1" dirty="0" smtClean="0">
                <a:solidFill>
                  <a:srgbClr val="0000FF"/>
                </a:solidFill>
                <a:effectLst/>
              </a:rPr>
              <a:t>Air </a:t>
            </a:r>
            <a:r>
              <a:rPr lang="en-US" altLang="zh-CN" sz="2000" b="1" u="sng" dirty="0" smtClean="0">
                <a:solidFill>
                  <a:srgbClr val="0000FF"/>
                </a:solidFill>
                <a:effectLst/>
              </a:rPr>
              <a:t>Benefit</a:t>
            </a:r>
            <a:r>
              <a:rPr lang="en-US" altLang="zh-CN" sz="2000" b="1" dirty="0" smtClean="0">
                <a:solidFill>
                  <a:srgbClr val="0000FF"/>
                </a:solidFill>
                <a:effectLst/>
              </a:rPr>
              <a:t> and </a:t>
            </a:r>
            <a:r>
              <a:rPr lang="en-US" altLang="zh-CN" sz="2000" b="1" u="sng" dirty="0" smtClean="0">
                <a:solidFill>
                  <a:srgbClr val="0000FF"/>
                </a:solidFill>
                <a:effectLst/>
              </a:rPr>
              <a:t>Cost</a:t>
            </a:r>
            <a:r>
              <a:rPr lang="en-US" altLang="zh-CN" sz="2000" b="1" dirty="0" smtClean="0">
                <a:solidFill>
                  <a:srgbClr val="0000FF"/>
                </a:solidFill>
                <a:effectLst/>
              </a:rPr>
              <a:t> &amp; </a:t>
            </a:r>
            <a:r>
              <a:rPr lang="en-US" altLang="zh-CN" sz="2000" b="1" u="sng" dirty="0" smtClean="0">
                <a:solidFill>
                  <a:srgbClr val="0000FF"/>
                </a:solidFill>
                <a:effectLst/>
              </a:rPr>
              <a:t>Attainment</a:t>
            </a:r>
            <a:r>
              <a:rPr lang="en-US" altLang="zh-CN" sz="2000" b="1" dirty="0" smtClean="0">
                <a:solidFill>
                  <a:srgbClr val="0000FF"/>
                </a:solidFill>
              </a:rPr>
              <a:t> </a:t>
            </a:r>
            <a:r>
              <a:rPr lang="en-US" altLang="zh-CN" sz="2000" b="1" dirty="0" smtClean="0">
                <a:solidFill>
                  <a:srgbClr val="0000FF"/>
                </a:solidFill>
                <a:effectLst/>
              </a:rPr>
              <a:t>Assessment System</a:t>
            </a:r>
            <a:br>
              <a:rPr lang="en-US" altLang="zh-CN" sz="2000" b="1" dirty="0" smtClean="0">
                <a:solidFill>
                  <a:srgbClr val="0000FF"/>
                </a:solidFill>
                <a:effectLst/>
              </a:rPr>
            </a:br>
            <a:endParaRPr lang="zh-CN" altLang="en-US" sz="3600" b="1" dirty="0">
              <a:solidFill>
                <a:srgbClr val="0000FF"/>
              </a:solidFill>
              <a:effectLst/>
            </a:endParaRPr>
          </a:p>
        </p:txBody>
      </p:sp>
      <p:sp>
        <p:nvSpPr>
          <p:cNvPr id="80" name="Rectangle 79"/>
          <p:cNvSpPr/>
          <p:nvPr/>
        </p:nvSpPr>
        <p:spPr>
          <a:xfrm>
            <a:off x="12418" y="533400"/>
            <a:ext cx="9154160" cy="461665"/>
          </a:xfrm>
          <a:prstGeom prst="rect">
            <a:avLst/>
          </a:prstGeom>
        </p:spPr>
        <p:txBody>
          <a:bodyPr wrap="square">
            <a:spAutoFit/>
          </a:bodyPr>
          <a:lstStyle/>
          <a:p>
            <a:r>
              <a:rPr lang="en-US" sz="2400" b="1" dirty="0" smtClean="0">
                <a:solidFill>
                  <a:prstClr val="black"/>
                </a:solidFill>
                <a:latin typeface="Arial" pitchFamily="34" charset="0"/>
              </a:rPr>
              <a:t>An integrated AQ Decision Support System </a:t>
            </a:r>
          </a:p>
        </p:txBody>
      </p:sp>
      <p:sp>
        <p:nvSpPr>
          <p:cNvPr id="13" name="Slide Number Placeholder 8"/>
          <p:cNvSpPr>
            <a:spLocks noGrp="1"/>
          </p:cNvSpPr>
          <p:nvPr>
            <p:ph type="sldNum" sz="quarter" idx="12"/>
          </p:nvPr>
        </p:nvSpPr>
        <p:spPr>
          <a:xfrm>
            <a:off x="6553200" y="6305129"/>
            <a:ext cx="2133600" cy="365125"/>
          </a:xfrm>
        </p:spPr>
        <p:txBody>
          <a:bodyPr/>
          <a:lstStyle/>
          <a:p>
            <a:pPr>
              <a:defRPr/>
            </a:pPr>
            <a:fld id="{6EF97FA5-94DB-459B-8E5D-031A45794050}" type="slidenum">
              <a:rPr lang="en-US" smtClean="0">
                <a:solidFill>
                  <a:prstClr val="black">
                    <a:tint val="75000"/>
                  </a:prstClr>
                </a:solidFill>
                <a:latin typeface="Arial" pitchFamily="34" charset="0"/>
              </a:rPr>
              <a:pPr>
                <a:defRPr/>
              </a:pPr>
              <a:t>4</a:t>
            </a:fld>
            <a:endParaRPr lang="en-US">
              <a:solidFill>
                <a:prstClr val="black">
                  <a:tint val="75000"/>
                </a:prstClr>
              </a:solidFill>
              <a:latin typeface="Arial" pitchFamily="34" charset="0"/>
            </a:endParaRPr>
          </a:p>
        </p:txBody>
      </p:sp>
      <p:sp>
        <p:nvSpPr>
          <p:cNvPr id="15" name="Rectangle 14"/>
          <p:cNvSpPr/>
          <p:nvPr/>
        </p:nvSpPr>
        <p:spPr>
          <a:xfrm>
            <a:off x="1066800" y="6268914"/>
            <a:ext cx="7152920" cy="461665"/>
          </a:xfrm>
          <a:prstGeom prst="rect">
            <a:avLst/>
          </a:prstGeom>
        </p:spPr>
        <p:txBody>
          <a:bodyPr wrap="none">
            <a:spAutoFit/>
          </a:bodyPr>
          <a:lstStyle/>
          <a:p>
            <a:r>
              <a:rPr lang="en-US" altLang="zh-CN" sz="2400" b="1" dirty="0" smtClean="0">
                <a:solidFill>
                  <a:prstClr val="black"/>
                </a:solidFill>
              </a:rPr>
              <a:t>Developed for </a:t>
            </a:r>
            <a:r>
              <a:rPr lang="en-US" altLang="zh-CN" sz="2400" b="1" dirty="0" smtClean="0">
                <a:solidFill>
                  <a:srgbClr val="0000FF"/>
                </a:solidFill>
              </a:rPr>
              <a:t>“Scientists” </a:t>
            </a:r>
            <a:r>
              <a:rPr lang="en-US" altLang="zh-CN" sz="2400" b="1" dirty="0" smtClean="0">
                <a:solidFill>
                  <a:prstClr val="black"/>
                </a:solidFill>
              </a:rPr>
              <a:t>and</a:t>
            </a:r>
            <a:r>
              <a:rPr lang="en-US" altLang="zh-CN" sz="2400" b="1" dirty="0" smtClean="0">
                <a:solidFill>
                  <a:srgbClr val="0000FF"/>
                </a:solidFill>
              </a:rPr>
              <a:t> </a:t>
            </a:r>
            <a:r>
              <a:rPr lang="en-US" altLang="zh-CN" sz="2400" b="1" dirty="0" smtClean="0">
                <a:solidFill>
                  <a:srgbClr val="FF0000"/>
                </a:solidFill>
              </a:rPr>
              <a:t>“Policy Makers”</a:t>
            </a:r>
            <a:endParaRPr lang="en-US" sz="2400" dirty="0">
              <a:solidFill>
                <a:srgbClr val="FF0000"/>
              </a:solidFill>
            </a:endParaRPr>
          </a:p>
        </p:txBody>
      </p:sp>
      <p:sp>
        <p:nvSpPr>
          <p:cNvPr id="16" name="Rounded Rectangle 15"/>
          <p:cNvSpPr/>
          <p:nvPr/>
        </p:nvSpPr>
        <p:spPr>
          <a:xfrm>
            <a:off x="4648200" y="3530179"/>
            <a:ext cx="3218232" cy="990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cxnSp>
        <p:nvCxnSpPr>
          <p:cNvPr id="17" name="Straight Arrow Connector 16"/>
          <p:cNvCxnSpPr/>
          <p:nvPr/>
        </p:nvCxnSpPr>
        <p:spPr>
          <a:xfrm>
            <a:off x="3429000" y="4444579"/>
            <a:ext cx="838200" cy="1871393"/>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629400" y="4520779"/>
            <a:ext cx="838198" cy="17951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914400" y="3508145"/>
            <a:ext cx="3048000" cy="2607691"/>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0000FF"/>
              </a:solidFill>
            </a:endParaRPr>
          </a:p>
        </p:txBody>
      </p:sp>
    </p:spTree>
    <p:extLst>
      <p:ext uri="{BB962C8B-B14F-4D97-AF65-F5344CB8AC3E}">
        <p14:creationId xmlns:p14="http://schemas.microsoft.com/office/powerpoint/2010/main" xmlns="" val="2316268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linds(horizontal)">
                                      <p:cBhvr>
                                        <p:cTn id="7" dur="1000"/>
                                        <p:tgtEl>
                                          <p:spTgt spid="8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16"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bwMode="gray">
          <a:xfrm>
            <a:off x="76199" y="990600"/>
            <a:ext cx="7417884" cy="1905000"/>
          </a:xfrm>
          <a:noFill/>
        </p:spPr>
        <p:txBody>
          <a:bodyPr/>
          <a:lstStyle/>
          <a:p>
            <a:pPr marL="457200" indent="-457200" eaLnBrk="1" hangingPunct="1">
              <a:lnSpc>
                <a:spcPct val="120000"/>
              </a:lnSpc>
              <a:spcBef>
                <a:spcPts val="600"/>
              </a:spcBef>
              <a:spcAft>
                <a:spcPts val="600"/>
              </a:spcAft>
            </a:pPr>
            <a:r>
              <a:rPr lang="en-US" altLang="zh-CN" sz="1800" b="1" dirty="0" smtClean="0">
                <a:solidFill>
                  <a:srgbClr val="0000FF"/>
                </a:solidFill>
                <a:ea typeface="宋体" pitchFamily="2" charset="-122"/>
              </a:rPr>
              <a:t>Continue to upgrade/improve </a:t>
            </a:r>
            <a:r>
              <a:rPr lang="en-US" altLang="zh-CN" sz="1800" b="1" dirty="0" err="1" smtClean="0">
                <a:solidFill>
                  <a:srgbClr val="0000FF"/>
                </a:solidFill>
                <a:ea typeface="宋体" pitchFamily="2" charset="-122"/>
              </a:rPr>
              <a:t>ABaCAS</a:t>
            </a:r>
            <a:r>
              <a:rPr lang="en-US" altLang="zh-CN" sz="1800" b="1" dirty="0" smtClean="0">
                <a:solidFill>
                  <a:srgbClr val="0000FF"/>
                </a:solidFill>
                <a:ea typeface="宋体" pitchFamily="2" charset="-122"/>
              </a:rPr>
              <a:t> system and sub tools and expand </a:t>
            </a:r>
            <a:r>
              <a:rPr lang="en-US" altLang="zh-CN" sz="1800" b="1" u="sng" dirty="0" smtClean="0">
                <a:solidFill>
                  <a:srgbClr val="0000FF"/>
                </a:solidFill>
                <a:ea typeface="宋体" pitchFamily="2" charset="-122"/>
              </a:rPr>
              <a:t>international applications</a:t>
            </a:r>
          </a:p>
          <a:p>
            <a:pPr marL="457200" indent="-457200" eaLnBrk="1" hangingPunct="1">
              <a:lnSpc>
                <a:spcPct val="120000"/>
              </a:lnSpc>
              <a:spcBef>
                <a:spcPts val="600"/>
              </a:spcBef>
              <a:spcAft>
                <a:spcPts val="600"/>
              </a:spcAft>
            </a:pPr>
            <a:r>
              <a:rPr lang="en-US" altLang="zh-CN" sz="1800" b="1" dirty="0" smtClean="0">
                <a:solidFill>
                  <a:schemeClr val="tx2"/>
                </a:solidFill>
                <a:ea typeface="宋体" pitchFamily="2" charset="-122"/>
              </a:rPr>
              <a:t>Develop a pilot “</a:t>
            </a:r>
            <a:r>
              <a:rPr lang="en-US" altLang="zh-CN" sz="1800" b="1" u="sng" dirty="0" err="1" smtClean="0">
                <a:solidFill>
                  <a:schemeClr val="tx2"/>
                </a:solidFill>
                <a:ea typeface="宋体" pitchFamily="2" charset="-122"/>
              </a:rPr>
              <a:t>ABaCAS</a:t>
            </a:r>
            <a:r>
              <a:rPr lang="en-US" altLang="zh-CN" sz="1800" b="1" u="sng" dirty="0" smtClean="0">
                <a:solidFill>
                  <a:schemeClr val="tx2"/>
                </a:solidFill>
                <a:ea typeface="宋体" pitchFamily="2" charset="-122"/>
              </a:rPr>
              <a:t>-SE</a:t>
            </a:r>
            <a:r>
              <a:rPr lang="en-US" altLang="zh-CN" sz="1800" b="1" dirty="0" smtClean="0">
                <a:solidFill>
                  <a:schemeClr val="tx2"/>
                </a:solidFill>
                <a:ea typeface="宋体" pitchFamily="2" charset="-122"/>
              </a:rPr>
              <a:t>” study in a selected </a:t>
            </a:r>
            <a:r>
              <a:rPr lang="en-US" altLang="zh-CN" sz="1800" b="1" u="sng" dirty="0" smtClean="0">
                <a:solidFill>
                  <a:schemeClr val="tx2"/>
                </a:solidFill>
                <a:ea typeface="宋体" pitchFamily="2" charset="-122"/>
              </a:rPr>
              <a:t>U.S. region</a:t>
            </a:r>
          </a:p>
          <a:p>
            <a:pPr marL="457200" indent="-457200" eaLnBrk="1" hangingPunct="1">
              <a:lnSpc>
                <a:spcPct val="120000"/>
              </a:lnSpc>
              <a:spcBef>
                <a:spcPts val="600"/>
              </a:spcBef>
              <a:spcAft>
                <a:spcPts val="600"/>
              </a:spcAft>
            </a:pPr>
            <a:r>
              <a:rPr lang="en-US" altLang="zh-CN" sz="1800" b="1" dirty="0">
                <a:solidFill>
                  <a:srgbClr val="0000FF"/>
                </a:solidFill>
                <a:ea typeface="宋体" pitchFamily="2" charset="-122"/>
              </a:rPr>
              <a:t>Incorporate “</a:t>
            </a:r>
            <a:r>
              <a:rPr lang="en-US" altLang="zh-CN" sz="1800" b="1" u="sng" dirty="0">
                <a:solidFill>
                  <a:srgbClr val="0000FF"/>
                </a:solidFill>
                <a:ea typeface="宋体" pitchFamily="2" charset="-122"/>
              </a:rPr>
              <a:t>Extended RSM</a:t>
            </a:r>
            <a:r>
              <a:rPr lang="en-US" altLang="zh-CN" sz="1800" b="1" dirty="0">
                <a:solidFill>
                  <a:srgbClr val="0000FF"/>
                </a:solidFill>
                <a:ea typeface="宋体" pitchFamily="2" charset="-122"/>
              </a:rPr>
              <a:t>” (</a:t>
            </a:r>
            <a:r>
              <a:rPr lang="en-US" altLang="zh-CN" sz="1800" b="1" u="sng" dirty="0">
                <a:solidFill>
                  <a:srgbClr val="0000FF"/>
                </a:solidFill>
                <a:ea typeface="宋体" pitchFamily="2" charset="-122"/>
              </a:rPr>
              <a:t>ERSM</a:t>
            </a:r>
            <a:r>
              <a:rPr lang="en-US" altLang="zh-CN" sz="1800" b="1" dirty="0">
                <a:solidFill>
                  <a:srgbClr val="0000FF"/>
                </a:solidFill>
                <a:ea typeface="宋体" pitchFamily="2" charset="-122"/>
              </a:rPr>
              <a:t>/CMAQ) into RSM-VAT</a:t>
            </a:r>
          </a:p>
          <a:p>
            <a:pPr marL="457200" indent="-457200" eaLnBrk="1" hangingPunct="1">
              <a:lnSpc>
                <a:spcPct val="120000"/>
              </a:lnSpc>
              <a:spcBef>
                <a:spcPts val="600"/>
              </a:spcBef>
              <a:spcAft>
                <a:spcPts val="600"/>
              </a:spcAft>
            </a:pPr>
            <a:r>
              <a:rPr lang="en-US" altLang="zh-CN" sz="1800" b="1" dirty="0" smtClean="0">
                <a:solidFill>
                  <a:schemeClr val="tx2"/>
                </a:solidFill>
                <a:ea typeface="宋体" pitchFamily="2" charset="-122"/>
              </a:rPr>
              <a:t>Develop an international control strategy tool (</a:t>
            </a:r>
            <a:r>
              <a:rPr lang="en-US" altLang="zh-CN" sz="1800" b="1" dirty="0" err="1" smtClean="0">
                <a:solidFill>
                  <a:schemeClr val="tx2"/>
                </a:solidFill>
                <a:ea typeface="宋体" pitchFamily="2" charset="-122"/>
              </a:rPr>
              <a:t>iCoST</a:t>
            </a:r>
            <a:r>
              <a:rPr lang="en-US" altLang="zh-CN" sz="1800" b="1" dirty="0" smtClean="0">
                <a:solidFill>
                  <a:schemeClr val="tx2"/>
                </a:solidFill>
                <a:ea typeface="宋体" pitchFamily="2" charset="-122"/>
              </a:rPr>
              <a:t>) linking to RSM/CMAQ &amp; a “climate co-benefit” module</a:t>
            </a:r>
          </a:p>
          <a:p>
            <a:pPr marL="457200" indent="-457200" eaLnBrk="1" hangingPunct="1">
              <a:lnSpc>
                <a:spcPct val="120000"/>
              </a:lnSpc>
              <a:spcBef>
                <a:spcPts val="600"/>
              </a:spcBef>
              <a:spcAft>
                <a:spcPts val="600"/>
              </a:spcAft>
            </a:pPr>
            <a:r>
              <a:rPr lang="en-US" altLang="zh-CN" sz="1800" b="1" dirty="0">
                <a:solidFill>
                  <a:srgbClr val="0000FF"/>
                </a:solidFill>
                <a:ea typeface="宋体" pitchFamily="2" charset="-122"/>
              </a:rPr>
              <a:t>Develop a “</a:t>
            </a:r>
            <a:r>
              <a:rPr lang="en-US" altLang="zh-CN" sz="1800" b="1" u="sng" dirty="0">
                <a:solidFill>
                  <a:srgbClr val="0000FF"/>
                </a:solidFill>
                <a:ea typeface="宋体" pitchFamily="2" charset="-122"/>
              </a:rPr>
              <a:t>Model-VAT</a:t>
            </a:r>
            <a:r>
              <a:rPr lang="en-US" altLang="zh-CN" sz="1800" b="1" dirty="0">
                <a:solidFill>
                  <a:srgbClr val="0000FF"/>
                </a:solidFill>
                <a:ea typeface="宋体" pitchFamily="2" charset="-122"/>
              </a:rPr>
              <a:t>” tool to provide multi-model, multi-scale data visualization and analysis</a:t>
            </a:r>
          </a:p>
          <a:p>
            <a:pPr marL="457200" indent="-457200" eaLnBrk="1" hangingPunct="1">
              <a:lnSpc>
                <a:spcPct val="120000"/>
              </a:lnSpc>
              <a:spcBef>
                <a:spcPts val="600"/>
              </a:spcBef>
              <a:spcAft>
                <a:spcPts val="600"/>
              </a:spcAft>
            </a:pPr>
            <a:r>
              <a:rPr lang="en-US" altLang="zh-CN" sz="1800" b="1" dirty="0" smtClean="0">
                <a:solidFill>
                  <a:schemeClr val="tx2"/>
                </a:solidFill>
                <a:ea typeface="宋体" pitchFamily="2" charset="-122"/>
              </a:rPr>
              <a:t>Develop a standalone </a:t>
            </a:r>
            <a:r>
              <a:rPr lang="en-US" altLang="zh-CN" sz="1800" b="1" u="sng" dirty="0" smtClean="0">
                <a:solidFill>
                  <a:schemeClr val="tx2"/>
                </a:solidFill>
                <a:ea typeface="宋体" pitchFamily="2" charset="-122"/>
              </a:rPr>
              <a:t>“Data Fusion” (DF) </a:t>
            </a:r>
            <a:r>
              <a:rPr lang="en-US" altLang="zh-CN" sz="1800" b="1" dirty="0" smtClean="0">
                <a:solidFill>
                  <a:schemeClr val="tx2"/>
                </a:solidFill>
                <a:ea typeface="宋体" pitchFamily="2" charset="-122"/>
              </a:rPr>
              <a:t>tool to fuse monitoring and model data (spatial field)</a:t>
            </a:r>
          </a:p>
          <a:p>
            <a:pPr marL="457200" indent="-457200" eaLnBrk="1" hangingPunct="1">
              <a:lnSpc>
                <a:spcPct val="120000"/>
              </a:lnSpc>
              <a:spcBef>
                <a:spcPts val="600"/>
              </a:spcBef>
              <a:spcAft>
                <a:spcPts val="600"/>
              </a:spcAft>
            </a:pPr>
            <a:r>
              <a:rPr lang="en-US" altLang="zh-CN" sz="1800" b="1" dirty="0" smtClean="0">
                <a:solidFill>
                  <a:srgbClr val="0000FF"/>
                </a:solidFill>
                <a:ea typeface="宋体" pitchFamily="2" charset="-122"/>
              </a:rPr>
              <a:t>Initiate </a:t>
            </a:r>
            <a:r>
              <a:rPr lang="en-US" altLang="zh-CN" sz="1800" b="1" dirty="0" err="1" smtClean="0">
                <a:solidFill>
                  <a:srgbClr val="0000FF"/>
                </a:solidFill>
                <a:ea typeface="宋体" pitchFamily="2" charset="-122"/>
              </a:rPr>
              <a:t>ABaCAS</a:t>
            </a:r>
            <a:r>
              <a:rPr lang="en-US" altLang="zh-CN" sz="1800" b="1" dirty="0" smtClean="0">
                <a:solidFill>
                  <a:srgbClr val="0000FF"/>
                </a:solidFill>
                <a:ea typeface="宋体" pitchFamily="2" charset="-122"/>
              </a:rPr>
              <a:t> p</a:t>
            </a:r>
            <a:r>
              <a:rPr lang="en-US" altLang="zh-CN" sz="1800" b="1" dirty="0">
                <a:solidFill>
                  <a:srgbClr val="0000FF"/>
                </a:solidFill>
                <a:ea typeface="宋体" pitchFamily="2" charset="-122"/>
              </a:rPr>
              <a:t>ilot </a:t>
            </a:r>
            <a:r>
              <a:rPr lang="en-US" altLang="zh-CN" sz="1800" b="1" dirty="0" smtClean="0">
                <a:solidFill>
                  <a:srgbClr val="0000FF"/>
                </a:solidFill>
                <a:ea typeface="宋体" pitchFamily="2" charset="-122"/>
              </a:rPr>
              <a:t>projects for PM2.5 &amp; O</a:t>
            </a:r>
            <a:r>
              <a:rPr lang="en-US" altLang="zh-CN" sz="1600" b="1" dirty="0" smtClean="0">
                <a:solidFill>
                  <a:srgbClr val="0000FF"/>
                </a:solidFill>
                <a:ea typeface="宋体" pitchFamily="2" charset="-122"/>
              </a:rPr>
              <a:t>3</a:t>
            </a:r>
            <a:r>
              <a:rPr lang="en-US" altLang="zh-CN" sz="1800" b="1" dirty="0" smtClean="0">
                <a:solidFill>
                  <a:srgbClr val="0000FF"/>
                </a:solidFill>
                <a:ea typeface="宋体" pitchFamily="2" charset="-122"/>
              </a:rPr>
              <a:t> assessment in Asia </a:t>
            </a:r>
            <a:r>
              <a:rPr lang="en-US" altLang="zh-CN" sz="1800" b="1" dirty="0">
                <a:solidFill>
                  <a:srgbClr val="0000FF"/>
                </a:solidFill>
                <a:ea typeface="宋体" pitchFamily="2" charset="-122"/>
              </a:rPr>
              <a:t>(</a:t>
            </a:r>
            <a:r>
              <a:rPr lang="en-US" altLang="zh-CN" sz="1800" b="1" dirty="0" smtClean="0">
                <a:solidFill>
                  <a:srgbClr val="0000FF"/>
                </a:solidFill>
                <a:ea typeface="宋体" pitchFamily="2" charset="-122"/>
              </a:rPr>
              <a:t>Thailand, Philippines, South Korea, Taiwan, etc.)</a:t>
            </a:r>
          </a:p>
          <a:p>
            <a:pPr marL="457200" indent="-457200" eaLnBrk="1" hangingPunct="1">
              <a:lnSpc>
                <a:spcPct val="120000"/>
              </a:lnSpc>
              <a:spcBef>
                <a:spcPts val="600"/>
              </a:spcBef>
              <a:spcAft>
                <a:spcPts val="600"/>
              </a:spcAft>
            </a:pPr>
            <a:r>
              <a:rPr lang="en-US" altLang="zh-CN" sz="1800" b="1" dirty="0" smtClean="0">
                <a:ea typeface="宋体" pitchFamily="2" charset="-122"/>
              </a:rPr>
              <a:t>Plan to provide </a:t>
            </a:r>
            <a:r>
              <a:rPr lang="en-US" altLang="zh-CN" sz="1800" b="1" dirty="0" err="1" smtClean="0">
                <a:ea typeface="宋体" pitchFamily="2" charset="-122"/>
              </a:rPr>
              <a:t>ABaCAS</a:t>
            </a:r>
            <a:r>
              <a:rPr lang="en-US" altLang="zh-CN" sz="1800" b="1" dirty="0" smtClean="0">
                <a:ea typeface="宋体" pitchFamily="2" charset="-122"/>
              </a:rPr>
              <a:t> training workshops in Asia (December 2015 in </a:t>
            </a:r>
            <a:r>
              <a:rPr lang="en-US" altLang="zh-CN" sz="1800" b="1" u="sng" dirty="0" smtClean="0">
                <a:ea typeface="宋体" pitchFamily="2" charset="-122"/>
              </a:rPr>
              <a:t>Bangkok</a:t>
            </a:r>
            <a:r>
              <a:rPr lang="en-US" altLang="zh-CN" sz="1800" b="1" dirty="0">
                <a:ea typeface="宋体" pitchFamily="2" charset="-122"/>
              </a:rPr>
              <a:t> </a:t>
            </a:r>
            <a:r>
              <a:rPr lang="en-US" altLang="zh-CN" sz="1800" b="1" dirty="0" smtClean="0">
                <a:ea typeface="宋体" pitchFamily="2" charset="-122"/>
              </a:rPr>
              <a:t>&amp; June 2016 in </a:t>
            </a:r>
            <a:r>
              <a:rPr lang="en-US" altLang="zh-CN" sz="1800" b="1" u="sng" dirty="0" smtClean="0">
                <a:ea typeface="宋体" pitchFamily="2" charset="-122"/>
              </a:rPr>
              <a:t>Shanghai</a:t>
            </a:r>
            <a:r>
              <a:rPr lang="en-US" altLang="zh-CN" sz="1800" b="1" dirty="0" smtClean="0">
                <a:ea typeface="宋体" pitchFamily="2" charset="-122"/>
              </a:rPr>
              <a:t>)</a:t>
            </a:r>
          </a:p>
          <a:p>
            <a:pPr marL="457200" indent="-457200" eaLnBrk="1" hangingPunct="1">
              <a:lnSpc>
                <a:spcPct val="120000"/>
              </a:lnSpc>
              <a:spcBef>
                <a:spcPts val="600"/>
              </a:spcBef>
              <a:spcAft>
                <a:spcPts val="600"/>
              </a:spcAft>
            </a:pPr>
            <a:endParaRPr lang="en-US" altLang="zh-CN" sz="1800" b="1" dirty="0" smtClean="0">
              <a:solidFill>
                <a:srgbClr val="0000FF"/>
              </a:solidFill>
              <a:ea typeface="宋体" pitchFamily="2" charset="-122"/>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56" name="Rectangle 2"/>
          <p:cNvSpPr txBox="1">
            <a:spLocks noChangeArrowheads="1"/>
          </p:cNvSpPr>
          <p:nvPr/>
        </p:nvSpPr>
        <p:spPr bwMode="auto">
          <a:xfrm>
            <a:off x="0" y="-5339"/>
            <a:ext cx="9144000" cy="762000"/>
          </a:xfrm>
          <a:prstGeom prst="rect">
            <a:avLst/>
          </a:prstGeom>
          <a:solidFill>
            <a:srgbClr val="FFFFCC"/>
          </a:solid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p>
            <a:pPr eaLnBrk="0" hangingPunct="0">
              <a:defRPr/>
            </a:pPr>
            <a:r>
              <a:rPr lang="en-US" altLang="zh-CN" sz="4000" b="1" i="1" kern="0" dirty="0" smtClean="0">
                <a:solidFill>
                  <a:srgbClr val="FF0000"/>
                </a:solidFill>
                <a:latin typeface="Arial"/>
                <a:ea typeface="SimSun" pitchFamily="2" charset="-122"/>
              </a:rPr>
              <a:t>Next Steps &amp; Work Plan</a:t>
            </a:r>
            <a:endParaRPr lang="en-US" altLang="zh-CN" sz="4000" b="1" i="1" kern="0" dirty="0">
              <a:solidFill>
                <a:srgbClr val="FF0000"/>
              </a:solidFill>
              <a:latin typeface="Arial"/>
              <a:ea typeface="SimSun" pitchFamily="2" charset="-122"/>
            </a:endParaRPr>
          </a:p>
        </p:txBody>
      </p:sp>
      <p:pic>
        <p:nvPicPr>
          <p:cNvPr id="25" name="Picture 24"/>
          <p:cNvPicPr>
            <a:picLocks noChangeAspect="1"/>
          </p:cNvPicPr>
          <p:nvPr/>
        </p:nvPicPr>
        <p:blipFill>
          <a:blip r:embed="rId3" cstate="print"/>
          <a:stretch>
            <a:fillRect/>
          </a:stretch>
        </p:blipFill>
        <p:spPr>
          <a:xfrm>
            <a:off x="7331427" y="5194946"/>
            <a:ext cx="1812573" cy="1358254"/>
          </a:xfrm>
          <a:prstGeom prst="rect">
            <a:avLst/>
          </a:prstGeom>
        </p:spPr>
      </p:pic>
      <p:grpSp>
        <p:nvGrpSpPr>
          <p:cNvPr id="16" name="Group 190"/>
          <p:cNvGrpSpPr>
            <a:grpSpLocks/>
          </p:cNvGrpSpPr>
          <p:nvPr/>
        </p:nvGrpSpPr>
        <p:grpSpPr bwMode="auto">
          <a:xfrm>
            <a:off x="7086600" y="2895600"/>
            <a:ext cx="1943879" cy="1851590"/>
            <a:chOff x="4685804" y="1674813"/>
            <a:chExt cx="4297523" cy="4067175"/>
          </a:xfrm>
        </p:grpSpPr>
        <p:sp>
          <p:nvSpPr>
            <p:cNvPr id="17" name="AutoShape 6"/>
            <p:cNvSpPr>
              <a:spLocks noChangeArrowheads="1"/>
            </p:cNvSpPr>
            <p:nvPr/>
          </p:nvSpPr>
          <p:spPr bwMode="gray">
            <a:xfrm rot="308465">
              <a:off x="6742113" y="2047875"/>
              <a:ext cx="2001837" cy="2209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algn="l" fontAlgn="auto">
                <a:spcBef>
                  <a:spcPts val="0"/>
                </a:spcBef>
                <a:spcAft>
                  <a:spcPts val="0"/>
                </a:spcAft>
                <a:defRPr/>
              </a:pPr>
              <a:endParaRPr lang="en-US" sz="700" kern="0">
                <a:solidFill>
                  <a:srgbClr val="080808"/>
                </a:solidFill>
              </a:endParaRPr>
            </a:p>
          </p:txBody>
        </p:sp>
        <p:sp>
          <p:nvSpPr>
            <p:cNvPr id="19" name="Oval 7"/>
            <p:cNvSpPr>
              <a:spLocks noChangeArrowheads="1"/>
            </p:cNvSpPr>
            <p:nvPr/>
          </p:nvSpPr>
          <p:spPr bwMode="ltGray">
            <a:xfrm>
              <a:off x="5943600" y="1674813"/>
              <a:ext cx="1660525" cy="1712912"/>
            </a:xfrm>
            <a:prstGeom prst="ellipse">
              <a:avLst/>
            </a:prstGeom>
            <a:gradFill rotWithShape="0">
              <a:gsLst>
                <a:gs pos="0">
                  <a:srgbClr val="8F038F">
                    <a:gamma/>
                    <a:shade val="66275"/>
                    <a:invGamma/>
                  </a:srgbClr>
                </a:gs>
                <a:gs pos="50000">
                  <a:srgbClr val="8F038F"/>
                </a:gs>
                <a:gs pos="100000">
                  <a:srgbClr val="8F038F">
                    <a:gamma/>
                    <a:shade val="66275"/>
                    <a:invGamma/>
                  </a:srgbClr>
                </a:gs>
              </a:gsLst>
              <a:lin ang="2700000" scaled="1"/>
            </a:gradFill>
            <a:ln w="57150">
              <a:solidFill>
                <a:srgbClr val="EAEAEA"/>
              </a:solidFill>
              <a:round/>
              <a:headEnd/>
              <a:tailEnd/>
            </a:ln>
            <a:effectLst/>
          </p:spPr>
          <p:txBody>
            <a:bodyPr wrap="none" anchor="ctr"/>
            <a:lstStyle/>
            <a:p>
              <a:pPr algn="l" fontAlgn="auto">
                <a:spcBef>
                  <a:spcPts val="0"/>
                </a:spcBef>
                <a:spcAft>
                  <a:spcPts val="0"/>
                </a:spcAft>
                <a:defRPr/>
              </a:pPr>
              <a:endParaRPr lang="en-US" sz="800" kern="0">
                <a:solidFill>
                  <a:srgbClr val="080808"/>
                </a:solidFill>
                <a:latin typeface="Arial" pitchFamily="34" charset="0"/>
              </a:endParaRPr>
            </a:p>
          </p:txBody>
        </p:sp>
        <p:sp>
          <p:nvSpPr>
            <p:cNvPr id="20" name="Oval 8"/>
            <p:cNvSpPr>
              <a:spLocks noChangeArrowheads="1"/>
            </p:cNvSpPr>
            <p:nvPr/>
          </p:nvSpPr>
          <p:spPr bwMode="gray">
            <a:xfrm>
              <a:off x="4800600" y="3505200"/>
              <a:ext cx="1662113" cy="1714500"/>
            </a:xfrm>
            <a:prstGeom prst="ellipse">
              <a:avLst/>
            </a:prstGeom>
            <a:gradFill rotWithShape="0">
              <a:gsLst>
                <a:gs pos="0">
                  <a:srgbClr val="5BBE4E">
                    <a:gamma/>
                    <a:shade val="36078"/>
                    <a:invGamma/>
                  </a:srgbClr>
                </a:gs>
                <a:gs pos="50000">
                  <a:srgbClr val="5BBE4E"/>
                </a:gs>
                <a:gs pos="100000">
                  <a:srgbClr val="5BBE4E">
                    <a:gamma/>
                    <a:shade val="36078"/>
                    <a:invGamma/>
                  </a:srgbClr>
                </a:gs>
              </a:gsLst>
              <a:lin ang="2700000" scaled="1"/>
            </a:gradFill>
            <a:ln w="57150">
              <a:solidFill>
                <a:srgbClr val="EAEAEA"/>
              </a:solidFill>
              <a:round/>
              <a:headEnd/>
              <a:tailEnd/>
            </a:ln>
            <a:effectLst/>
          </p:spPr>
          <p:txBody>
            <a:bodyPr wrap="none" anchor="ctr"/>
            <a:lstStyle/>
            <a:p>
              <a:pPr algn="l" fontAlgn="auto">
                <a:spcBef>
                  <a:spcPts val="0"/>
                </a:spcBef>
                <a:spcAft>
                  <a:spcPts val="0"/>
                </a:spcAft>
                <a:defRPr/>
              </a:pPr>
              <a:endParaRPr lang="en-US" sz="800" kern="0">
                <a:solidFill>
                  <a:srgbClr val="080808"/>
                </a:solidFill>
                <a:latin typeface="Arial" pitchFamily="34" charset="0"/>
              </a:endParaRPr>
            </a:p>
          </p:txBody>
        </p:sp>
        <p:sp>
          <p:nvSpPr>
            <p:cNvPr id="21" name="AutoShape 9"/>
            <p:cNvSpPr>
              <a:spLocks noChangeArrowheads="1"/>
            </p:cNvSpPr>
            <p:nvPr/>
          </p:nvSpPr>
          <p:spPr bwMode="gray">
            <a:xfrm rot="7527986">
              <a:off x="5917407" y="3639344"/>
              <a:ext cx="2063750" cy="21415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algn="l" fontAlgn="auto">
                <a:spcBef>
                  <a:spcPts val="0"/>
                </a:spcBef>
                <a:spcAft>
                  <a:spcPts val="0"/>
                </a:spcAft>
                <a:defRPr/>
              </a:pPr>
              <a:endParaRPr lang="en-US" sz="700" kern="0">
                <a:solidFill>
                  <a:srgbClr val="080808"/>
                </a:solidFill>
              </a:endParaRPr>
            </a:p>
          </p:txBody>
        </p:sp>
        <p:sp>
          <p:nvSpPr>
            <p:cNvPr id="22" name="AutoShape 10"/>
            <p:cNvSpPr>
              <a:spLocks noChangeArrowheads="1"/>
            </p:cNvSpPr>
            <p:nvPr/>
          </p:nvSpPr>
          <p:spPr bwMode="gray">
            <a:xfrm rot="-6384000">
              <a:off x="4751388" y="2376487"/>
              <a:ext cx="2063750" cy="214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algn="l" fontAlgn="auto">
                <a:spcBef>
                  <a:spcPts val="0"/>
                </a:spcBef>
                <a:spcAft>
                  <a:spcPts val="0"/>
                </a:spcAft>
                <a:defRPr/>
              </a:pPr>
              <a:endParaRPr lang="en-US" sz="700" kern="0">
                <a:solidFill>
                  <a:srgbClr val="080808"/>
                </a:solidFill>
              </a:endParaRPr>
            </a:p>
          </p:txBody>
        </p:sp>
        <p:sp>
          <p:nvSpPr>
            <p:cNvPr id="23" name="Oval 11"/>
            <p:cNvSpPr>
              <a:spLocks noChangeArrowheads="1"/>
            </p:cNvSpPr>
            <p:nvPr/>
          </p:nvSpPr>
          <p:spPr bwMode="gray">
            <a:xfrm>
              <a:off x="7239000" y="3505200"/>
              <a:ext cx="1662113" cy="1712913"/>
            </a:xfrm>
            <a:prstGeom prst="ellipse">
              <a:avLst/>
            </a:prstGeom>
            <a:gradFill rotWithShape="1">
              <a:gsLst>
                <a:gs pos="0">
                  <a:srgbClr val="F77A1D"/>
                </a:gs>
                <a:gs pos="100000">
                  <a:srgbClr val="F77A1D">
                    <a:gamma/>
                    <a:shade val="81961"/>
                    <a:invGamma/>
                  </a:srgbClr>
                </a:gs>
              </a:gsLst>
              <a:lin ang="5400000" scaled="1"/>
            </a:gradFill>
            <a:ln w="57150">
              <a:solidFill>
                <a:srgbClr val="EAEAEA"/>
              </a:solidFill>
              <a:round/>
              <a:headEnd/>
              <a:tailEnd/>
            </a:ln>
            <a:effectLst/>
          </p:spPr>
          <p:txBody>
            <a:bodyPr wrap="none" anchor="ctr"/>
            <a:lstStyle/>
            <a:p>
              <a:pPr algn="l" fontAlgn="auto">
                <a:spcBef>
                  <a:spcPts val="0"/>
                </a:spcBef>
                <a:spcAft>
                  <a:spcPts val="0"/>
                </a:spcAft>
                <a:defRPr/>
              </a:pPr>
              <a:endParaRPr lang="en-US" sz="800" kern="0">
                <a:solidFill>
                  <a:srgbClr val="080808"/>
                </a:solidFill>
                <a:latin typeface="Arial" pitchFamily="34" charset="0"/>
              </a:endParaRPr>
            </a:p>
          </p:txBody>
        </p:sp>
        <p:grpSp>
          <p:nvGrpSpPr>
            <p:cNvPr id="26" name="Group 12"/>
            <p:cNvGrpSpPr>
              <a:grpSpLocks/>
            </p:cNvGrpSpPr>
            <p:nvPr/>
          </p:nvGrpSpPr>
          <p:grpSpPr bwMode="auto">
            <a:xfrm rot="10082854">
              <a:off x="5811838" y="2967038"/>
              <a:ext cx="1506537" cy="393700"/>
              <a:chOff x="2598" y="1026"/>
              <a:chExt cx="957" cy="242"/>
            </a:xfrm>
          </p:grpSpPr>
          <p:grpSp>
            <p:nvGrpSpPr>
              <p:cNvPr id="123" name="Group 13"/>
              <p:cNvGrpSpPr>
                <a:grpSpLocks/>
              </p:cNvGrpSpPr>
              <p:nvPr/>
            </p:nvGrpSpPr>
            <p:grpSpPr bwMode="auto">
              <a:xfrm rot="-9970459" flipH="1" flipV="1">
                <a:off x="2598" y="1026"/>
                <a:ext cx="957" cy="242"/>
                <a:chOff x="2532" y="1051"/>
                <a:chExt cx="893" cy="246"/>
              </a:xfrm>
            </p:grpSpPr>
            <p:grpSp>
              <p:nvGrpSpPr>
                <p:cNvPr id="135" name="Group 14"/>
                <p:cNvGrpSpPr>
                  <a:grpSpLocks/>
                </p:cNvGrpSpPr>
                <p:nvPr/>
              </p:nvGrpSpPr>
              <p:grpSpPr bwMode="auto">
                <a:xfrm>
                  <a:off x="2532" y="1051"/>
                  <a:ext cx="743" cy="185"/>
                  <a:chOff x="1565" y="2568"/>
                  <a:chExt cx="1118" cy="279"/>
                </a:xfrm>
              </p:grpSpPr>
              <p:sp>
                <p:nvSpPr>
                  <p:cNvPr id="141" name="AutoShape 1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42" name="AutoShape 1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43" name="AutoShape 1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44" name="AutoShape 1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nvGrpSpPr>
                <p:cNvPr id="136" name="Group 19"/>
                <p:cNvGrpSpPr>
                  <a:grpSpLocks/>
                </p:cNvGrpSpPr>
                <p:nvPr/>
              </p:nvGrpSpPr>
              <p:grpSpPr bwMode="auto">
                <a:xfrm rot="1353540">
                  <a:off x="2682" y="1111"/>
                  <a:ext cx="743" cy="186"/>
                  <a:chOff x="1565" y="2568"/>
                  <a:chExt cx="1118" cy="279"/>
                </a:xfrm>
              </p:grpSpPr>
              <p:sp>
                <p:nvSpPr>
                  <p:cNvPr id="137" name="AutoShape 2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38" name="AutoShape 2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39" name="AutoShape 2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40" name="AutoShape 2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grpSp>
            <p:nvGrpSpPr>
              <p:cNvPr id="124" name="Group 24"/>
              <p:cNvGrpSpPr>
                <a:grpSpLocks/>
              </p:cNvGrpSpPr>
              <p:nvPr/>
            </p:nvGrpSpPr>
            <p:grpSpPr bwMode="auto">
              <a:xfrm rot="-9970459" flipH="1" flipV="1">
                <a:off x="2688" y="1056"/>
                <a:ext cx="784" cy="198"/>
                <a:chOff x="2532" y="1051"/>
                <a:chExt cx="893" cy="246"/>
              </a:xfrm>
            </p:grpSpPr>
            <p:grpSp>
              <p:nvGrpSpPr>
                <p:cNvPr id="125" name="Group 25"/>
                <p:cNvGrpSpPr>
                  <a:grpSpLocks/>
                </p:cNvGrpSpPr>
                <p:nvPr/>
              </p:nvGrpSpPr>
              <p:grpSpPr bwMode="auto">
                <a:xfrm>
                  <a:off x="2532" y="1051"/>
                  <a:ext cx="743" cy="185"/>
                  <a:chOff x="1565" y="2568"/>
                  <a:chExt cx="1118" cy="279"/>
                </a:xfrm>
              </p:grpSpPr>
              <p:sp>
                <p:nvSpPr>
                  <p:cNvPr id="131" name="AutoShape 2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32" name="AutoShape 2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33" name="AutoShape 2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34" name="AutoShape 2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nvGrpSpPr>
                <p:cNvPr id="126" name="Group 30"/>
                <p:cNvGrpSpPr>
                  <a:grpSpLocks/>
                </p:cNvGrpSpPr>
                <p:nvPr/>
              </p:nvGrpSpPr>
              <p:grpSpPr bwMode="auto">
                <a:xfrm rot="1353540">
                  <a:off x="2682" y="1111"/>
                  <a:ext cx="743" cy="186"/>
                  <a:chOff x="1565" y="2568"/>
                  <a:chExt cx="1118" cy="279"/>
                </a:xfrm>
              </p:grpSpPr>
              <p:sp>
                <p:nvSpPr>
                  <p:cNvPr id="127" name="AutoShape 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28" name="AutoShape 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29" name="AutoShape 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30" name="AutoShape 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grpSp>
        <p:grpSp>
          <p:nvGrpSpPr>
            <p:cNvPr id="27" name="Group 58"/>
            <p:cNvGrpSpPr>
              <a:grpSpLocks/>
            </p:cNvGrpSpPr>
            <p:nvPr/>
          </p:nvGrpSpPr>
          <p:grpSpPr bwMode="auto">
            <a:xfrm rot="10082854">
              <a:off x="7091363" y="4786313"/>
              <a:ext cx="1506537" cy="393700"/>
              <a:chOff x="2598" y="1026"/>
              <a:chExt cx="957" cy="242"/>
            </a:xfrm>
          </p:grpSpPr>
          <p:grpSp>
            <p:nvGrpSpPr>
              <p:cNvPr id="101" name="Group 59"/>
              <p:cNvGrpSpPr>
                <a:grpSpLocks/>
              </p:cNvGrpSpPr>
              <p:nvPr/>
            </p:nvGrpSpPr>
            <p:grpSpPr bwMode="auto">
              <a:xfrm rot="-9970459" flipH="1" flipV="1">
                <a:off x="2598" y="1026"/>
                <a:ext cx="957" cy="242"/>
                <a:chOff x="2532" y="1051"/>
                <a:chExt cx="893" cy="246"/>
              </a:xfrm>
            </p:grpSpPr>
            <p:grpSp>
              <p:nvGrpSpPr>
                <p:cNvPr id="113" name="Group 60"/>
                <p:cNvGrpSpPr>
                  <a:grpSpLocks/>
                </p:cNvGrpSpPr>
                <p:nvPr/>
              </p:nvGrpSpPr>
              <p:grpSpPr bwMode="auto">
                <a:xfrm>
                  <a:off x="2532" y="1051"/>
                  <a:ext cx="743" cy="185"/>
                  <a:chOff x="1565" y="2568"/>
                  <a:chExt cx="1118" cy="279"/>
                </a:xfrm>
              </p:grpSpPr>
              <p:sp>
                <p:nvSpPr>
                  <p:cNvPr id="119" name="AutoShape 6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20" name="AutoShape 6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21" name="AutoShape 6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22" name="AutoShape 6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nvGrpSpPr>
                <p:cNvPr id="114" name="Group 65"/>
                <p:cNvGrpSpPr>
                  <a:grpSpLocks/>
                </p:cNvGrpSpPr>
                <p:nvPr/>
              </p:nvGrpSpPr>
              <p:grpSpPr bwMode="auto">
                <a:xfrm rot="1353540">
                  <a:off x="2682" y="1111"/>
                  <a:ext cx="743" cy="186"/>
                  <a:chOff x="1565" y="2568"/>
                  <a:chExt cx="1118" cy="279"/>
                </a:xfrm>
              </p:grpSpPr>
              <p:sp>
                <p:nvSpPr>
                  <p:cNvPr id="115" name="AutoShape 6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16" name="AutoShape 6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17" name="AutoShape 6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18" name="AutoShape 6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grpSp>
            <p:nvGrpSpPr>
              <p:cNvPr id="102" name="Group 70"/>
              <p:cNvGrpSpPr>
                <a:grpSpLocks/>
              </p:cNvGrpSpPr>
              <p:nvPr/>
            </p:nvGrpSpPr>
            <p:grpSpPr bwMode="auto">
              <a:xfrm rot="-9970459" flipH="1" flipV="1">
                <a:off x="2688" y="1056"/>
                <a:ext cx="784" cy="198"/>
                <a:chOff x="2532" y="1051"/>
                <a:chExt cx="893" cy="246"/>
              </a:xfrm>
            </p:grpSpPr>
            <p:grpSp>
              <p:nvGrpSpPr>
                <p:cNvPr id="103" name="Group 71"/>
                <p:cNvGrpSpPr>
                  <a:grpSpLocks/>
                </p:cNvGrpSpPr>
                <p:nvPr/>
              </p:nvGrpSpPr>
              <p:grpSpPr bwMode="auto">
                <a:xfrm>
                  <a:off x="2532" y="1051"/>
                  <a:ext cx="743" cy="185"/>
                  <a:chOff x="1565" y="2568"/>
                  <a:chExt cx="1118" cy="279"/>
                </a:xfrm>
              </p:grpSpPr>
              <p:sp>
                <p:nvSpPr>
                  <p:cNvPr id="109" name="AutoShape 7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10" name="AutoShape 7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11" name="AutoShape 7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12" name="AutoShape 7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nvGrpSpPr>
                <p:cNvPr id="104" name="Group 76"/>
                <p:cNvGrpSpPr>
                  <a:grpSpLocks/>
                </p:cNvGrpSpPr>
                <p:nvPr/>
              </p:nvGrpSpPr>
              <p:grpSpPr bwMode="auto">
                <a:xfrm rot="1353540">
                  <a:off x="2682" y="1111"/>
                  <a:ext cx="743" cy="186"/>
                  <a:chOff x="1565" y="2568"/>
                  <a:chExt cx="1118" cy="279"/>
                </a:xfrm>
              </p:grpSpPr>
              <p:sp>
                <p:nvSpPr>
                  <p:cNvPr id="105" name="AutoShape 7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06" name="AutoShape 7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07" name="AutoShape 7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08" name="AutoShape 8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grpSp>
        <p:grpSp>
          <p:nvGrpSpPr>
            <p:cNvPr id="28" name="Group 81"/>
            <p:cNvGrpSpPr>
              <a:grpSpLocks/>
            </p:cNvGrpSpPr>
            <p:nvPr/>
          </p:nvGrpSpPr>
          <p:grpSpPr bwMode="auto">
            <a:xfrm>
              <a:off x="6365875" y="2098675"/>
              <a:ext cx="1506538" cy="393700"/>
              <a:chOff x="2598" y="1026"/>
              <a:chExt cx="957" cy="242"/>
            </a:xfrm>
          </p:grpSpPr>
          <p:grpSp>
            <p:nvGrpSpPr>
              <p:cNvPr id="79" name="Group 82"/>
              <p:cNvGrpSpPr>
                <a:grpSpLocks/>
              </p:cNvGrpSpPr>
              <p:nvPr/>
            </p:nvGrpSpPr>
            <p:grpSpPr bwMode="auto">
              <a:xfrm rot="-9970459" flipH="1" flipV="1">
                <a:off x="2598" y="1026"/>
                <a:ext cx="957" cy="242"/>
                <a:chOff x="2532" y="1051"/>
                <a:chExt cx="893" cy="246"/>
              </a:xfrm>
            </p:grpSpPr>
            <p:grpSp>
              <p:nvGrpSpPr>
                <p:cNvPr id="91" name="Group 83"/>
                <p:cNvGrpSpPr>
                  <a:grpSpLocks/>
                </p:cNvGrpSpPr>
                <p:nvPr/>
              </p:nvGrpSpPr>
              <p:grpSpPr bwMode="auto">
                <a:xfrm>
                  <a:off x="2532" y="1051"/>
                  <a:ext cx="743" cy="185"/>
                  <a:chOff x="1565" y="2568"/>
                  <a:chExt cx="1118" cy="279"/>
                </a:xfrm>
              </p:grpSpPr>
              <p:sp>
                <p:nvSpPr>
                  <p:cNvPr id="97" name="AutoShape 8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98" name="AutoShape 8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99" name="AutoShape 8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00" name="AutoShape 8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nvGrpSpPr>
                <p:cNvPr id="92" name="Group 88"/>
                <p:cNvGrpSpPr>
                  <a:grpSpLocks/>
                </p:cNvGrpSpPr>
                <p:nvPr/>
              </p:nvGrpSpPr>
              <p:grpSpPr bwMode="auto">
                <a:xfrm rot="1353540">
                  <a:off x="2682" y="1111"/>
                  <a:ext cx="743" cy="186"/>
                  <a:chOff x="1565" y="2568"/>
                  <a:chExt cx="1118" cy="279"/>
                </a:xfrm>
              </p:grpSpPr>
              <p:sp>
                <p:nvSpPr>
                  <p:cNvPr id="93" name="AutoShape 8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94" name="AutoShape 9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95" name="AutoShape 9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96" name="AutoShape 9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grpSp>
            <p:nvGrpSpPr>
              <p:cNvPr id="80" name="Group 93"/>
              <p:cNvGrpSpPr>
                <a:grpSpLocks/>
              </p:cNvGrpSpPr>
              <p:nvPr/>
            </p:nvGrpSpPr>
            <p:grpSpPr bwMode="auto">
              <a:xfrm rot="-9970459" flipH="1" flipV="1">
                <a:off x="2688" y="1056"/>
                <a:ext cx="784" cy="198"/>
                <a:chOff x="2532" y="1051"/>
                <a:chExt cx="893" cy="246"/>
              </a:xfrm>
            </p:grpSpPr>
            <p:grpSp>
              <p:nvGrpSpPr>
                <p:cNvPr id="81" name="Group 94"/>
                <p:cNvGrpSpPr>
                  <a:grpSpLocks/>
                </p:cNvGrpSpPr>
                <p:nvPr/>
              </p:nvGrpSpPr>
              <p:grpSpPr bwMode="auto">
                <a:xfrm>
                  <a:off x="2532" y="1051"/>
                  <a:ext cx="743" cy="185"/>
                  <a:chOff x="1565" y="2568"/>
                  <a:chExt cx="1118" cy="279"/>
                </a:xfrm>
              </p:grpSpPr>
              <p:sp>
                <p:nvSpPr>
                  <p:cNvPr id="87" name="AutoShape 9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88" name="AutoShape 9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89" name="AutoShape 9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90" name="AutoShape 9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nvGrpSpPr>
                <p:cNvPr id="82" name="Group 99"/>
                <p:cNvGrpSpPr>
                  <a:grpSpLocks/>
                </p:cNvGrpSpPr>
                <p:nvPr/>
              </p:nvGrpSpPr>
              <p:grpSpPr bwMode="auto">
                <a:xfrm rot="1353540">
                  <a:off x="2682" y="1111"/>
                  <a:ext cx="743" cy="186"/>
                  <a:chOff x="1565" y="2568"/>
                  <a:chExt cx="1118" cy="279"/>
                </a:xfrm>
              </p:grpSpPr>
              <p:sp>
                <p:nvSpPr>
                  <p:cNvPr id="83" name="AutoShape 10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84" name="AutoShape 10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85" name="AutoShape 10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86" name="AutoShape 10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grpSp>
        <p:grpSp>
          <p:nvGrpSpPr>
            <p:cNvPr id="29" name="Group 127"/>
            <p:cNvGrpSpPr>
              <a:grpSpLocks/>
            </p:cNvGrpSpPr>
            <p:nvPr/>
          </p:nvGrpSpPr>
          <p:grpSpPr bwMode="auto">
            <a:xfrm rot="-232145">
              <a:off x="5229225" y="3910013"/>
              <a:ext cx="1554163" cy="430212"/>
              <a:chOff x="1824" y="2448"/>
              <a:chExt cx="987" cy="266"/>
            </a:xfrm>
          </p:grpSpPr>
          <p:grpSp>
            <p:nvGrpSpPr>
              <p:cNvPr id="33" name="Group 128"/>
              <p:cNvGrpSpPr>
                <a:grpSpLocks/>
              </p:cNvGrpSpPr>
              <p:nvPr/>
            </p:nvGrpSpPr>
            <p:grpSpPr bwMode="auto">
              <a:xfrm rot="513316">
                <a:off x="1824" y="2448"/>
                <a:ext cx="957" cy="242"/>
                <a:chOff x="2598" y="1026"/>
                <a:chExt cx="957" cy="242"/>
              </a:xfrm>
            </p:grpSpPr>
            <p:grpSp>
              <p:nvGrpSpPr>
                <p:cNvPr id="57" name="Group 129"/>
                <p:cNvGrpSpPr>
                  <a:grpSpLocks/>
                </p:cNvGrpSpPr>
                <p:nvPr/>
              </p:nvGrpSpPr>
              <p:grpSpPr bwMode="auto">
                <a:xfrm rot="-9970459" flipH="1" flipV="1">
                  <a:off x="2598" y="1026"/>
                  <a:ext cx="957" cy="242"/>
                  <a:chOff x="2532" y="1051"/>
                  <a:chExt cx="893" cy="246"/>
                </a:xfrm>
              </p:grpSpPr>
              <p:grpSp>
                <p:nvGrpSpPr>
                  <p:cNvPr id="69" name="Group 130"/>
                  <p:cNvGrpSpPr>
                    <a:grpSpLocks/>
                  </p:cNvGrpSpPr>
                  <p:nvPr/>
                </p:nvGrpSpPr>
                <p:grpSpPr bwMode="auto">
                  <a:xfrm>
                    <a:off x="2532" y="1051"/>
                    <a:ext cx="743" cy="185"/>
                    <a:chOff x="1565" y="2568"/>
                    <a:chExt cx="1118" cy="279"/>
                  </a:xfrm>
                </p:grpSpPr>
                <p:sp>
                  <p:nvSpPr>
                    <p:cNvPr id="75" name="AutoShape 1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76" name="AutoShape 1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77" name="AutoShape 1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78" name="AutoShape 1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nvGrpSpPr>
                  <p:cNvPr id="70" name="Group 135"/>
                  <p:cNvGrpSpPr>
                    <a:grpSpLocks/>
                  </p:cNvGrpSpPr>
                  <p:nvPr/>
                </p:nvGrpSpPr>
                <p:grpSpPr bwMode="auto">
                  <a:xfrm rot="1353540">
                    <a:off x="2682" y="1111"/>
                    <a:ext cx="743" cy="186"/>
                    <a:chOff x="1565" y="2568"/>
                    <a:chExt cx="1118" cy="279"/>
                  </a:xfrm>
                </p:grpSpPr>
                <p:sp>
                  <p:nvSpPr>
                    <p:cNvPr id="71" name="AutoShape 13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72" name="AutoShape 13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73" name="AutoShape 13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74" name="AutoShape 13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grpSp>
              <p:nvGrpSpPr>
                <p:cNvPr id="58" name="Group 140"/>
                <p:cNvGrpSpPr>
                  <a:grpSpLocks/>
                </p:cNvGrpSpPr>
                <p:nvPr/>
              </p:nvGrpSpPr>
              <p:grpSpPr bwMode="auto">
                <a:xfrm rot="-9970459" flipH="1" flipV="1">
                  <a:off x="2688" y="1056"/>
                  <a:ext cx="784" cy="198"/>
                  <a:chOff x="2532" y="1051"/>
                  <a:chExt cx="893" cy="246"/>
                </a:xfrm>
              </p:grpSpPr>
              <p:grpSp>
                <p:nvGrpSpPr>
                  <p:cNvPr id="59" name="Group 141"/>
                  <p:cNvGrpSpPr>
                    <a:grpSpLocks/>
                  </p:cNvGrpSpPr>
                  <p:nvPr/>
                </p:nvGrpSpPr>
                <p:grpSpPr bwMode="auto">
                  <a:xfrm>
                    <a:off x="2532" y="1051"/>
                    <a:ext cx="743" cy="185"/>
                    <a:chOff x="1565" y="2568"/>
                    <a:chExt cx="1118" cy="279"/>
                  </a:xfrm>
                </p:grpSpPr>
                <p:sp>
                  <p:nvSpPr>
                    <p:cNvPr id="65" name="AutoShape 14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66" name="AutoShape 14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67" name="AutoShape 14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68" name="AutoShape 14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nvGrpSpPr>
                  <p:cNvPr id="60" name="Group 146"/>
                  <p:cNvGrpSpPr>
                    <a:grpSpLocks/>
                  </p:cNvGrpSpPr>
                  <p:nvPr/>
                </p:nvGrpSpPr>
                <p:grpSpPr bwMode="auto">
                  <a:xfrm rot="1353540">
                    <a:off x="2682" y="1111"/>
                    <a:ext cx="743" cy="186"/>
                    <a:chOff x="1565" y="2568"/>
                    <a:chExt cx="1118" cy="279"/>
                  </a:xfrm>
                </p:grpSpPr>
                <p:sp>
                  <p:nvSpPr>
                    <p:cNvPr id="61" name="AutoShape 14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62" name="AutoShape 14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63" name="AutoShape 14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64" name="AutoShape 15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grpSp>
          <p:grpSp>
            <p:nvGrpSpPr>
              <p:cNvPr id="34" name="Group 151"/>
              <p:cNvGrpSpPr>
                <a:grpSpLocks/>
              </p:cNvGrpSpPr>
              <p:nvPr/>
            </p:nvGrpSpPr>
            <p:grpSpPr bwMode="auto">
              <a:xfrm rot="513316">
                <a:off x="1854" y="2472"/>
                <a:ext cx="957" cy="242"/>
                <a:chOff x="2598" y="1026"/>
                <a:chExt cx="957" cy="242"/>
              </a:xfrm>
            </p:grpSpPr>
            <p:grpSp>
              <p:nvGrpSpPr>
                <p:cNvPr id="35" name="Group 152"/>
                <p:cNvGrpSpPr>
                  <a:grpSpLocks/>
                </p:cNvGrpSpPr>
                <p:nvPr/>
              </p:nvGrpSpPr>
              <p:grpSpPr bwMode="auto">
                <a:xfrm rot="-9970459" flipH="1" flipV="1">
                  <a:off x="2598" y="1026"/>
                  <a:ext cx="957" cy="242"/>
                  <a:chOff x="2532" y="1051"/>
                  <a:chExt cx="893" cy="246"/>
                </a:xfrm>
              </p:grpSpPr>
              <p:grpSp>
                <p:nvGrpSpPr>
                  <p:cNvPr id="47" name="Group 153"/>
                  <p:cNvGrpSpPr>
                    <a:grpSpLocks/>
                  </p:cNvGrpSpPr>
                  <p:nvPr/>
                </p:nvGrpSpPr>
                <p:grpSpPr bwMode="auto">
                  <a:xfrm>
                    <a:off x="2532" y="1051"/>
                    <a:ext cx="743" cy="185"/>
                    <a:chOff x="1565" y="2568"/>
                    <a:chExt cx="1118" cy="279"/>
                  </a:xfrm>
                </p:grpSpPr>
                <p:sp>
                  <p:nvSpPr>
                    <p:cNvPr id="53" name="AutoShape 154"/>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54" name="AutoShape 155"/>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55" name="AutoShape 156"/>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56" name="AutoShape 157"/>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nvGrpSpPr>
                  <p:cNvPr id="48" name="Group 158"/>
                  <p:cNvGrpSpPr>
                    <a:grpSpLocks/>
                  </p:cNvGrpSpPr>
                  <p:nvPr/>
                </p:nvGrpSpPr>
                <p:grpSpPr bwMode="auto">
                  <a:xfrm rot="1353540">
                    <a:off x="2682" y="1111"/>
                    <a:ext cx="743" cy="186"/>
                    <a:chOff x="1565" y="2568"/>
                    <a:chExt cx="1118" cy="279"/>
                  </a:xfrm>
                </p:grpSpPr>
                <p:sp>
                  <p:nvSpPr>
                    <p:cNvPr id="49" name="AutoShape 159"/>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50" name="AutoShape 160"/>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51" name="AutoShape 161"/>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52" name="AutoShape 162"/>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grpSp>
              <p:nvGrpSpPr>
                <p:cNvPr id="36" name="Group 163"/>
                <p:cNvGrpSpPr>
                  <a:grpSpLocks/>
                </p:cNvGrpSpPr>
                <p:nvPr/>
              </p:nvGrpSpPr>
              <p:grpSpPr bwMode="auto">
                <a:xfrm rot="-9970459" flipH="1" flipV="1">
                  <a:off x="2688" y="1056"/>
                  <a:ext cx="784" cy="198"/>
                  <a:chOff x="2532" y="1051"/>
                  <a:chExt cx="893" cy="246"/>
                </a:xfrm>
              </p:grpSpPr>
              <p:grpSp>
                <p:nvGrpSpPr>
                  <p:cNvPr id="37" name="Group 164"/>
                  <p:cNvGrpSpPr>
                    <a:grpSpLocks/>
                  </p:cNvGrpSpPr>
                  <p:nvPr/>
                </p:nvGrpSpPr>
                <p:grpSpPr bwMode="auto">
                  <a:xfrm>
                    <a:off x="2532" y="1051"/>
                    <a:ext cx="743" cy="185"/>
                    <a:chOff x="1565" y="2568"/>
                    <a:chExt cx="1118" cy="279"/>
                  </a:xfrm>
                </p:grpSpPr>
                <p:sp>
                  <p:nvSpPr>
                    <p:cNvPr id="43" name="AutoShape 165"/>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44" name="AutoShape 166"/>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45" name="AutoShape 167"/>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46" name="AutoShape 168"/>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nvGrpSpPr>
                  <p:cNvPr id="38" name="Group 169"/>
                  <p:cNvGrpSpPr>
                    <a:grpSpLocks/>
                  </p:cNvGrpSpPr>
                  <p:nvPr/>
                </p:nvGrpSpPr>
                <p:grpSpPr bwMode="auto">
                  <a:xfrm rot="1353540">
                    <a:off x="2682" y="1111"/>
                    <a:ext cx="743" cy="186"/>
                    <a:chOff x="1565" y="2568"/>
                    <a:chExt cx="1118" cy="279"/>
                  </a:xfrm>
                </p:grpSpPr>
                <p:sp>
                  <p:nvSpPr>
                    <p:cNvPr id="39" name="AutoShape 170"/>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40" name="AutoShape 171"/>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41" name="AutoShape 172"/>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42" name="AutoShape 173"/>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grpSp>
        </p:grpSp>
        <p:sp>
          <p:nvSpPr>
            <p:cNvPr id="30" name="Rectangle 183"/>
            <p:cNvSpPr>
              <a:spLocks noChangeArrowheads="1"/>
            </p:cNvSpPr>
            <p:nvPr/>
          </p:nvSpPr>
          <p:spPr bwMode="gray">
            <a:xfrm>
              <a:off x="6019801" y="2132012"/>
              <a:ext cx="1635980" cy="807990"/>
            </a:xfrm>
            <a:prstGeom prst="rect">
              <a:avLst/>
            </a:prstGeom>
            <a:noFill/>
            <a:ln w="9525" algn="ctr">
              <a:noFill/>
              <a:miter lim="800000"/>
              <a:headEnd/>
              <a:tailEnd/>
            </a:ln>
          </p:spPr>
          <p:txBody>
            <a:bodyPr wrap="square">
              <a:spAutoFit/>
            </a:bodyPr>
            <a:lstStyle/>
            <a:p>
              <a:pPr fontAlgn="auto">
                <a:spcBef>
                  <a:spcPts val="0"/>
                </a:spcBef>
                <a:spcAft>
                  <a:spcPts val="0"/>
                </a:spcAft>
                <a:defRPr/>
              </a:pPr>
              <a:r>
                <a:rPr lang="en-US" sz="800" b="1" kern="0" dirty="0">
                  <a:solidFill>
                    <a:srgbClr val="FFFFFF"/>
                  </a:solidFill>
                </a:rPr>
                <a:t>Emission Control</a:t>
              </a:r>
            </a:p>
          </p:txBody>
        </p:sp>
        <p:sp>
          <p:nvSpPr>
            <p:cNvPr id="31" name="Rectangle 184"/>
            <p:cNvSpPr>
              <a:spLocks noChangeArrowheads="1"/>
            </p:cNvSpPr>
            <p:nvPr/>
          </p:nvSpPr>
          <p:spPr bwMode="gray">
            <a:xfrm>
              <a:off x="4685804" y="3860799"/>
              <a:ext cx="1834198" cy="1101805"/>
            </a:xfrm>
            <a:prstGeom prst="rect">
              <a:avLst/>
            </a:prstGeom>
            <a:noFill/>
            <a:ln w="9525" algn="ctr">
              <a:noFill/>
              <a:miter lim="800000"/>
              <a:headEnd/>
              <a:tailEnd/>
            </a:ln>
          </p:spPr>
          <p:txBody>
            <a:bodyPr wrap="square">
              <a:spAutoFit/>
            </a:bodyPr>
            <a:lstStyle/>
            <a:p>
              <a:pPr fontAlgn="auto">
                <a:spcBef>
                  <a:spcPts val="0"/>
                </a:spcBef>
                <a:spcAft>
                  <a:spcPts val="0"/>
                </a:spcAft>
                <a:defRPr/>
              </a:pPr>
              <a:r>
                <a:rPr lang="en-US" sz="800" b="1" kern="0" dirty="0">
                  <a:solidFill>
                    <a:srgbClr val="FFFFFF"/>
                  </a:solidFill>
                </a:rPr>
                <a:t>Health &amp; </a:t>
              </a:r>
              <a:r>
                <a:rPr lang="en-US" sz="800" b="1" kern="0" dirty="0" smtClean="0">
                  <a:solidFill>
                    <a:srgbClr val="FFFFFF"/>
                  </a:solidFill>
                </a:rPr>
                <a:t>Economic</a:t>
              </a:r>
              <a:endParaRPr lang="en-US" sz="800" b="1" kern="0" dirty="0">
                <a:solidFill>
                  <a:srgbClr val="FFFFFF"/>
                </a:solidFill>
              </a:endParaRPr>
            </a:p>
            <a:p>
              <a:pPr fontAlgn="auto">
                <a:spcBef>
                  <a:spcPts val="0"/>
                </a:spcBef>
                <a:spcAft>
                  <a:spcPts val="0"/>
                </a:spcAft>
                <a:defRPr/>
              </a:pPr>
              <a:r>
                <a:rPr lang="en-US" sz="800" b="1" kern="0" dirty="0">
                  <a:solidFill>
                    <a:srgbClr val="FFFFFF"/>
                  </a:solidFill>
                </a:rPr>
                <a:t>Benefit</a:t>
              </a:r>
            </a:p>
          </p:txBody>
        </p:sp>
        <p:sp>
          <p:nvSpPr>
            <p:cNvPr id="32" name="Rectangle 185"/>
            <p:cNvSpPr>
              <a:spLocks noChangeArrowheads="1"/>
            </p:cNvSpPr>
            <p:nvPr/>
          </p:nvSpPr>
          <p:spPr bwMode="gray">
            <a:xfrm>
              <a:off x="7184443" y="3942859"/>
              <a:ext cx="1798884" cy="807990"/>
            </a:xfrm>
            <a:prstGeom prst="rect">
              <a:avLst/>
            </a:prstGeom>
            <a:noFill/>
            <a:ln w="9525" algn="ctr">
              <a:noFill/>
              <a:miter lim="800000"/>
              <a:headEnd/>
              <a:tailEnd/>
            </a:ln>
          </p:spPr>
          <p:txBody>
            <a:bodyPr wrap="square">
              <a:spAutoFit/>
            </a:bodyPr>
            <a:lstStyle/>
            <a:p>
              <a:pPr fontAlgn="auto">
                <a:spcBef>
                  <a:spcPts val="0"/>
                </a:spcBef>
                <a:spcAft>
                  <a:spcPts val="0"/>
                </a:spcAft>
                <a:defRPr/>
              </a:pPr>
              <a:r>
                <a:rPr lang="en-US" sz="800" b="1" kern="0" dirty="0">
                  <a:solidFill>
                    <a:srgbClr val="FFFFFF"/>
                  </a:solidFill>
                </a:rPr>
                <a:t>Air Quality </a:t>
              </a:r>
              <a:r>
                <a:rPr lang="en-US" sz="800" b="1" kern="0" dirty="0" smtClean="0">
                  <a:solidFill>
                    <a:srgbClr val="FFFFFF"/>
                  </a:solidFill>
                </a:rPr>
                <a:t>Attainment</a:t>
              </a:r>
              <a:endParaRPr lang="en-US" sz="800" b="1" kern="0" dirty="0">
                <a:solidFill>
                  <a:srgbClr val="FFFFFF"/>
                </a:solidFill>
              </a:endParaRPr>
            </a:p>
          </p:txBody>
        </p:sp>
      </p:grpSp>
      <p:grpSp>
        <p:nvGrpSpPr>
          <p:cNvPr id="145" name="Group 152"/>
          <p:cNvGrpSpPr/>
          <p:nvPr/>
        </p:nvGrpSpPr>
        <p:grpSpPr>
          <a:xfrm>
            <a:off x="7467600" y="1036664"/>
            <a:ext cx="1630581" cy="1466823"/>
            <a:chOff x="3500375" y="2415250"/>
            <a:chExt cx="2230944" cy="2122488"/>
          </a:xfrm>
        </p:grpSpPr>
        <p:sp>
          <p:nvSpPr>
            <p:cNvPr id="146" name="Oval 7"/>
            <p:cNvSpPr>
              <a:spLocks noChangeArrowheads="1"/>
            </p:cNvSpPr>
            <p:nvPr/>
          </p:nvSpPr>
          <p:spPr bwMode="auto">
            <a:xfrm>
              <a:off x="3500375" y="2415250"/>
              <a:ext cx="2133600" cy="2122488"/>
            </a:xfrm>
            <a:prstGeom prst="ellipse">
              <a:avLst/>
            </a:prstGeom>
            <a:gradFill rotWithShape="0">
              <a:gsLst>
                <a:gs pos="0">
                  <a:srgbClr val="595959"/>
                </a:gs>
                <a:gs pos="100000">
                  <a:srgbClr val="C0C0C0"/>
                </a:gs>
              </a:gsLst>
              <a:path path="shape">
                <a:fillToRect l="50000" t="50000" r="50000" b="50000"/>
              </a:path>
            </a:gradFill>
            <a:ln w="57150">
              <a:solidFill>
                <a:srgbClr val="E6F5F6"/>
              </a:solidFill>
              <a:round/>
              <a:headEnd/>
              <a:tailEnd/>
            </a:ln>
          </p:spPr>
          <p:txBody>
            <a:bodyPr wrap="none" anchor="ctr"/>
            <a:lstStyle/>
            <a:p>
              <a:pPr algn="l"/>
              <a:endParaRPr lang="zh-TW" altLang="en-US" sz="1400" dirty="0">
                <a:solidFill>
                  <a:srgbClr val="0000FF"/>
                </a:solidFill>
                <a:latin typeface="Arial" pitchFamily="34" charset="0"/>
                <a:ea typeface="新細明體" pitchFamily="18" charset="-120"/>
              </a:endParaRPr>
            </a:p>
          </p:txBody>
        </p:sp>
        <p:sp>
          <p:nvSpPr>
            <p:cNvPr id="147" name="Text Box 283"/>
            <p:cNvSpPr txBox="1">
              <a:spLocks noChangeArrowheads="1"/>
            </p:cNvSpPr>
            <p:nvPr/>
          </p:nvSpPr>
          <p:spPr bwMode="auto">
            <a:xfrm>
              <a:off x="3673918" y="2786734"/>
              <a:ext cx="2057401" cy="1282701"/>
            </a:xfrm>
            <a:prstGeom prst="rect">
              <a:avLst/>
            </a:prstGeom>
            <a:noFill/>
            <a:ln w="9525">
              <a:noFill/>
              <a:miter lim="800000"/>
              <a:headEnd/>
              <a:tailEnd/>
            </a:ln>
            <a:effectLst/>
          </p:spPr>
          <p:txBody>
            <a:bodyPr lIns="0" tIns="0" rIns="0" bIns="0"/>
            <a:lstStyle/>
            <a:p>
              <a:pPr algn="l" defTabSz="446088">
                <a:buClr>
                  <a:srgbClr val="000080"/>
                </a:buClr>
                <a:buSzPct val="90000"/>
                <a:buFont typeface="Monotype Sorts"/>
                <a:buNone/>
              </a:pPr>
              <a:r>
                <a:rPr lang="en-US" altLang="zh-TW" sz="3200" b="1" i="1" dirty="0">
                  <a:solidFill>
                    <a:srgbClr val="FF0000"/>
                  </a:solidFill>
                  <a:effectLst>
                    <a:outerShdw blurRad="38100" dist="38100" dir="2700000" algn="tl">
                      <a:srgbClr val="C0C0C0"/>
                    </a:outerShdw>
                  </a:effectLst>
                  <a:latin typeface="Arial" pitchFamily="34" charset="0"/>
                  <a:ea typeface="新細明體" pitchFamily="18" charset="-120"/>
                </a:rPr>
                <a:t>PM </a:t>
              </a:r>
              <a:r>
                <a:rPr lang="en-US" altLang="zh-TW" sz="2800" b="1" i="1" dirty="0" smtClean="0">
                  <a:solidFill>
                    <a:srgbClr val="FF0000"/>
                  </a:solidFill>
                  <a:effectLst>
                    <a:outerShdw blurRad="38100" dist="38100" dir="2700000" algn="tl">
                      <a:srgbClr val="C0C0C0"/>
                    </a:outerShdw>
                  </a:effectLst>
                  <a:latin typeface="Arial" pitchFamily="34" charset="0"/>
                  <a:ea typeface="新細明體" pitchFamily="18" charset="-120"/>
                </a:rPr>
                <a:t>2.5</a:t>
              </a:r>
              <a:endParaRPr lang="en-US" altLang="zh-TW" sz="3200" b="1" i="1" dirty="0" smtClean="0">
                <a:solidFill>
                  <a:srgbClr val="FF0000"/>
                </a:solidFill>
                <a:effectLst>
                  <a:outerShdw blurRad="38100" dist="38100" dir="2700000" algn="tl">
                    <a:srgbClr val="C0C0C0"/>
                  </a:outerShdw>
                </a:effectLst>
                <a:latin typeface="Arial" pitchFamily="34" charset="0"/>
                <a:ea typeface="新細明體" pitchFamily="18" charset="-120"/>
              </a:endParaRPr>
            </a:p>
            <a:p>
              <a:pPr defTabSz="446088">
                <a:buClr>
                  <a:srgbClr val="000080"/>
                </a:buClr>
                <a:buSzPct val="90000"/>
                <a:buFont typeface="Monotype Sorts"/>
                <a:buNone/>
              </a:pPr>
              <a:r>
                <a:rPr lang="en-US" altLang="zh-TW" sz="3200" b="1" i="1" dirty="0" smtClean="0">
                  <a:solidFill>
                    <a:srgbClr val="FF0000"/>
                  </a:solidFill>
                  <a:effectLst>
                    <a:outerShdw blurRad="38100" dist="38100" dir="2700000" algn="tl">
                      <a:srgbClr val="C0C0C0"/>
                    </a:outerShdw>
                  </a:effectLst>
                  <a:latin typeface="Arial" pitchFamily="34" charset="0"/>
                  <a:ea typeface="新細明體" pitchFamily="18" charset="-120"/>
                </a:rPr>
                <a:t>O</a:t>
              </a:r>
              <a:r>
                <a:rPr lang="en-US" altLang="zh-TW" sz="2400" b="1" i="1" dirty="0" smtClean="0">
                  <a:solidFill>
                    <a:srgbClr val="FF0000"/>
                  </a:solidFill>
                  <a:effectLst>
                    <a:outerShdw blurRad="38100" dist="38100" dir="2700000" algn="tl">
                      <a:srgbClr val="C0C0C0"/>
                    </a:outerShdw>
                  </a:effectLst>
                  <a:latin typeface="Arial" pitchFamily="34" charset="0"/>
                  <a:ea typeface="新細明體" pitchFamily="18" charset="-120"/>
                </a:rPr>
                <a:t>3</a:t>
              </a:r>
              <a:endParaRPr lang="en-US" altLang="zh-TW" sz="4400" b="1" i="1" dirty="0">
                <a:solidFill>
                  <a:srgbClr val="FF0000"/>
                </a:solidFill>
                <a:effectLst>
                  <a:outerShdw blurRad="38100" dist="38100" dir="2700000" algn="tl">
                    <a:srgbClr val="C0C0C0"/>
                  </a:outerShdw>
                </a:effectLst>
                <a:latin typeface="Arial" pitchFamily="34" charset="0"/>
                <a:ea typeface="新細明體" pitchFamily="18" charset="-120"/>
              </a:endParaRPr>
            </a:p>
          </p:txBody>
        </p:sp>
      </p:grpSp>
    </p:spTree>
    <p:extLst>
      <p:ext uri="{BB962C8B-B14F-4D97-AF65-F5344CB8AC3E}">
        <p14:creationId xmlns:p14="http://schemas.microsoft.com/office/powerpoint/2010/main" xmlns="" val="3199506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3" presetClass="entr" presetSubtype="10" fill="hold" nodeType="afterEffect">
                                  <p:stCondLst>
                                    <p:cond delay="0"/>
                                  </p:stCondLst>
                                  <p:childTnLst>
                                    <p:set>
                                      <p:cBhvr>
                                        <p:cTn id="9" dur="1" fill="hold">
                                          <p:stCondLst>
                                            <p:cond delay="0"/>
                                          </p:stCondLst>
                                        </p:cTn>
                                        <p:tgtEl>
                                          <p:spTgt spid="145"/>
                                        </p:tgtEl>
                                        <p:attrNameLst>
                                          <p:attrName>style.visibility</p:attrName>
                                        </p:attrNameLst>
                                      </p:cBhvr>
                                      <p:to>
                                        <p:strVal val="visible"/>
                                      </p:to>
                                    </p:set>
                                    <p:animEffect transition="in" filter="blinds(horizontal)">
                                      <p:cBhvr>
                                        <p:cTn id="10" dur="1000"/>
                                        <p:tgtEl>
                                          <p:spTgt spid="145"/>
                                        </p:tgtEl>
                                      </p:cBhvr>
                                    </p:animEffect>
                                  </p:childTnLst>
                                </p:cTn>
                              </p:par>
                            </p:childTnLst>
                          </p:cTn>
                        </p:par>
                        <p:par>
                          <p:cTn id="11" fill="hold">
                            <p:stCondLst>
                              <p:cond delay="1000"/>
                            </p:stCondLst>
                            <p:childTnLst>
                              <p:par>
                                <p:cTn id="12" presetID="3" presetClass="entr" presetSubtype="1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linds(horizontal)">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02624" y="5292824"/>
            <a:ext cx="1565176" cy="1565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a:spLocks noGrp="1" noChangeArrowheads="1"/>
          </p:cNvSpPr>
          <p:nvPr/>
        </p:nvSpPr>
        <p:spPr bwMode="black">
          <a:xfrm>
            <a:off x="1905000" y="4724400"/>
            <a:ext cx="6552728"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folHlink"/>
              </a:buClr>
              <a:buFont typeface="Wingdings" pitchFamily="2" charset="2"/>
              <a:buNone/>
              <a:defRPr sz="1800" b="1" i="1">
                <a:solidFill>
                  <a:schemeClr val="bg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Clr>
                <a:srgbClr val="800080"/>
              </a:buClr>
            </a:pPr>
            <a:r>
              <a:rPr lang="en-US" altLang="zh-CN" sz="2000" dirty="0" smtClean="0">
                <a:solidFill>
                  <a:srgbClr val="7030A0"/>
                </a:solidFill>
              </a:rPr>
              <a:t>USEPA/Office </a:t>
            </a:r>
            <a:r>
              <a:rPr lang="en-US" altLang="zh-CN" sz="2000" dirty="0">
                <a:solidFill>
                  <a:srgbClr val="7030A0"/>
                </a:solidFill>
              </a:rPr>
              <a:t>of Air Quality Planning &amp; </a:t>
            </a:r>
            <a:r>
              <a:rPr lang="en-US" altLang="zh-CN" sz="2000" dirty="0" smtClean="0">
                <a:solidFill>
                  <a:srgbClr val="7030A0"/>
                </a:solidFill>
              </a:rPr>
              <a:t>Standards</a:t>
            </a:r>
          </a:p>
          <a:p>
            <a:pPr eaLnBrk="1" hangingPunct="1">
              <a:buClr>
                <a:srgbClr val="800080"/>
              </a:buClr>
            </a:pPr>
            <a:r>
              <a:rPr lang="en-US" altLang="zh-CN" sz="2000" dirty="0" smtClean="0">
                <a:solidFill>
                  <a:srgbClr val="7030A0"/>
                </a:solidFill>
              </a:rPr>
              <a:t>Univ. of North Carolina – Institute of Environment</a:t>
            </a:r>
            <a:endParaRPr lang="en-US" altLang="zh-CN" sz="2000" dirty="0">
              <a:solidFill>
                <a:srgbClr val="7030A0"/>
              </a:solidFill>
            </a:endParaRPr>
          </a:p>
        </p:txBody>
      </p:sp>
      <p:sp>
        <p:nvSpPr>
          <p:cNvPr id="3" name="副标题 2"/>
          <p:cNvSpPr>
            <a:spLocks noGrp="1"/>
          </p:cNvSpPr>
          <p:nvPr>
            <p:ph type="subTitle" idx="1"/>
          </p:nvPr>
        </p:nvSpPr>
        <p:spPr>
          <a:xfrm>
            <a:off x="1447800" y="2971800"/>
            <a:ext cx="6400800" cy="1752600"/>
          </a:xfrm>
        </p:spPr>
        <p:txBody>
          <a:bodyPr>
            <a:normAutofit fontScale="85000" lnSpcReduction="2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altLang="zh-CN" sz="80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ABacAS</a:t>
            </a:r>
            <a:r>
              <a:rPr lang="en-US" altLang="zh-CN" sz="8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Demo Booth</a:t>
            </a:r>
            <a:endParaRPr lang="zh-CN" altLang="en-US" sz="8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073154" name="Picture 2" descr="Institute for the Environment at UNC-Chapel Hill"/>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5667375"/>
            <a:ext cx="4629150" cy="11906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457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057823" name="Picture 31" descr="https://encrypted-tbn2.gstatic.com/images?q=tbn:ANd9GcRCn3FmnI3kDBaOmDzTUU0JE81Hqk-xH4c1716AF89Iy5TL4XJ0v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 y="0"/>
            <a:ext cx="921311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30779" name="Rectangle 3"/>
          <p:cNvSpPr>
            <a:spLocks noChangeArrowheads="1"/>
          </p:cNvSpPr>
          <p:nvPr/>
        </p:nvSpPr>
        <p:spPr bwMode="auto">
          <a:xfrm>
            <a:off x="-228600" y="6019800"/>
            <a:ext cx="8923338" cy="2362200"/>
          </a:xfrm>
          <a:prstGeom prst="rect">
            <a:avLst/>
          </a:prstGeom>
          <a:noFill/>
          <a:ln w="9525">
            <a:noFill/>
            <a:miter lim="800000"/>
            <a:headEnd/>
            <a:tailEnd/>
          </a:ln>
        </p:spPr>
        <p:txBody>
          <a:bodyPr/>
          <a:lstStyle/>
          <a:p>
            <a:pPr marL="342900" indent="-342900" algn="l">
              <a:lnSpc>
                <a:spcPct val="70000"/>
              </a:lnSpc>
              <a:spcBef>
                <a:spcPct val="20000"/>
              </a:spcBef>
              <a:buClr>
                <a:srgbClr val="99CC00"/>
              </a:buClr>
              <a:buSzPct val="60000"/>
              <a:buFont typeface="Wingdings" pitchFamily="2" charset="2"/>
              <a:buNone/>
            </a:pPr>
            <a:endParaRPr lang="zh-TW" altLang="en-US" sz="2000" b="1" dirty="0">
              <a:solidFill>
                <a:srgbClr val="FFFF00"/>
              </a:solidFill>
              <a:latin typeface="Tahoma" pitchFamily="34" charset="0"/>
            </a:endParaRPr>
          </a:p>
          <a:p>
            <a:pPr marL="342900" indent="-342900">
              <a:lnSpc>
                <a:spcPct val="70000"/>
              </a:lnSpc>
              <a:spcBef>
                <a:spcPct val="20000"/>
              </a:spcBef>
              <a:buClr>
                <a:srgbClr val="99CC00"/>
              </a:buClr>
              <a:buSzPct val="60000"/>
              <a:buFont typeface="Wingdings" pitchFamily="2" charset="2"/>
              <a:buNone/>
            </a:pPr>
            <a:r>
              <a:rPr lang="en-US" altLang="zh-TW" sz="2800" b="1" i="1" dirty="0">
                <a:solidFill>
                  <a:srgbClr val="FFFF00"/>
                </a:solidFill>
                <a:latin typeface="Tahoma" pitchFamily="34" charset="0"/>
              </a:rPr>
              <a:t>Carey </a:t>
            </a:r>
            <a:r>
              <a:rPr lang="en-US" altLang="zh-TW" sz="2800" b="1" i="1" dirty="0" smtClean="0">
                <a:solidFill>
                  <a:srgbClr val="FFFF00"/>
                </a:solidFill>
                <a:latin typeface="Tahoma" pitchFamily="34" charset="0"/>
              </a:rPr>
              <a:t>Jang, U.S</a:t>
            </a:r>
            <a:r>
              <a:rPr lang="en-US" altLang="zh-TW" sz="2800" b="1" i="1" dirty="0">
                <a:solidFill>
                  <a:srgbClr val="FFFF00"/>
                </a:solidFill>
                <a:latin typeface="Tahoma" pitchFamily="34" charset="0"/>
              </a:rPr>
              <a:t>. </a:t>
            </a:r>
            <a:r>
              <a:rPr lang="en-US" altLang="zh-TW" sz="2800" b="1" i="1" dirty="0" smtClean="0">
                <a:solidFill>
                  <a:srgbClr val="FFFF00"/>
                </a:solidFill>
                <a:latin typeface="Tahoma" pitchFamily="34" charset="0"/>
              </a:rPr>
              <a:t>EPA, Jang.carey@epa.gov</a:t>
            </a:r>
            <a:endParaRPr lang="en-US" altLang="zh-TW" sz="2800" b="1" i="1" dirty="0">
              <a:solidFill>
                <a:srgbClr val="FFFF00"/>
              </a:solidFill>
              <a:latin typeface="Tahoma" pitchFamily="34" charset="0"/>
            </a:endParaRPr>
          </a:p>
        </p:txBody>
      </p:sp>
      <p:sp>
        <p:nvSpPr>
          <p:cNvPr id="330780" name="Rectangle 28"/>
          <p:cNvSpPr>
            <a:spLocks noChangeArrowheads="1"/>
          </p:cNvSpPr>
          <p:nvPr/>
        </p:nvSpPr>
        <p:spPr bwMode="auto">
          <a:xfrm>
            <a:off x="952301" y="-152400"/>
            <a:ext cx="7806945" cy="1243417"/>
          </a:xfrm>
          <a:prstGeom prst="rect">
            <a:avLst/>
          </a:prstGeom>
          <a:noFill/>
          <a:ln w="9525">
            <a:noFill/>
            <a:miter lim="800000"/>
            <a:headEnd/>
            <a:tailEnd/>
          </a:ln>
          <a:effectLst/>
        </p:spPr>
        <p:txBody>
          <a:bodyPr wrap="none">
            <a:spAutoFit/>
          </a:bodyPr>
          <a:lstStyle/>
          <a:p>
            <a:pPr>
              <a:lnSpc>
                <a:spcPct val="170000"/>
              </a:lnSpc>
            </a:pPr>
            <a:r>
              <a:rPr lang="en-US" altLang="zh-TW" sz="4400" b="1" i="1" dirty="0" smtClean="0">
                <a:solidFill>
                  <a:srgbClr val="FFFF00"/>
                </a:solidFill>
                <a:latin typeface="Arial" pitchFamily="34" charset="0"/>
              </a:rPr>
              <a:t>Blue Skies for our Children !</a:t>
            </a:r>
            <a:endParaRPr lang="en-US" altLang="zh-TW" sz="4400" b="1" i="1" dirty="0">
              <a:solidFill>
                <a:srgbClr val="FFFF00"/>
              </a:solidFill>
              <a:latin typeface="Arial" pitchFamily="34" charset="0"/>
            </a:endParaRPr>
          </a:p>
        </p:txBody>
      </p:sp>
      <p:sp>
        <p:nvSpPr>
          <p:cNvPr id="8" name="Slide Number Placeholder 7"/>
          <p:cNvSpPr>
            <a:spLocks noGrp="1"/>
          </p:cNvSpPr>
          <p:nvPr>
            <p:ph type="sldNum" sz="quarter" idx="12"/>
          </p:nvPr>
        </p:nvSpPr>
        <p:spPr/>
        <p:txBody>
          <a:bodyPr/>
          <a:lstStyle/>
          <a:p>
            <a:pPr>
              <a:defRPr/>
            </a:pPr>
            <a:fld id="{A3697D65-5674-4938-BE45-F33813807743}" type="slidenum">
              <a:rPr lang="en-US" smtClean="0"/>
              <a:pPr>
                <a:defRPr/>
              </a:pPr>
              <a:t>42</a:t>
            </a:fld>
            <a:endParaRPr lang="en-US"/>
          </a:p>
        </p:txBody>
      </p:sp>
      <p:graphicFrame>
        <p:nvGraphicFramePr>
          <p:cNvPr id="29" name="Object 7"/>
          <p:cNvGraphicFramePr>
            <a:graphicFrameLocks noChangeAspect="1"/>
          </p:cNvGraphicFramePr>
          <p:nvPr>
            <p:extLst/>
          </p:nvPr>
        </p:nvGraphicFramePr>
        <p:xfrm>
          <a:off x="8153399" y="5855366"/>
          <a:ext cx="1002633" cy="1002633"/>
        </p:xfrm>
        <a:graphic>
          <a:graphicData uri="http://schemas.openxmlformats.org/presentationml/2006/ole">
            <p:oleObj spid="_x0000_s1063018" name="Drawing" r:id="rId5" imgW="1268102" imgH="1267097" progId="">
              <p:embed/>
            </p:oleObj>
          </a:graphicData>
        </a:graphic>
      </p:graphicFrame>
      <p:sp>
        <p:nvSpPr>
          <p:cNvPr id="7" name="Rectangle 6"/>
          <p:cNvSpPr/>
          <p:nvPr/>
        </p:nvSpPr>
        <p:spPr>
          <a:xfrm>
            <a:off x="2348497" y="5709950"/>
            <a:ext cx="4450257" cy="535275"/>
          </a:xfrm>
          <a:prstGeom prst="rect">
            <a:avLst/>
          </a:prstGeom>
        </p:spPr>
        <p:txBody>
          <a:bodyPr wrap="none">
            <a:spAutoFit/>
          </a:bodyPr>
          <a:lstStyle/>
          <a:p>
            <a:pPr marL="342900" indent="-342900">
              <a:lnSpc>
                <a:spcPct val="70000"/>
              </a:lnSpc>
              <a:spcBef>
                <a:spcPct val="20000"/>
              </a:spcBef>
              <a:buClr>
                <a:srgbClr val="99CC00"/>
              </a:buClr>
              <a:buSzPct val="60000"/>
              <a:buFont typeface="Wingdings" pitchFamily="2" charset="2"/>
              <a:buNone/>
            </a:pPr>
            <a:r>
              <a:rPr lang="en-US" altLang="zh-TW" sz="3600" b="1" i="1" dirty="0">
                <a:solidFill>
                  <a:srgbClr val="FFFF00"/>
                </a:solidFill>
                <a:latin typeface="Tahoma" pitchFamily="34" charset="0"/>
              </a:rPr>
              <a:t>THANK YOU! </a:t>
            </a:r>
            <a:r>
              <a:rPr lang="zh-TW" altLang="en-US" sz="4000" b="1" i="1" dirty="0">
                <a:solidFill>
                  <a:srgbClr val="FFFF00"/>
                </a:solidFill>
                <a:latin typeface="Tahoma" pitchFamily="34" charset="0"/>
              </a:rPr>
              <a:t>谢谢</a:t>
            </a:r>
            <a:r>
              <a:rPr lang="en-US" altLang="zh-TW" sz="4000" b="1" i="1" dirty="0">
                <a:solidFill>
                  <a:srgbClr val="FFFF00"/>
                </a:solidFill>
                <a:latin typeface="Tahoma" pitchFamily="34" charset="0"/>
              </a:rPr>
              <a:t>!</a:t>
            </a:r>
          </a:p>
        </p:txBody>
      </p:sp>
    </p:spTree>
    <p:extLst>
      <p:ext uri="{BB962C8B-B14F-4D97-AF65-F5344CB8AC3E}">
        <p14:creationId xmlns:p14="http://schemas.microsoft.com/office/powerpoint/2010/main" xmlns="" val="2671771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0780"/>
                                        </p:tgtEl>
                                        <p:attrNameLst>
                                          <p:attrName>style.visibility</p:attrName>
                                        </p:attrNameLst>
                                      </p:cBhvr>
                                      <p:to>
                                        <p:strVal val="visible"/>
                                      </p:to>
                                    </p:set>
                                    <p:animEffect transition="in" filter="fade">
                                      <p:cBhvr>
                                        <p:cTn id="7" dur="500"/>
                                        <p:tgtEl>
                                          <p:spTgt spid="33078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30779"/>
                                        </p:tgtEl>
                                        <p:attrNameLst>
                                          <p:attrName>style.visibility</p:attrName>
                                        </p:attrNameLst>
                                      </p:cBhvr>
                                      <p:to>
                                        <p:strVal val="visible"/>
                                      </p:to>
                                    </p:set>
                                    <p:animEffect transition="in" filter="fade">
                                      <p:cBhvr>
                                        <p:cTn id="15" dur="500"/>
                                        <p:tgtEl>
                                          <p:spTgt spid="330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79" grpId="0"/>
      <p:bldP spid="330780"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表格 43"/>
          <p:cNvGraphicFramePr>
            <a:graphicFrameLocks noGrp="1"/>
          </p:cNvGraphicFramePr>
          <p:nvPr/>
        </p:nvGraphicFramePr>
        <p:xfrm>
          <a:off x="6462210" y="1524000"/>
          <a:ext cx="2681790" cy="1468986"/>
        </p:xfrm>
        <a:graphic>
          <a:graphicData uri="http://schemas.openxmlformats.org/drawingml/2006/table">
            <a:tbl>
              <a:tblPr firstRow="1" bandRow="1">
                <a:tableStyleId>{5C22544A-7EE6-4342-B048-85BDC9FD1C3A}</a:tableStyleId>
              </a:tblPr>
              <a:tblGrid>
                <a:gridCol w="395790"/>
                <a:gridCol w="838200"/>
                <a:gridCol w="611215"/>
                <a:gridCol w="836585"/>
              </a:tblGrid>
              <a:tr h="292533">
                <a:tc gridSpan="4">
                  <a:txBody>
                    <a:bodyPr/>
                    <a:lstStyle/>
                    <a:p>
                      <a:pPr algn="ctr"/>
                      <a:endParaRPr lang="zh-TW" altLang="en-US" sz="1600" dirty="0">
                        <a:latin typeface="標楷體" pitchFamily="65" charset="-120"/>
                        <a:ea typeface="標楷體" pitchFamily="65" charset="-120"/>
                      </a:endParaRPr>
                    </a:p>
                  </a:txBody>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tr>
              <a:tr h="292533">
                <a:tc>
                  <a:txBody>
                    <a:bodyPr/>
                    <a:lstStyle/>
                    <a:p>
                      <a:pPr algn="ctr"/>
                      <a:r>
                        <a:rPr lang="en-US" altLang="zh-TW" sz="1000" b="1" dirty="0" smtClean="0">
                          <a:latin typeface="Times New Roman" pitchFamily="18" charset="0"/>
                          <a:ea typeface="標楷體" pitchFamily="65" charset="-120"/>
                          <a:cs typeface="Times New Roman" pitchFamily="18" charset="0"/>
                        </a:rPr>
                        <a:t>S-1</a:t>
                      </a:r>
                      <a:endParaRPr lang="zh-TW" altLang="en-US" sz="1000" b="1" dirty="0">
                        <a:latin typeface="Times New Roman" pitchFamily="18" charset="0"/>
                        <a:ea typeface="標楷體" pitchFamily="65" charset="-120"/>
                        <a:cs typeface="Times New Roman" pitchFamily="18" charset="0"/>
                      </a:endParaRPr>
                    </a:p>
                  </a:txBody>
                  <a:tcPr/>
                </a:tc>
                <a:tc>
                  <a:txBody>
                    <a:bodyPr/>
                    <a:lstStyle/>
                    <a:p>
                      <a:pPr algn="ctr"/>
                      <a:r>
                        <a:rPr lang="en-US" altLang="zh-TW" sz="1000" b="1" dirty="0" smtClean="0">
                          <a:latin typeface="Times New Roman" pitchFamily="18" charset="0"/>
                          <a:ea typeface="標楷體" pitchFamily="65" charset="-120"/>
                          <a:cs typeface="Times New Roman" pitchFamily="18" charset="0"/>
                        </a:rPr>
                        <a:t>Control-1</a:t>
                      </a:r>
                      <a:endParaRPr lang="zh-TW" altLang="en-US" sz="1000" b="1" dirty="0">
                        <a:latin typeface="Times New Roman" pitchFamily="18" charset="0"/>
                        <a:ea typeface="標楷體" pitchFamily="65" charset="-120"/>
                        <a:cs typeface="Times New Roman" pitchFamily="18" charset="0"/>
                      </a:endParaRPr>
                    </a:p>
                  </a:txBody>
                  <a:tcPr/>
                </a:tc>
                <a:tc>
                  <a:txBody>
                    <a:bodyPr/>
                    <a:lstStyle/>
                    <a:p>
                      <a:pPr algn="ctr"/>
                      <a:r>
                        <a:rPr lang="en-US" altLang="zh-TW" sz="1000" b="1" dirty="0" smtClean="0">
                          <a:latin typeface="Times New Roman" pitchFamily="18" charset="0"/>
                          <a:ea typeface="標楷體" pitchFamily="65" charset="-120"/>
                          <a:cs typeface="Times New Roman" pitchFamily="18" charset="0"/>
                        </a:rPr>
                        <a:t>Cost-1</a:t>
                      </a:r>
                      <a:endParaRPr lang="zh-TW" altLang="en-US" sz="1000" b="1" dirty="0">
                        <a:latin typeface="Times New Roman" pitchFamily="18" charset="0"/>
                        <a:ea typeface="標楷體" pitchFamily="65" charset="-120"/>
                        <a:cs typeface="Times New Roman" pitchFamily="18" charset="0"/>
                      </a:endParaRPr>
                    </a:p>
                  </a:txBody>
                  <a:tcPr/>
                </a:tc>
                <a:tc>
                  <a:txBody>
                    <a:bodyPr/>
                    <a:lstStyle/>
                    <a:p>
                      <a:pPr algn="ctr"/>
                      <a:r>
                        <a:rPr lang="en-US" altLang="zh-TW" sz="1000" b="1" dirty="0" smtClean="0">
                          <a:latin typeface="Times New Roman" pitchFamily="18" charset="0"/>
                          <a:ea typeface="標楷體" pitchFamily="65" charset="-120"/>
                          <a:cs typeface="Times New Roman" pitchFamily="18" charset="0"/>
                        </a:rPr>
                        <a:t>Health-1</a:t>
                      </a:r>
                      <a:endParaRPr lang="zh-TW" altLang="en-US" sz="1000" b="1" dirty="0">
                        <a:latin typeface="Times New Roman" pitchFamily="18" charset="0"/>
                        <a:ea typeface="標楷體" pitchFamily="65" charset="-120"/>
                        <a:cs typeface="Times New Roman" pitchFamily="18" charset="0"/>
                      </a:endParaRPr>
                    </a:p>
                  </a:txBody>
                  <a:tcPr/>
                </a:tc>
              </a:tr>
              <a:tr h="292533">
                <a:tc>
                  <a:txBody>
                    <a:bodyPr/>
                    <a:lstStyle/>
                    <a:p>
                      <a:pPr algn="ctr"/>
                      <a:r>
                        <a:rPr lang="en-US" altLang="zh-TW" sz="1000" b="1" dirty="0" smtClean="0">
                          <a:latin typeface="Times New Roman" pitchFamily="18" charset="0"/>
                          <a:ea typeface="標楷體" pitchFamily="65" charset="-120"/>
                          <a:cs typeface="Times New Roman" pitchFamily="18" charset="0"/>
                        </a:rPr>
                        <a:t>S-2</a:t>
                      </a:r>
                      <a:endParaRPr lang="zh-TW" altLang="en-US" sz="1000" b="1" dirty="0">
                        <a:latin typeface="Times New Roman" pitchFamily="18" charset="0"/>
                        <a:ea typeface="標楷體" pitchFamily="65" charset="-120"/>
                        <a:cs typeface="Times New Roman" pitchFamily="18" charset="0"/>
                      </a:endParaRPr>
                    </a:p>
                  </a:txBody>
                  <a:tcPr/>
                </a:tc>
                <a:tc>
                  <a:txBody>
                    <a:bodyPr/>
                    <a:lstStyle/>
                    <a:p>
                      <a:pPr algn="ctr"/>
                      <a:r>
                        <a:rPr lang="en-US" altLang="zh-TW" sz="1000" b="1" dirty="0" smtClean="0">
                          <a:latin typeface="Times New Roman" pitchFamily="18" charset="0"/>
                          <a:ea typeface="標楷體" pitchFamily="65" charset="-120"/>
                          <a:cs typeface="Times New Roman" pitchFamily="18" charset="0"/>
                        </a:rPr>
                        <a:t>Control-2</a:t>
                      </a:r>
                      <a:endParaRPr lang="zh-TW" altLang="en-US" sz="1000" b="1" dirty="0">
                        <a:latin typeface="Times New Roman" pitchFamily="18" charset="0"/>
                        <a:ea typeface="標楷體" pitchFamily="65" charset="-120"/>
                        <a:cs typeface="Times New Roman" pitchFamily="18" charset="0"/>
                      </a:endParaRPr>
                    </a:p>
                  </a:txBody>
                  <a:tcPr/>
                </a:tc>
                <a:tc>
                  <a:txBody>
                    <a:bodyPr/>
                    <a:lstStyle/>
                    <a:p>
                      <a:pPr algn="ctr"/>
                      <a:r>
                        <a:rPr lang="en-US" altLang="zh-TW" sz="1000" b="1" dirty="0" smtClean="0">
                          <a:latin typeface="Times New Roman" pitchFamily="18" charset="0"/>
                          <a:ea typeface="標楷體" pitchFamily="65" charset="-120"/>
                          <a:cs typeface="Times New Roman" pitchFamily="18" charset="0"/>
                        </a:rPr>
                        <a:t>Cost-2</a:t>
                      </a:r>
                      <a:endParaRPr lang="zh-TW" altLang="en-US" sz="1000" b="1" dirty="0">
                        <a:latin typeface="Times New Roman" pitchFamily="18" charset="0"/>
                        <a:ea typeface="標楷體" pitchFamily="65" charset="-120"/>
                        <a:cs typeface="Times New Roman" pitchFamily="18" charset="0"/>
                      </a:endParaRPr>
                    </a:p>
                  </a:txBody>
                  <a:tcPr/>
                </a:tc>
                <a:tc>
                  <a:txBody>
                    <a:bodyPr/>
                    <a:lstStyle/>
                    <a:p>
                      <a:pPr algn="ctr"/>
                      <a:r>
                        <a:rPr lang="en-US" altLang="zh-TW" sz="1000" b="1" dirty="0" smtClean="0">
                          <a:latin typeface="Times New Roman" pitchFamily="18" charset="0"/>
                          <a:ea typeface="標楷體" pitchFamily="65" charset="-120"/>
                          <a:cs typeface="Times New Roman" pitchFamily="18" charset="0"/>
                        </a:rPr>
                        <a:t>Health-2</a:t>
                      </a:r>
                      <a:endParaRPr lang="zh-TW" altLang="en-US" sz="1000" b="1" dirty="0">
                        <a:latin typeface="Times New Roman" pitchFamily="18" charset="0"/>
                        <a:ea typeface="標楷體" pitchFamily="65" charset="-120"/>
                        <a:cs typeface="Times New Roman" pitchFamily="18" charset="0"/>
                      </a:endParaRPr>
                    </a:p>
                  </a:txBody>
                  <a:tcPr/>
                </a:tc>
              </a:tr>
              <a:tr h="275974">
                <a:tc>
                  <a:txBody>
                    <a:bodyPr/>
                    <a:lstStyle/>
                    <a:p>
                      <a:pPr algn="ctr"/>
                      <a:r>
                        <a:rPr lang="en-US" altLang="zh-TW" sz="1000" b="1" dirty="0" smtClean="0"/>
                        <a:t>.</a:t>
                      </a:r>
                    </a:p>
                    <a:p>
                      <a:pPr algn="ctr"/>
                      <a:r>
                        <a:rPr lang="en-US" altLang="zh-TW" sz="1000" b="1" dirty="0" smtClean="0"/>
                        <a:t>.</a:t>
                      </a:r>
                    </a:p>
                    <a:p>
                      <a:pPr algn="ctr"/>
                      <a:r>
                        <a:rPr lang="en-US" altLang="zh-TW" sz="1000" b="1" dirty="0" smtClean="0"/>
                        <a:t>.</a:t>
                      </a:r>
                      <a:endParaRPr lang="zh-TW" altLang="en-US" sz="1000" b="1" dirty="0"/>
                    </a:p>
                  </a:txBody>
                  <a:tcPr/>
                </a:tc>
                <a:tc>
                  <a:txBody>
                    <a:bodyPr/>
                    <a:lstStyle/>
                    <a:p>
                      <a:pPr algn="ctr"/>
                      <a:r>
                        <a:rPr lang="en-US" altLang="zh-TW" sz="1000" b="1" dirty="0" smtClean="0"/>
                        <a:t>.</a:t>
                      </a:r>
                    </a:p>
                    <a:p>
                      <a:pPr algn="ctr"/>
                      <a:r>
                        <a:rPr lang="en-US" altLang="zh-TW" sz="1000" b="1" dirty="0" smtClean="0"/>
                        <a:t>.</a:t>
                      </a:r>
                    </a:p>
                    <a:p>
                      <a:pPr algn="ctr"/>
                      <a:r>
                        <a:rPr lang="en-US" altLang="zh-TW" sz="1000" b="1" dirty="0" smtClean="0"/>
                        <a:t>.</a:t>
                      </a:r>
                      <a:endParaRPr lang="zh-TW" altLang="en-US" sz="1000" b="1" dirty="0"/>
                    </a:p>
                  </a:txBody>
                  <a:tcPr/>
                </a:tc>
                <a:tc>
                  <a:txBody>
                    <a:bodyPr/>
                    <a:lstStyle/>
                    <a:p>
                      <a:pPr algn="ctr"/>
                      <a:r>
                        <a:rPr lang="en-US" altLang="zh-TW" sz="1000" b="1" dirty="0" smtClean="0"/>
                        <a:t>.</a:t>
                      </a:r>
                    </a:p>
                    <a:p>
                      <a:pPr algn="ctr"/>
                      <a:r>
                        <a:rPr lang="en-US" altLang="zh-TW" sz="1000" b="1" dirty="0" smtClean="0"/>
                        <a:t>.</a:t>
                      </a:r>
                    </a:p>
                    <a:p>
                      <a:pPr algn="ctr"/>
                      <a:r>
                        <a:rPr lang="en-US" altLang="zh-TW" sz="1000" b="1" dirty="0" smtClean="0"/>
                        <a:t>.</a:t>
                      </a:r>
                      <a:endParaRPr lang="zh-TW" altLang="en-US" sz="1000" b="1" dirty="0"/>
                    </a:p>
                  </a:txBody>
                  <a:tcPr/>
                </a:tc>
                <a:tc>
                  <a:txBody>
                    <a:bodyPr/>
                    <a:lstStyle/>
                    <a:p>
                      <a:pPr algn="ctr"/>
                      <a:r>
                        <a:rPr lang="en-US" altLang="zh-TW" sz="1000" b="1" dirty="0" smtClean="0"/>
                        <a:t>.</a:t>
                      </a:r>
                    </a:p>
                    <a:p>
                      <a:pPr algn="ctr"/>
                      <a:r>
                        <a:rPr lang="en-US" altLang="zh-TW" sz="1000" b="1" dirty="0" smtClean="0"/>
                        <a:t>.</a:t>
                      </a:r>
                    </a:p>
                    <a:p>
                      <a:pPr algn="ctr"/>
                      <a:r>
                        <a:rPr lang="en-US" altLang="zh-TW" sz="1000" b="1" dirty="0" smtClean="0"/>
                        <a:t>.</a:t>
                      </a:r>
                      <a:endParaRPr lang="zh-TW" altLang="en-US" sz="1000" b="1" dirty="0"/>
                    </a:p>
                  </a:txBody>
                  <a:tcPr/>
                </a:tc>
              </a:tr>
            </a:tbl>
          </a:graphicData>
        </a:graphic>
      </p:graphicFrame>
      <p:sp>
        <p:nvSpPr>
          <p:cNvPr id="2" name="標題 1"/>
          <p:cNvSpPr>
            <a:spLocks noGrp="1"/>
          </p:cNvSpPr>
          <p:nvPr>
            <p:ph type="title"/>
          </p:nvPr>
        </p:nvSpPr>
        <p:spPr>
          <a:xfrm>
            <a:off x="-76200" y="0"/>
            <a:ext cx="9296400" cy="699553"/>
          </a:xfrm>
          <a:solidFill>
            <a:srgbClr val="FFFFCC"/>
          </a:solidFill>
          <a:ln>
            <a:solidFill>
              <a:schemeClr val="tx1"/>
            </a:solidFill>
          </a:ln>
        </p:spPr>
        <p:txBody>
          <a:bodyPr anchor="t">
            <a:noAutofit/>
          </a:bodyPr>
          <a:lstStyle/>
          <a:p>
            <a:r>
              <a:rPr lang="en-US" altLang="zh-TW" sz="3600" b="1" dirty="0" err="1" smtClean="0">
                <a:solidFill>
                  <a:srgbClr val="0000FF"/>
                </a:solidFill>
                <a:latin typeface="+mn-lt"/>
              </a:rPr>
              <a:t>ABaCAS</a:t>
            </a:r>
            <a:r>
              <a:rPr lang="en-US" altLang="zh-TW" sz="3600" b="1" dirty="0" smtClean="0">
                <a:solidFill>
                  <a:srgbClr val="0000FF"/>
                </a:solidFill>
                <a:latin typeface="+mn-lt"/>
              </a:rPr>
              <a:t> Applications in </a:t>
            </a:r>
            <a:r>
              <a:rPr lang="en-US" altLang="zh-TW" sz="3600" b="1" dirty="0" smtClean="0">
                <a:solidFill>
                  <a:srgbClr val="FF0000"/>
                </a:solidFill>
                <a:latin typeface="+mn-lt"/>
              </a:rPr>
              <a:t>Taiwan</a:t>
            </a:r>
            <a:r>
              <a:rPr lang="en-US" altLang="zh-TW" sz="3600" b="1" dirty="0" smtClean="0">
                <a:solidFill>
                  <a:srgbClr val="0000FF"/>
                </a:solidFill>
                <a:latin typeface="+mn-lt"/>
              </a:rPr>
              <a:t/>
            </a:r>
            <a:br>
              <a:rPr lang="en-US" altLang="zh-TW" sz="3600" b="1" dirty="0" smtClean="0">
                <a:solidFill>
                  <a:srgbClr val="0000FF"/>
                </a:solidFill>
                <a:latin typeface="+mn-lt"/>
              </a:rPr>
            </a:br>
            <a:endParaRPr lang="en-US" altLang="zh-TW" sz="2000" b="1" dirty="0" smtClean="0">
              <a:latin typeface="+mn-lt"/>
            </a:endParaRPr>
          </a:p>
        </p:txBody>
      </p:sp>
      <p:sp>
        <p:nvSpPr>
          <p:cNvPr id="38" name="投影片編號版面配置區 37"/>
          <p:cNvSpPr>
            <a:spLocks noGrp="1"/>
          </p:cNvSpPr>
          <p:nvPr>
            <p:ph type="sldNum" sz="quarter" idx="12"/>
          </p:nvPr>
        </p:nvSpPr>
        <p:spPr>
          <a:xfrm>
            <a:off x="8244408" y="6570109"/>
            <a:ext cx="533400" cy="244476"/>
          </a:xfrm>
        </p:spPr>
        <p:txBody>
          <a:bodyPr>
            <a:normAutofit fontScale="85000" lnSpcReduction="20000"/>
          </a:bodyPr>
          <a:lstStyle/>
          <a:p>
            <a:fld id="{C8F18370-B440-4B90-8EBF-DDCEBF2A1F51}" type="slidenum">
              <a:rPr lang="zh-TW" altLang="en-US" smtClean="0">
                <a:solidFill>
                  <a:prstClr val="black">
                    <a:lumMod val="65000"/>
                    <a:lumOff val="35000"/>
                  </a:prstClr>
                </a:solidFill>
              </a:rPr>
              <a:pPr/>
              <a:t>43</a:t>
            </a:fld>
            <a:endParaRPr lang="zh-TW" altLang="en-US">
              <a:solidFill>
                <a:prstClr val="black">
                  <a:lumMod val="65000"/>
                  <a:lumOff val="35000"/>
                </a:prstClr>
              </a:solidFill>
            </a:endParaRPr>
          </a:p>
        </p:txBody>
      </p:sp>
      <p:sp>
        <p:nvSpPr>
          <p:cNvPr id="317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fontAlgn="auto">
              <a:spcBef>
                <a:spcPts val="0"/>
              </a:spcBef>
              <a:spcAft>
                <a:spcPts val="0"/>
              </a:spcAft>
            </a:pPr>
            <a:endParaRPr lang="zh-TW" altLang="en-US">
              <a:solidFill>
                <a:prstClr val="black"/>
              </a:solidFill>
              <a:latin typeface="Tw Cen MT"/>
            </a:endParaRPr>
          </a:p>
        </p:txBody>
      </p:sp>
      <p:grpSp>
        <p:nvGrpSpPr>
          <p:cNvPr id="3" name="群組 70"/>
          <p:cNvGrpSpPr/>
          <p:nvPr/>
        </p:nvGrpSpPr>
        <p:grpSpPr>
          <a:xfrm>
            <a:off x="2996823" y="5012936"/>
            <a:ext cx="2160002" cy="1800200"/>
            <a:chOff x="971598" y="3338990"/>
            <a:chExt cx="1889737" cy="1350150"/>
          </a:xfrm>
        </p:grpSpPr>
        <p:pic>
          <p:nvPicPr>
            <p:cNvPr id="24" name="圖片 23" descr="2012-12-09_214050.png"/>
            <p:cNvPicPr>
              <a:picLocks noChangeAspect="1"/>
            </p:cNvPicPr>
            <p:nvPr/>
          </p:nvPicPr>
          <p:blipFill>
            <a:blip r:embed="rId2" cstate="print"/>
            <a:stretch>
              <a:fillRect/>
            </a:stretch>
          </p:blipFill>
          <p:spPr>
            <a:xfrm>
              <a:off x="971600" y="3338990"/>
              <a:ext cx="1889735" cy="1350150"/>
            </a:xfrm>
            <a:prstGeom prst="rect">
              <a:avLst/>
            </a:prstGeom>
          </p:spPr>
        </p:pic>
        <p:sp>
          <p:nvSpPr>
            <p:cNvPr id="26" name="文字方塊 25"/>
            <p:cNvSpPr txBox="1"/>
            <p:nvPr/>
          </p:nvSpPr>
          <p:spPr>
            <a:xfrm>
              <a:off x="971598" y="3383995"/>
              <a:ext cx="1711415" cy="34624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l" fontAlgn="auto">
                <a:spcBef>
                  <a:spcPts val="0"/>
                </a:spcBef>
                <a:spcAft>
                  <a:spcPts val="0"/>
                </a:spcAft>
              </a:pPr>
              <a:r>
                <a:rPr lang="en-US" altLang="zh-TW" sz="2400" b="1" dirty="0" smtClean="0">
                  <a:solidFill>
                    <a:srgbClr val="FF0000"/>
                  </a:solidFill>
                  <a:latin typeface="Times New Roman" pitchFamily="18" charset="0"/>
                  <a:cs typeface="Times New Roman" pitchFamily="18" charset="0"/>
                </a:rPr>
                <a:t>RSM/CMAQ</a:t>
              </a:r>
              <a:endParaRPr lang="zh-TW" altLang="en-US" sz="2400" b="1" dirty="0">
                <a:solidFill>
                  <a:srgbClr val="FF0000"/>
                </a:solidFill>
                <a:latin typeface="Times New Roman" pitchFamily="18" charset="0"/>
                <a:cs typeface="Times New Roman" pitchFamily="18" charset="0"/>
              </a:endParaRPr>
            </a:p>
          </p:txBody>
        </p:sp>
      </p:grpSp>
      <p:pic>
        <p:nvPicPr>
          <p:cNvPr id="27" name="圖片 26" descr="2012-12-09_215109.png"/>
          <p:cNvPicPr>
            <a:picLocks noChangeAspect="1"/>
          </p:cNvPicPr>
          <p:nvPr/>
        </p:nvPicPr>
        <p:blipFill>
          <a:blip r:embed="rId3" cstate="print"/>
          <a:stretch>
            <a:fillRect/>
          </a:stretch>
        </p:blipFill>
        <p:spPr>
          <a:xfrm>
            <a:off x="6732240" y="4967931"/>
            <a:ext cx="2160000" cy="1800200"/>
          </a:xfrm>
          <a:prstGeom prst="rect">
            <a:avLst/>
          </a:prstGeom>
        </p:spPr>
      </p:pic>
      <p:sp>
        <p:nvSpPr>
          <p:cNvPr id="28" name="文字方塊 27"/>
          <p:cNvSpPr txBox="1"/>
          <p:nvPr/>
        </p:nvSpPr>
        <p:spPr>
          <a:xfrm>
            <a:off x="6732242" y="5040337"/>
            <a:ext cx="203075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fontAlgn="auto">
              <a:spcBef>
                <a:spcPts val="0"/>
              </a:spcBef>
              <a:spcAft>
                <a:spcPts val="0"/>
              </a:spcAft>
            </a:pPr>
            <a:r>
              <a:rPr lang="en-US" altLang="zh-TW" sz="2400" b="1" dirty="0" err="1" smtClean="0">
                <a:solidFill>
                  <a:srgbClr val="FF0000"/>
                </a:solidFill>
                <a:latin typeface="Times New Roman" pitchFamily="18" charset="0"/>
                <a:cs typeface="Times New Roman" pitchFamily="18" charset="0"/>
              </a:rPr>
              <a:t>BenMAP</a:t>
            </a:r>
            <a:r>
              <a:rPr lang="en-US" altLang="zh-TW" sz="2400" b="1" dirty="0" smtClean="0">
                <a:solidFill>
                  <a:srgbClr val="FF0000"/>
                </a:solidFill>
                <a:latin typeface="Times New Roman" pitchFamily="18" charset="0"/>
                <a:cs typeface="Times New Roman" pitchFamily="18" charset="0"/>
              </a:rPr>
              <a:t>-CE</a:t>
            </a:r>
            <a:endParaRPr lang="zh-TW" altLang="en-US" sz="2400" b="1" dirty="0">
              <a:solidFill>
                <a:srgbClr val="FF0000"/>
              </a:solidFill>
              <a:latin typeface="Times New Roman" pitchFamily="18" charset="0"/>
              <a:cs typeface="Times New Roman" pitchFamily="18" charset="0"/>
            </a:endParaRPr>
          </a:p>
        </p:txBody>
      </p:sp>
      <p:grpSp>
        <p:nvGrpSpPr>
          <p:cNvPr id="4" name="群組 29"/>
          <p:cNvGrpSpPr/>
          <p:nvPr/>
        </p:nvGrpSpPr>
        <p:grpSpPr>
          <a:xfrm>
            <a:off x="-152400" y="1268760"/>
            <a:ext cx="2750347" cy="2846040"/>
            <a:chOff x="4105797" y="3023955"/>
            <a:chExt cx="2407150" cy="1530170"/>
          </a:xfrm>
        </p:grpSpPr>
        <p:sp>
          <p:nvSpPr>
            <p:cNvPr id="31" name="圓角矩形 30"/>
            <p:cNvSpPr/>
            <p:nvPr/>
          </p:nvSpPr>
          <p:spPr>
            <a:xfrm>
              <a:off x="4105797" y="4104075"/>
              <a:ext cx="2407150" cy="450050"/>
            </a:xfrm>
            <a:prstGeom prst="roundRect">
              <a:avLst/>
            </a:prstGeom>
            <a:solidFill>
              <a:srgbClr val="CCFFFF"/>
            </a:solidFill>
          </p:spPr>
          <p:style>
            <a:lnRef idx="3">
              <a:schemeClr val="lt1"/>
            </a:lnRef>
            <a:fillRef idx="1">
              <a:schemeClr val="accent1"/>
            </a:fillRef>
            <a:effectRef idx="1">
              <a:schemeClr val="accent1"/>
            </a:effectRef>
            <a:fontRef idx="minor">
              <a:schemeClr val="lt1"/>
            </a:fontRef>
          </p:style>
          <p:txBody>
            <a:bodyPr rtlCol="0" anchor="ctr"/>
            <a:lstStyle/>
            <a:p>
              <a:pPr fontAlgn="auto">
                <a:spcBef>
                  <a:spcPts val="0"/>
                </a:spcBef>
                <a:spcAft>
                  <a:spcPts val="0"/>
                </a:spcAft>
              </a:pPr>
              <a:r>
                <a:rPr lang="en-US" altLang="zh-TW" sz="2800" b="1" dirty="0" err="1" smtClean="0">
                  <a:solidFill>
                    <a:srgbClr val="FF0000"/>
                  </a:solidFill>
                  <a:latin typeface="標楷體" pitchFamily="65" charset="-120"/>
                  <a:ea typeface="標楷體" pitchFamily="65" charset="-120"/>
                  <a:cs typeface="Times New Roman" pitchFamily="18" charset="0"/>
                </a:rPr>
                <a:t>ABaCAS</a:t>
              </a:r>
              <a:r>
                <a:rPr lang="en-US" altLang="zh-TW" sz="2800" b="1" dirty="0" smtClean="0">
                  <a:solidFill>
                    <a:srgbClr val="FF0000"/>
                  </a:solidFill>
                  <a:latin typeface="標楷體" pitchFamily="65" charset="-120"/>
                  <a:ea typeface="標楷體" pitchFamily="65" charset="-120"/>
                  <a:cs typeface="Times New Roman" pitchFamily="18" charset="0"/>
                </a:rPr>
                <a:t>-Taiwan</a:t>
              </a:r>
            </a:p>
          </p:txBody>
        </p:sp>
        <p:pic>
          <p:nvPicPr>
            <p:cNvPr id="32" name="圖片 31"/>
            <p:cNvPicPr/>
            <p:nvPr/>
          </p:nvPicPr>
          <p:blipFill>
            <a:blip r:embed="rId4" cstate="print"/>
            <a:stretch>
              <a:fillRect/>
            </a:stretch>
          </p:blipFill>
          <p:spPr>
            <a:xfrm>
              <a:off x="4301970" y="3023955"/>
              <a:ext cx="1890468" cy="1125125"/>
            </a:xfrm>
            <a:prstGeom prst="rect">
              <a:avLst/>
            </a:prstGeom>
          </p:spPr>
        </p:pic>
      </p:grpSp>
      <p:sp>
        <p:nvSpPr>
          <p:cNvPr id="37" name="向下箭號 36"/>
          <p:cNvSpPr/>
          <p:nvPr/>
        </p:nvSpPr>
        <p:spPr>
          <a:xfrm>
            <a:off x="3806916" y="3810000"/>
            <a:ext cx="405044" cy="596799"/>
          </a:xfrm>
          <a:prstGeom prst="downArrow">
            <a:avLst>
              <a:gd name="adj1" fmla="val 50000"/>
              <a:gd name="adj2" fmla="val 73625"/>
            </a:avLst>
          </a:prstGeom>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TW" altLang="en-US">
              <a:solidFill>
                <a:prstClr val="white"/>
              </a:solidFill>
            </a:endParaRPr>
          </a:p>
        </p:txBody>
      </p:sp>
      <p:sp>
        <p:nvSpPr>
          <p:cNvPr id="39" name="文字方塊 38"/>
          <p:cNvSpPr txBox="1"/>
          <p:nvPr/>
        </p:nvSpPr>
        <p:spPr>
          <a:xfrm>
            <a:off x="5355595" y="4894761"/>
            <a:ext cx="1106615" cy="523220"/>
          </a:xfrm>
          <a:prstGeom prst="rect">
            <a:avLst/>
          </a:prstGeom>
          <a:noFill/>
        </p:spPr>
        <p:txBody>
          <a:bodyPr wrap="square" rtlCol="0">
            <a:spAutoFit/>
          </a:bodyPr>
          <a:lstStyle/>
          <a:p>
            <a:pPr fontAlgn="auto">
              <a:spcBef>
                <a:spcPts val="0"/>
              </a:spcBef>
              <a:spcAft>
                <a:spcPts val="0"/>
              </a:spcAft>
            </a:pPr>
            <a:r>
              <a:rPr lang="en-US" altLang="zh-CN" sz="1400" b="1" dirty="0" smtClean="0">
                <a:solidFill>
                  <a:prstClr val="black"/>
                </a:solidFill>
                <a:latin typeface="標楷體" pitchFamily="65" charset="-120"/>
                <a:ea typeface="標楷體" pitchFamily="65" charset="-120"/>
              </a:rPr>
              <a:t>AQ </a:t>
            </a:r>
          </a:p>
          <a:p>
            <a:pPr fontAlgn="auto">
              <a:spcBef>
                <a:spcPts val="0"/>
              </a:spcBef>
              <a:spcAft>
                <a:spcPts val="0"/>
              </a:spcAft>
            </a:pPr>
            <a:r>
              <a:rPr lang="en-US" altLang="zh-TW" sz="1400" b="1" dirty="0" smtClean="0">
                <a:solidFill>
                  <a:prstClr val="black"/>
                </a:solidFill>
                <a:latin typeface="標楷體" pitchFamily="65" charset="-120"/>
                <a:ea typeface="標楷體" pitchFamily="65" charset="-120"/>
              </a:rPr>
              <a:t>assessment</a:t>
            </a:r>
            <a:endParaRPr lang="zh-TW" altLang="en-US" sz="1400" b="1" dirty="0">
              <a:solidFill>
                <a:prstClr val="black"/>
              </a:solidFill>
              <a:latin typeface="標楷體" pitchFamily="65" charset="-120"/>
              <a:ea typeface="標楷體" pitchFamily="65" charset="-120"/>
            </a:endParaRPr>
          </a:p>
        </p:txBody>
      </p:sp>
      <p:sp>
        <p:nvSpPr>
          <p:cNvPr id="65" name="向右箭號 64"/>
          <p:cNvSpPr/>
          <p:nvPr/>
        </p:nvSpPr>
        <p:spPr>
          <a:xfrm>
            <a:off x="2276746" y="2267631"/>
            <a:ext cx="540060" cy="360040"/>
          </a:xfrm>
          <a:prstGeom prst="rightArrow">
            <a:avLst>
              <a:gd name="adj1" fmla="val 50000"/>
              <a:gd name="adj2" fmla="val 82485"/>
            </a:avLst>
          </a:prstGeom>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TW" altLang="en-US">
              <a:solidFill>
                <a:prstClr val="white"/>
              </a:solidFill>
            </a:endParaRPr>
          </a:p>
        </p:txBody>
      </p:sp>
      <p:sp>
        <p:nvSpPr>
          <p:cNvPr id="68" name="向右箭號 67"/>
          <p:cNvSpPr/>
          <p:nvPr/>
        </p:nvSpPr>
        <p:spPr>
          <a:xfrm>
            <a:off x="5337084" y="2402647"/>
            <a:ext cx="1125125" cy="360039"/>
          </a:xfrm>
          <a:prstGeom prst="rightArrow">
            <a:avLst>
              <a:gd name="adj1" fmla="val 50000"/>
              <a:gd name="adj2" fmla="val 91344"/>
            </a:avLst>
          </a:prstGeom>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TW" altLang="en-US">
              <a:solidFill>
                <a:prstClr val="white"/>
              </a:solidFill>
            </a:endParaRPr>
          </a:p>
        </p:txBody>
      </p:sp>
      <p:sp>
        <p:nvSpPr>
          <p:cNvPr id="73" name="向右箭號 72"/>
          <p:cNvSpPr/>
          <p:nvPr/>
        </p:nvSpPr>
        <p:spPr>
          <a:xfrm>
            <a:off x="5295109" y="5417981"/>
            <a:ext cx="1347121" cy="360040"/>
          </a:xfrm>
          <a:prstGeom prst="rightArrow">
            <a:avLst>
              <a:gd name="adj1" fmla="val 64859"/>
              <a:gd name="adj2" fmla="val 76578"/>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TW" altLang="en-US">
              <a:solidFill>
                <a:prstClr val="white"/>
              </a:solidFill>
            </a:endParaRPr>
          </a:p>
        </p:txBody>
      </p:sp>
      <p:sp>
        <p:nvSpPr>
          <p:cNvPr id="74" name="向下箭號 73"/>
          <p:cNvSpPr/>
          <p:nvPr/>
        </p:nvSpPr>
        <p:spPr>
          <a:xfrm rot="10800000">
            <a:off x="7677343" y="3437760"/>
            <a:ext cx="360042" cy="990109"/>
          </a:xfrm>
          <a:prstGeom prst="downArrow">
            <a:avLst>
              <a:gd name="adj1" fmla="val 50000"/>
              <a:gd name="adj2" fmla="val 73625"/>
            </a:avLst>
          </a:prstGeom>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TW" altLang="en-US">
              <a:solidFill>
                <a:prstClr val="white"/>
              </a:solidFill>
            </a:endParaRPr>
          </a:p>
        </p:txBody>
      </p:sp>
      <p:graphicFrame>
        <p:nvGraphicFramePr>
          <p:cNvPr id="33" name="表格 32"/>
          <p:cNvGraphicFramePr>
            <a:graphicFrameLocks noGrp="1"/>
          </p:cNvGraphicFramePr>
          <p:nvPr/>
        </p:nvGraphicFramePr>
        <p:xfrm>
          <a:off x="5157064" y="1676400"/>
          <a:ext cx="1350151" cy="751882"/>
        </p:xfrm>
        <a:graphic>
          <a:graphicData uri="http://schemas.openxmlformats.org/drawingml/2006/table">
            <a:tbl>
              <a:tblPr firstRow="1" bandRow="1">
                <a:tableStyleId>{5C22544A-7EE6-4342-B048-85BDC9FD1C3A}</a:tableStyleId>
              </a:tblPr>
              <a:tblGrid>
                <a:gridCol w="1350151"/>
              </a:tblGrid>
              <a:tr h="751882">
                <a:tc>
                  <a:txBody>
                    <a:bodyPr/>
                    <a:lstStyle/>
                    <a:p>
                      <a:pPr algn="ctr"/>
                      <a:r>
                        <a:rPr lang="en-US" altLang="zh-CN" sz="1400" b="1" dirty="0" smtClean="0">
                          <a:solidFill>
                            <a:sysClr val="windowText" lastClr="000000"/>
                          </a:solidFill>
                          <a:latin typeface="標楷體" pitchFamily="65" charset="-120"/>
                          <a:ea typeface="標楷體" pitchFamily="65" charset="-120"/>
                        </a:rPr>
                        <a:t>Emissions</a:t>
                      </a:r>
                      <a:r>
                        <a:rPr lang="en-US" altLang="zh-CN" sz="1400" b="1" baseline="0" dirty="0" smtClean="0">
                          <a:solidFill>
                            <a:sysClr val="windowText" lastClr="000000"/>
                          </a:solidFill>
                          <a:latin typeface="標楷體" pitchFamily="65" charset="-120"/>
                          <a:ea typeface="標楷體" pitchFamily="65" charset="-120"/>
                        </a:rPr>
                        <a:t> c</a:t>
                      </a:r>
                      <a:r>
                        <a:rPr lang="en-US" altLang="zh-CN" sz="1400" b="1" dirty="0" smtClean="0">
                          <a:solidFill>
                            <a:sysClr val="windowText" lastClr="000000"/>
                          </a:solidFill>
                          <a:latin typeface="標楷體" pitchFamily="65" charset="-120"/>
                          <a:ea typeface="標楷體" pitchFamily="65" charset="-120"/>
                        </a:rPr>
                        <a:t>ontrol cost &amp; strategies</a:t>
                      </a:r>
                      <a:endParaRPr lang="zh-TW" altLang="en-US" sz="1400" b="1" dirty="0" smtClean="0">
                        <a:solidFill>
                          <a:sysClr val="windowText" lastClr="000000"/>
                        </a:solidFill>
                        <a:latin typeface="標楷體" pitchFamily="65" charset="-120"/>
                        <a:ea typeface="標楷體" pitchFamily="65" charset="-12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sp>
        <p:nvSpPr>
          <p:cNvPr id="34" name="文字方塊 33"/>
          <p:cNvSpPr txBox="1"/>
          <p:nvPr/>
        </p:nvSpPr>
        <p:spPr>
          <a:xfrm>
            <a:off x="2522240" y="3644202"/>
            <a:ext cx="1440160" cy="738664"/>
          </a:xfrm>
          <a:prstGeom prst="rect">
            <a:avLst/>
          </a:prstGeom>
          <a:noFill/>
        </p:spPr>
        <p:txBody>
          <a:bodyPr wrap="square" rtlCol="0">
            <a:spAutoFit/>
          </a:bodyPr>
          <a:lstStyle/>
          <a:p>
            <a:pPr fontAlgn="auto">
              <a:spcBef>
                <a:spcPts val="0"/>
              </a:spcBef>
              <a:spcAft>
                <a:spcPts val="0"/>
              </a:spcAft>
            </a:pPr>
            <a:r>
              <a:rPr lang="en-US" altLang="zh-CN" sz="1400" b="1" dirty="0" smtClean="0">
                <a:solidFill>
                  <a:prstClr val="black"/>
                </a:solidFill>
                <a:latin typeface="標楷體" pitchFamily="65" charset="-120"/>
                <a:ea typeface="標楷體" pitchFamily="65" charset="-120"/>
              </a:rPr>
              <a:t>Emissions </a:t>
            </a:r>
            <a:r>
              <a:rPr lang="en-US" altLang="zh-CN" sz="1400" b="1" dirty="0">
                <a:solidFill>
                  <a:sysClr val="windowText" lastClr="000000"/>
                </a:solidFill>
                <a:latin typeface="標楷體" pitchFamily="65" charset="-120"/>
                <a:ea typeface="標楷體" pitchFamily="65" charset="-120"/>
              </a:rPr>
              <a:t>scenarios </a:t>
            </a:r>
            <a:r>
              <a:rPr lang="en-US" altLang="zh-CN" sz="1400" b="1" dirty="0" smtClean="0">
                <a:solidFill>
                  <a:prstClr val="black"/>
                </a:solidFill>
                <a:latin typeface="標楷體" pitchFamily="65" charset="-120"/>
                <a:ea typeface="標楷體" pitchFamily="65" charset="-120"/>
              </a:rPr>
              <a:t>&amp; strategies</a:t>
            </a:r>
            <a:endParaRPr lang="zh-TW" altLang="en-US" sz="1400" b="1" dirty="0">
              <a:solidFill>
                <a:prstClr val="black"/>
              </a:solidFill>
              <a:latin typeface="標楷體" pitchFamily="65" charset="-120"/>
              <a:ea typeface="標楷體" pitchFamily="65" charset="-120"/>
            </a:endParaRPr>
          </a:p>
        </p:txBody>
      </p:sp>
      <p:sp>
        <p:nvSpPr>
          <p:cNvPr id="36" name="文字方塊 35"/>
          <p:cNvSpPr txBox="1"/>
          <p:nvPr/>
        </p:nvSpPr>
        <p:spPr>
          <a:xfrm>
            <a:off x="2997065" y="4505980"/>
            <a:ext cx="2160000" cy="523220"/>
          </a:xfrm>
          <a:prstGeom prst="rect">
            <a:avLst/>
          </a:prstGeom>
          <a:solidFill>
            <a:srgbClr val="CCFFFF"/>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auto">
              <a:spcBef>
                <a:spcPts val="0"/>
              </a:spcBef>
              <a:spcAft>
                <a:spcPts val="0"/>
              </a:spcAft>
            </a:pPr>
            <a:r>
              <a:rPr lang="en-US" altLang="zh-CN" sz="1400" b="1" dirty="0" smtClean="0">
                <a:solidFill>
                  <a:srgbClr val="0000FF"/>
                </a:solidFill>
                <a:latin typeface="標楷體" pitchFamily="65" charset="-120"/>
                <a:ea typeface="標楷體" pitchFamily="65" charset="-120"/>
              </a:rPr>
              <a:t>Real-time AQ response to emission changes</a:t>
            </a:r>
            <a:endParaRPr lang="zh-TW" altLang="en-US" sz="1400" dirty="0">
              <a:solidFill>
                <a:srgbClr val="0000FF"/>
              </a:solidFill>
            </a:endParaRPr>
          </a:p>
        </p:txBody>
      </p:sp>
      <p:sp>
        <p:nvSpPr>
          <p:cNvPr id="40" name="文字方塊 39"/>
          <p:cNvSpPr txBox="1"/>
          <p:nvPr/>
        </p:nvSpPr>
        <p:spPr>
          <a:xfrm>
            <a:off x="6629400" y="4495800"/>
            <a:ext cx="2335560" cy="523220"/>
          </a:xfrm>
          <a:prstGeom prst="rect">
            <a:avLst/>
          </a:prstGeom>
          <a:solidFill>
            <a:srgbClr val="CCFFFF"/>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auto">
              <a:spcBef>
                <a:spcPts val="0"/>
              </a:spcBef>
              <a:spcAft>
                <a:spcPts val="0"/>
              </a:spcAft>
            </a:pPr>
            <a:r>
              <a:rPr lang="en-US" altLang="zh-CN" sz="1400" b="1" dirty="0" smtClean="0">
                <a:solidFill>
                  <a:srgbClr val="0000FF"/>
                </a:solidFill>
                <a:latin typeface="標楷體" pitchFamily="65" charset="-120"/>
                <a:ea typeface="標楷體" pitchFamily="65" charset="-120"/>
              </a:rPr>
              <a:t>Health &amp; economic benefit using local data</a:t>
            </a:r>
            <a:endParaRPr lang="zh-TW" altLang="en-US" sz="1400" dirty="0">
              <a:solidFill>
                <a:srgbClr val="0000FF"/>
              </a:solidFill>
            </a:endParaRPr>
          </a:p>
        </p:txBody>
      </p:sp>
      <p:sp>
        <p:nvSpPr>
          <p:cNvPr id="41" name="文字方塊 40"/>
          <p:cNvSpPr txBox="1"/>
          <p:nvPr/>
        </p:nvSpPr>
        <p:spPr>
          <a:xfrm>
            <a:off x="7977445" y="3604736"/>
            <a:ext cx="1395155" cy="738664"/>
          </a:xfrm>
          <a:prstGeom prst="rect">
            <a:avLst/>
          </a:prstGeom>
          <a:noFill/>
        </p:spPr>
        <p:txBody>
          <a:bodyPr wrap="square" rtlCol="0">
            <a:spAutoFit/>
          </a:bodyPr>
          <a:lstStyle/>
          <a:p>
            <a:pPr algn="l" fontAlgn="auto">
              <a:spcBef>
                <a:spcPts val="0"/>
              </a:spcBef>
              <a:spcAft>
                <a:spcPts val="0"/>
              </a:spcAft>
            </a:pPr>
            <a:r>
              <a:rPr lang="en-US" altLang="zh-CN" sz="1400" b="1" dirty="0" smtClean="0">
                <a:solidFill>
                  <a:prstClr val="black"/>
                </a:solidFill>
                <a:latin typeface="標楷體" pitchFamily="65" charset="-120"/>
                <a:ea typeface="標楷體" pitchFamily="65" charset="-120"/>
              </a:rPr>
              <a:t>Health &amp; Economic benefit</a:t>
            </a:r>
            <a:endParaRPr lang="zh-TW" altLang="en-US" sz="1400" b="1" dirty="0">
              <a:solidFill>
                <a:prstClr val="black"/>
              </a:solidFill>
              <a:latin typeface="標楷體" pitchFamily="65" charset="-120"/>
              <a:ea typeface="標楷體" pitchFamily="65" charset="-120"/>
            </a:endParaRPr>
          </a:p>
        </p:txBody>
      </p:sp>
      <p:sp>
        <p:nvSpPr>
          <p:cNvPr id="30" name="TextBox 29"/>
          <p:cNvSpPr txBox="1"/>
          <p:nvPr/>
        </p:nvSpPr>
        <p:spPr>
          <a:xfrm>
            <a:off x="152400" y="5782270"/>
            <a:ext cx="2514599" cy="923330"/>
          </a:xfrm>
          <a:prstGeom prst="rect">
            <a:avLst/>
          </a:prstGeom>
          <a:solidFill>
            <a:srgbClr val="FFFF00"/>
          </a:solidFill>
        </p:spPr>
        <p:txBody>
          <a:bodyPr wrap="square" rtlCol="0">
            <a:spAutoFit/>
          </a:bodyPr>
          <a:lstStyle/>
          <a:p>
            <a:pPr algn="l"/>
            <a:r>
              <a:rPr lang="en-US" b="1" i="1" dirty="0" smtClean="0">
                <a:solidFill>
                  <a:srgbClr val="0000FF"/>
                </a:solidFill>
              </a:rPr>
              <a:t>PI: </a:t>
            </a:r>
          </a:p>
          <a:p>
            <a:pPr algn="l"/>
            <a:r>
              <a:rPr lang="en-US" b="1" i="1" dirty="0" smtClean="0">
                <a:solidFill>
                  <a:srgbClr val="0000FF"/>
                </a:solidFill>
              </a:rPr>
              <a:t>Prof. H.C. Lai,</a:t>
            </a:r>
          </a:p>
          <a:p>
            <a:pPr algn="l"/>
            <a:r>
              <a:rPr lang="en-US" b="1" i="1" dirty="0" smtClean="0">
                <a:solidFill>
                  <a:srgbClr val="0000FF"/>
                </a:solidFill>
              </a:rPr>
              <a:t>Chang Jung C. Univ.</a:t>
            </a:r>
          </a:p>
        </p:txBody>
      </p:sp>
      <p:pic>
        <p:nvPicPr>
          <p:cNvPr id="3457026" name="Picture 2"/>
          <p:cNvPicPr>
            <a:picLocks noChangeAspect="1" noChangeArrowheads="1"/>
          </p:cNvPicPr>
          <p:nvPr/>
        </p:nvPicPr>
        <p:blipFill>
          <a:blip r:embed="rId5" cstate="print"/>
          <a:srcRect l="-2345" r="40901" b="3630"/>
          <a:stretch>
            <a:fillRect/>
          </a:stretch>
        </p:blipFill>
        <p:spPr bwMode="auto">
          <a:xfrm>
            <a:off x="7760208" y="5486400"/>
            <a:ext cx="1078992" cy="1219200"/>
          </a:xfrm>
          <a:prstGeom prst="rect">
            <a:avLst/>
          </a:prstGeom>
          <a:noFill/>
          <a:ln w="9525">
            <a:noFill/>
            <a:miter lim="800000"/>
            <a:headEnd/>
            <a:tailEnd/>
          </a:ln>
        </p:spPr>
      </p:pic>
      <p:pic>
        <p:nvPicPr>
          <p:cNvPr id="3457027" name="Picture 3"/>
          <p:cNvPicPr>
            <a:picLocks noChangeAspect="1" noChangeArrowheads="1"/>
          </p:cNvPicPr>
          <p:nvPr/>
        </p:nvPicPr>
        <p:blipFill>
          <a:blip r:embed="rId6" cstate="print"/>
          <a:srcRect/>
          <a:stretch>
            <a:fillRect/>
          </a:stretch>
        </p:blipFill>
        <p:spPr bwMode="auto">
          <a:xfrm>
            <a:off x="6781800" y="2473778"/>
            <a:ext cx="2057400" cy="955221"/>
          </a:xfrm>
          <a:prstGeom prst="rect">
            <a:avLst/>
          </a:prstGeom>
          <a:noFill/>
          <a:ln w="9525">
            <a:noFill/>
            <a:miter lim="800000"/>
            <a:headEnd/>
            <a:tailEnd/>
          </a:ln>
        </p:spPr>
      </p:pic>
      <p:grpSp>
        <p:nvGrpSpPr>
          <p:cNvPr id="5" name="Group 44"/>
          <p:cNvGrpSpPr/>
          <p:nvPr/>
        </p:nvGrpSpPr>
        <p:grpSpPr>
          <a:xfrm>
            <a:off x="2819400" y="1368623"/>
            <a:ext cx="2295255" cy="2275625"/>
            <a:chOff x="2819400" y="1368623"/>
            <a:chExt cx="2295255" cy="2275625"/>
          </a:xfrm>
        </p:grpSpPr>
        <p:sp>
          <p:nvSpPr>
            <p:cNvPr id="35" name="文字方塊 34"/>
            <p:cNvSpPr txBox="1"/>
            <p:nvPr/>
          </p:nvSpPr>
          <p:spPr>
            <a:xfrm>
              <a:off x="2819400" y="1368623"/>
              <a:ext cx="2295255" cy="307777"/>
            </a:xfrm>
            <a:prstGeom prst="rect">
              <a:avLst/>
            </a:prstGeom>
            <a:solidFill>
              <a:srgbClr val="CCFFFF"/>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auto">
                <a:spcBef>
                  <a:spcPts val="0"/>
                </a:spcBef>
                <a:spcAft>
                  <a:spcPts val="0"/>
                </a:spcAft>
              </a:pPr>
              <a:r>
                <a:rPr lang="en-US" altLang="zh-CN" sz="1400" b="1" dirty="0" smtClean="0">
                  <a:solidFill>
                    <a:srgbClr val="0000FF"/>
                  </a:solidFill>
                  <a:latin typeface="標楷體" pitchFamily="65" charset="-120"/>
                  <a:ea typeface="標楷體" pitchFamily="65" charset="-120"/>
                </a:rPr>
                <a:t>Control Cost &amp; Analysis</a:t>
              </a:r>
              <a:endParaRPr lang="zh-TW" altLang="en-US" sz="1400" dirty="0">
                <a:solidFill>
                  <a:srgbClr val="0000FF"/>
                </a:solidFill>
              </a:endParaRPr>
            </a:p>
          </p:txBody>
        </p:sp>
        <p:pic>
          <p:nvPicPr>
            <p:cNvPr id="42" name="Picture 7"/>
            <p:cNvPicPr>
              <a:picLocks noChangeAspect="1" noChangeArrowheads="1"/>
            </p:cNvPicPr>
            <p:nvPr/>
          </p:nvPicPr>
          <p:blipFill>
            <a:blip r:embed="rId7" cstate="print"/>
            <a:srcRect/>
            <a:stretch>
              <a:fillRect/>
            </a:stretch>
          </p:blipFill>
          <p:spPr bwMode="auto">
            <a:xfrm>
              <a:off x="2819400" y="1817040"/>
              <a:ext cx="2183914" cy="1827208"/>
            </a:xfrm>
            <a:prstGeom prst="rect">
              <a:avLst/>
            </a:prstGeom>
            <a:noFill/>
            <a:ln w="9525">
              <a:noFill/>
              <a:miter lim="800000"/>
              <a:headEnd/>
              <a:tailEnd/>
            </a:ln>
          </p:spPr>
        </p:pic>
        <p:pic>
          <p:nvPicPr>
            <p:cNvPr id="43" name="Picture 6"/>
            <p:cNvPicPr>
              <a:picLocks noChangeAspect="1" noChangeArrowheads="1"/>
            </p:cNvPicPr>
            <p:nvPr/>
          </p:nvPicPr>
          <p:blipFill>
            <a:blip r:embed="rId8" cstate="print"/>
            <a:srcRect/>
            <a:stretch>
              <a:fillRect/>
            </a:stretch>
          </p:blipFill>
          <p:spPr bwMode="auto">
            <a:xfrm>
              <a:off x="3950208" y="2374392"/>
              <a:ext cx="1066800" cy="1231446"/>
            </a:xfrm>
            <a:prstGeom prst="rect">
              <a:avLst/>
            </a:prstGeom>
            <a:noFill/>
            <a:ln w="9525">
              <a:noFill/>
              <a:miter lim="800000"/>
              <a:headEnd/>
              <a:tailEnd/>
            </a:ln>
          </p:spPr>
        </p:pic>
      </p:grpSp>
      <p:sp>
        <p:nvSpPr>
          <p:cNvPr id="47" name="文字方塊 25"/>
          <p:cNvSpPr txBox="1"/>
          <p:nvPr/>
        </p:nvSpPr>
        <p:spPr>
          <a:xfrm>
            <a:off x="2819400" y="1752600"/>
            <a:ext cx="1447799"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l" fontAlgn="auto">
              <a:spcBef>
                <a:spcPts val="0"/>
              </a:spcBef>
              <a:spcAft>
                <a:spcPts val="0"/>
              </a:spcAft>
            </a:pPr>
            <a:r>
              <a:rPr lang="en-US" altLang="zh-TW" sz="2800" b="1" dirty="0" smtClean="0">
                <a:solidFill>
                  <a:srgbClr val="FF0000"/>
                </a:solidFill>
                <a:latin typeface="Times New Roman" pitchFamily="18" charset="0"/>
                <a:cs typeface="Times New Roman" pitchFamily="18" charset="0"/>
              </a:rPr>
              <a:t>TECAS</a:t>
            </a:r>
            <a:endParaRPr lang="zh-TW" alt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778576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linds(horizontal)">
                                      <p:cBhvr>
                                        <p:cTn id="11" dur="500"/>
                                        <p:tgtEl>
                                          <p:spTgt spid="30"/>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linds(horizontal)">
                                      <p:cBhvr>
                                        <p:cTn id="15" dur="500"/>
                                        <p:tgtEl>
                                          <p:spTgt spid="65"/>
                                        </p:tgtEl>
                                      </p:cBhvr>
                                    </p:animEffec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linds(horizontal)">
                                      <p:cBhvr>
                                        <p:cTn id="21" dur="500"/>
                                        <p:tgtEl>
                                          <p:spTgt spid="4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linds(horizontal)">
                                      <p:cBhvr>
                                        <p:cTn id="24" dur="500"/>
                                        <p:tgtEl>
                                          <p:spTgt spid="34"/>
                                        </p:tgtEl>
                                      </p:cBhvr>
                                    </p:animEffect>
                                  </p:childTnLst>
                                </p:cTn>
                              </p:par>
                            </p:childTnLst>
                          </p:cTn>
                        </p:par>
                        <p:par>
                          <p:cTn id="25" fill="hold">
                            <p:stCondLst>
                              <p:cond delay="1500"/>
                            </p:stCondLst>
                            <p:childTnLst>
                              <p:par>
                                <p:cTn id="26" presetID="3" presetClass="entr" presetSubtype="10"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linds(horizontal)">
                                      <p:cBhvr>
                                        <p:cTn id="28" dur="500"/>
                                        <p:tgtEl>
                                          <p:spTgt spid="37"/>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linds(horizontal)">
                                      <p:cBhvr>
                                        <p:cTn id="31" dur="500"/>
                                        <p:tgtEl>
                                          <p:spTgt spid="36"/>
                                        </p:tgtEl>
                                      </p:cBhvr>
                                    </p:animEffect>
                                  </p:childTnLst>
                                </p:cTn>
                              </p:par>
                              <p:par>
                                <p:cTn id="32" presetID="3" presetClass="entr" presetSubtype="1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linds(horizontal)">
                                      <p:cBhvr>
                                        <p:cTn id="34" dur="500"/>
                                        <p:tgtEl>
                                          <p:spTgt spid="3"/>
                                        </p:tgtEl>
                                      </p:cBhvr>
                                    </p:animEffect>
                                  </p:childTnLst>
                                </p:cTn>
                              </p:par>
                            </p:childTnLst>
                          </p:cTn>
                        </p:par>
                        <p:par>
                          <p:cTn id="35" fill="hold">
                            <p:stCondLst>
                              <p:cond delay="2000"/>
                            </p:stCondLst>
                            <p:childTnLst>
                              <p:par>
                                <p:cTn id="36" presetID="3" presetClass="entr" presetSubtype="10" fill="hold" grpId="0" nodeType="after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blinds(horizontal)">
                                      <p:cBhvr>
                                        <p:cTn id="38" dur="500"/>
                                        <p:tgtEl>
                                          <p:spTgt spid="73"/>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linds(horizontal)">
                                      <p:cBhvr>
                                        <p:cTn id="41" dur="500"/>
                                        <p:tgtEl>
                                          <p:spTgt spid="39"/>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linds(horizontal)">
                                      <p:cBhvr>
                                        <p:cTn id="44" dur="500"/>
                                        <p:tgtEl>
                                          <p:spTgt spid="28"/>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blinds(horizontal)">
                                      <p:cBhvr>
                                        <p:cTn id="47" dur="500"/>
                                        <p:tgtEl>
                                          <p:spTgt spid="40"/>
                                        </p:tgtEl>
                                      </p:cBhvr>
                                    </p:animEffect>
                                  </p:childTnLst>
                                </p:cTn>
                              </p:par>
                              <p:par>
                                <p:cTn id="48" presetID="3" presetClass="entr" presetSubtype="1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linds(horizontal)">
                                      <p:cBhvr>
                                        <p:cTn id="50" dur="500"/>
                                        <p:tgtEl>
                                          <p:spTgt spid="27"/>
                                        </p:tgtEl>
                                      </p:cBhvr>
                                    </p:animEffect>
                                  </p:childTnLst>
                                </p:cTn>
                              </p:par>
                              <p:par>
                                <p:cTn id="51" presetID="3" presetClass="entr" presetSubtype="10" fill="hold" nodeType="withEffect">
                                  <p:stCondLst>
                                    <p:cond delay="0"/>
                                  </p:stCondLst>
                                  <p:childTnLst>
                                    <p:set>
                                      <p:cBhvr>
                                        <p:cTn id="52" dur="1" fill="hold">
                                          <p:stCondLst>
                                            <p:cond delay="0"/>
                                          </p:stCondLst>
                                        </p:cTn>
                                        <p:tgtEl>
                                          <p:spTgt spid="3457026"/>
                                        </p:tgtEl>
                                        <p:attrNameLst>
                                          <p:attrName>style.visibility</p:attrName>
                                        </p:attrNameLst>
                                      </p:cBhvr>
                                      <p:to>
                                        <p:strVal val="visible"/>
                                      </p:to>
                                    </p:set>
                                    <p:animEffect transition="in" filter="blinds(horizontal)">
                                      <p:cBhvr>
                                        <p:cTn id="53" dur="500"/>
                                        <p:tgtEl>
                                          <p:spTgt spid="3457026"/>
                                        </p:tgtEl>
                                      </p:cBhvr>
                                    </p:animEffect>
                                  </p:childTnLst>
                                </p:cTn>
                              </p:par>
                            </p:childTnLst>
                          </p:cTn>
                        </p:par>
                        <p:par>
                          <p:cTn id="54" fill="hold">
                            <p:stCondLst>
                              <p:cond delay="2500"/>
                            </p:stCondLst>
                            <p:childTnLst>
                              <p:par>
                                <p:cTn id="55" presetID="3" presetClass="entr" presetSubtype="10" fill="hold" grpId="0" nodeType="afterEffect">
                                  <p:stCondLst>
                                    <p:cond delay="0"/>
                                  </p:stCondLst>
                                  <p:childTnLst>
                                    <p:set>
                                      <p:cBhvr>
                                        <p:cTn id="56" dur="1" fill="hold">
                                          <p:stCondLst>
                                            <p:cond delay="0"/>
                                          </p:stCondLst>
                                        </p:cTn>
                                        <p:tgtEl>
                                          <p:spTgt spid="74"/>
                                        </p:tgtEl>
                                        <p:attrNameLst>
                                          <p:attrName>style.visibility</p:attrName>
                                        </p:attrNameLst>
                                      </p:cBhvr>
                                      <p:to>
                                        <p:strVal val="visible"/>
                                      </p:to>
                                    </p:set>
                                    <p:animEffect transition="in" filter="blinds(horizontal)">
                                      <p:cBhvr>
                                        <p:cTn id="57" dur="500"/>
                                        <p:tgtEl>
                                          <p:spTgt spid="74"/>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blinds(horizontal)">
                                      <p:cBhvr>
                                        <p:cTn id="60" dur="500"/>
                                        <p:tgtEl>
                                          <p:spTgt spid="41"/>
                                        </p:tgtEl>
                                      </p:cBhvr>
                                    </p:animEffect>
                                  </p:childTnLst>
                                </p:cTn>
                              </p:par>
                            </p:childTnLst>
                          </p:cTn>
                        </p:par>
                        <p:par>
                          <p:cTn id="61" fill="hold">
                            <p:stCondLst>
                              <p:cond delay="3000"/>
                            </p:stCondLst>
                            <p:childTnLst>
                              <p:par>
                                <p:cTn id="62" presetID="3" presetClass="entr" presetSubtype="10" fill="hold" grpId="0" nodeType="after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blinds(horizontal)">
                                      <p:cBhvr>
                                        <p:cTn id="64" dur="500"/>
                                        <p:tgtEl>
                                          <p:spTgt spid="68"/>
                                        </p:tgtEl>
                                      </p:cBhvr>
                                    </p:animEffect>
                                  </p:childTnLst>
                                </p:cTn>
                              </p:par>
                              <p:par>
                                <p:cTn id="65" presetID="3" presetClass="entr" presetSubtype="10"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linds(horizontal)">
                                      <p:cBhvr>
                                        <p:cTn id="67" dur="500"/>
                                        <p:tgtEl>
                                          <p:spTgt spid="33"/>
                                        </p:tgtEl>
                                      </p:cBhvr>
                                    </p:animEffect>
                                  </p:childTnLst>
                                </p:cTn>
                              </p:par>
                              <p:par>
                                <p:cTn id="68" presetID="3" presetClass="entr" presetSubtype="1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blinds(horizontal)">
                                      <p:cBhvr>
                                        <p:cTn id="70" dur="500"/>
                                        <p:tgtEl>
                                          <p:spTgt spid="44"/>
                                        </p:tgtEl>
                                      </p:cBhvr>
                                    </p:animEffect>
                                  </p:childTnLst>
                                </p:cTn>
                              </p:par>
                              <p:par>
                                <p:cTn id="71" presetID="3" presetClass="entr" presetSubtype="10" fill="hold" nodeType="withEffect">
                                  <p:stCondLst>
                                    <p:cond delay="0"/>
                                  </p:stCondLst>
                                  <p:childTnLst>
                                    <p:set>
                                      <p:cBhvr>
                                        <p:cTn id="72" dur="1" fill="hold">
                                          <p:stCondLst>
                                            <p:cond delay="0"/>
                                          </p:stCondLst>
                                        </p:cTn>
                                        <p:tgtEl>
                                          <p:spTgt spid="3457027"/>
                                        </p:tgtEl>
                                        <p:attrNameLst>
                                          <p:attrName>style.visibility</p:attrName>
                                        </p:attrNameLst>
                                      </p:cBhvr>
                                      <p:to>
                                        <p:strVal val="visible"/>
                                      </p:to>
                                    </p:set>
                                    <p:animEffect transition="in" filter="blinds(horizontal)">
                                      <p:cBhvr>
                                        <p:cTn id="73" dur="500"/>
                                        <p:tgtEl>
                                          <p:spTgt spid="3457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animBg="1"/>
      <p:bldP spid="39" grpId="0"/>
      <p:bldP spid="65" grpId="0" animBg="1"/>
      <p:bldP spid="68" grpId="0" animBg="1"/>
      <p:bldP spid="73" grpId="0" animBg="1"/>
      <p:bldP spid="74" grpId="0" animBg="1"/>
      <p:bldP spid="34" grpId="0"/>
      <p:bldP spid="36" grpId="0" animBg="1"/>
      <p:bldP spid="40" grpId="0" animBg="1"/>
      <p:bldP spid="41" grpId="0"/>
      <p:bldP spid="30" grpId="0" animBg="1"/>
      <p:bldP spid="4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228600" y="838200"/>
            <a:ext cx="1878011"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CCFFFF"/>
          </a:solidFill>
          <a:ln>
            <a:solidFill>
              <a:schemeClr val="tx1"/>
            </a:solidFill>
          </a:ln>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3200" b="1" dirty="0" err="1" smtClean="0">
                <a:solidFill>
                  <a:srgbClr val="7030A0"/>
                </a:solidFill>
              </a:rPr>
              <a:t>CoST</a:t>
            </a:r>
            <a:endParaRPr lang="en-US" sz="3200" b="1" dirty="0">
              <a:solidFill>
                <a:srgbClr val="7030A0"/>
              </a:solidFill>
            </a:endParaRPr>
          </a:p>
        </p:txBody>
      </p:sp>
      <p:sp>
        <p:nvSpPr>
          <p:cNvPr id="9" name="Freeform 8"/>
          <p:cNvSpPr/>
          <p:nvPr/>
        </p:nvSpPr>
        <p:spPr>
          <a:xfrm>
            <a:off x="3200400" y="1513820"/>
            <a:ext cx="2209815"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FFFFCC"/>
          </a:solidFill>
          <a:ln>
            <a:solidFill>
              <a:schemeClr val="tx1"/>
            </a:solidFill>
          </a:ln>
        </p:spPr>
        <p:style>
          <a:lnRef idx="0">
            <a:schemeClr val="lt1">
              <a:hueOff val="0"/>
              <a:satOff val="0"/>
              <a:lumOff val="0"/>
              <a:alphaOff val="0"/>
            </a:schemeClr>
          </a:lnRef>
          <a:fillRef idx="1">
            <a:schemeClr val="accent2">
              <a:shade val="50000"/>
              <a:hueOff val="0"/>
              <a:satOff val="-16266"/>
              <a:lumOff val="26389"/>
              <a:alphaOff val="0"/>
            </a:schemeClr>
          </a:fillRef>
          <a:effectRef idx="2">
            <a:schemeClr val="accent2">
              <a:shade val="50000"/>
              <a:hueOff val="0"/>
              <a:satOff val="-16266"/>
              <a:lumOff val="26389"/>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2800" b="1" dirty="0">
                <a:solidFill>
                  <a:srgbClr val="0000FF"/>
                </a:solidFill>
              </a:rPr>
              <a:t>RSM/CMAQ</a:t>
            </a:r>
          </a:p>
        </p:txBody>
      </p:sp>
      <p:sp>
        <p:nvSpPr>
          <p:cNvPr id="12" name="Freeform 11"/>
          <p:cNvSpPr/>
          <p:nvPr/>
        </p:nvSpPr>
        <p:spPr>
          <a:xfrm>
            <a:off x="6629400" y="838200"/>
            <a:ext cx="2362200"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ln>
            <a:solidFill>
              <a:schemeClr val="tx1"/>
            </a:solidFill>
          </a:ln>
        </p:spPr>
        <p:style>
          <a:lnRef idx="0">
            <a:schemeClr val="lt1">
              <a:hueOff val="0"/>
              <a:satOff val="0"/>
              <a:lumOff val="0"/>
              <a:alphaOff val="0"/>
            </a:schemeClr>
          </a:lnRef>
          <a:fillRef idx="1">
            <a:schemeClr val="accent2">
              <a:shade val="50000"/>
              <a:hueOff val="0"/>
              <a:satOff val="-32532"/>
              <a:lumOff val="52778"/>
              <a:alphaOff val="0"/>
            </a:schemeClr>
          </a:fillRef>
          <a:effectRef idx="2">
            <a:schemeClr val="accent2">
              <a:shade val="50000"/>
              <a:hueOff val="0"/>
              <a:satOff val="-32532"/>
              <a:lumOff val="52778"/>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3200" b="1" dirty="0" err="1" smtClean="0">
                <a:solidFill>
                  <a:srgbClr val="FF0000"/>
                </a:solidFill>
              </a:rPr>
              <a:t>BenMAP</a:t>
            </a:r>
            <a:endParaRPr lang="en-US" sz="3200" b="1" dirty="0">
              <a:solidFill>
                <a:srgbClr val="FF0000"/>
              </a:solidFill>
            </a:endParaRPr>
          </a:p>
        </p:txBody>
      </p:sp>
      <p:sp>
        <p:nvSpPr>
          <p:cNvPr id="14" name="Freeform 13"/>
          <p:cNvSpPr/>
          <p:nvPr/>
        </p:nvSpPr>
        <p:spPr>
          <a:xfrm>
            <a:off x="3352800" y="751820"/>
            <a:ext cx="1981200"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FFC000"/>
          </a:solidFill>
          <a:ln>
            <a:solidFill>
              <a:schemeClr val="tx1"/>
            </a:solidFill>
          </a:ln>
        </p:spPr>
        <p:style>
          <a:lnRef idx="0">
            <a:schemeClr val="lt1">
              <a:hueOff val="0"/>
              <a:satOff val="0"/>
              <a:lumOff val="0"/>
              <a:alphaOff val="0"/>
            </a:schemeClr>
          </a:lnRef>
          <a:fillRef idx="1">
            <a:schemeClr val="accent2">
              <a:shade val="50000"/>
              <a:hueOff val="0"/>
              <a:satOff val="-16266"/>
              <a:lumOff val="26389"/>
              <a:alphaOff val="0"/>
            </a:schemeClr>
          </a:fillRef>
          <a:effectRef idx="2">
            <a:schemeClr val="accent2">
              <a:shade val="50000"/>
              <a:hueOff val="0"/>
              <a:satOff val="-16266"/>
              <a:lumOff val="26389"/>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3200" b="1" dirty="0" smtClean="0">
                <a:solidFill>
                  <a:srgbClr val="0000FF"/>
                </a:solidFill>
              </a:rPr>
              <a:t>SMAT </a:t>
            </a:r>
            <a:endParaRPr lang="en-US" sz="3200" b="1" dirty="0">
              <a:solidFill>
                <a:srgbClr val="0000FF"/>
              </a:solidFill>
            </a:endParaRPr>
          </a:p>
        </p:txBody>
      </p:sp>
      <p:sp>
        <p:nvSpPr>
          <p:cNvPr id="23" name="Left Arrow 22"/>
          <p:cNvSpPr/>
          <p:nvPr/>
        </p:nvSpPr>
        <p:spPr>
          <a:xfrm rot="16200000" flipV="1">
            <a:off x="838198" y="2819400"/>
            <a:ext cx="685801" cy="228599"/>
          </a:xfrm>
          <a:prstGeom prst="leftArrow">
            <a:avLst>
              <a:gd name="adj1" fmla="val 60000"/>
              <a:gd name="adj2" fmla="val 50000"/>
            </a:avLst>
          </a:prstGeom>
          <a:solidFill>
            <a:srgbClr val="00B05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28" name="Left Arrow 27"/>
          <p:cNvSpPr/>
          <p:nvPr/>
        </p:nvSpPr>
        <p:spPr>
          <a:xfrm rot="10800000">
            <a:off x="2362200" y="1186047"/>
            <a:ext cx="872931" cy="261752"/>
          </a:xfrm>
          <a:prstGeom prst="leftArrow">
            <a:avLst>
              <a:gd name="adj1" fmla="val 60000"/>
              <a:gd name="adj2" fmla="val 50000"/>
            </a:avLst>
          </a:prstGeom>
          <a:solidFill>
            <a:srgbClr val="FFFF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0"/>
              <a:lumOff val="0"/>
              <a:alphaOff val="0"/>
            </a:schemeClr>
          </a:lnRef>
          <a:fillRef idx="1">
            <a:schemeClr val="accent2">
              <a:shade val="90000"/>
              <a:hueOff val="0"/>
              <a:satOff val="0"/>
              <a:lumOff val="0"/>
              <a:alphaOff val="0"/>
            </a:schemeClr>
          </a:fillRef>
          <a:effectRef idx="0">
            <a:schemeClr val="accent2">
              <a:shade val="90000"/>
              <a:hueOff val="0"/>
              <a:satOff val="0"/>
              <a:lumOff val="0"/>
              <a:alphaOff val="0"/>
            </a:schemeClr>
          </a:effectRef>
          <a:fontRef idx="minor"/>
        </p:style>
      </p:sp>
      <p:sp>
        <p:nvSpPr>
          <p:cNvPr id="29" name="Left Arrow 28"/>
          <p:cNvSpPr/>
          <p:nvPr/>
        </p:nvSpPr>
        <p:spPr>
          <a:xfrm rot="10800000">
            <a:off x="5554609" y="1143001"/>
            <a:ext cx="922391" cy="233762"/>
          </a:xfrm>
          <a:prstGeom prst="leftArrow">
            <a:avLst>
              <a:gd name="adj1" fmla="val 60000"/>
              <a:gd name="adj2" fmla="val 50000"/>
            </a:avLst>
          </a:prstGeom>
          <a:solidFill>
            <a:srgbClr val="FFFF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30" name="Rectangle 29"/>
          <p:cNvSpPr/>
          <p:nvPr/>
        </p:nvSpPr>
        <p:spPr>
          <a:xfrm>
            <a:off x="156262" y="1600200"/>
            <a:ext cx="2355132" cy="830997"/>
          </a:xfrm>
          <a:prstGeom prst="rect">
            <a:avLst/>
          </a:prstGeom>
        </p:spPr>
        <p:txBody>
          <a:bodyPr wrap="none">
            <a:spAutoFit/>
          </a:bodyPr>
          <a:lstStyle/>
          <a:p>
            <a:r>
              <a:rPr lang="en-US" sz="2400" b="1" dirty="0" smtClean="0">
                <a:solidFill>
                  <a:srgbClr val="5D2884"/>
                </a:solidFill>
                <a:latin typeface="Arial"/>
              </a:rPr>
              <a:t>Emissions</a:t>
            </a:r>
          </a:p>
          <a:p>
            <a:r>
              <a:rPr lang="en-US" sz="2400" b="1" dirty="0" smtClean="0">
                <a:solidFill>
                  <a:srgbClr val="5D2884"/>
                </a:solidFill>
                <a:latin typeface="Arial"/>
              </a:rPr>
              <a:t>Control &amp; Cost</a:t>
            </a:r>
            <a:endParaRPr lang="en-US" sz="2400" b="1" dirty="0">
              <a:solidFill>
                <a:srgbClr val="5D2884"/>
              </a:solidFill>
              <a:latin typeface="Arial"/>
            </a:endParaRPr>
          </a:p>
        </p:txBody>
      </p:sp>
      <p:sp>
        <p:nvSpPr>
          <p:cNvPr id="31" name="Rectangle 30"/>
          <p:cNvSpPr/>
          <p:nvPr/>
        </p:nvSpPr>
        <p:spPr>
          <a:xfrm>
            <a:off x="3048000" y="2177534"/>
            <a:ext cx="2514600" cy="523220"/>
          </a:xfrm>
          <a:prstGeom prst="rect">
            <a:avLst/>
          </a:prstGeom>
        </p:spPr>
        <p:txBody>
          <a:bodyPr wrap="square">
            <a:spAutoFit/>
          </a:bodyPr>
          <a:lstStyle/>
          <a:p>
            <a:r>
              <a:rPr lang="en-US" sz="2800" b="1" dirty="0">
                <a:solidFill>
                  <a:srgbClr val="0000FF"/>
                </a:solidFill>
                <a:latin typeface="Arial"/>
              </a:rPr>
              <a:t>AQ Benefit</a:t>
            </a:r>
            <a:endParaRPr lang="en-US" sz="2800" dirty="0">
              <a:solidFill>
                <a:srgbClr val="0000FF"/>
              </a:solidFill>
              <a:latin typeface="Arial"/>
            </a:endParaRPr>
          </a:p>
        </p:txBody>
      </p:sp>
      <p:sp>
        <p:nvSpPr>
          <p:cNvPr id="32" name="Rectangle 31"/>
          <p:cNvSpPr/>
          <p:nvPr/>
        </p:nvSpPr>
        <p:spPr>
          <a:xfrm>
            <a:off x="3321657" y="228600"/>
            <a:ext cx="2063385" cy="523220"/>
          </a:xfrm>
          <a:prstGeom prst="rect">
            <a:avLst/>
          </a:prstGeom>
        </p:spPr>
        <p:txBody>
          <a:bodyPr wrap="none">
            <a:spAutoFit/>
          </a:bodyPr>
          <a:lstStyle/>
          <a:p>
            <a:r>
              <a:rPr lang="en-US" sz="2800" b="1" dirty="0">
                <a:solidFill>
                  <a:srgbClr val="0000FF"/>
                </a:solidFill>
                <a:latin typeface="Arial"/>
              </a:rPr>
              <a:t>Attainment</a:t>
            </a:r>
          </a:p>
        </p:txBody>
      </p:sp>
      <p:sp>
        <p:nvSpPr>
          <p:cNvPr id="34" name="Rectangle 33"/>
          <p:cNvSpPr/>
          <p:nvPr/>
        </p:nvSpPr>
        <p:spPr>
          <a:xfrm>
            <a:off x="6477000" y="1560493"/>
            <a:ext cx="2743200" cy="830997"/>
          </a:xfrm>
          <a:prstGeom prst="rect">
            <a:avLst/>
          </a:prstGeom>
        </p:spPr>
        <p:txBody>
          <a:bodyPr wrap="square">
            <a:spAutoFit/>
          </a:bodyPr>
          <a:lstStyle/>
          <a:p>
            <a:r>
              <a:rPr lang="en-US" sz="2400" b="1" dirty="0" smtClean="0">
                <a:solidFill>
                  <a:srgbClr val="FF0000"/>
                </a:solidFill>
                <a:latin typeface="Arial"/>
              </a:rPr>
              <a:t>Health/Economic </a:t>
            </a:r>
            <a:r>
              <a:rPr lang="en-US" sz="2400" b="1" dirty="0">
                <a:solidFill>
                  <a:srgbClr val="FF0000"/>
                </a:solidFill>
                <a:latin typeface="Arial"/>
              </a:rPr>
              <a:t>Benefit</a:t>
            </a:r>
            <a:endParaRPr lang="en-US" sz="2400" dirty="0">
              <a:solidFill>
                <a:srgbClr val="FF0000"/>
              </a:solidFill>
              <a:latin typeface="Arial"/>
            </a:endParaRPr>
          </a:p>
        </p:txBody>
      </p:sp>
      <p:sp>
        <p:nvSpPr>
          <p:cNvPr id="35" name="Rectangle 34"/>
          <p:cNvSpPr/>
          <p:nvPr/>
        </p:nvSpPr>
        <p:spPr>
          <a:xfrm>
            <a:off x="-77262" y="6477000"/>
            <a:ext cx="2210862" cy="369332"/>
          </a:xfrm>
          <a:prstGeom prst="rect">
            <a:avLst/>
          </a:prstGeom>
        </p:spPr>
        <p:txBody>
          <a:bodyPr wrap="none">
            <a:spAutoFit/>
          </a:bodyPr>
          <a:lstStyle/>
          <a:p>
            <a:r>
              <a:rPr lang="en-US" b="1" i="1" u="sng" dirty="0">
                <a:solidFill>
                  <a:srgbClr val="002060"/>
                </a:solidFill>
                <a:latin typeface="Arial"/>
                <a:ea typeface="宋体" pitchFamily="2" charset="-122"/>
              </a:rPr>
              <a:t>“abacas-dss.com”</a:t>
            </a:r>
            <a:endParaRPr lang="en-US" i="1" u="sng" dirty="0">
              <a:solidFill>
                <a:srgbClr val="002060"/>
              </a:solidFill>
              <a:latin typeface="Arial"/>
            </a:endParaRPr>
          </a:p>
        </p:txBody>
      </p:sp>
      <p:sp>
        <p:nvSpPr>
          <p:cNvPr id="37" name="Left Arrow 36"/>
          <p:cNvSpPr/>
          <p:nvPr/>
        </p:nvSpPr>
        <p:spPr>
          <a:xfrm rot="16200000" flipV="1">
            <a:off x="3997772" y="2930972"/>
            <a:ext cx="615057" cy="228597"/>
          </a:xfrm>
          <a:prstGeom prst="leftArrow">
            <a:avLst>
              <a:gd name="adj1" fmla="val 60000"/>
              <a:gd name="adj2" fmla="val 50000"/>
            </a:avLst>
          </a:prstGeom>
          <a:solidFill>
            <a:srgbClr val="00B05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38" name="Left Arrow 37"/>
          <p:cNvSpPr/>
          <p:nvPr/>
        </p:nvSpPr>
        <p:spPr>
          <a:xfrm rot="16200000" flipV="1">
            <a:off x="7467602" y="2748657"/>
            <a:ext cx="685801" cy="228599"/>
          </a:xfrm>
          <a:prstGeom prst="leftArrow">
            <a:avLst>
              <a:gd name="adj1" fmla="val 60000"/>
              <a:gd name="adj2" fmla="val 50000"/>
            </a:avLst>
          </a:prstGeom>
          <a:solidFill>
            <a:srgbClr val="00B05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39" name="Rectangle 38"/>
          <p:cNvSpPr/>
          <p:nvPr/>
        </p:nvSpPr>
        <p:spPr>
          <a:xfrm>
            <a:off x="492892" y="3200400"/>
            <a:ext cx="2021708" cy="707886"/>
          </a:xfrm>
          <a:prstGeom prst="rect">
            <a:avLst/>
          </a:prstGeom>
        </p:spPr>
        <p:txBody>
          <a:bodyPr wrap="none">
            <a:spAutoFit/>
          </a:bodyPr>
          <a:lstStyle/>
          <a:p>
            <a:r>
              <a:rPr lang="en-US" sz="4000" b="1" dirty="0">
                <a:solidFill>
                  <a:srgbClr val="7030A0"/>
                </a:solidFill>
                <a:latin typeface="Arial"/>
              </a:rPr>
              <a:t>$$</a:t>
            </a:r>
            <a:r>
              <a:rPr lang="en-US" sz="4000" b="1" dirty="0">
                <a:solidFill>
                  <a:srgbClr val="000000"/>
                </a:solidFill>
                <a:latin typeface="Arial"/>
              </a:rPr>
              <a:t>  </a:t>
            </a:r>
            <a:r>
              <a:rPr lang="en-US" sz="2800" b="1" dirty="0">
                <a:solidFill>
                  <a:srgbClr val="000000"/>
                </a:solidFill>
                <a:latin typeface="Arial"/>
              </a:rPr>
              <a:t>(cost)</a:t>
            </a:r>
            <a:endParaRPr lang="en-US" sz="4000" b="1" dirty="0">
              <a:solidFill>
                <a:srgbClr val="000000"/>
              </a:solidFill>
              <a:latin typeface="Arial"/>
            </a:endParaRPr>
          </a:p>
        </p:txBody>
      </p:sp>
      <p:sp>
        <p:nvSpPr>
          <p:cNvPr id="40" name="Rectangle 39"/>
          <p:cNvSpPr/>
          <p:nvPr/>
        </p:nvSpPr>
        <p:spPr>
          <a:xfrm>
            <a:off x="247726" y="3886200"/>
            <a:ext cx="2433680" cy="646331"/>
          </a:xfrm>
          <a:prstGeom prst="rect">
            <a:avLst/>
          </a:prstGeom>
        </p:spPr>
        <p:txBody>
          <a:bodyPr wrap="none">
            <a:spAutoFit/>
          </a:bodyPr>
          <a:lstStyle/>
          <a:p>
            <a:r>
              <a:rPr lang="en-US" sz="3200" b="1" dirty="0">
                <a:solidFill>
                  <a:srgbClr val="7030A0"/>
                </a:solidFill>
                <a:latin typeface="Arial"/>
              </a:rPr>
              <a:t>Tons</a:t>
            </a:r>
            <a:r>
              <a:rPr lang="en-US" sz="3200" b="1" dirty="0">
                <a:solidFill>
                  <a:srgbClr val="FF0000"/>
                </a:solidFill>
                <a:latin typeface="Arial"/>
              </a:rPr>
              <a:t> </a:t>
            </a:r>
            <a:r>
              <a:rPr lang="en-US" sz="2800" b="1" dirty="0">
                <a:solidFill>
                  <a:srgbClr val="000000"/>
                </a:solidFill>
                <a:latin typeface="Arial"/>
              </a:rPr>
              <a:t>(</a:t>
            </a:r>
            <a:r>
              <a:rPr lang="en-US" sz="2800" b="1" dirty="0" err="1">
                <a:solidFill>
                  <a:srgbClr val="000000"/>
                </a:solidFill>
                <a:latin typeface="Arial"/>
              </a:rPr>
              <a:t>emis</a:t>
            </a:r>
            <a:r>
              <a:rPr lang="en-US" sz="2800" b="1" dirty="0">
                <a:solidFill>
                  <a:srgbClr val="000000"/>
                </a:solidFill>
                <a:latin typeface="Arial"/>
              </a:rPr>
              <a:t>)</a:t>
            </a:r>
            <a:r>
              <a:rPr lang="en-US" sz="3600" b="1" dirty="0">
                <a:solidFill>
                  <a:srgbClr val="FF0000"/>
                </a:solidFill>
                <a:latin typeface="Arial"/>
              </a:rPr>
              <a:t> </a:t>
            </a:r>
          </a:p>
        </p:txBody>
      </p:sp>
      <p:cxnSp>
        <p:nvCxnSpPr>
          <p:cNvPr id="42" name="Straight Connector 41"/>
          <p:cNvCxnSpPr/>
          <p:nvPr/>
        </p:nvCxnSpPr>
        <p:spPr>
          <a:xfrm>
            <a:off x="76200" y="3908286"/>
            <a:ext cx="2438400" cy="0"/>
          </a:xfrm>
          <a:prstGeom prst="line">
            <a:avLst/>
          </a:prstGeom>
          <a:ln w="57150">
            <a:solidFill>
              <a:srgbClr val="002060"/>
            </a:solidFill>
          </a:ln>
        </p:spPr>
        <p:style>
          <a:lnRef idx="1">
            <a:schemeClr val="accent4"/>
          </a:lnRef>
          <a:fillRef idx="0">
            <a:schemeClr val="accent4"/>
          </a:fillRef>
          <a:effectRef idx="0">
            <a:schemeClr val="accent4"/>
          </a:effectRef>
          <a:fontRef idx="minor">
            <a:schemeClr val="tx1"/>
          </a:fontRef>
        </p:style>
      </p:cxnSp>
      <p:sp>
        <p:nvSpPr>
          <p:cNvPr id="49" name="Rectangle 48"/>
          <p:cNvSpPr/>
          <p:nvPr/>
        </p:nvSpPr>
        <p:spPr>
          <a:xfrm>
            <a:off x="3380707" y="3276600"/>
            <a:ext cx="2334293" cy="584775"/>
          </a:xfrm>
          <a:prstGeom prst="rect">
            <a:avLst/>
          </a:prstGeom>
        </p:spPr>
        <p:txBody>
          <a:bodyPr wrap="none">
            <a:spAutoFit/>
          </a:bodyPr>
          <a:lstStyle/>
          <a:p>
            <a:r>
              <a:rPr lang="en-US" sz="3200" b="1" dirty="0">
                <a:solidFill>
                  <a:srgbClr val="0000FF"/>
                </a:solidFill>
                <a:latin typeface="Arial"/>
              </a:rPr>
              <a:t>AQ </a:t>
            </a:r>
            <a:r>
              <a:rPr lang="en-US" sz="2800" b="1" dirty="0">
                <a:solidFill>
                  <a:srgbClr val="000000"/>
                </a:solidFill>
                <a:latin typeface="Arial"/>
              </a:rPr>
              <a:t>(benefit)</a:t>
            </a:r>
            <a:endParaRPr lang="en-US" sz="3200" b="1" dirty="0">
              <a:solidFill>
                <a:srgbClr val="000000"/>
              </a:solidFill>
              <a:latin typeface="Arial"/>
            </a:endParaRPr>
          </a:p>
        </p:txBody>
      </p:sp>
      <p:sp>
        <p:nvSpPr>
          <p:cNvPr id="50" name="Rectangle 49"/>
          <p:cNvSpPr/>
          <p:nvPr/>
        </p:nvSpPr>
        <p:spPr>
          <a:xfrm>
            <a:off x="3289681" y="3886200"/>
            <a:ext cx="2433680" cy="646331"/>
          </a:xfrm>
          <a:prstGeom prst="rect">
            <a:avLst/>
          </a:prstGeom>
        </p:spPr>
        <p:txBody>
          <a:bodyPr wrap="none">
            <a:spAutoFit/>
          </a:bodyPr>
          <a:lstStyle/>
          <a:p>
            <a:r>
              <a:rPr lang="en-US" sz="3200" b="1" dirty="0">
                <a:solidFill>
                  <a:srgbClr val="7030A0"/>
                </a:solidFill>
                <a:latin typeface="Arial"/>
              </a:rPr>
              <a:t>Tons</a:t>
            </a:r>
            <a:r>
              <a:rPr lang="en-US" sz="3200" b="1" dirty="0">
                <a:solidFill>
                  <a:srgbClr val="FF0000"/>
                </a:solidFill>
                <a:latin typeface="Arial"/>
              </a:rPr>
              <a:t> </a:t>
            </a:r>
            <a:r>
              <a:rPr lang="en-US" sz="2800" b="1" dirty="0">
                <a:solidFill>
                  <a:srgbClr val="000000"/>
                </a:solidFill>
                <a:latin typeface="Arial"/>
              </a:rPr>
              <a:t>(</a:t>
            </a:r>
            <a:r>
              <a:rPr lang="en-US" sz="2800" b="1" dirty="0" err="1">
                <a:solidFill>
                  <a:srgbClr val="000000"/>
                </a:solidFill>
                <a:latin typeface="Arial"/>
              </a:rPr>
              <a:t>emis</a:t>
            </a:r>
            <a:r>
              <a:rPr lang="en-US" sz="2800" b="1" dirty="0">
                <a:solidFill>
                  <a:srgbClr val="000000"/>
                </a:solidFill>
                <a:latin typeface="Arial"/>
              </a:rPr>
              <a:t>)</a:t>
            </a:r>
            <a:r>
              <a:rPr lang="en-US" sz="3600" b="1" dirty="0">
                <a:solidFill>
                  <a:srgbClr val="FF0000"/>
                </a:solidFill>
                <a:latin typeface="Arial"/>
              </a:rPr>
              <a:t> </a:t>
            </a:r>
          </a:p>
        </p:txBody>
      </p:sp>
      <p:cxnSp>
        <p:nvCxnSpPr>
          <p:cNvPr id="51" name="Straight Connector 50"/>
          <p:cNvCxnSpPr/>
          <p:nvPr/>
        </p:nvCxnSpPr>
        <p:spPr>
          <a:xfrm>
            <a:off x="3200400" y="3908286"/>
            <a:ext cx="2438400" cy="0"/>
          </a:xfrm>
          <a:prstGeom prst="line">
            <a:avLst/>
          </a:prstGeom>
          <a:ln w="57150">
            <a:solidFill>
              <a:srgbClr val="002060"/>
            </a:solidFill>
          </a:ln>
        </p:spPr>
        <p:style>
          <a:lnRef idx="1">
            <a:schemeClr val="accent4"/>
          </a:lnRef>
          <a:fillRef idx="0">
            <a:schemeClr val="accent4"/>
          </a:fillRef>
          <a:effectRef idx="0">
            <a:schemeClr val="accent4"/>
          </a:effectRef>
          <a:fontRef idx="minor">
            <a:schemeClr val="tx1"/>
          </a:fontRef>
        </p:style>
      </p:cxnSp>
      <p:sp>
        <p:nvSpPr>
          <p:cNvPr id="52" name="Rectangle 51"/>
          <p:cNvSpPr/>
          <p:nvPr/>
        </p:nvSpPr>
        <p:spPr>
          <a:xfrm>
            <a:off x="6416572" y="3200400"/>
            <a:ext cx="2303837" cy="707886"/>
          </a:xfrm>
          <a:prstGeom prst="rect">
            <a:avLst/>
          </a:prstGeom>
        </p:spPr>
        <p:txBody>
          <a:bodyPr wrap="none">
            <a:spAutoFit/>
          </a:bodyPr>
          <a:lstStyle/>
          <a:p>
            <a:r>
              <a:rPr lang="en-US" sz="4000" b="1" dirty="0">
                <a:solidFill>
                  <a:srgbClr val="FF0000"/>
                </a:solidFill>
                <a:latin typeface="Arial"/>
              </a:rPr>
              <a:t>$$</a:t>
            </a:r>
            <a:r>
              <a:rPr lang="en-US" sz="3600" b="1" dirty="0">
                <a:solidFill>
                  <a:srgbClr val="FF0000"/>
                </a:solidFill>
                <a:latin typeface="Arial"/>
              </a:rPr>
              <a:t> </a:t>
            </a:r>
            <a:r>
              <a:rPr lang="en-US" sz="2800" b="1" dirty="0">
                <a:solidFill>
                  <a:srgbClr val="000000"/>
                </a:solidFill>
                <a:latin typeface="Arial"/>
              </a:rPr>
              <a:t>(benefit)</a:t>
            </a:r>
            <a:endParaRPr lang="en-US" sz="3200" b="1" dirty="0">
              <a:solidFill>
                <a:srgbClr val="000000"/>
              </a:solidFill>
              <a:latin typeface="Arial"/>
            </a:endParaRPr>
          </a:p>
        </p:txBody>
      </p:sp>
      <p:cxnSp>
        <p:nvCxnSpPr>
          <p:cNvPr id="54" name="Straight Connector 53"/>
          <p:cNvCxnSpPr/>
          <p:nvPr/>
        </p:nvCxnSpPr>
        <p:spPr>
          <a:xfrm>
            <a:off x="6248400" y="3918466"/>
            <a:ext cx="2438400" cy="0"/>
          </a:xfrm>
          <a:prstGeom prst="line">
            <a:avLst/>
          </a:prstGeom>
          <a:ln w="57150">
            <a:solidFill>
              <a:srgbClr val="002060"/>
            </a:solidFill>
          </a:ln>
        </p:spPr>
        <p:style>
          <a:lnRef idx="1">
            <a:schemeClr val="accent4"/>
          </a:lnRef>
          <a:fillRef idx="0">
            <a:schemeClr val="accent4"/>
          </a:fillRef>
          <a:effectRef idx="0">
            <a:schemeClr val="accent4"/>
          </a:effectRef>
          <a:fontRef idx="minor">
            <a:schemeClr val="tx1"/>
          </a:fontRef>
        </p:style>
      </p:cxnSp>
      <p:sp>
        <p:nvSpPr>
          <p:cNvPr id="55" name="Rectangle 54"/>
          <p:cNvSpPr/>
          <p:nvPr/>
        </p:nvSpPr>
        <p:spPr>
          <a:xfrm>
            <a:off x="6384770" y="4048780"/>
            <a:ext cx="2334293" cy="584775"/>
          </a:xfrm>
          <a:prstGeom prst="rect">
            <a:avLst/>
          </a:prstGeom>
        </p:spPr>
        <p:txBody>
          <a:bodyPr wrap="none">
            <a:spAutoFit/>
          </a:bodyPr>
          <a:lstStyle/>
          <a:p>
            <a:r>
              <a:rPr lang="en-US" sz="3200" b="1" dirty="0">
                <a:solidFill>
                  <a:srgbClr val="0000FF"/>
                </a:solidFill>
                <a:latin typeface="Arial"/>
              </a:rPr>
              <a:t>AQ </a:t>
            </a:r>
            <a:r>
              <a:rPr lang="en-US" sz="2800" b="1" dirty="0">
                <a:solidFill>
                  <a:srgbClr val="000000"/>
                </a:solidFill>
                <a:latin typeface="Arial"/>
              </a:rPr>
              <a:t>(benefit)</a:t>
            </a:r>
          </a:p>
        </p:txBody>
      </p:sp>
      <p:sp>
        <p:nvSpPr>
          <p:cNvPr id="56" name="Left Arrow 55"/>
          <p:cNvSpPr/>
          <p:nvPr/>
        </p:nvSpPr>
        <p:spPr>
          <a:xfrm rot="10800000" flipV="1">
            <a:off x="4724400" y="5715000"/>
            <a:ext cx="790934" cy="228600"/>
          </a:xfrm>
          <a:prstGeom prst="leftArrow">
            <a:avLst>
              <a:gd name="adj1" fmla="val 60000"/>
              <a:gd name="adj2" fmla="val 50000"/>
            </a:avLst>
          </a:prstGeom>
          <a:solidFill>
            <a:srgbClr val="C00000"/>
          </a:solidFill>
          <a:ln>
            <a:solidFill>
              <a:srgbClr val="FF0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57" name="Left Arrow 56"/>
          <p:cNvSpPr/>
          <p:nvPr/>
        </p:nvSpPr>
        <p:spPr>
          <a:xfrm rot="18431404" flipV="1">
            <a:off x="3161713" y="4834135"/>
            <a:ext cx="800170" cy="214535"/>
          </a:xfrm>
          <a:prstGeom prst="leftArrow">
            <a:avLst>
              <a:gd name="adj1" fmla="val 60000"/>
              <a:gd name="adj2" fmla="val 50000"/>
            </a:avLst>
          </a:prstGeom>
          <a:solidFill>
            <a:srgbClr val="FF99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58" name="Rectangle 57"/>
          <p:cNvSpPr/>
          <p:nvPr/>
        </p:nvSpPr>
        <p:spPr>
          <a:xfrm>
            <a:off x="1905000" y="5307449"/>
            <a:ext cx="2334293" cy="584775"/>
          </a:xfrm>
          <a:prstGeom prst="rect">
            <a:avLst/>
          </a:prstGeom>
        </p:spPr>
        <p:txBody>
          <a:bodyPr wrap="none">
            <a:spAutoFit/>
          </a:bodyPr>
          <a:lstStyle/>
          <a:p>
            <a:r>
              <a:rPr lang="en-US" sz="3200" b="1" dirty="0">
                <a:solidFill>
                  <a:srgbClr val="0000FF"/>
                </a:solidFill>
                <a:latin typeface="Arial"/>
              </a:rPr>
              <a:t>AQ </a:t>
            </a:r>
            <a:r>
              <a:rPr lang="en-US" sz="2800" b="1" dirty="0">
                <a:solidFill>
                  <a:srgbClr val="000000"/>
                </a:solidFill>
                <a:latin typeface="Arial"/>
              </a:rPr>
              <a:t>(benefit)</a:t>
            </a:r>
            <a:endParaRPr lang="en-US" sz="3200" b="1" dirty="0">
              <a:solidFill>
                <a:srgbClr val="000000"/>
              </a:solidFill>
              <a:latin typeface="Arial"/>
            </a:endParaRPr>
          </a:p>
        </p:txBody>
      </p:sp>
      <p:cxnSp>
        <p:nvCxnSpPr>
          <p:cNvPr id="60" name="Straight Connector 59"/>
          <p:cNvCxnSpPr/>
          <p:nvPr/>
        </p:nvCxnSpPr>
        <p:spPr>
          <a:xfrm>
            <a:off x="1724693" y="5939135"/>
            <a:ext cx="2438400" cy="0"/>
          </a:xfrm>
          <a:prstGeom prst="line">
            <a:avLst/>
          </a:prstGeom>
          <a:ln w="57150">
            <a:solidFill>
              <a:srgbClr val="002060"/>
            </a:solidFill>
          </a:ln>
        </p:spPr>
        <p:style>
          <a:lnRef idx="1">
            <a:schemeClr val="accent4"/>
          </a:lnRef>
          <a:fillRef idx="0">
            <a:schemeClr val="accent4"/>
          </a:fillRef>
          <a:effectRef idx="0">
            <a:schemeClr val="accent4"/>
          </a:effectRef>
          <a:fontRef idx="minor">
            <a:schemeClr val="tx1"/>
          </a:fontRef>
        </p:style>
      </p:cxnSp>
      <p:sp>
        <p:nvSpPr>
          <p:cNvPr id="61" name="Rectangle 60"/>
          <p:cNvSpPr/>
          <p:nvPr/>
        </p:nvSpPr>
        <p:spPr>
          <a:xfrm>
            <a:off x="1981200" y="5855494"/>
            <a:ext cx="2021708" cy="707886"/>
          </a:xfrm>
          <a:prstGeom prst="rect">
            <a:avLst/>
          </a:prstGeom>
        </p:spPr>
        <p:txBody>
          <a:bodyPr wrap="none">
            <a:spAutoFit/>
          </a:bodyPr>
          <a:lstStyle/>
          <a:p>
            <a:r>
              <a:rPr lang="en-US" sz="4000" b="1" dirty="0">
                <a:solidFill>
                  <a:srgbClr val="7030A0"/>
                </a:solidFill>
                <a:latin typeface="Arial"/>
              </a:rPr>
              <a:t>$$</a:t>
            </a:r>
            <a:r>
              <a:rPr lang="en-US" sz="4000" b="1" dirty="0">
                <a:solidFill>
                  <a:srgbClr val="000000"/>
                </a:solidFill>
                <a:latin typeface="Arial"/>
              </a:rPr>
              <a:t>  </a:t>
            </a:r>
            <a:r>
              <a:rPr lang="en-US" sz="2800" b="1" dirty="0">
                <a:solidFill>
                  <a:srgbClr val="000000"/>
                </a:solidFill>
                <a:latin typeface="Arial"/>
              </a:rPr>
              <a:t>(cost)</a:t>
            </a:r>
            <a:endParaRPr lang="en-US" sz="4000" b="1" dirty="0">
              <a:solidFill>
                <a:srgbClr val="000000"/>
              </a:solidFill>
              <a:latin typeface="Arial"/>
            </a:endParaRPr>
          </a:p>
        </p:txBody>
      </p:sp>
      <p:sp>
        <p:nvSpPr>
          <p:cNvPr id="62" name="Left Arrow 61"/>
          <p:cNvSpPr/>
          <p:nvPr/>
        </p:nvSpPr>
        <p:spPr>
          <a:xfrm rot="14178936" flipV="1">
            <a:off x="2031962" y="4780938"/>
            <a:ext cx="800170" cy="214535"/>
          </a:xfrm>
          <a:prstGeom prst="leftArrow">
            <a:avLst>
              <a:gd name="adj1" fmla="val 60000"/>
              <a:gd name="adj2" fmla="val 50000"/>
            </a:avLst>
          </a:prstGeom>
          <a:solidFill>
            <a:srgbClr val="FF99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63" name="Left Arrow 62"/>
          <p:cNvSpPr/>
          <p:nvPr/>
        </p:nvSpPr>
        <p:spPr>
          <a:xfrm rot="16200000" flipV="1">
            <a:off x="7086599" y="4876801"/>
            <a:ext cx="685801" cy="228599"/>
          </a:xfrm>
          <a:prstGeom prst="leftArrow">
            <a:avLst>
              <a:gd name="adj1" fmla="val 60000"/>
              <a:gd name="adj2" fmla="val 50000"/>
            </a:avLst>
          </a:prstGeom>
          <a:solidFill>
            <a:srgbClr val="C00000"/>
          </a:solidFill>
          <a:ln>
            <a:solidFill>
              <a:srgbClr val="FF0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64" name="Rectangle 63"/>
          <p:cNvSpPr/>
          <p:nvPr/>
        </p:nvSpPr>
        <p:spPr>
          <a:xfrm>
            <a:off x="6124282" y="5181600"/>
            <a:ext cx="2727030" cy="769441"/>
          </a:xfrm>
          <a:prstGeom prst="rect">
            <a:avLst/>
          </a:prstGeom>
        </p:spPr>
        <p:txBody>
          <a:bodyPr wrap="none">
            <a:spAutoFit/>
          </a:bodyPr>
          <a:lstStyle/>
          <a:p>
            <a:r>
              <a:rPr lang="en-US" sz="4400" b="1" dirty="0">
                <a:solidFill>
                  <a:srgbClr val="FF0000"/>
                </a:solidFill>
                <a:latin typeface="Arial"/>
              </a:rPr>
              <a:t> $$</a:t>
            </a:r>
            <a:r>
              <a:rPr lang="en-US" sz="4000" b="1" dirty="0">
                <a:solidFill>
                  <a:srgbClr val="FF0000"/>
                </a:solidFill>
                <a:latin typeface="Arial"/>
              </a:rPr>
              <a:t> </a:t>
            </a:r>
            <a:r>
              <a:rPr lang="en-US" sz="3200" b="1" dirty="0">
                <a:solidFill>
                  <a:srgbClr val="000000"/>
                </a:solidFill>
                <a:latin typeface="Arial"/>
              </a:rPr>
              <a:t>(benefit)</a:t>
            </a:r>
            <a:endParaRPr lang="en-US" sz="3600" b="1" dirty="0">
              <a:solidFill>
                <a:srgbClr val="000000"/>
              </a:solidFill>
              <a:latin typeface="Arial"/>
            </a:endParaRPr>
          </a:p>
        </p:txBody>
      </p:sp>
      <p:cxnSp>
        <p:nvCxnSpPr>
          <p:cNvPr id="65" name="Straight Connector 64"/>
          <p:cNvCxnSpPr/>
          <p:nvPr/>
        </p:nvCxnSpPr>
        <p:spPr>
          <a:xfrm>
            <a:off x="6167706" y="5965686"/>
            <a:ext cx="2438400" cy="0"/>
          </a:xfrm>
          <a:prstGeom prst="line">
            <a:avLst/>
          </a:prstGeom>
          <a:ln w="57150">
            <a:solidFill>
              <a:srgbClr val="002060"/>
            </a:solidFill>
          </a:ln>
        </p:spPr>
        <p:style>
          <a:lnRef idx="1">
            <a:schemeClr val="accent4"/>
          </a:lnRef>
          <a:fillRef idx="0">
            <a:schemeClr val="accent4"/>
          </a:fillRef>
          <a:effectRef idx="0">
            <a:schemeClr val="accent4"/>
          </a:effectRef>
          <a:fontRef idx="minor">
            <a:schemeClr val="tx1"/>
          </a:fontRef>
        </p:style>
      </p:cxnSp>
      <p:sp>
        <p:nvSpPr>
          <p:cNvPr id="66" name="Rectangle 65"/>
          <p:cNvSpPr/>
          <p:nvPr/>
        </p:nvSpPr>
        <p:spPr>
          <a:xfrm>
            <a:off x="6329035" y="5943600"/>
            <a:ext cx="2084224" cy="769441"/>
          </a:xfrm>
          <a:prstGeom prst="rect">
            <a:avLst/>
          </a:prstGeom>
        </p:spPr>
        <p:txBody>
          <a:bodyPr wrap="none">
            <a:spAutoFit/>
          </a:bodyPr>
          <a:lstStyle/>
          <a:p>
            <a:r>
              <a:rPr lang="en-US" sz="4400" b="1" dirty="0">
                <a:solidFill>
                  <a:srgbClr val="7030A0"/>
                </a:solidFill>
                <a:latin typeface="Arial"/>
              </a:rPr>
              <a:t>$$</a:t>
            </a:r>
            <a:r>
              <a:rPr lang="en-US" sz="4400" b="1" dirty="0">
                <a:solidFill>
                  <a:srgbClr val="000000"/>
                </a:solidFill>
                <a:latin typeface="Arial"/>
              </a:rPr>
              <a:t> </a:t>
            </a:r>
            <a:r>
              <a:rPr lang="en-US" sz="3200" b="1" dirty="0">
                <a:solidFill>
                  <a:srgbClr val="000000"/>
                </a:solidFill>
                <a:latin typeface="Arial"/>
              </a:rPr>
              <a:t>(cost)</a:t>
            </a:r>
            <a:endParaRPr lang="en-US" sz="4400" b="1" dirty="0">
              <a:solidFill>
                <a:srgbClr val="000000"/>
              </a:solidFill>
              <a:latin typeface="Arial"/>
            </a:endParaRPr>
          </a:p>
        </p:txBody>
      </p:sp>
      <p:sp>
        <p:nvSpPr>
          <p:cNvPr id="67" name="Oval 66"/>
          <p:cNvSpPr/>
          <p:nvPr/>
        </p:nvSpPr>
        <p:spPr>
          <a:xfrm>
            <a:off x="5562600" y="5029200"/>
            <a:ext cx="3581400" cy="1752600"/>
          </a:xfrm>
          <a:prstGeom prst="ellipse">
            <a:avLst/>
          </a:prstGeom>
          <a:noFill/>
          <a:ln w="762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36" name="Rectangle 35"/>
          <p:cNvSpPr/>
          <p:nvPr/>
        </p:nvSpPr>
        <p:spPr>
          <a:xfrm>
            <a:off x="0" y="0"/>
            <a:ext cx="2760691" cy="584775"/>
          </a:xfrm>
          <a:prstGeom prst="rect">
            <a:avLst/>
          </a:prstGeom>
          <a:solidFill>
            <a:srgbClr val="FFFF00"/>
          </a:solidFill>
          <a:ln>
            <a:solidFill>
              <a:srgbClr val="0000FF"/>
            </a:solidFill>
          </a:ln>
        </p:spPr>
        <p:txBody>
          <a:bodyPr wrap="none">
            <a:spAutoFit/>
          </a:bodyPr>
          <a:lstStyle/>
          <a:p>
            <a:r>
              <a:rPr lang="en-US" sz="3200" b="1" i="1" dirty="0" err="1" smtClean="0">
                <a:solidFill>
                  <a:srgbClr val="FF0000"/>
                </a:solidFill>
                <a:effectLst>
                  <a:outerShdw blurRad="38100" dist="38100" dir="2700000" algn="tl">
                    <a:srgbClr val="000000">
                      <a:alpha val="43137"/>
                    </a:srgbClr>
                  </a:outerShdw>
                </a:effectLst>
                <a:latin typeface="Arial Black" pitchFamily="34" charset="0"/>
                <a:ea typeface="宋体" pitchFamily="2" charset="-122"/>
              </a:rPr>
              <a:t>ABaCAS</a:t>
            </a:r>
            <a:r>
              <a:rPr lang="en-US" sz="3200" b="1" i="1" dirty="0" smtClean="0">
                <a:solidFill>
                  <a:srgbClr val="FF0000"/>
                </a:solidFill>
                <a:effectLst>
                  <a:outerShdw blurRad="38100" dist="38100" dir="2700000" algn="tl">
                    <a:srgbClr val="000000">
                      <a:alpha val="43137"/>
                    </a:srgbClr>
                  </a:outerShdw>
                </a:effectLst>
                <a:latin typeface="Arial Black" pitchFamily="34" charset="0"/>
                <a:ea typeface="宋体" pitchFamily="2" charset="-122"/>
              </a:rPr>
              <a:t>-SE</a:t>
            </a:r>
            <a:endParaRPr lang="en-US" sz="3200" i="1" dirty="0">
              <a:solidFill>
                <a:srgbClr val="FF0000"/>
              </a:solidFill>
              <a:effectLst>
                <a:outerShdw blurRad="38100" dist="38100" dir="2700000" algn="tl">
                  <a:srgbClr val="000000">
                    <a:alpha val="43137"/>
                  </a:srgbClr>
                </a:outerShdw>
              </a:effectLst>
              <a:latin typeface="Arial Black" pitchFamily="34" charset="0"/>
            </a:endParaRPr>
          </a:p>
        </p:txBody>
      </p:sp>
      <p:sp>
        <p:nvSpPr>
          <p:cNvPr id="41" name="Rectangle 40"/>
          <p:cNvSpPr/>
          <p:nvPr/>
        </p:nvSpPr>
        <p:spPr>
          <a:xfrm>
            <a:off x="6124282" y="10458"/>
            <a:ext cx="3019718" cy="584775"/>
          </a:xfrm>
          <a:prstGeom prst="rect">
            <a:avLst/>
          </a:prstGeom>
          <a:solidFill>
            <a:srgbClr val="FFFF00"/>
          </a:solidFill>
          <a:ln>
            <a:solidFill>
              <a:srgbClr val="0000FF"/>
            </a:solidFill>
          </a:ln>
        </p:spPr>
        <p:txBody>
          <a:bodyPr wrap="square">
            <a:spAutoFit/>
          </a:bodyPr>
          <a:lstStyle/>
          <a:p>
            <a:r>
              <a:rPr lang="en-US" sz="3200" b="1" i="1" dirty="0" smtClean="0">
                <a:solidFill>
                  <a:srgbClr val="0000FF"/>
                </a:solidFill>
                <a:effectLst>
                  <a:outerShdw blurRad="38100" dist="38100" dir="2700000" algn="tl">
                    <a:srgbClr val="000000">
                      <a:alpha val="43137"/>
                    </a:srgbClr>
                  </a:outerShdw>
                </a:effectLst>
                <a:latin typeface="Arial Black" pitchFamily="34" charset="0"/>
                <a:ea typeface="宋体" pitchFamily="2" charset="-122"/>
              </a:rPr>
              <a:t>Cost/Benefit</a:t>
            </a:r>
            <a:endParaRPr lang="en-US" sz="3200" i="1" dirty="0">
              <a:solidFill>
                <a:srgbClr val="0000FF"/>
              </a:solidFill>
              <a:effectLst>
                <a:outerShdw blurRad="38100" dist="38100" dir="2700000" algn="tl">
                  <a:srgbClr val="000000">
                    <a:alpha val="43137"/>
                  </a:srgbClr>
                </a:outerShdw>
              </a:effectLst>
              <a:latin typeface="Arial Black" pitchFamily="34" charset="0"/>
            </a:endParaRPr>
          </a:p>
        </p:txBody>
      </p:sp>
      <p:sp>
        <p:nvSpPr>
          <p:cNvPr id="3" name="Slide Number Placeholder 2"/>
          <p:cNvSpPr>
            <a:spLocks noGrp="1"/>
          </p:cNvSpPr>
          <p:nvPr>
            <p:ph type="sldNum" sz="quarter" idx="12"/>
          </p:nvPr>
        </p:nvSpPr>
        <p:spPr>
          <a:xfrm>
            <a:off x="6934200" y="6477000"/>
            <a:ext cx="2133600" cy="476250"/>
          </a:xfrm>
        </p:spPr>
        <p:txBody>
          <a:bodyPr/>
          <a:lstStyle/>
          <a:p>
            <a:pPr>
              <a:defRPr/>
            </a:pPr>
            <a:fld id="{F80CB361-3B1B-4CC6-A63D-F594DBBCCA68}" type="slidenum">
              <a:rPr lang="en-US" smtClean="0"/>
              <a:pPr>
                <a:defRPr/>
              </a:pPr>
              <a:t>44</a:t>
            </a:fld>
            <a:endParaRPr lang="en-US" dirty="0"/>
          </a:p>
        </p:txBody>
      </p:sp>
    </p:spTree>
    <p:extLst>
      <p:ext uri="{BB962C8B-B14F-4D97-AF65-F5344CB8AC3E}">
        <p14:creationId xmlns:p14="http://schemas.microsoft.com/office/powerpoint/2010/main" xmlns="" val="1913438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linds(horizontal)">
                                      <p:cBhvr>
                                        <p:cTn id="10" dur="500"/>
                                        <p:tgtEl>
                                          <p:spTgt spid="4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linds(horizontal)">
                                      <p:cBhvr>
                                        <p:cTn id="16" dur="500"/>
                                        <p:tgtEl>
                                          <p:spTgt spid="2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linds(horizontal)">
                                      <p:cBhvr>
                                        <p:cTn id="19" dur="500"/>
                                        <p:tgtEl>
                                          <p:spTgt spid="3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linds(horizontal)">
                                      <p:cBhvr>
                                        <p:cTn id="25" dur="500"/>
                                        <p:tgtEl>
                                          <p:spTgt spid="3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linds(horizontal)">
                                      <p:cBhvr>
                                        <p:cTn id="31" dur="500"/>
                                        <p:tgtEl>
                                          <p:spTgt spid="32"/>
                                        </p:tgtEl>
                                      </p:cBhvr>
                                    </p:animEffect>
                                  </p:childTnLst>
                                </p:cTn>
                              </p:par>
                              <p:par>
                                <p:cTn id="32" presetID="3" presetClass="entr" presetSubtype="1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linds(horizontal)">
                                      <p:cBhvr>
                                        <p:cTn id="34" dur="500"/>
                                        <p:tgtEl>
                                          <p:spTgt spid="29"/>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linds(horizont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linds(horizontal)">
                                      <p:cBhvr>
                                        <p:cTn id="45" dur="500"/>
                                        <p:tgtEl>
                                          <p:spTgt spid="23"/>
                                        </p:tgtEl>
                                      </p:cBhvr>
                                    </p:animEffect>
                                  </p:childTnLst>
                                </p:cTn>
                              </p:par>
                            </p:childTnLst>
                          </p:cTn>
                        </p:par>
                        <p:par>
                          <p:cTn id="46" fill="hold">
                            <p:stCondLst>
                              <p:cond delay="500"/>
                            </p:stCondLst>
                            <p:childTnLst>
                              <p:par>
                                <p:cTn id="47" presetID="3" presetClass="entr" presetSubtype="10" fill="hold" grpId="0"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blinds(horizontal)">
                                      <p:cBhvr>
                                        <p:cTn id="52" dur="500"/>
                                        <p:tgtEl>
                                          <p:spTgt spid="42"/>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linds(horizontal)">
                                      <p:cBhvr>
                                        <p:cTn id="55" dur="500"/>
                                        <p:tgtEl>
                                          <p:spTgt spid="40"/>
                                        </p:tgtEl>
                                      </p:cBhvr>
                                    </p:animEffect>
                                  </p:childTnLst>
                                </p:cTn>
                              </p:par>
                            </p:childTnLst>
                          </p:cTn>
                        </p:par>
                        <p:par>
                          <p:cTn id="56" fill="hold">
                            <p:stCondLst>
                              <p:cond delay="1000"/>
                            </p:stCondLst>
                            <p:childTnLst>
                              <p:par>
                                <p:cTn id="57" presetID="3" presetClass="entr" presetSubtype="10"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linds(horizontal)">
                                      <p:cBhvr>
                                        <p:cTn id="59" dur="500"/>
                                        <p:tgtEl>
                                          <p:spTgt spid="37"/>
                                        </p:tgtEl>
                                      </p:cBhvr>
                                    </p:animEffect>
                                  </p:childTnLst>
                                </p:cTn>
                              </p:par>
                            </p:childTnLst>
                          </p:cTn>
                        </p:par>
                        <p:par>
                          <p:cTn id="60" fill="hold">
                            <p:stCondLst>
                              <p:cond delay="1500"/>
                            </p:stCondLst>
                            <p:childTnLst>
                              <p:par>
                                <p:cTn id="61" presetID="3" presetClass="entr" presetSubtype="10"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blinds(horizontal)">
                                      <p:cBhvr>
                                        <p:cTn id="63" dur="500"/>
                                        <p:tgtEl>
                                          <p:spTgt spid="49"/>
                                        </p:tgtEl>
                                      </p:cBhvr>
                                    </p:animEffect>
                                  </p:childTnLst>
                                </p:cTn>
                              </p:par>
                              <p:par>
                                <p:cTn id="64" presetID="3" presetClass="entr" presetSubtype="10" fill="hold" nodeType="with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blinds(horizontal)">
                                      <p:cBhvr>
                                        <p:cTn id="66" dur="500"/>
                                        <p:tgtEl>
                                          <p:spTgt spid="51"/>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blinds(horizontal)">
                                      <p:cBhvr>
                                        <p:cTn id="69" dur="500"/>
                                        <p:tgtEl>
                                          <p:spTgt spid="50"/>
                                        </p:tgtEl>
                                      </p:cBhvr>
                                    </p:animEffect>
                                  </p:childTnLst>
                                </p:cTn>
                              </p:par>
                            </p:childTnLst>
                          </p:cTn>
                        </p:par>
                        <p:par>
                          <p:cTn id="70" fill="hold">
                            <p:stCondLst>
                              <p:cond delay="2000"/>
                            </p:stCondLst>
                            <p:childTnLst>
                              <p:par>
                                <p:cTn id="71" presetID="3" presetClass="entr" presetSubtype="10" fill="hold"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blinds(horizontal)">
                                      <p:cBhvr>
                                        <p:cTn id="73" dur="500"/>
                                        <p:tgtEl>
                                          <p:spTgt spid="38"/>
                                        </p:tgtEl>
                                      </p:cBhvr>
                                    </p:animEffect>
                                  </p:childTnLst>
                                </p:cTn>
                              </p:par>
                            </p:childTnLst>
                          </p:cTn>
                        </p:par>
                        <p:par>
                          <p:cTn id="74" fill="hold">
                            <p:stCondLst>
                              <p:cond delay="2500"/>
                            </p:stCondLst>
                            <p:childTnLst>
                              <p:par>
                                <p:cTn id="75" presetID="3" presetClass="entr" presetSubtype="10" fill="hold" grpId="0" nodeType="after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blinds(horizontal)">
                                      <p:cBhvr>
                                        <p:cTn id="77" dur="500"/>
                                        <p:tgtEl>
                                          <p:spTgt spid="52"/>
                                        </p:tgtEl>
                                      </p:cBhvr>
                                    </p:animEffect>
                                  </p:childTnLst>
                                </p:cTn>
                              </p:par>
                              <p:par>
                                <p:cTn id="78" presetID="3" presetClass="entr" presetSubtype="10" fill="hold" nodeType="withEffect">
                                  <p:stCondLst>
                                    <p:cond delay="0"/>
                                  </p:stCondLst>
                                  <p:childTnLst>
                                    <p:set>
                                      <p:cBhvr>
                                        <p:cTn id="79" dur="1" fill="hold">
                                          <p:stCondLst>
                                            <p:cond delay="0"/>
                                          </p:stCondLst>
                                        </p:cTn>
                                        <p:tgtEl>
                                          <p:spTgt spid="54"/>
                                        </p:tgtEl>
                                        <p:attrNameLst>
                                          <p:attrName>style.visibility</p:attrName>
                                        </p:attrNameLst>
                                      </p:cBhvr>
                                      <p:to>
                                        <p:strVal val="visible"/>
                                      </p:to>
                                    </p:set>
                                    <p:animEffect transition="in" filter="blinds(horizontal)">
                                      <p:cBhvr>
                                        <p:cTn id="80" dur="500"/>
                                        <p:tgtEl>
                                          <p:spTgt spid="54"/>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blinds(horizontal)">
                                      <p:cBhvr>
                                        <p:cTn id="83" dur="500"/>
                                        <p:tgtEl>
                                          <p:spTgt spid="55"/>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nodeType="clickEffect">
                                  <p:stCondLst>
                                    <p:cond delay="0"/>
                                  </p:stCondLst>
                                  <p:childTnLst>
                                    <p:set>
                                      <p:cBhvr>
                                        <p:cTn id="87" dur="1" fill="hold">
                                          <p:stCondLst>
                                            <p:cond delay="0"/>
                                          </p:stCondLst>
                                        </p:cTn>
                                        <p:tgtEl>
                                          <p:spTgt spid="62"/>
                                        </p:tgtEl>
                                        <p:attrNameLst>
                                          <p:attrName>style.visibility</p:attrName>
                                        </p:attrNameLst>
                                      </p:cBhvr>
                                      <p:to>
                                        <p:strVal val="visible"/>
                                      </p:to>
                                    </p:set>
                                    <p:animEffect transition="in" filter="blinds(horizontal)">
                                      <p:cBhvr>
                                        <p:cTn id="88" dur="500"/>
                                        <p:tgtEl>
                                          <p:spTgt spid="62"/>
                                        </p:tgtEl>
                                      </p:cBhvr>
                                    </p:animEffect>
                                  </p:childTnLst>
                                </p:cTn>
                              </p:par>
                              <p:par>
                                <p:cTn id="89" presetID="3" presetClass="entr" presetSubtype="10" fill="hold" nodeType="with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blinds(horizontal)">
                                      <p:cBhvr>
                                        <p:cTn id="91" dur="500"/>
                                        <p:tgtEl>
                                          <p:spTgt spid="57"/>
                                        </p:tgtEl>
                                      </p:cBhvr>
                                    </p:animEffect>
                                  </p:childTnLst>
                                </p:cTn>
                              </p:par>
                            </p:childTnLst>
                          </p:cTn>
                        </p:par>
                        <p:par>
                          <p:cTn id="92" fill="hold">
                            <p:stCondLst>
                              <p:cond delay="500"/>
                            </p:stCondLst>
                            <p:childTnLst>
                              <p:par>
                                <p:cTn id="93" presetID="3" presetClass="entr" presetSubtype="10" fill="hold" grpId="0" nodeType="afterEffect">
                                  <p:stCondLst>
                                    <p:cond delay="0"/>
                                  </p:stCondLst>
                                  <p:childTnLst>
                                    <p:set>
                                      <p:cBhvr>
                                        <p:cTn id="94" dur="1" fill="hold">
                                          <p:stCondLst>
                                            <p:cond delay="0"/>
                                          </p:stCondLst>
                                        </p:cTn>
                                        <p:tgtEl>
                                          <p:spTgt spid="58"/>
                                        </p:tgtEl>
                                        <p:attrNameLst>
                                          <p:attrName>style.visibility</p:attrName>
                                        </p:attrNameLst>
                                      </p:cBhvr>
                                      <p:to>
                                        <p:strVal val="visible"/>
                                      </p:to>
                                    </p:set>
                                    <p:animEffect transition="in" filter="blinds(horizontal)">
                                      <p:cBhvr>
                                        <p:cTn id="95" dur="500"/>
                                        <p:tgtEl>
                                          <p:spTgt spid="58"/>
                                        </p:tgtEl>
                                      </p:cBhvr>
                                    </p:animEffect>
                                  </p:childTnLst>
                                </p:cTn>
                              </p:par>
                              <p:par>
                                <p:cTn id="96" presetID="3" presetClass="entr" presetSubtype="10" fill="hold" nodeType="withEffect">
                                  <p:stCondLst>
                                    <p:cond delay="0"/>
                                  </p:stCondLst>
                                  <p:childTnLst>
                                    <p:set>
                                      <p:cBhvr>
                                        <p:cTn id="97" dur="1" fill="hold">
                                          <p:stCondLst>
                                            <p:cond delay="0"/>
                                          </p:stCondLst>
                                        </p:cTn>
                                        <p:tgtEl>
                                          <p:spTgt spid="60"/>
                                        </p:tgtEl>
                                        <p:attrNameLst>
                                          <p:attrName>style.visibility</p:attrName>
                                        </p:attrNameLst>
                                      </p:cBhvr>
                                      <p:to>
                                        <p:strVal val="visible"/>
                                      </p:to>
                                    </p:set>
                                    <p:animEffect transition="in" filter="blinds(horizontal)">
                                      <p:cBhvr>
                                        <p:cTn id="98" dur="500"/>
                                        <p:tgtEl>
                                          <p:spTgt spid="60"/>
                                        </p:tgtEl>
                                      </p:cBhvr>
                                    </p:animEffect>
                                  </p:childTnLst>
                                </p:cTn>
                              </p:par>
                              <p:par>
                                <p:cTn id="99" presetID="3" presetClass="entr" presetSubtype="10" fill="hold" grpId="0" nodeType="withEffect">
                                  <p:stCondLst>
                                    <p:cond delay="0"/>
                                  </p:stCondLst>
                                  <p:childTnLst>
                                    <p:set>
                                      <p:cBhvr>
                                        <p:cTn id="100" dur="1" fill="hold">
                                          <p:stCondLst>
                                            <p:cond delay="0"/>
                                          </p:stCondLst>
                                        </p:cTn>
                                        <p:tgtEl>
                                          <p:spTgt spid="61"/>
                                        </p:tgtEl>
                                        <p:attrNameLst>
                                          <p:attrName>style.visibility</p:attrName>
                                        </p:attrNameLst>
                                      </p:cBhvr>
                                      <p:to>
                                        <p:strVal val="visible"/>
                                      </p:to>
                                    </p:set>
                                    <p:animEffect transition="in" filter="blinds(horizontal)">
                                      <p:cBhvr>
                                        <p:cTn id="101" dur="500"/>
                                        <p:tgtEl>
                                          <p:spTgt spid="61"/>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nodeType="click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blinds(horizontal)">
                                      <p:cBhvr>
                                        <p:cTn id="106" dur="500"/>
                                        <p:tgtEl>
                                          <p:spTgt spid="56"/>
                                        </p:tgtEl>
                                      </p:cBhvr>
                                    </p:animEffect>
                                  </p:childTnLst>
                                </p:cTn>
                              </p:par>
                              <p:par>
                                <p:cTn id="107" presetID="3" presetClass="entr" presetSubtype="10" fill="hold" nodeType="withEffect">
                                  <p:stCondLst>
                                    <p:cond delay="0"/>
                                  </p:stCondLst>
                                  <p:childTnLst>
                                    <p:set>
                                      <p:cBhvr>
                                        <p:cTn id="108" dur="1" fill="hold">
                                          <p:stCondLst>
                                            <p:cond delay="0"/>
                                          </p:stCondLst>
                                        </p:cTn>
                                        <p:tgtEl>
                                          <p:spTgt spid="63"/>
                                        </p:tgtEl>
                                        <p:attrNameLst>
                                          <p:attrName>style.visibility</p:attrName>
                                        </p:attrNameLst>
                                      </p:cBhvr>
                                      <p:to>
                                        <p:strVal val="visible"/>
                                      </p:to>
                                    </p:set>
                                    <p:animEffect transition="in" filter="blinds(horizontal)">
                                      <p:cBhvr>
                                        <p:cTn id="109" dur="500"/>
                                        <p:tgtEl>
                                          <p:spTgt spid="63"/>
                                        </p:tgtEl>
                                      </p:cBhvr>
                                    </p:animEffect>
                                  </p:childTnLst>
                                </p:cTn>
                              </p:par>
                            </p:childTnLst>
                          </p:cTn>
                        </p:par>
                        <p:par>
                          <p:cTn id="110" fill="hold">
                            <p:stCondLst>
                              <p:cond delay="500"/>
                            </p:stCondLst>
                            <p:childTnLst>
                              <p:par>
                                <p:cTn id="111" presetID="3" presetClass="entr" presetSubtype="10" fill="hold" grpId="0" nodeType="afterEffect">
                                  <p:stCondLst>
                                    <p:cond delay="0"/>
                                  </p:stCondLst>
                                  <p:childTnLst>
                                    <p:set>
                                      <p:cBhvr>
                                        <p:cTn id="112" dur="1" fill="hold">
                                          <p:stCondLst>
                                            <p:cond delay="0"/>
                                          </p:stCondLst>
                                        </p:cTn>
                                        <p:tgtEl>
                                          <p:spTgt spid="64"/>
                                        </p:tgtEl>
                                        <p:attrNameLst>
                                          <p:attrName>style.visibility</p:attrName>
                                        </p:attrNameLst>
                                      </p:cBhvr>
                                      <p:to>
                                        <p:strVal val="visible"/>
                                      </p:to>
                                    </p:set>
                                    <p:animEffect transition="in" filter="blinds(horizontal)">
                                      <p:cBhvr>
                                        <p:cTn id="113" dur="500"/>
                                        <p:tgtEl>
                                          <p:spTgt spid="64"/>
                                        </p:tgtEl>
                                      </p:cBhvr>
                                    </p:animEffect>
                                  </p:childTnLst>
                                </p:cTn>
                              </p:par>
                              <p:par>
                                <p:cTn id="114" presetID="3" presetClass="entr" presetSubtype="10" fill="hold" nodeType="withEffect">
                                  <p:stCondLst>
                                    <p:cond delay="0"/>
                                  </p:stCondLst>
                                  <p:childTnLst>
                                    <p:set>
                                      <p:cBhvr>
                                        <p:cTn id="115" dur="1" fill="hold">
                                          <p:stCondLst>
                                            <p:cond delay="0"/>
                                          </p:stCondLst>
                                        </p:cTn>
                                        <p:tgtEl>
                                          <p:spTgt spid="65"/>
                                        </p:tgtEl>
                                        <p:attrNameLst>
                                          <p:attrName>style.visibility</p:attrName>
                                        </p:attrNameLst>
                                      </p:cBhvr>
                                      <p:to>
                                        <p:strVal val="visible"/>
                                      </p:to>
                                    </p:set>
                                    <p:animEffect transition="in" filter="blinds(horizontal)">
                                      <p:cBhvr>
                                        <p:cTn id="116" dur="500"/>
                                        <p:tgtEl>
                                          <p:spTgt spid="65"/>
                                        </p:tgtEl>
                                      </p:cBhvr>
                                    </p:animEffect>
                                  </p:childTnLst>
                                </p:cTn>
                              </p:par>
                              <p:par>
                                <p:cTn id="117" presetID="3" presetClass="entr" presetSubtype="10" fill="hold" grpId="0" nodeType="withEffect">
                                  <p:stCondLst>
                                    <p:cond delay="0"/>
                                  </p:stCondLst>
                                  <p:childTnLst>
                                    <p:set>
                                      <p:cBhvr>
                                        <p:cTn id="118" dur="1" fill="hold">
                                          <p:stCondLst>
                                            <p:cond delay="0"/>
                                          </p:stCondLst>
                                        </p:cTn>
                                        <p:tgtEl>
                                          <p:spTgt spid="66"/>
                                        </p:tgtEl>
                                        <p:attrNameLst>
                                          <p:attrName>style.visibility</p:attrName>
                                        </p:attrNameLst>
                                      </p:cBhvr>
                                      <p:to>
                                        <p:strVal val="visible"/>
                                      </p:to>
                                    </p:set>
                                    <p:animEffect transition="in" filter="blinds(horizontal)">
                                      <p:cBhvr>
                                        <p:cTn id="119" dur="500"/>
                                        <p:tgtEl>
                                          <p:spTgt spid="66"/>
                                        </p:tgtEl>
                                      </p:cBhvr>
                                    </p:animEffect>
                                  </p:childTnLst>
                                </p:cTn>
                              </p:par>
                            </p:childTnLst>
                          </p:cTn>
                        </p:par>
                        <p:par>
                          <p:cTn id="120" fill="hold">
                            <p:stCondLst>
                              <p:cond delay="1000"/>
                            </p:stCondLst>
                            <p:childTnLst>
                              <p:par>
                                <p:cTn id="121" presetID="3" presetClass="entr" presetSubtype="10" fill="hold" grpId="0" nodeType="afterEffect">
                                  <p:stCondLst>
                                    <p:cond delay="0"/>
                                  </p:stCondLst>
                                  <p:childTnLst>
                                    <p:set>
                                      <p:cBhvr>
                                        <p:cTn id="122" dur="1" fill="hold">
                                          <p:stCondLst>
                                            <p:cond delay="0"/>
                                          </p:stCondLst>
                                        </p:cTn>
                                        <p:tgtEl>
                                          <p:spTgt spid="67"/>
                                        </p:tgtEl>
                                        <p:attrNameLst>
                                          <p:attrName>style.visibility</p:attrName>
                                        </p:attrNameLst>
                                      </p:cBhvr>
                                      <p:to>
                                        <p:strVal val="visible"/>
                                      </p:to>
                                    </p:set>
                                    <p:animEffect transition="in" filter="blinds(horizontal)">
                                      <p:cBhvr>
                                        <p:cTn id="123" dur="2000"/>
                                        <p:tgtEl>
                                          <p:spTgt spid="67"/>
                                        </p:tgtEl>
                                      </p:cBhvr>
                                    </p:animEffect>
                                  </p:childTnLst>
                                </p:cTn>
                              </p:par>
                              <p:par>
                                <p:cTn id="124" presetID="3" presetClass="entr" presetSubtype="10" fill="hold" grpId="0" nodeType="withEffect">
                                  <p:stCondLst>
                                    <p:cond delay="0"/>
                                  </p:stCondLst>
                                  <p:childTnLst>
                                    <p:set>
                                      <p:cBhvr>
                                        <p:cTn id="125" dur="1" fill="hold">
                                          <p:stCondLst>
                                            <p:cond delay="0"/>
                                          </p:stCondLst>
                                        </p:cTn>
                                        <p:tgtEl>
                                          <p:spTgt spid="35"/>
                                        </p:tgtEl>
                                        <p:attrNameLst>
                                          <p:attrName>style.visibility</p:attrName>
                                        </p:attrNameLst>
                                      </p:cBhvr>
                                      <p:to>
                                        <p:strVal val="visible"/>
                                      </p:to>
                                    </p:set>
                                    <p:animEffect transition="in" filter="blinds(horizontal)">
                                      <p:cBhvr>
                                        <p:cTn id="1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4" grpId="0" animBg="1"/>
      <p:bldP spid="30" grpId="0"/>
      <p:bldP spid="31" grpId="0"/>
      <p:bldP spid="32" grpId="0"/>
      <p:bldP spid="34" grpId="0"/>
      <p:bldP spid="35" grpId="0"/>
      <p:bldP spid="39" grpId="0"/>
      <p:bldP spid="40" grpId="0"/>
      <p:bldP spid="49" grpId="0"/>
      <p:bldP spid="50" grpId="0"/>
      <p:bldP spid="52" grpId="0"/>
      <p:bldP spid="55" grpId="0"/>
      <p:bldP spid="58" grpId="0"/>
      <p:bldP spid="61" grpId="0"/>
      <p:bldP spid="64" grpId="0"/>
      <p:bldP spid="66" grpId="0"/>
      <p:bldP spid="67" grpId="0" animBg="1"/>
      <p:bldP spid="36" grpId="0" animBg="1"/>
      <p:bldP spid="41"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40" descr="http://abacas-dss.com/abacas/images/2nd_beiji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2362200"/>
            <a:ext cx="9144001" cy="1905000"/>
          </a:xfrm>
          <a:prstGeom prst="rect">
            <a:avLst/>
          </a:prstGeom>
          <a:noFill/>
          <a:ln w="12700">
            <a:solidFill>
              <a:schemeClr val="tx1"/>
            </a:solidFill>
          </a:ln>
          <a:extLst>
            <a:ext uri="{909E8E84-426E-40DD-AFC4-6F175D3DCCD1}">
              <a14:hiddenFill xmlns:a14="http://schemas.microsoft.com/office/drawing/2010/main" xmlns="">
                <a:solidFill>
                  <a:srgbClr val="FFFFFF"/>
                </a:solidFill>
              </a14:hiddenFill>
            </a:ext>
          </a:extLst>
        </p:spPr>
      </p:pic>
      <p:pic>
        <p:nvPicPr>
          <p:cNvPr id="1483780" name="Picture 4" descr="http://abacas-dss.com/abacas/images/1st_hangzhou.jpg"/>
          <p:cNvPicPr>
            <a:picLocks noChangeAspect="1" noChangeArrowheads="1"/>
          </p:cNvPicPr>
          <p:nvPr/>
        </p:nvPicPr>
        <p:blipFill>
          <a:blip r:embed="rId4" cstate="print"/>
          <a:srcRect/>
          <a:stretch>
            <a:fillRect/>
          </a:stretch>
        </p:blipFill>
        <p:spPr bwMode="auto">
          <a:xfrm>
            <a:off x="0" y="181325"/>
            <a:ext cx="9144000" cy="1876075"/>
          </a:xfrm>
          <a:prstGeom prst="rect">
            <a:avLst/>
          </a:prstGeom>
          <a:noFill/>
          <a:ln w="12700">
            <a:solidFill>
              <a:schemeClr val="tx1"/>
            </a:solidFill>
          </a:ln>
        </p:spPr>
      </p:pic>
      <p:sp>
        <p:nvSpPr>
          <p:cNvPr id="2" name="Slide Number Placeholder 1"/>
          <p:cNvSpPr>
            <a:spLocks noGrp="1"/>
          </p:cNvSpPr>
          <p:nvPr>
            <p:ph type="sldNum" sz="quarter" idx="12"/>
          </p:nvPr>
        </p:nvSpPr>
        <p:spPr/>
        <p:txBody>
          <a:bodyPr/>
          <a:lstStyle/>
          <a:p>
            <a:fld id="{378C04C1-2A3C-45C2-A2AF-C5D028FBB0CE}" type="slidenum">
              <a:rPr lang="en-US" smtClean="0">
                <a:solidFill>
                  <a:prstClr val="black">
                    <a:tint val="75000"/>
                  </a:prstClr>
                </a:solidFill>
              </a:rPr>
              <a:pPr/>
              <a:t>45</a:t>
            </a:fld>
            <a:endParaRPr lang="en-US">
              <a:solidFill>
                <a:prstClr val="black">
                  <a:tint val="75000"/>
                </a:prstClr>
              </a:solidFill>
            </a:endParaRPr>
          </a:p>
        </p:txBody>
      </p:sp>
      <p:pic>
        <p:nvPicPr>
          <p:cNvPr id="7" name="Picture 2" descr="http://abacas-dss.com/abacas/images/3rd_guangzhou.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 y="4572000"/>
            <a:ext cx="9139227" cy="2000607"/>
          </a:xfrm>
          <a:prstGeom prst="rect">
            <a:avLst/>
          </a:prstGeom>
          <a:solidFill>
            <a:schemeClr val="tx1"/>
          </a:solidFill>
          <a:ln w="76200">
            <a:solidFill>
              <a:schemeClr val="accent5">
                <a:lumMod val="75000"/>
              </a:schemeClr>
            </a:solidFill>
          </a:ln>
        </p:spPr>
      </p:pic>
    </p:spTree>
    <p:extLst>
      <p:ext uri="{BB962C8B-B14F-4D97-AF65-F5344CB8AC3E}">
        <p14:creationId xmlns:p14="http://schemas.microsoft.com/office/powerpoint/2010/main" xmlns="" val="7432095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483780"/>
                                        </p:tgtEl>
                                        <p:attrNameLst>
                                          <p:attrName>style.visibility</p:attrName>
                                        </p:attrNameLst>
                                      </p:cBhvr>
                                      <p:to>
                                        <p:strVal val="visible"/>
                                      </p:to>
                                    </p:set>
                                    <p:animEffect transition="in" filter="blinds(horizontal)">
                                      <p:cBhvr>
                                        <p:cTn id="7" dur="1000"/>
                                        <p:tgtEl>
                                          <p:spTgt spid="1483780"/>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1000"/>
                                        <p:tgtEl>
                                          <p:spTgt spid="9"/>
                                        </p:tgtEl>
                                      </p:cBhvr>
                                    </p:animEffec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152400" y="838200"/>
            <a:ext cx="8991600" cy="5105400"/>
          </a:xfrm>
          <a:noFill/>
        </p:spPr>
        <p:txBody>
          <a:bodyPr/>
          <a:lstStyle/>
          <a:p>
            <a:pPr eaLnBrk="1" hangingPunct="1">
              <a:lnSpc>
                <a:spcPct val="150000"/>
              </a:lnSpc>
              <a:buFontTx/>
              <a:buNone/>
            </a:pPr>
            <a:r>
              <a:rPr lang="en-US" sz="2800" b="1" i="1" u="sng" dirty="0">
                <a:solidFill>
                  <a:srgbClr val="C00000"/>
                </a:solidFill>
              </a:rPr>
              <a:t>USA:</a:t>
            </a:r>
          </a:p>
          <a:p>
            <a:pPr lvl="1" eaLnBrk="1" hangingPunct="1">
              <a:lnSpc>
                <a:spcPct val="150000"/>
              </a:lnSpc>
            </a:pPr>
            <a:r>
              <a:rPr lang="en-US" sz="1800" b="1" i="1" dirty="0">
                <a:solidFill>
                  <a:srgbClr val="0000FF"/>
                </a:solidFill>
              </a:rPr>
              <a:t>EPA:</a:t>
            </a:r>
            <a:r>
              <a:rPr lang="en-US" sz="1800" b="1" i="1" dirty="0"/>
              <a:t> </a:t>
            </a:r>
            <a:r>
              <a:rPr lang="en-US" sz="1800" b="1" u="sng" dirty="0">
                <a:solidFill>
                  <a:srgbClr val="000000"/>
                </a:solidFill>
              </a:rPr>
              <a:t>Carey </a:t>
            </a:r>
            <a:r>
              <a:rPr lang="en-US" sz="1800" b="1" u="sng" dirty="0" smtClean="0">
                <a:solidFill>
                  <a:srgbClr val="000000"/>
                </a:solidFill>
              </a:rPr>
              <a:t>Jang</a:t>
            </a:r>
            <a:r>
              <a:rPr lang="en-US" sz="1800" b="1" dirty="0" smtClean="0">
                <a:solidFill>
                  <a:srgbClr val="000000"/>
                </a:solidFill>
              </a:rPr>
              <a:t>, </a:t>
            </a:r>
            <a:r>
              <a:rPr lang="en-US" sz="1800" b="1" dirty="0">
                <a:solidFill>
                  <a:srgbClr val="000000"/>
                </a:solidFill>
              </a:rPr>
              <a:t>Dale Evarts, Jeremy Schreifels, Scott Voorhees, </a:t>
            </a:r>
            <a:r>
              <a:rPr lang="en-US" sz="1800" b="1" dirty="0" smtClean="0">
                <a:solidFill>
                  <a:srgbClr val="000000"/>
                </a:solidFill>
              </a:rPr>
              <a:t>Charles Fulcher, Neal Fann, Brian Timin, Kirk Baker, Tyler Fox, etc</a:t>
            </a:r>
            <a:r>
              <a:rPr lang="en-US" sz="1800" b="1" dirty="0">
                <a:solidFill>
                  <a:srgbClr val="000000"/>
                </a:solidFill>
              </a:rPr>
              <a:t>.</a:t>
            </a:r>
          </a:p>
          <a:p>
            <a:pPr lvl="1" eaLnBrk="1" hangingPunct="1">
              <a:lnSpc>
                <a:spcPct val="120000"/>
              </a:lnSpc>
            </a:pPr>
            <a:r>
              <a:rPr lang="en-US" sz="1800" b="1" i="1" dirty="0" smtClean="0">
                <a:solidFill>
                  <a:srgbClr val="0000FF"/>
                </a:solidFill>
              </a:rPr>
              <a:t>UNC-IE: </a:t>
            </a:r>
            <a:r>
              <a:rPr lang="en-US" sz="1800" b="1" i="1" dirty="0" smtClean="0"/>
              <a:t>Adel Hanna, Limei Ran, etc.</a:t>
            </a:r>
          </a:p>
          <a:p>
            <a:pPr lvl="1" eaLnBrk="1" hangingPunct="1">
              <a:lnSpc>
                <a:spcPct val="120000"/>
              </a:lnSpc>
            </a:pPr>
            <a:r>
              <a:rPr lang="en-US" sz="1800" b="1" i="1" dirty="0" smtClean="0">
                <a:solidFill>
                  <a:srgbClr val="0000FF"/>
                </a:solidFill>
              </a:rPr>
              <a:t>Univ</a:t>
            </a:r>
            <a:r>
              <a:rPr lang="en-US" sz="1800" b="1" i="1" dirty="0">
                <a:solidFill>
                  <a:srgbClr val="0000FF"/>
                </a:solidFill>
              </a:rPr>
              <a:t>. of Tennessee:</a:t>
            </a:r>
            <a:r>
              <a:rPr lang="en-US" sz="1800" b="1" i="1" dirty="0"/>
              <a:t> </a:t>
            </a:r>
            <a:r>
              <a:rPr lang="en-US" sz="1800" b="1" dirty="0">
                <a:solidFill>
                  <a:srgbClr val="000000"/>
                </a:solidFill>
              </a:rPr>
              <a:t>Joshua </a:t>
            </a:r>
            <a:r>
              <a:rPr lang="en-US" sz="1800" b="1" dirty="0" smtClean="0">
                <a:solidFill>
                  <a:srgbClr val="000000"/>
                </a:solidFill>
              </a:rPr>
              <a:t>Fu, </a:t>
            </a:r>
            <a:r>
              <a:rPr lang="en-US" sz="1800" b="1" dirty="0">
                <a:solidFill>
                  <a:srgbClr val="000000"/>
                </a:solidFill>
              </a:rPr>
              <a:t>Xinyi </a:t>
            </a:r>
            <a:r>
              <a:rPr lang="en-US" sz="1800" b="1" dirty="0" smtClean="0">
                <a:solidFill>
                  <a:srgbClr val="000000"/>
                </a:solidFill>
              </a:rPr>
              <a:t>Dong, </a:t>
            </a:r>
            <a:r>
              <a:rPr lang="en-US" sz="1800" b="1" dirty="0">
                <a:solidFill>
                  <a:srgbClr val="000000"/>
                </a:solidFill>
              </a:rPr>
              <a:t>Jian </a:t>
            </a:r>
            <a:r>
              <a:rPr lang="en-US" sz="1800" b="1" dirty="0" smtClean="0">
                <a:solidFill>
                  <a:srgbClr val="000000"/>
                </a:solidFill>
              </a:rPr>
              <a:t>Sun, </a:t>
            </a:r>
            <a:r>
              <a:rPr lang="en-US" sz="1800" b="1" dirty="0">
                <a:solidFill>
                  <a:srgbClr val="000000"/>
                </a:solidFill>
              </a:rPr>
              <a:t>etc.</a:t>
            </a:r>
            <a:r>
              <a:rPr lang="en-US" sz="1800" b="1" dirty="0"/>
              <a:t> </a:t>
            </a:r>
            <a:endParaRPr lang="en-US" sz="1800" b="1" dirty="0" smtClean="0"/>
          </a:p>
          <a:p>
            <a:pPr marL="457200" lvl="1" indent="0" eaLnBrk="1" hangingPunct="1">
              <a:lnSpc>
                <a:spcPct val="120000"/>
              </a:lnSpc>
              <a:buNone/>
            </a:pPr>
            <a:endParaRPr lang="en-US" sz="1800" b="1" dirty="0"/>
          </a:p>
          <a:p>
            <a:pPr lvl="0" eaLnBrk="1" hangingPunct="1">
              <a:lnSpc>
                <a:spcPct val="80000"/>
              </a:lnSpc>
              <a:buNone/>
              <a:defRPr/>
            </a:pPr>
            <a:r>
              <a:rPr lang="en-US" sz="2800" b="1" i="1" u="sng" dirty="0" smtClean="0">
                <a:solidFill>
                  <a:srgbClr val="C00000"/>
                </a:solidFill>
              </a:rPr>
              <a:t>International:</a:t>
            </a:r>
          </a:p>
          <a:p>
            <a:pPr lvl="1" eaLnBrk="1" hangingPunct="1">
              <a:lnSpc>
                <a:spcPct val="200000"/>
              </a:lnSpc>
              <a:defRPr/>
            </a:pPr>
            <a:r>
              <a:rPr lang="en-US" sz="1800" b="1" i="1" dirty="0" smtClean="0">
                <a:solidFill>
                  <a:srgbClr val="0000FF"/>
                </a:solidFill>
              </a:rPr>
              <a:t>Tsinghua Univ.: </a:t>
            </a:r>
            <a:r>
              <a:rPr lang="en-US" sz="1800" b="1" dirty="0" smtClean="0">
                <a:solidFill>
                  <a:srgbClr val="000000"/>
                </a:solidFill>
              </a:rPr>
              <a:t>HAO Jiming, WANG Shuxiao, WU Yue, etc.</a:t>
            </a:r>
          </a:p>
          <a:p>
            <a:pPr lvl="1">
              <a:lnSpc>
                <a:spcPct val="130000"/>
              </a:lnSpc>
            </a:pPr>
            <a:r>
              <a:rPr lang="en-US" sz="1800" b="1" i="1" dirty="0" smtClean="0">
                <a:solidFill>
                  <a:srgbClr val="0000FF"/>
                </a:solidFill>
              </a:rPr>
              <a:t>South China Univ. of Technology: </a:t>
            </a:r>
            <a:r>
              <a:rPr lang="en-US" sz="1800" b="1" dirty="0" smtClean="0">
                <a:solidFill>
                  <a:srgbClr val="000000"/>
                </a:solidFill>
              </a:rPr>
              <a:t>YE </a:t>
            </a:r>
            <a:r>
              <a:rPr lang="en-US" sz="1800" b="1" dirty="0" err="1" smtClean="0">
                <a:solidFill>
                  <a:srgbClr val="000000"/>
                </a:solidFill>
              </a:rPr>
              <a:t>Daiqi</a:t>
            </a:r>
            <a:r>
              <a:rPr lang="en-US" sz="1800" b="1" dirty="0" smtClean="0">
                <a:solidFill>
                  <a:srgbClr val="000000"/>
                </a:solidFill>
              </a:rPr>
              <a:t>, ZHU Yun, XIE </a:t>
            </a:r>
            <a:r>
              <a:rPr lang="en-US" sz="1800" b="1" dirty="0" err="1" smtClean="0">
                <a:solidFill>
                  <a:srgbClr val="000000"/>
                </a:solidFill>
              </a:rPr>
              <a:t>Junping</a:t>
            </a:r>
            <a:r>
              <a:rPr lang="en-US" sz="1800" b="1" dirty="0" smtClean="0">
                <a:solidFill>
                  <a:srgbClr val="000000"/>
                </a:solidFill>
              </a:rPr>
              <a:t>, etc. </a:t>
            </a:r>
          </a:p>
          <a:p>
            <a:pPr lvl="1">
              <a:lnSpc>
                <a:spcPct val="130000"/>
              </a:lnSpc>
            </a:pPr>
            <a:r>
              <a:rPr lang="en-US" sz="1800" b="1" i="1" dirty="0" smtClean="0">
                <a:solidFill>
                  <a:srgbClr val="0000FF"/>
                </a:solidFill>
              </a:rPr>
              <a:t>Zhejiang Univ.: </a:t>
            </a:r>
            <a:r>
              <a:rPr lang="en-US" sz="1800" b="1" dirty="0" smtClean="0"/>
              <a:t>CEN </a:t>
            </a:r>
            <a:r>
              <a:rPr lang="en-US" sz="1800" b="1" dirty="0" err="1" smtClean="0"/>
              <a:t>Kefa</a:t>
            </a:r>
            <a:r>
              <a:rPr lang="en-US" sz="1800" b="1" dirty="0" smtClean="0"/>
              <a:t>, GAO Xiang</a:t>
            </a:r>
            <a:r>
              <a:rPr lang="en-US" sz="1800" b="1" dirty="0" smtClean="0">
                <a:solidFill>
                  <a:srgbClr val="000000"/>
                </a:solidFill>
              </a:rPr>
              <a:t>, LUO Kun, CHEN </a:t>
            </a:r>
            <a:r>
              <a:rPr lang="en-US" sz="1800" b="1" dirty="0" err="1" smtClean="0">
                <a:solidFill>
                  <a:srgbClr val="000000"/>
                </a:solidFill>
              </a:rPr>
              <a:t>Linghong</a:t>
            </a:r>
            <a:r>
              <a:rPr lang="en-US" sz="1800" b="1" dirty="0" smtClean="0">
                <a:solidFill>
                  <a:srgbClr val="000000"/>
                </a:solidFill>
              </a:rPr>
              <a:t>, etc.</a:t>
            </a:r>
          </a:p>
          <a:p>
            <a:pPr lvl="1">
              <a:lnSpc>
                <a:spcPct val="130000"/>
              </a:lnSpc>
            </a:pPr>
            <a:r>
              <a:rPr lang="en-US" sz="1800" b="1" i="1" dirty="0" smtClean="0">
                <a:solidFill>
                  <a:srgbClr val="0000FF"/>
                </a:solidFill>
              </a:rPr>
              <a:t>Sponsors/Partners:</a:t>
            </a:r>
            <a:r>
              <a:rPr lang="en-US" sz="1800" b="1" dirty="0" smtClean="0">
                <a:solidFill>
                  <a:srgbClr val="0000FF"/>
                </a:solidFill>
              </a:rPr>
              <a:t> </a:t>
            </a:r>
            <a:r>
              <a:rPr lang="en-US" sz="1800" b="1" dirty="0" smtClean="0">
                <a:solidFill>
                  <a:srgbClr val="000000"/>
                </a:solidFill>
              </a:rPr>
              <a:t>Energy Foundation, Clean Air Alliance of China,   Clean Air Asia, etc.</a:t>
            </a:r>
            <a:endParaRPr lang="en-US" sz="2800" b="1" u="sng" dirty="0" smtClean="0">
              <a:solidFill>
                <a:srgbClr val="C00000"/>
              </a:solidFill>
            </a:endParaRPr>
          </a:p>
          <a:p>
            <a:pPr lvl="1" eaLnBrk="1" hangingPunct="1">
              <a:lnSpc>
                <a:spcPct val="120000"/>
              </a:lnSpc>
              <a:buNone/>
            </a:pPr>
            <a:endParaRPr lang="en-US" sz="1800" b="1" dirty="0" smtClean="0"/>
          </a:p>
          <a:p>
            <a:pPr lvl="1" eaLnBrk="1" hangingPunct="1">
              <a:lnSpc>
                <a:spcPct val="120000"/>
              </a:lnSpc>
              <a:buNone/>
            </a:pPr>
            <a:endParaRPr lang="en-US" sz="1800" b="1" dirty="0" smtClean="0"/>
          </a:p>
        </p:txBody>
      </p:sp>
      <p:sp>
        <p:nvSpPr>
          <p:cNvPr id="62467" name="Rectangle 3"/>
          <p:cNvSpPr>
            <a:spLocks noGrp="1" noChangeArrowheads="1"/>
          </p:cNvSpPr>
          <p:nvPr>
            <p:ph type="title"/>
          </p:nvPr>
        </p:nvSpPr>
        <p:spPr>
          <a:xfrm>
            <a:off x="779462" y="0"/>
            <a:ext cx="7602538" cy="838200"/>
          </a:xfrm>
          <a:solidFill>
            <a:srgbClr val="CCFFFF"/>
          </a:solidFill>
        </p:spPr>
        <p:txBody>
          <a:bodyPr/>
          <a:lstStyle/>
          <a:p>
            <a:pPr algn="ctr" eaLnBrk="1" hangingPunct="1">
              <a:lnSpc>
                <a:spcPct val="90000"/>
              </a:lnSpc>
            </a:pPr>
            <a:r>
              <a:rPr lang="en-US" sz="3200" b="1" i="1" dirty="0" smtClean="0">
                <a:solidFill>
                  <a:srgbClr val="0000FF"/>
                </a:solidFill>
                <a:latin typeface="Arial" pitchFamily="34" charset="0"/>
                <a:cs typeface="Arial" pitchFamily="34" charset="0"/>
              </a:rPr>
              <a:t/>
            </a:r>
            <a:br>
              <a:rPr lang="en-US" sz="3200" b="1" i="1" dirty="0" smtClean="0">
                <a:solidFill>
                  <a:srgbClr val="0000FF"/>
                </a:solidFill>
                <a:latin typeface="Arial" pitchFamily="34" charset="0"/>
                <a:cs typeface="Arial" pitchFamily="34" charset="0"/>
              </a:rPr>
            </a:br>
            <a:r>
              <a:rPr lang="en-US" sz="3600" b="1" i="1" dirty="0" smtClean="0">
                <a:solidFill>
                  <a:srgbClr val="FF0000"/>
                </a:solidFill>
                <a:latin typeface="Arial" pitchFamily="34" charset="0"/>
                <a:cs typeface="Arial" pitchFamily="34" charset="0"/>
              </a:rPr>
              <a:t>“</a:t>
            </a:r>
            <a:r>
              <a:rPr lang="en-US" sz="3600" b="1" i="1" dirty="0" err="1" smtClean="0">
                <a:solidFill>
                  <a:srgbClr val="FF0000"/>
                </a:solidFill>
                <a:latin typeface="Arial" pitchFamily="34" charset="0"/>
                <a:cs typeface="Arial" pitchFamily="34" charset="0"/>
              </a:rPr>
              <a:t>ABaCAS</a:t>
            </a:r>
            <a:r>
              <a:rPr lang="en-US" sz="3600" b="1" i="1" dirty="0" smtClean="0">
                <a:solidFill>
                  <a:srgbClr val="FF0000"/>
                </a:solidFill>
                <a:latin typeface="Arial" pitchFamily="34" charset="0"/>
                <a:cs typeface="Arial" pitchFamily="34" charset="0"/>
              </a:rPr>
              <a:t>” Team</a:t>
            </a:r>
            <a:br>
              <a:rPr lang="en-US" sz="3600" b="1" i="1" dirty="0" smtClean="0">
                <a:solidFill>
                  <a:srgbClr val="FF0000"/>
                </a:solidFill>
                <a:latin typeface="Arial" pitchFamily="34" charset="0"/>
                <a:cs typeface="Arial" pitchFamily="34" charset="0"/>
              </a:rPr>
            </a:br>
            <a:endParaRPr lang="en-US" sz="3200" b="1" i="1" dirty="0" smtClean="0">
              <a:solidFill>
                <a:srgbClr val="FF0000"/>
              </a:solidFill>
              <a:latin typeface="Arial" pitchFamily="34" charset="0"/>
              <a:cs typeface="Arial" pitchFamily="34" charset="0"/>
            </a:endParaRPr>
          </a:p>
        </p:txBody>
      </p:sp>
      <p:grpSp>
        <p:nvGrpSpPr>
          <p:cNvPr id="2" name="Group 4"/>
          <p:cNvGrpSpPr>
            <a:grpSpLocks noChangeAspect="1"/>
          </p:cNvGrpSpPr>
          <p:nvPr/>
        </p:nvGrpSpPr>
        <p:grpSpPr bwMode="auto">
          <a:xfrm>
            <a:off x="8074618" y="6172200"/>
            <a:ext cx="1069382" cy="685799"/>
            <a:chOff x="1248" y="2212"/>
            <a:chExt cx="1968" cy="1262"/>
          </a:xfrm>
        </p:grpSpPr>
        <p:pic>
          <p:nvPicPr>
            <p:cNvPr id="62469" name="Picture 5" descr="Chinese Flag"/>
            <p:cNvPicPr>
              <a:picLocks noChangeAspect="1" noChangeArrowheads="1"/>
            </p:cNvPicPr>
            <p:nvPr/>
          </p:nvPicPr>
          <p:blipFill>
            <a:blip r:embed="rId3" cstate="print"/>
            <a:srcRect/>
            <a:stretch>
              <a:fillRect/>
            </a:stretch>
          </p:blipFill>
          <p:spPr bwMode="auto">
            <a:xfrm>
              <a:off x="1248" y="2212"/>
              <a:ext cx="1248" cy="816"/>
            </a:xfrm>
            <a:prstGeom prst="rect">
              <a:avLst/>
            </a:prstGeom>
            <a:noFill/>
            <a:ln w="9525">
              <a:noFill/>
              <a:miter lim="800000"/>
              <a:headEnd/>
              <a:tailEnd/>
            </a:ln>
          </p:spPr>
        </p:pic>
        <p:pic>
          <p:nvPicPr>
            <p:cNvPr id="62470" name="Picture 6" descr="US Flag"/>
            <p:cNvPicPr>
              <a:picLocks noChangeAspect="1" noChangeArrowheads="1"/>
            </p:cNvPicPr>
            <p:nvPr/>
          </p:nvPicPr>
          <p:blipFill>
            <a:blip r:embed="rId4" cstate="print"/>
            <a:srcRect/>
            <a:stretch>
              <a:fillRect/>
            </a:stretch>
          </p:blipFill>
          <p:spPr bwMode="auto">
            <a:xfrm>
              <a:off x="1968" y="2640"/>
              <a:ext cx="1248" cy="834"/>
            </a:xfrm>
            <a:prstGeom prst="rect">
              <a:avLst/>
            </a:prstGeom>
            <a:noFill/>
            <a:ln w="9525">
              <a:noFill/>
              <a:miter lim="800000"/>
              <a:headEnd/>
              <a:tailEnd/>
            </a:ln>
          </p:spPr>
        </p:pic>
      </p:grpSp>
    </p:spTree>
    <p:extLst>
      <p:ext uri="{BB962C8B-B14F-4D97-AF65-F5344CB8AC3E}">
        <p14:creationId xmlns:p14="http://schemas.microsoft.com/office/powerpoint/2010/main" xmlns="" val="806948948"/>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CCFFFF">
            <a:alpha val="40000"/>
          </a:srgbClr>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grpSp>
        <p:nvGrpSpPr>
          <p:cNvPr id="6" name="Group 190"/>
          <p:cNvGrpSpPr>
            <a:grpSpLocks/>
          </p:cNvGrpSpPr>
          <p:nvPr/>
        </p:nvGrpSpPr>
        <p:grpSpPr bwMode="auto">
          <a:xfrm>
            <a:off x="6685037" y="2514600"/>
            <a:ext cx="2306563" cy="2232590"/>
            <a:chOff x="4711700" y="1674813"/>
            <a:chExt cx="4189413" cy="4067175"/>
          </a:xfrm>
        </p:grpSpPr>
        <p:sp>
          <p:nvSpPr>
            <p:cNvPr id="20" name="AutoShape 6"/>
            <p:cNvSpPr>
              <a:spLocks noChangeArrowheads="1"/>
            </p:cNvSpPr>
            <p:nvPr/>
          </p:nvSpPr>
          <p:spPr bwMode="gray">
            <a:xfrm rot="308465">
              <a:off x="6742113" y="2047875"/>
              <a:ext cx="2001837" cy="2209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algn="l" fontAlgn="auto">
                <a:spcBef>
                  <a:spcPts val="0"/>
                </a:spcBef>
                <a:spcAft>
                  <a:spcPts val="0"/>
                </a:spcAft>
                <a:defRPr/>
              </a:pPr>
              <a:endParaRPr lang="en-US" sz="900" kern="0">
                <a:solidFill>
                  <a:srgbClr val="080808"/>
                </a:solidFill>
              </a:endParaRPr>
            </a:p>
          </p:txBody>
        </p:sp>
        <p:sp>
          <p:nvSpPr>
            <p:cNvPr id="21" name="Oval 7"/>
            <p:cNvSpPr>
              <a:spLocks noChangeArrowheads="1"/>
            </p:cNvSpPr>
            <p:nvPr/>
          </p:nvSpPr>
          <p:spPr bwMode="ltGray">
            <a:xfrm>
              <a:off x="5943600" y="1674813"/>
              <a:ext cx="1660525" cy="1712912"/>
            </a:xfrm>
            <a:prstGeom prst="ellipse">
              <a:avLst/>
            </a:prstGeom>
            <a:gradFill rotWithShape="0">
              <a:gsLst>
                <a:gs pos="0">
                  <a:srgbClr val="8F038F">
                    <a:gamma/>
                    <a:shade val="66275"/>
                    <a:invGamma/>
                  </a:srgbClr>
                </a:gs>
                <a:gs pos="50000">
                  <a:srgbClr val="8F038F"/>
                </a:gs>
                <a:gs pos="100000">
                  <a:srgbClr val="8F038F">
                    <a:gamma/>
                    <a:shade val="66275"/>
                    <a:invGamma/>
                  </a:srgbClr>
                </a:gs>
              </a:gsLst>
              <a:lin ang="2700000" scaled="1"/>
            </a:gradFill>
            <a:ln w="57150">
              <a:solidFill>
                <a:srgbClr val="EAEAEA"/>
              </a:solidFill>
              <a:round/>
              <a:headEnd/>
              <a:tailEnd/>
            </a:ln>
            <a:effectLst/>
          </p:spPr>
          <p:txBody>
            <a:bodyPr wrap="none" anchor="ctr"/>
            <a:lstStyle/>
            <a:p>
              <a:pPr algn="l" fontAlgn="auto">
                <a:spcBef>
                  <a:spcPts val="0"/>
                </a:spcBef>
                <a:spcAft>
                  <a:spcPts val="0"/>
                </a:spcAft>
                <a:defRPr/>
              </a:pPr>
              <a:endParaRPr lang="en-US" sz="1000" kern="0">
                <a:solidFill>
                  <a:srgbClr val="080808"/>
                </a:solidFill>
                <a:latin typeface="Arial" pitchFamily="34" charset="0"/>
              </a:endParaRPr>
            </a:p>
          </p:txBody>
        </p:sp>
        <p:sp>
          <p:nvSpPr>
            <p:cNvPr id="23" name="Oval 8"/>
            <p:cNvSpPr>
              <a:spLocks noChangeArrowheads="1"/>
            </p:cNvSpPr>
            <p:nvPr/>
          </p:nvSpPr>
          <p:spPr bwMode="gray">
            <a:xfrm>
              <a:off x="4800600" y="3505200"/>
              <a:ext cx="1662113" cy="1714500"/>
            </a:xfrm>
            <a:prstGeom prst="ellipse">
              <a:avLst/>
            </a:prstGeom>
            <a:gradFill rotWithShape="0">
              <a:gsLst>
                <a:gs pos="0">
                  <a:srgbClr val="5BBE4E">
                    <a:gamma/>
                    <a:shade val="36078"/>
                    <a:invGamma/>
                  </a:srgbClr>
                </a:gs>
                <a:gs pos="50000">
                  <a:srgbClr val="5BBE4E"/>
                </a:gs>
                <a:gs pos="100000">
                  <a:srgbClr val="5BBE4E">
                    <a:gamma/>
                    <a:shade val="36078"/>
                    <a:invGamma/>
                  </a:srgbClr>
                </a:gs>
              </a:gsLst>
              <a:lin ang="2700000" scaled="1"/>
            </a:gradFill>
            <a:ln w="57150">
              <a:solidFill>
                <a:srgbClr val="EAEAEA"/>
              </a:solidFill>
              <a:round/>
              <a:headEnd/>
              <a:tailEnd/>
            </a:ln>
            <a:effectLst/>
          </p:spPr>
          <p:txBody>
            <a:bodyPr wrap="none" anchor="ctr"/>
            <a:lstStyle/>
            <a:p>
              <a:pPr algn="l" fontAlgn="auto">
                <a:spcBef>
                  <a:spcPts val="0"/>
                </a:spcBef>
                <a:spcAft>
                  <a:spcPts val="0"/>
                </a:spcAft>
                <a:defRPr/>
              </a:pPr>
              <a:endParaRPr lang="en-US" sz="1000" kern="0">
                <a:solidFill>
                  <a:srgbClr val="080808"/>
                </a:solidFill>
                <a:latin typeface="Arial" pitchFamily="34" charset="0"/>
              </a:endParaRPr>
            </a:p>
          </p:txBody>
        </p:sp>
        <p:sp>
          <p:nvSpPr>
            <p:cNvPr id="28" name="AutoShape 9"/>
            <p:cNvSpPr>
              <a:spLocks noChangeArrowheads="1"/>
            </p:cNvSpPr>
            <p:nvPr/>
          </p:nvSpPr>
          <p:spPr bwMode="gray">
            <a:xfrm rot="7527986">
              <a:off x="5917407" y="3639344"/>
              <a:ext cx="2063750" cy="21415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algn="l" fontAlgn="auto">
                <a:spcBef>
                  <a:spcPts val="0"/>
                </a:spcBef>
                <a:spcAft>
                  <a:spcPts val="0"/>
                </a:spcAft>
                <a:defRPr/>
              </a:pPr>
              <a:endParaRPr lang="en-US" sz="900" kern="0">
                <a:solidFill>
                  <a:srgbClr val="080808"/>
                </a:solidFill>
              </a:endParaRPr>
            </a:p>
          </p:txBody>
        </p:sp>
        <p:sp>
          <p:nvSpPr>
            <p:cNvPr id="29" name="AutoShape 10"/>
            <p:cNvSpPr>
              <a:spLocks noChangeArrowheads="1"/>
            </p:cNvSpPr>
            <p:nvPr/>
          </p:nvSpPr>
          <p:spPr bwMode="gray">
            <a:xfrm rot="-6384000">
              <a:off x="4751388" y="2376487"/>
              <a:ext cx="2063750" cy="214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algn="l" fontAlgn="auto">
                <a:spcBef>
                  <a:spcPts val="0"/>
                </a:spcBef>
                <a:spcAft>
                  <a:spcPts val="0"/>
                </a:spcAft>
                <a:defRPr/>
              </a:pPr>
              <a:endParaRPr lang="en-US" sz="900" kern="0">
                <a:solidFill>
                  <a:srgbClr val="080808"/>
                </a:solidFill>
              </a:endParaRPr>
            </a:p>
          </p:txBody>
        </p:sp>
        <p:sp>
          <p:nvSpPr>
            <p:cNvPr id="30" name="Oval 11"/>
            <p:cNvSpPr>
              <a:spLocks noChangeArrowheads="1"/>
            </p:cNvSpPr>
            <p:nvPr/>
          </p:nvSpPr>
          <p:spPr bwMode="gray">
            <a:xfrm>
              <a:off x="7239000" y="3505200"/>
              <a:ext cx="1662113" cy="1712913"/>
            </a:xfrm>
            <a:prstGeom prst="ellipse">
              <a:avLst/>
            </a:prstGeom>
            <a:gradFill rotWithShape="1">
              <a:gsLst>
                <a:gs pos="0">
                  <a:srgbClr val="F77A1D"/>
                </a:gs>
                <a:gs pos="100000">
                  <a:srgbClr val="F77A1D">
                    <a:gamma/>
                    <a:shade val="81961"/>
                    <a:invGamma/>
                  </a:srgbClr>
                </a:gs>
              </a:gsLst>
              <a:lin ang="5400000" scaled="1"/>
            </a:gradFill>
            <a:ln w="57150">
              <a:solidFill>
                <a:srgbClr val="EAEAEA"/>
              </a:solidFill>
              <a:round/>
              <a:headEnd/>
              <a:tailEnd/>
            </a:ln>
            <a:effectLst/>
          </p:spPr>
          <p:txBody>
            <a:bodyPr wrap="none" anchor="ctr"/>
            <a:lstStyle/>
            <a:p>
              <a:pPr algn="l" fontAlgn="auto">
                <a:spcBef>
                  <a:spcPts val="0"/>
                </a:spcBef>
                <a:spcAft>
                  <a:spcPts val="0"/>
                </a:spcAft>
                <a:defRPr/>
              </a:pPr>
              <a:endParaRPr lang="en-US" sz="1000" kern="0">
                <a:solidFill>
                  <a:srgbClr val="080808"/>
                </a:solidFill>
                <a:latin typeface="Arial" pitchFamily="34" charset="0"/>
              </a:endParaRPr>
            </a:p>
          </p:txBody>
        </p:sp>
        <p:grpSp>
          <p:nvGrpSpPr>
            <p:cNvPr id="9" name="Group 12"/>
            <p:cNvGrpSpPr>
              <a:grpSpLocks/>
            </p:cNvGrpSpPr>
            <p:nvPr/>
          </p:nvGrpSpPr>
          <p:grpSpPr bwMode="auto">
            <a:xfrm rot="10082854">
              <a:off x="5811838" y="2967038"/>
              <a:ext cx="1506537" cy="393700"/>
              <a:chOff x="2598" y="1026"/>
              <a:chExt cx="957" cy="242"/>
            </a:xfrm>
          </p:grpSpPr>
          <p:grpSp>
            <p:nvGrpSpPr>
              <p:cNvPr id="10" name="Group 13"/>
              <p:cNvGrpSpPr>
                <a:grpSpLocks/>
              </p:cNvGrpSpPr>
              <p:nvPr/>
            </p:nvGrpSpPr>
            <p:grpSpPr bwMode="auto">
              <a:xfrm rot="-9970459" flipH="1" flipV="1">
                <a:off x="2598" y="1026"/>
                <a:ext cx="957" cy="242"/>
                <a:chOff x="2532" y="1051"/>
                <a:chExt cx="893" cy="246"/>
              </a:xfrm>
            </p:grpSpPr>
            <p:grpSp>
              <p:nvGrpSpPr>
                <p:cNvPr id="11" name="Group 14"/>
                <p:cNvGrpSpPr>
                  <a:grpSpLocks/>
                </p:cNvGrpSpPr>
                <p:nvPr/>
              </p:nvGrpSpPr>
              <p:grpSpPr bwMode="auto">
                <a:xfrm>
                  <a:off x="2532" y="1051"/>
                  <a:ext cx="743" cy="185"/>
                  <a:chOff x="1565" y="2568"/>
                  <a:chExt cx="1118" cy="279"/>
                </a:xfrm>
              </p:grpSpPr>
              <p:sp>
                <p:nvSpPr>
                  <p:cNvPr id="146" name="AutoShape 1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47" name="AutoShape 1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48" name="AutoShape 1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49" name="AutoShape 1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12" name="Group 19"/>
                <p:cNvGrpSpPr>
                  <a:grpSpLocks/>
                </p:cNvGrpSpPr>
                <p:nvPr/>
              </p:nvGrpSpPr>
              <p:grpSpPr bwMode="auto">
                <a:xfrm rot="1353540">
                  <a:off x="2682" y="1111"/>
                  <a:ext cx="743" cy="186"/>
                  <a:chOff x="1565" y="2568"/>
                  <a:chExt cx="1118" cy="279"/>
                </a:xfrm>
              </p:grpSpPr>
              <p:sp>
                <p:nvSpPr>
                  <p:cNvPr id="142" name="AutoShape 2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43" name="AutoShape 2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44" name="AutoShape 2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45" name="AutoShape 2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nvGrpSpPr>
              <p:cNvPr id="13" name="Group 24"/>
              <p:cNvGrpSpPr>
                <a:grpSpLocks/>
              </p:cNvGrpSpPr>
              <p:nvPr/>
            </p:nvGrpSpPr>
            <p:grpSpPr bwMode="auto">
              <a:xfrm rot="-9970459" flipH="1" flipV="1">
                <a:off x="2688" y="1056"/>
                <a:ext cx="784" cy="198"/>
                <a:chOff x="2532" y="1051"/>
                <a:chExt cx="893" cy="246"/>
              </a:xfrm>
            </p:grpSpPr>
            <p:grpSp>
              <p:nvGrpSpPr>
                <p:cNvPr id="14" name="Group 25"/>
                <p:cNvGrpSpPr>
                  <a:grpSpLocks/>
                </p:cNvGrpSpPr>
                <p:nvPr/>
              </p:nvGrpSpPr>
              <p:grpSpPr bwMode="auto">
                <a:xfrm>
                  <a:off x="2532" y="1051"/>
                  <a:ext cx="743" cy="185"/>
                  <a:chOff x="1565" y="2568"/>
                  <a:chExt cx="1118" cy="279"/>
                </a:xfrm>
              </p:grpSpPr>
              <p:sp>
                <p:nvSpPr>
                  <p:cNvPr id="136" name="AutoShape 2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37" name="AutoShape 2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38" name="AutoShape 2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39" name="AutoShape 2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15" name="Group 30"/>
                <p:cNvGrpSpPr>
                  <a:grpSpLocks/>
                </p:cNvGrpSpPr>
                <p:nvPr/>
              </p:nvGrpSpPr>
              <p:grpSpPr bwMode="auto">
                <a:xfrm rot="1353540">
                  <a:off x="2682" y="1111"/>
                  <a:ext cx="743" cy="186"/>
                  <a:chOff x="1565" y="2568"/>
                  <a:chExt cx="1118" cy="279"/>
                </a:xfrm>
              </p:grpSpPr>
              <p:sp>
                <p:nvSpPr>
                  <p:cNvPr id="132" name="AutoShape 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33" name="AutoShape 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34" name="AutoShape 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35" name="AutoShape 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grpSp>
          <p:nvGrpSpPr>
            <p:cNvPr id="16" name="Group 58"/>
            <p:cNvGrpSpPr>
              <a:grpSpLocks/>
            </p:cNvGrpSpPr>
            <p:nvPr/>
          </p:nvGrpSpPr>
          <p:grpSpPr bwMode="auto">
            <a:xfrm rot="10082854">
              <a:off x="7091363" y="4786313"/>
              <a:ext cx="1506537" cy="393700"/>
              <a:chOff x="2598" y="1026"/>
              <a:chExt cx="957" cy="242"/>
            </a:xfrm>
          </p:grpSpPr>
          <p:grpSp>
            <p:nvGrpSpPr>
              <p:cNvPr id="17" name="Group 59"/>
              <p:cNvGrpSpPr>
                <a:grpSpLocks/>
              </p:cNvGrpSpPr>
              <p:nvPr/>
            </p:nvGrpSpPr>
            <p:grpSpPr bwMode="auto">
              <a:xfrm rot="-9970459" flipH="1" flipV="1">
                <a:off x="2598" y="1026"/>
                <a:ext cx="957" cy="242"/>
                <a:chOff x="2532" y="1051"/>
                <a:chExt cx="893" cy="246"/>
              </a:xfrm>
            </p:grpSpPr>
            <p:grpSp>
              <p:nvGrpSpPr>
                <p:cNvPr id="18" name="Group 60"/>
                <p:cNvGrpSpPr>
                  <a:grpSpLocks/>
                </p:cNvGrpSpPr>
                <p:nvPr/>
              </p:nvGrpSpPr>
              <p:grpSpPr bwMode="auto">
                <a:xfrm>
                  <a:off x="2532" y="1051"/>
                  <a:ext cx="743" cy="185"/>
                  <a:chOff x="1565" y="2568"/>
                  <a:chExt cx="1118" cy="279"/>
                </a:xfrm>
              </p:grpSpPr>
              <p:sp>
                <p:nvSpPr>
                  <p:cNvPr id="124" name="AutoShape 6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25" name="AutoShape 6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26" name="AutoShape 6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27" name="AutoShape 6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19" name="Group 65"/>
                <p:cNvGrpSpPr>
                  <a:grpSpLocks/>
                </p:cNvGrpSpPr>
                <p:nvPr/>
              </p:nvGrpSpPr>
              <p:grpSpPr bwMode="auto">
                <a:xfrm rot="1353540">
                  <a:off x="2682" y="1111"/>
                  <a:ext cx="743" cy="186"/>
                  <a:chOff x="1565" y="2568"/>
                  <a:chExt cx="1118" cy="279"/>
                </a:xfrm>
              </p:grpSpPr>
              <p:sp>
                <p:nvSpPr>
                  <p:cNvPr id="120" name="AutoShape 6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21" name="AutoShape 6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22" name="AutoShape 6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23" name="AutoShape 6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nvGrpSpPr>
              <p:cNvPr id="22" name="Group 70"/>
              <p:cNvGrpSpPr>
                <a:grpSpLocks/>
              </p:cNvGrpSpPr>
              <p:nvPr/>
            </p:nvGrpSpPr>
            <p:grpSpPr bwMode="auto">
              <a:xfrm rot="-9970459" flipH="1" flipV="1">
                <a:off x="2688" y="1056"/>
                <a:ext cx="784" cy="198"/>
                <a:chOff x="2532" y="1051"/>
                <a:chExt cx="893" cy="246"/>
              </a:xfrm>
            </p:grpSpPr>
            <p:grpSp>
              <p:nvGrpSpPr>
                <p:cNvPr id="24" name="Group 71"/>
                <p:cNvGrpSpPr>
                  <a:grpSpLocks/>
                </p:cNvGrpSpPr>
                <p:nvPr/>
              </p:nvGrpSpPr>
              <p:grpSpPr bwMode="auto">
                <a:xfrm>
                  <a:off x="2532" y="1051"/>
                  <a:ext cx="743" cy="185"/>
                  <a:chOff x="1565" y="2568"/>
                  <a:chExt cx="1118" cy="279"/>
                </a:xfrm>
              </p:grpSpPr>
              <p:sp>
                <p:nvSpPr>
                  <p:cNvPr id="114" name="AutoShape 7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15" name="AutoShape 7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16" name="AutoShape 7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17" name="AutoShape 7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25" name="Group 76"/>
                <p:cNvGrpSpPr>
                  <a:grpSpLocks/>
                </p:cNvGrpSpPr>
                <p:nvPr/>
              </p:nvGrpSpPr>
              <p:grpSpPr bwMode="auto">
                <a:xfrm rot="1353540">
                  <a:off x="2682" y="1111"/>
                  <a:ext cx="743" cy="186"/>
                  <a:chOff x="1565" y="2568"/>
                  <a:chExt cx="1118" cy="279"/>
                </a:xfrm>
              </p:grpSpPr>
              <p:sp>
                <p:nvSpPr>
                  <p:cNvPr id="110" name="AutoShape 7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11" name="AutoShape 7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12" name="AutoShape 7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13" name="AutoShape 8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grpSp>
          <p:nvGrpSpPr>
            <p:cNvPr id="26" name="Group 81"/>
            <p:cNvGrpSpPr>
              <a:grpSpLocks/>
            </p:cNvGrpSpPr>
            <p:nvPr/>
          </p:nvGrpSpPr>
          <p:grpSpPr bwMode="auto">
            <a:xfrm>
              <a:off x="6365875" y="2098675"/>
              <a:ext cx="1506538" cy="393700"/>
              <a:chOff x="2598" y="1026"/>
              <a:chExt cx="957" cy="242"/>
            </a:xfrm>
          </p:grpSpPr>
          <p:grpSp>
            <p:nvGrpSpPr>
              <p:cNvPr id="27" name="Group 82"/>
              <p:cNvGrpSpPr>
                <a:grpSpLocks/>
              </p:cNvGrpSpPr>
              <p:nvPr/>
            </p:nvGrpSpPr>
            <p:grpSpPr bwMode="auto">
              <a:xfrm rot="-9970459" flipH="1" flipV="1">
                <a:off x="2598" y="1026"/>
                <a:ext cx="957" cy="242"/>
                <a:chOff x="2532" y="1051"/>
                <a:chExt cx="893" cy="246"/>
              </a:xfrm>
            </p:grpSpPr>
            <p:grpSp>
              <p:nvGrpSpPr>
                <p:cNvPr id="31" name="Group 83"/>
                <p:cNvGrpSpPr>
                  <a:grpSpLocks/>
                </p:cNvGrpSpPr>
                <p:nvPr/>
              </p:nvGrpSpPr>
              <p:grpSpPr bwMode="auto">
                <a:xfrm>
                  <a:off x="2532" y="1051"/>
                  <a:ext cx="743" cy="185"/>
                  <a:chOff x="1565" y="2568"/>
                  <a:chExt cx="1118" cy="279"/>
                </a:xfrm>
              </p:grpSpPr>
              <p:sp>
                <p:nvSpPr>
                  <p:cNvPr id="102" name="AutoShape 8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03" name="AutoShape 8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04" name="AutoShape 8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05" name="AutoShape 8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32" name="Group 88"/>
                <p:cNvGrpSpPr>
                  <a:grpSpLocks/>
                </p:cNvGrpSpPr>
                <p:nvPr/>
              </p:nvGrpSpPr>
              <p:grpSpPr bwMode="auto">
                <a:xfrm rot="1353540">
                  <a:off x="2682" y="1111"/>
                  <a:ext cx="743" cy="186"/>
                  <a:chOff x="1565" y="2568"/>
                  <a:chExt cx="1118" cy="279"/>
                </a:xfrm>
              </p:grpSpPr>
              <p:sp>
                <p:nvSpPr>
                  <p:cNvPr id="98" name="AutoShape 8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99" name="AutoShape 9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00" name="AutoShape 9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01" name="AutoShape 9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nvGrpSpPr>
              <p:cNvPr id="33" name="Group 93"/>
              <p:cNvGrpSpPr>
                <a:grpSpLocks/>
              </p:cNvGrpSpPr>
              <p:nvPr/>
            </p:nvGrpSpPr>
            <p:grpSpPr bwMode="auto">
              <a:xfrm rot="-9970459" flipH="1" flipV="1">
                <a:off x="2688" y="1056"/>
                <a:ext cx="784" cy="198"/>
                <a:chOff x="2532" y="1051"/>
                <a:chExt cx="893" cy="246"/>
              </a:xfrm>
            </p:grpSpPr>
            <p:grpSp>
              <p:nvGrpSpPr>
                <p:cNvPr id="34" name="Group 94"/>
                <p:cNvGrpSpPr>
                  <a:grpSpLocks/>
                </p:cNvGrpSpPr>
                <p:nvPr/>
              </p:nvGrpSpPr>
              <p:grpSpPr bwMode="auto">
                <a:xfrm>
                  <a:off x="2532" y="1051"/>
                  <a:ext cx="743" cy="185"/>
                  <a:chOff x="1565" y="2568"/>
                  <a:chExt cx="1118" cy="279"/>
                </a:xfrm>
              </p:grpSpPr>
              <p:sp>
                <p:nvSpPr>
                  <p:cNvPr id="92" name="AutoShape 9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93" name="AutoShape 9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94" name="AutoShape 9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95" name="AutoShape 9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38" name="Group 99"/>
                <p:cNvGrpSpPr>
                  <a:grpSpLocks/>
                </p:cNvGrpSpPr>
                <p:nvPr/>
              </p:nvGrpSpPr>
              <p:grpSpPr bwMode="auto">
                <a:xfrm rot="1353540">
                  <a:off x="2682" y="1111"/>
                  <a:ext cx="743" cy="186"/>
                  <a:chOff x="1565" y="2568"/>
                  <a:chExt cx="1118" cy="279"/>
                </a:xfrm>
              </p:grpSpPr>
              <p:sp>
                <p:nvSpPr>
                  <p:cNvPr id="88" name="AutoShape 10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89" name="AutoShape 10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90" name="AutoShape 10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91" name="AutoShape 10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grpSp>
          <p:nvGrpSpPr>
            <p:cNvPr id="39" name="Group 127"/>
            <p:cNvGrpSpPr>
              <a:grpSpLocks/>
            </p:cNvGrpSpPr>
            <p:nvPr/>
          </p:nvGrpSpPr>
          <p:grpSpPr bwMode="auto">
            <a:xfrm rot="-232145">
              <a:off x="5229225" y="3910013"/>
              <a:ext cx="1554163" cy="430212"/>
              <a:chOff x="1824" y="2448"/>
              <a:chExt cx="987" cy="266"/>
            </a:xfrm>
          </p:grpSpPr>
          <p:grpSp>
            <p:nvGrpSpPr>
              <p:cNvPr id="40" name="Group 128"/>
              <p:cNvGrpSpPr>
                <a:grpSpLocks/>
              </p:cNvGrpSpPr>
              <p:nvPr/>
            </p:nvGrpSpPr>
            <p:grpSpPr bwMode="auto">
              <a:xfrm rot="513316">
                <a:off x="1824" y="2448"/>
                <a:ext cx="957" cy="242"/>
                <a:chOff x="2598" y="1026"/>
                <a:chExt cx="957" cy="242"/>
              </a:xfrm>
            </p:grpSpPr>
            <p:grpSp>
              <p:nvGrpSpPr>
                <p:cNvPr id="41" name="Group 129"/>
                <p:cNvGrpSpPr>
                  <a:grpSpLocks/>
                </p:cNvGrpSpPr>
                <p:nvPr/>
              </p:nvGrpSpPr>
              <p:grpSpPr bwMode="auto">
                <a:xfrm rot="-9970459" flipH="1" flipV="1">
                  <a:off x="2598" y="1026"/>
                  <a:ext cx="957" cy="242"/>
                  <a:chOff x="2532" y="1051"/>
                  <a:chExt cx="893" cy="246"/>
                </a:xfrm>
              </p:grpSpPr>
              <p:grpSp>
                <p:nvGrpSpPr>
                  <p:cNvPr id="42" name="Group 130"/>
                  <p:cNvGrpSpPr>
                    <a:grpSpLocks/>
                  </p:cNvGrpSpPr>
                  <p:nvPr/>
                </p:nvGrpSpPr>
                <p:grpSpPr bwMode="auto">
                  <a:xfrm>
                    <a:off x="2532" y="1051"/>
                    <a:ext cx="743" cy="185"/>
                    <a:chOff x="1565" y="2568"/>
                    <a:chExt cx="1118" cy="279"/>
                  </a:xfrm>
                </p:grpSpPr>
                <p:sp>
                  <p:nvSpPr>
                    <p:cNvPr id="80" name="AutoShape 1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81" name="AutoShape 1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82" name="AutoShape 1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83" name="AutoShape 1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43" name="Group 135"/>
                  <p:cNvGrpSpPr>
                    <a:grpSpLocks/>
                  </p:cNvGrpSpPr>
                  <p:nvPr/>
                </p:nvGrpSpPr>
                <p:grpSpPr bwMode="auto">
                  <a:xfrm rot="1353540">
                    <a:off x="2682" y="1111"/>
                    <a:ext cx="743" cy="186"/>
                    <a:chOff x="1565" y="2568"/>
                    <a:chExt cx="1118" cy="279"/>
                  </a:xfrm>
                </p:grpSpPr>
                <p:sp>
                  <p:nvSpPr>
                    <p:cNvPr id="76" name="AutoShape 13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77" name="AutoShape 13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78" name="AutoShape 13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79" name="AutoShape 13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nvGrpSpPr>
                <p:cNvPr id="52" name="Group 140"/>
                <p:cNvGrpSpPr>
                  <a:grpSpLocks/>
                </p:cNvGrpSpPr>
                <p:nvPr/>
              </p:nvGrpSpPr>
              <p:grpSpPr bwMode="auto">
                <a:xfrm rot="-9970459" flipH="1" flipV="1">
                  <a:off x="2688" y="1056"/>
                  <a:ext cx="784" cy="198"/>
                  <a:chOff x="2532" y="1051"/>
                  <a:chExt cx="893" cy="246"/>
                </a:xfrm>
              </p:grpSpPr>
              <p:grpSp>
                <p:nvGrpSpPr>
                  <p:cNvPr id="53" name="Group 141"/>
                  <p:cNvGrpSpPr>
                    <a:grpSpLocks/>
                  </p:cNvGrpSpPr>
                  <p:nvPr/>
                </p:nvGrpSpPr>
                <p:grpSpPr bwMode="auto">
                  <a:xfrm>
                    <a:off x="2532" y="1051"/>
                    <a:ext cx="743" cy="185"/>
                    <a:chOff x="1565" y="2568"/>
                    <a:chExt cx="1118" cy="279"/>
                  </a:xfrm>
                </p:grpSpPr>
                <p:sp>
                  <p:nvSpPr>
                    <p:cNvPr id="70" name="AutoShape 14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71" name="AutoShape 14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72" name="AutoShape 14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73" name="AutoShape 14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62" name="Group 146"/>
                  <p:cNvGrpSpPr>
                    <a:grpSpLocks/>
                  </p:cNvGrpSpPr>
                  <p:nvPr/>
                </p:nvGrpSpPr>
                <p:grpSpPr bwMode="auto">
                  <a:xfrm rot="1353540">
                    <a:off x="2682" y="1111"/>
                    <a:ext cx="743" cy="186"/>
                    <a:chOff x="1565" y="2568"/>
                    <a:chExt cx="1118" cy="279"/>
                  </a:xfrm>
                </p:grpSpPr>
                <p:sp>
                  <p:nvSpPr>
                    <p:cNvPr id="66" name="AutoShape 14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67" name="AutoShape 14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68" name="AutoShape 14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69" name="AutoShape 15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grpSp>
            <p:nvGrpSpPr>
              <p:cNvPr id="63" name="Group 151"/>
              <p:cNvGrpSpPr>
                <a:grpSpLocks/>
              </p:cNvGrpSpPr>
              <p:nvPr/>
            </p:nvGrpSpPr>
            <p:grpSpPr bwMode="auto">
              <a:xfrm rot="513316">
                <a:off x="1854" y="2472"/>
                <a:ext cx="957" cy="242"/>
                <a:chOff x="2598" y="1026"/>
                <a:chExt cx="957" cy="242"/>
              </a:xfrm>
            </p:grpSpPr>
            <p:grpSp>
              <p:nvGrpSpPr>
                <p:cNvPr id="64" name="Group 152"/>
                <p:cNvGrpSpPr>
                  <a:grpSpLocks/>
                </p:cNvGrpSpPr>
                <p:nvPr/>
              </p:nvGrpSpPr>
              <p:grpSpPr bwMode="auto">
                <a:xfrm rot="-9970459" flipH="1" flipV="1">
                  <a:off x="2598" y="1026"/>
                  <a:ext cx="957" cy="242"/>
                  <a:chOff x="2532" y="1051"/>
                  <a:chExt cx="893" cy="246"/>
                </a:xfrm>
              </p:grpSpPr>
              <p:grpSp>
                <p:nvGrpSpPr>
                  <p:cNvPr id="65" name="Group 153"/>
                  <p:cNvGrpSpPr>
                    <a:grpSpLocks/>
                  </p:cNvGrpSpPr>
                  <p:nvPr/>
                </p:nvGrpSpPr>
                <p:grpSpPr bwMode="auto">
                  <a:xfrm>
                    <a:off x="2532" y="1051"/>
                    <a:ext cx="743" cy="185"/>
                    <a:chOff x="1565" y="2568"/>
                    <a:chExt cx="1118" cy="279"/>
                  </a:xfrm>
                </p:grpSpPr>
                <p:sp>
                  <p:nvSpPr>
                    <p:cNvPr id="58" name="AutoShape 154"/>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59" name="AutoShape 155"/>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60" name="AutoShape 156"/>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61" name="AutoShape 157"/>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74" name="Group 158"/>
                  <p:cNvGrpSpPr>
                    <a:grpSpLocks/>
                  </p:cNvGrpSpPr>
                  <p:nvPr/>
                </p:nvGrpSpPr>
                <p:grpSpPr bwMode="auto">
                  <a:xfrm rot="1353540">
                    <a:off x="2682" y="1111"/>
                    <a:ext cx="743" cy="186"/>
                    <a:chOff x="1565" y="2568"/>
                    <a:chExt cx="1118" cy="279"/>
                  </a:xfrm>
                </p:grpSpPr>
                <p:sp>
                  <p:nvSpPr>
                    <p:cNvPr id="54" name="AutoShape 159"/>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55" name="AutoShape 160"/>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56" name="AutoShape 161"/>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57" name="AutoShape 162"/>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nvGrpSpPr>
                <p:cNvPr id="75" name="Group 163"/>
                <p:cNvGrpSpPr>
                  <a:grpSpLocks/>
                </p:cNvGrpSpPr>
                <p:nvPr/>
              </p:nvGrpSpPr>
              <p:grpSpPr bwMode="auto">
                <a:xfrm rot="-9970459" flipH="1" flipV="1">
                  <a:off x="2688" y="1056"/>
                  <a:ext cx="784" cy="198"/>
                  <a:chOff x="2532" y="1051"/>
                  <a:chExt cx="893" cy="246"/>
                </a:xfrm>
              </p:grpSpPr>
              <p:grpSp>
                <p:nvGrpSpPr>
                  <p:cNvPr id="84" name="Group 164"/>
                  <p:cNvGrpSpPr>
                    <a:grpSpLocks/>
                  </p:cNvGrpSpPr>
                  <p:nvPr/>
                </p:nvGrpSpPr>
                <p:grpSpPr bwMode="auto">
                  <a:xfrm>
                    <a:off x="2532" y="1051"/>
                    <a:ext cx="743" cy="185"/>
                    <a:chOff x="1565" y="2568"/>
                    <a:chExt cx="1118" cy="279"/>
                  </a:xfrm>
                </p:grpSpPr>
                <p:sp>
                  <p:nvSpPr>
                    <p:cNvPr id="48" name="AutoShape 165"/>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49" name="AutoShape 166"/>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50" name="AutoShape 167"/>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51" name="AutoShape 168"/>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85" name="Group 169"/>
                  <p:cNvGrpSpPr>
                    <a:grpSpLocks/>
                  </p:cNvGrpSpPr>
                  <p:nvPr/>
                </p:nvGrpSpPr>
                <p:grpSpPr bwMode="auto">
                  <a:xfrm rot="1353540">
                    <a:off x="2682" y="1111"/>
                    <a:ext cx="743" cy="186"/>
                    <a:chOff x="1565" y="2568"/>
                    <a:chExt cx="1118" cy="279"/>
                  </a:xfrm>
                </p:grpSpPr>
                <p:sp>
                  <p:nvSpPr>
                    <p:cNvPr id="44" name="AutoShape 170"/>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45" name="AutoShape 171"/>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46" name="AutoShape 172"/>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47" name="AutoShape 173"/>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grpSp>
        <p:sp>
          <p:nvSpPr>
            <p:cNvPr id="35" name="Rectangle 183"/>
            <p:cNvSpPr>
              <a:spLocks noChangeArrowheads="1"/>
            </p:cNvSpPr>
            <p:nvPr/>
          </p:nvSpPr>
          <p:spPr bwMode="gray">
            <a:xfrm>
              <a:off x="6019800" y="2132011"/>
              <a:ext cx="1465262" cy="810137"/>
            </a:xfrm>
            <a:prstGeom prst="rect">
              <a:avLst/>
            </a:prstGeom>
            <a:noFill/>
            <a:ln w="9525" algn="ctr">
              <a:noFill/>
              <a:miter lim="800000"/>
              <a:headEnd/>
              <a:tailEnd/>
            </a:ln>
          </p:spPr>
          <p:txBody>
            <a:bodyPr>
              <a:spAutoFit/>
            </a:bodyPr>
            <a:lstStyle/>
            <a:p>
              <a:pPr fontAlgn="auto">
                <a:spcBef>
                  <a:spcPts val="0"/>
                </a:spcBef>
                <a:spcAft>
                  <a:spcPts val="0"/>
                </a:spcAft>
                <a:defRPr/>
              </a:pPr>
              <a:r>
                <a:rPr lang="en-US" sz="1000" b="1" kern="0" dirty="0">
                  <a:solidFill>
                    <a:srgbClr val="FFFFFF"/>
                  </a:solidFill>
                </a:rPr>
                <a:t>Emission Control</a:t>
              </a:r>
            </a:p>
          </p:txBody>
        </p:sp>
        <p:sp>
          <p:nvSpPr>
            <p:cNvPr id="36" name="Rectangle 184"/>
            <p:cNvSpPr>
              <a:spLocks noChangeArrowheads="1"/>
            </p:cNvSpPr>
            <p:nvPr/>
          </p:nvSpPr>
          <p:spPr bwMode="gray">
            <a:xfrm>
              <a:off x="4848756" y="3860799"/>
              <a:ext cx="1513998" cy="1009234"/>
            </a:xfrm>
            <a:prstGeom prst="rect">
              <a:avLst/>
            </a:prstGeom>
            <a:noFill/>
            <a:ln w="9525" algn="ctr">
              <a:noFill/>
              <a:miter lim="800000"/>
              <a:headEnd/>
              <a:tailEnd/>
            </a:ln>
          </p:spPr>
          <p:txBody>
            <a:bodyPr wrap="square">
              <a:spAutoFit/>
            </a:bodyPr>
            <a:lstStyle/>
            <a:p>
              <a:pPr fontAlgn="auto">
                <a:spcBef>
                  <a:spcPts val="0"/>
                </a:spcBef>
                <a:spcAft>
                  <a:spcPts val="0"/>
                </a:spcAft>
                <a:defRPr/>
              </a:pPr>
              <a:r>
                <a:rPr lang="en-US" sz="1000" b="1" kern="0" dirty="0">
                  <a:solidFill>
                    <a:srgbClr val="FFFFFF"/>
                  </a:solidFill>
                </a:rPr>
                <a:t>Health &amp; </a:t>
              </a:r>
              <a:r>
                <a:rPr lang="en-US" sz="1000" b="1" kern="0" dirty="0" smtClean="0">
                  <a:solidFill>
                    <a:srgbClr val="FFFFFF"/>
                  </a:solidFill>
                </a:rPr>
                <a:t>Economic.</a:t>
              </a:r>
              <a:endParaRPr lang="en-US" sz="1000" b="1" kern="0" dirty="0">
                <a:solidFill>
                  <a:srgbClr val="FFFFFF"/>
                </a:solidFill>
              </a:endParaRPr>
            </a:p>
            <a:p>
              <a:pPr fontAlgn="auto">
                <a:spcBef>
                  <a:spcPts val="0"/>
                </a:spcBef>
                <a:spcAft>
                  <a:spcPts val="0"/>
                </a:spcAft>
                <a:defRPr/>
              </a:pPr>
              <a:r>
                <a:rPr lang="en-US" sz="1000" b="1" kern="0" dirty="0">
                  <a:solidFill>
                    <a:srgbClr val="FFFFFF"/>
                  </a:solidFill>
                </a:rPr>
                <a:t>Benefit</a:t>
              </a:r>
            </a:p>
          </p:txBody>
        </p:sp>
        <p:sp>
          <p:nvSpPr>
            <p:cNvPr id="37" name="Rectangle 185"/>
            <p:cNvSpPr>
              <a:spLocks noChangeArrowheads="1"/>
            </p:cNvSpPr>
            <p:nvPr/>
          </p:nvSpPr>
          <p:spPr bwMode="gray">
            <a:xfrm>
              <a:off x="7286628" y="4016375"/>
              <a:ext cx="1543051" cy="728892"/>
            </a:xfrm>
            <a:prstGeom prst="rect">
              <a:avLst/>
            </a:prstGeom>
            <a:noFill/>
            <a:ln w="9525" algn="ctr">
              <a:noFill/>
              <a:miter lim="800000"/>
              <a:headEnd/>
              <a:tailEnd/>
            </a:ln>
          </p:spPr>
          <p:txBody>
            <a:bodyPr>
              <a:spAutoFit/>
            </a:bodyPr>
            <a:lstStyle/>
            <a:p>
              <a:pPr fontAlgn="auto">
                <a:spcBef>
                  <a:spcPts val="0"/>
                </a:spcBef>
                <a:spcAft>
                  <a:spcPts val="0"/>
                </a:spcAft>
                <a:defRPr/>
              </a:pPr>
              <a:r>
                <a:rPr lang="en-US" sz="1000" b="1" kern="0" dirty="0">
                  <a:solidFill>
                    <a:srgbClr val="FFFFFF"/>
                  </a:solidFill>
                </a:rPr>
                <a:t>Air Quality </a:t>
              </a:r>
              <a:r>
                <a:rPr lang="en-US" sz="1000" b="1" kern="0" dirty="0" smtClean="0">
                  <a:solidFill>
                    <a:srgbClr val="FFFFFF"/>
                  </a:solidFill>
                </a:rPr>
                <a:t>Attainment</a:t>
              </a:r>
              <a:endParaRPr lang="en-US" sz="1000" b="1" kern="0" dirty="0">
                <a:solidFill>
                  <a:srgbClr val="FFFFFF"/>
                </a:solidFill>
              </a:endParaRPr>
            </a:p>
          </p:txBody>
        </p:sp>
      </p:grpSp>
      <p:grpSp>
        <p:nvGrpSpPr>
          <p:cNvPr id="86" name="Group 152"/>
          <p:cNvGrpSpPr/>
          <p:nvPr/>
        </p:nvGrpSpPr>
        <p:grpSpPr>
          <a:xfrm>
            <a:off x="7086600" y="762000"/>
            <a:ext cx="1860932" cy="1741488"/>
            <a:chOff x="3500375" y="2415250"/>
            <a:chExt cx="2171088" cy="2122488"/>
          </a:xfrm>
        </p:grpSpPr>
        <p:sp>
          <p:nvSpPr>
            <p:cNvPr id="154" name="Oval 7"/>
            <p:cNvSpPr>
              <a:spLocks noChangeArrowheads="1"/>
            </p:cNvSpPr>
            <p:nvPr/>
          </p:nvSpPr>
          <p:spPr bwMode="auto">
            <a:xfrm>
              <a:off x="3500375" y="2415250"/>
              <a:ext cx="2133600" cy="2122488"/>
            </a:xfrm>
            <a:prstGeom prst="ellipse">
              <a:avLst/>
            </a:prstGeom>
            <a:gradFill rotWithShape="0">
              <a:gsLst>
                <a:gs pos="0">
                  <a:srgbClr val="595959"/>
                </a:gs>
                <a:gs pos="100000">
                  <a:srgbClr val="C0C0C0"/>
                </a:gs>
              </a:gsLst>
              <a:path path="shape">
                <a:fillToRect l="50000" t="50000" r="50000" b="50000"/>
              </a:path>
            </a:gradFill>
            <a:ln w="57150">
              <a:solidFill>
                <a:srgbClr val="E6F5F6"/>
              </a:solidFill>
              <a:round/>
              <a:headEnd/>
              <a:tailEnd/>
            </a:ln>
          </p:spPr>
          <p:txBody>
            <a:bodyPr wrap="none" anchor="ctr"/>
            <a:lstStyle/>
            <a:p>
              <a:pPr algn="l"/>
              <a:endParaRPr lang="zh-TW" altLang="en-US" sz="1600" dirty="0">
                <a:solidFill>
                  <a:srgbClr val="0000FF"/>
                </a:solidFill>
                <a:latin typeface="Arial" pitchFamily="34" charset="0"/>
                <a:ea typeface="新細明體" pitchFamily="18" charset="-120"/>
              </a:endParaRPr>
            </a:p>
          </p:txBody>
        </p:sp>
        <p:sp>
          <p:nvSpPr>
            <p:cNvPr id="155" name="Text Box 283"/>
            <p:cNvSpPr txBox="1">
              <a:spLocks noChangeArrowheads="1"/>
            </p:cNvSpPr>
            <p:nvPr/>
          </p:nvSpPr>
          <p:spPr bwMode="auto">
            <a:xfrm>
              <a:off x="3614062" y="2786734"/>
              <a:ext cx="2057401" cy="1282700"/>
            </a:xfrm>
            <a:prstGeom prst="rect">
              <a:avLst/>
            </a:prstGeom>
            <a:noFill/>
            <a:ln w="9525">
              <a:noFill/>
              <a:miter lim="800000"/>
              <a:headEnd/>
              <a:tailEnd/>
            </a:ln>
            <a:effectLst/>
          </p:spPr>
          <p:txBody>
            <a:bodyPr lIns="0" tIns="0" rIns="0" bIns="0"/>
            <a:lstStyle/>
            <a:p>
              <a:pPr algn="l" defTabSz="446088">
                <a:buClr>
                  <a:srgbClr val="000080"/>
                </a:buClr>
                <a:buSzPct val="90000"/>
                <a:buFont typeface="Monotype Sorts"/>
                <a:buNone/>
              </a:pPr>
              <a:r>
                <a:rPr lang="en-US" altLang="zh-TW" sz="4000" b="1" i="1" dirty="0">
                  <a:solidFill>
                    <a:srgbClr val="FF0000"/>
                  </a:solidFill>
                  <a:effectLst>
                    <a:outerShdw blurRad="38100" dist="38100" dir="2700000" algn="tl">
                      <a:srgbClr val="C0C0C0"/>
                    </a:outerShdw>
                  </a:effectLst>
                  <a:latin typeface="Arial" pitchFamily="34" charset="0"/>
                  <a:ea typeface="新細明體" pitchFamily="18" charset="-120"/>
                </a:rPr>
                <a:t>PM </a:t>
              </a:r>
              <a:r>
                <a:rPr lang="en-US" altLang="zh-TW" sz="3600" b="1" i="1" dirty="0" smtClean="0">
                  <a:solidFill>
                    <a:srgbClr val="FF0000"/>
                  </a:solidFill>
                  <a:effectLst>
                    <a:outerShdw blurRad="38100" dist="38100" dir="2700000" algn="tl">
                      <a:srgbClr val="C0C0C0"/>
                    </a:outerShdw>
                  </a:effectLst>
                  <a:latin typeface="Arial" pitchFamily="34" charset="0"/>
                  <a:ea typeface="新細明體" pitchFamily="18" charset="-120"/>
                </a:rPr>
                <a:t>2.5</a:t>
              </a:r>
              <a:endParaRPr lang="en-US" altLang="zh-TW" sz="4000" b="1" i="1" dirty="0" smtClean="0">
                <a:solidFill>
                  <a:srgbClr val="FF0000"/>
                </a:solidFill>
                <a:effectLst>
                  <a:outerShdw blurRad="38100" dist="38100" dir="2700000" algn="tl">
                    <a:srgbClr val="C0C0C0"/>
                  </a:outerShdw>
                </a:effectLst>
                <a:latin typeface="Arial" pitchFamily="34" charset="0"/>
                <a:ea typeface="新細明體" pitchFamily="18" charset="-120"/>
              </a:endParaRPr>
            </a:p>
            <a:p>
              <a:pPr defTabSz="446088">
                <a:buClr>
                  <a:srgbClr val="000080"/>
                </a:buClr>
                <a:buSzPct val="90000"/>
                <a:buFont typeface="Monotype Sorts"/>
                <a:buNone/>
              </a:pPr>
              <a:r>
                <a:rPr lang="en-US" altLang="zh-TW" sz="4000" b="1" i="1" dirty="0" smtClean="0">
                  <a:solidFill>
                    <a:srgbClr val="FF0000"/>
                  </a:solidFill>
                  <a:effectLst>
                    <a:outerShdw blurRad="38100" dist="38100" dir="2700000" algn="tl">
                      <a:srgbClr val="C0C0C0"/>
                    </a:outerShdw>
                  </a:effectLst>
                  <a:latin typeface="Arial" pitchFamily="34" charset="0"/>
                  <a:ea typeface="新細明體" pitchFamily="18" charset="-120"/>
                </a:rPr>
                <a:t>O</a:t>
              </a:r>
              <a:r>
                <a:rPr lang="en-US" altLang="zh-TW" sz="3200" b="1" i="1" dirty="0" smtClean="0">
                  <a:solidFill>
                    <a:srgbClr val="FF0000"/>
                  </a:solidFill>
                  <a:effectLst>
                    <a:outerShdw blurRad="38100" dist="38100" dir="2700000" algn="tl">
                      <a:srgbClr val="C0C0C0"/>
                    </a:outerShdw>
                  </a:effectLst>
                  <a:latin typeface="Arial" pitchFamily="34" charset="0"/>
                  <a:ea typeface="新細明體" pitchFamily="18" charset="-120"/>
                </a:rPr>
                <a:t>3</a:t>
              </a:r>
              <a:endParaRPr lang="en-US" altLang="zh-TW" sz="5400" b="1" i="1" dirty="0">
                <a:solidFill>
                  <a:srgbClr val="FF0000"/>
                </a:solidFill>
                <a:effectLst>
                  <a:outerShdw blurRad="38100" dist="38100" dir="2700000" algn="tl">
                    <a:srgbClr val="C0C0C0"/>
                  </a:outerShdw>
                </a:effectLst>
                <a:latin typeface="Arial" pitchFamily="34" charset="0"/>
                <a:ea typeface="新細明體" pitchFamily="18" charset="-120"/>
              </a:endParaRPr>
            </a:p>
          </p:txBody>
        </p:sp>
      </p:grpSp>
      <p:sp>
        <p:nvSpPr>
          <p:cNvPr id="156" name="Rectangle 2"/>
          <p:cNvSpPr txBox="1">
            <a:spLocks noChangeArrowheads="1"/>
          </p:cNvSpPr>
          <p:nvPr/>
        </p:nvSpPr>
        <p:spPr bwMode="auto">
          <a:xfrm>
            <a:off x="1676400" y="152400"/>
            <a:ext cx="5410200" cy="792162"/>
          </a:xfrm>
          <a:prstGeom prst="rect">
            <a:avLst/>
          </a:prstGeom>
          <a:solidFill>
            <a:srgbClr val="FFFFCC"/>
          </a:solid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p>
            <a:pPr eaLnBrk="0" hangingPunct="0">
              <a:defRPr/>
            </a:pPr>
            <a:r>
              <a:rPr lang="en-US" altLang="zh-CN" sz="4800" b="1" i="1" kern="0" dirty="0" smtClean="0">
                <a:solidFill>
                  <a:srgbClr val="FF0000"/>
                </a:solidFill>
                <a:latin typeface="Arial"/>
                <a:ea typeface="SimSun" pitchFamily="2" charset="-122"/>
              </a:rPr>
              <a:t>Summary</a:t>
            </a:r>
            <a:endParaRPr lang="en-US" altLang="zh-CN" sz="4800" b="1" i="1" kern="0" dirty="0">
              <a:solidFill>
                <a:srgbClr val="FF0000"/>
              </a:solidFill>
              <a:latin typeface="Arial"/>
              <a:ea typeface="SimSun" pitchFamily="2" charset="-122"/>
            </a:endParaRPr>
          </a:p>
        </p:txBody>
      </p:sp>
      <p:sp>
        <p:nvSpPr>
          <p:cNvPr id="7" name="Slide Number Placeholder 6"/>
          <p:cNvSpPr>
            <a:spLocks noGrp="1"/>
          </p:cNvSpPr>
          <p:nvPr>
            <p:ph type="sldNum" sz="quarter" idx="12"/>
          </p:nvPr>
        </p:nvSpPr>
        <p:spPr/>
        <p:txBody>
          <a:bodyPr/>
          <a:lstStyle/>
          <a:p>
            <a:pPr>
              <a:defRPr/>
            </a:pPr>
            <a:fld id="{F80CB361-3B1B-4CC6-A63D-F594DBBCCA68}" type="slidenum">
              <a:rPr lang="en-US" smtClean="0"/>
              <a:pPr>
                <a:defRPr/>
              </a:pPr>
              <a:t>47</a:t>
            </a:fld>
            <a:endParaRPr lang="en-US"/>
          </a:p>
        </p:txBody>
      </p:sp>
      <p:sp>
        <p:nvSpPr>
          <p:cNvPr id="160" name="Rectangle 3"/>
          <p:cNvSpPr>
            <a:spLocks noGrp="1" noChangeArrowheads="1"/>
          </p:cNvSpPr>
          <p:nvPr>
            <p:ph idx="1"/>
          </p:nvPr>
        </p:nvSpPr>
        <p:spPr bwMode="gray">
          <a:xfrm>
            <a:off x="76200" y="1143000"/>
            <a:ext cx="6781800" cy="1905000"/>
          </a:xfrm>
          <a:noFill/>
        </p:spPr>
        <p:txBody>
          <a:bodyPr/>
          <a:lstStyle/>
          <a:p>
            <a:pPr marL="457200" indent="-457200" eaLnBrk="1" hangingPunct="1">
              <a:lnSpc>
                <a:spcPct val="120000"/>
              </a:lnSpc>
              <a:spcBef>
                <a:spcPts val="600"/>
              </a:spcBef>
              <a:spcAft>
                <a:spcPts val="600"/>
              </a:spcAft>
            </a:pPr>
            <a:r>
              <a:rPr lang="en-US" sz="2400" b="1" dirty="0" smtClean="0">
                <a:solidFill>
                  <a:srgbClr val="0000FF"/>
                </a:solidFill>
              </a:rPr>
              <a:t>Effective AQ management requires </a:t>
            </a:r>
            <a:r>
              <a:rPr lang="en-US" sz="2400" b="1" dirty="0" smtClean="0">
                <a:solidFill>
                  <a:srgbClr val="FF0000"/>
                </a:solidFill>
              </a:rPr>
              <a:t>scientifically sound assessment tools </a:t>
            </a:r>
            <a:r>
              <a:rPr lang="en-US" sz="2400" b="1" dirty="0" smtClean="0">
                <a:solidFill>
                  <a:srgbClr val="0000FF"/>
                </a:solidFill>
              </a:rPr>
              <a:t>for supporting and attaining AQ goals</a:t>
            </a:r>
          </a:p>
          <a:p>
            <a:pPr marL="457200" indent="-457200" eaLnBrk="1" hangingPunct="1">
              <a:lnSpc>
                <a:spcPct val="120000"/>
              </a:lnSpc>
              <a:spcBef>
                <a:spcPts val="600"/>
              </a:spcBef>
              <a:spcAft>
                <a:spcPts val="600"/>
              </a:spcAft>
            </a:pPr>
            <a:r>
              <a:rPr lang="en-US" altLang="zh-CN" sz="2400" b="1" dirty="0" smtClean="0">
                <a:solidFill>
                  <a:srgbClr val="FF0000"/>
                </a:solidFill>
                <a:ea typeface="宋体" pitchFamily="2" charset="-122"/>
              </a:rPr>
              <a:t>“</a:t>
            </a:r>
            <a:r>
              <a:rPr lang="en-US" altLang="zh-CN" sz="2400" b="1" i="1" dirty="0" err="1" smtClean="0">
                <a:solidFill>
                  <a:srgbClr val="FF0000"/>
                </a:solidFill>
                <a:ea typeface="宋体" pitchFamily="2" charset="-122"/>
              </a:rPr>
              <a:t>ABaCAS</a:t>
            </a:r>
            <a:r>
              <a:rPr lang="en-US" altLang="zh-CN" sz="2400" b="1" dirty="0" smtClean="0">
                <a:solidFill>
                  <a:srgbClr val="FF0000"/>
                </a:solidFill>
                <a:ea typeface="宋体" pitchFamily="2" charset="-122"/>
              </a:rPr>
              <a:t>” </a:t>
            </a:r>
            <a:r>
              <a:rPr lang="en-US" altLang="zh-CN" sz="2400" b="1" dirty="0" smtClean="0">
                <a:solidFill>
                  <a:srgbClr val="0000FF"/>
                </a:solidFill>
                <a:ea typeface="宋体" pitchFamily="2" charset="-122"/>
              </a:rPr>
              <a:t>can serve as a key decision support community tool for air pollution </a:t>
            </a:r>
            <a:r>
              <a:rPr lang="en-US" altLang="zh-CN" sz="2400" b="1" dirty="0" smtClean="0">
                <a:solidFill>
                  <a:srgbClr val="FF0000"/>
                </a:solidFill>
                <a:ea typeface="宋体" pitchFamily="2" charset="-122"/>
              </a:rPr>
              <a:t>cost/benefit and attainment </a:t>
            </a:r>
            <a:r>
              <a:rPr lang="en-US" altLang="zh-CN" sz="2400" b="1" dirty="0" smtClean="0">
                <a:solidFill>
                  <a:srgbClr val="0000FF"/>
                </a:solidFill>
                <a:ea typeface="宋体" pitchFamily="2" charset="-122"/>
              </a:rPr>
              <a:t>assessment in Asia</a:t>
            </a:r>
          </a:p>
          <a:p>
            <a:pPr marL="457200" indent="-457200" eaLnBrk="1" hangingPunct="1">
              <a:lnSpc>
                <a:spcPct val="120000"/>
              </a:lnSpc>
              <a:spcBef>
                <a:spcPts val="600"/>
              </a:spcBef>
              <a:spcAft>
                <a:spcPts val="600"/>
              </a:spcAft>
            </a:pPr>
            <a:r>
              <a:rPr lang="en-US" altLang="zh-CN" sz="2400" b="1" dirty="0">
                <a:solidFill>
                  <a:srgbClr val="0000FF"/>
                </a:solidFill>
                <a:ea typeface="宋体" pitchFamily="2" charset="-122"/>
              </a:rPr>
              <a:t>Need to work closely together with </a:t>
            </a:r>
            <a:r>
              <a:rPr lang="en-US" altLang="zh-CN" sz="2400" b="1" u="sng" dirty="0">
                <a:solidFill>
                  <a:srgbClr val="FF0000"/>
                </a:solidFill>
                <a:ea typeface="宋体" pitchFamily="2" charset="-122"/>
              </a:rPr>
              <a:t>Asian</a:t>
            </a:r>
            <a:r>
              <a:rPr lang="en-US" altLang="zh-CN" sz="2400" b="1" dirty="0">
                <a:solidFill>
                  <a:srgbClr val="FF0000"/>
                </a:solidFill>
                <a:ea typeface="宋体" pitchFamily="2" charset="-122"/>
              </a:rPr>
              <a:t> </a:t>
            </a:r>
            <a:r>
              <a:rPr lang="en-US" altLang="zh-CN" sz="2400" b="1" u="sng" dirty="0">
                <a:solidFill>
                  <a:srgbClr val="FF0000"/>
                </a:solidFill>
                <a:ea typeface="宋体" pitchFamily="2" charset="-122"/>
              </a:rPr>
              <a:t>scientists and policy makers</a:t>
            </a:r>
            <a:r>
              <a:rPr lang="en-US" altLang="zh-CN" sz="2400" b="1" dirty="0">
                <a:solidFill>
                  <a:srgbClr val="0000FF"/>
                </a:solidFill>
                <a:ea typeface="宋体" pitchFamily="2" charset="-122"/>
              </a:rPr>
              <a:t> to lead to a successful application for AQ attainment in Asia</a:t>
            </a:r>
          </a:p>
          <a:p>
            <a:pPr marL="457200" indent="-457200" eaLnBrk="1" hangingPunct="1">
              <a:lnSpc>
                <a:spcPct val="120000"/>
              </a:lnSpc>
              <a:spcBef>
                <a:spcPts val="600"/>
              </a:spcBef>
              <a:spcAft>
                <a:spcPts val="600"/>
              </a:spcAft>
            </a:pPr>
            <a:endParaRPr lang="en-US" altLang="zh-CN" sz="2400" b="1" dirty="0" smtClean="0">
              <a:solidFill>
                <a:srgbClr val="0000FF"/>
              </a:solidFill>
              <a:ea typeface="宋体" pitchFamily="2" charset="-122"/>
            </a:endParaRPr>
          </a:p>
        </p:txBody>
      </p:sp>
      <p:grpSp>
        <p:nvGrpSpPr>
          <p:cNvPr id="161" name="Group 158"/>
          <p:cNvGrpSpPr/>
          <p:nvPr/>
        </p:nvGrpSpPr>
        <p:grpSpPr>
          <a:xfrm>
            <a:off x="7015746" y="4876800"/>
            <a:ext cx="2015959" cy="1981200"/>
            <a:chOff x="7015746" y="4876800"/>
            <a:chExt cx="2015959" cy="1981200"/>
          </a:xfrm>
        </p:grpSpPr>
        <p:pic>
          <p:nvPicPr>
            <p:cNvPr id="162" name="Picture 4" descr="C:\Documents and Settings\Administrator\桌面\ABACAS PPT\ABACAS.jpg"/>
            <p:cNvPicPr>
              <a:picLocks noChangeAspect="1" noChangeArrowheads="1"/>
            </p:cNvPicPr>
            <p:nvPr/>
          </p:nvPicPr>
          <p:blipFill>
            <a:blip r:embed="rId3" cstate="print"/>
            <a:stretch>
              <a:fillRect/>
            </a:stretch>
          </p:blipFill>
          <p:spPr bwMode="auto">
            <a:xfrm>
              <a:off x="7015746" y="4876800"/>
              <a:ext cx="2015959" cy="1981200"/>
            </a:xfrm>
            <a:prstGeom prst="roundRect">
              <a:avLst>
                <a:gd name="adj" fmla="val 4167"/>
              </a:avLst>
            </a:prstGeom>
            <a:solidFill>
              <a:srgbClr val="FFFFFF"/>
            </a:solidFill>
            <a:ln w="76200" cap="sq">
              <a:noFill/>
              <a:miter lim="800000"/>
            </a:ln>
            <a:effectLst>
              <a:outerShdw blurRad="107950" dist="12700" dir="5400000" algn="ctr">
                <a:srgbClr val="000000"/>
              </a:outerShdw>
              <a:reflection blurRad="12700" stA="33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sp>
          <p:nvSpPr>
            <p:cNvPr id="163" name="Rounded Rectangle 162"/>
            <p:cNvSpPr/>
            <p:nvPr/>
          </p:nvSpPr>
          <p:spPr>
            <a:xfrm flipV="1">
              <a:off x="7162799" y="5198530"/>
              <a:ext cx="990601" cy="22860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164" name="Rounded Rectangle 163"/>
            <p:cNvSpPr/>
            <p:nvPr/>
          </p:nvSpPr>
          <p:spPr>
            <a:xfrm flipV="1">
              <a:off x="7172316" y="5554132"/>
              <a:ext cx="990601" cy="18739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165" name="Rounded Rectangle 164"/>
            <p:cNvSpPr/>
            <p:nvPr/>
          </p:nvSpPr>
          <p:spPr>
            <a:xfrm flipV="1">
              <a:off x="7162800" y="5857799"/>
              <a:ext cx="990601" cy="22860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166" name="Rounded Rectangle 165"/>
            <p:cNvSpPr/>
            <p:nvPr/>
          </p:nvSpPr>
          <p:spPr>
            <a:xfrm flipV="1">
              <a:off x="7163850" y="6238802"/>
              <a:ext cx="990601" cy="18739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grpSp>
    </p:spTree>
    <p:extLst>
      <p:ext uri="{BB962C8B-B14F-4D97-AF65-F5344CB8AC3E}">
        <p14:creationId xmlns:p14="http://schemas.microsoft.com/office/powerpoint/2010/main" xmlns="" val="24090107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blinds(horizontal)">
                                      <p:cBhvr>
                                        <p:cTn id="7" dur="1000"/>
                                        <p:tgtEl>
                                          <p:spTgt spid="86"/>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1000"/>
                                        <p:tgtEl>
                                          <p:spTgt spid="6"/>
                                        </p:tgtEl>
                                      </p:cBhvr>
                                    </p:animEffect>
                                  </p:childTnLst>
                                </p:cTn>
                              </p:par>
                            </p:childTnLst>
                          </p:cTn>
                        </p:par>
                        <p:par>
                          <p:cTn id="12" fill="hold">
                            <p:stCondLst>
                              <p:cond delay="2000"/>
                            </p:stCondLst>
                            <p:childTnLst>
                              <p:par>
                                <p:cTn id="13" presetID="3" presetClass="entr" presetSubtype="10" fill="hold" nodeType="after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blinds(horizontal)">
                                      <p:cBhvr>
                                        <p:cTn id="15"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CCFFFF">
            <a:alpha val="34000"/>
          </a:srgbClr>
        </a:solidFill>
        <a:effectLst/>
      </p:bgPr>
    </p:bg>
    <p:spTree>
      <p:nvGrpSpPr>
        <p:cNvPr id="1" name=""/>
        <p:cNvGrpSpPr/>
        <p:nvPr/>
      </p:nvGrpSpPr>
      <p:grpSpPr>
        <a:xfrm>
          <a:off x="0" y="0"/>
          <a:ext cx="0" cy="0"/>
          <a:chOff x="0" y="0"/>
          <a:chExt cx="0" cy="0"/>
        </a:xfrm>
      </p:grpSpPr>
      <p:sp>
        <p:nvSpPr>
          <p:cNvPr id="8195" name="Rectangle 3"/>
          <p:cNvSpPr>
            <a:spLocks noGrp="1" noChangeArrowheads="1"/>
          </p:cNvSpPr>
          <p:nvPr>
            <p:ph idx="1"/>
          </p:nvPr>
        </p:nvSpPr>
        <p:spPr bwMode="gray">
          <a:xfrm>
            <a:off x="76200" y="1066800"/>
            <a:ext cx="6629400" cy="1905000"/>
          </a:xfrm>
          <a:noFill/>
        </p:spPr>
        <p:txBody>
          <a:bodyPr/>
          <a:lstStyle/>
          <a:p>
            <a:pPr marL="457200" indent="-457200" eaLnBrk="1" hangingPunct="1">
              <a:lnSpc>
                <a:spcPct val="120000"/>
              </a:lnSpc>
              <a:spcBef>
                <a:spcPts val="600"/>
              </a:spcBef>
              <a:spcAft>
                <a:spcPts val="600"/>
              </a:spcAft>
            </a:pPr>
            <a:r>
              <a:rPr lang="en-US" altLang="zh-CN" sz="2400" b="1" u="sng" dirty="0" smtClean="0">
                <a:solidFill>
                  <a:srgbClr val="FF0000"/>
                </a:solidFill>
                <a:ea typeface="宋体" pitchFamily="2" charset="-122"/>
              </a:rPr>
              <a:t>New PM2.5 standards</a:t>
            </a:r>
            <a:r>
              <a:rPr lang="en-US" altLang="zh-CN" sz="2400" b="1" dirty="0" smtClean="0">
                <a:solidFill>
                  <a:srgbClr val="FF0000"/>
                </a:solidFill>
                <a:ea typeface="宋体" pitchFamily="2" charset="-122"/>
              </a:rPr>
              <a:t> </a:t>
            </a:r>
            <a:r>
              <a:rPr lang="en-US" altLang="zh-CN" sz="2400" b="1" dirty="0" smtClean="0">
                <a:solidFill>
                  <a:srgbClr val="0000FF"/>
                </a:solidFill>
                <a:ea typeface="宋体" pitchFamily="2" charset="-122"/>
              </a:rPr>
              <a:t>and</a:t>
            </a:r>
            <a:r>
              <a:rPr lang="en-US" altLang="zh-CN" sz="2400" b="1" dirty="0" smtClean="0">
                <a:solidFill>
                  <a:srgbClr val="FF0000"/>
                </a:solidFill>
                <a:ea typeface="宋体" pitchFamily="2" charset="-122"/>
              </a:rPr>
              <a:t> </a:t>
            </a:r>
            <a:r>
              <a:rPr lang="en-US" altLang="zh-CN" sz="2400" b="1" u="sng" dirty="0">
                <a:solidFill>
                  <a:srgbClr val="FF0000"/>
                </a:solidFill>
                <a:ea typeface="宋体" pitchFamily="2" charset="-122"/>
              </a:rPr>
              <a:t>a</a:t>
            </a:r>
            <a:r>
              <a:rPr lang="en-US" altLang="zh-CN" sz="2400" b="1" u="sng" dirty="0" smtClean="0">
                <a:solidFill>
                  <a:srgbClr val="FF0000"/>
                </a:solidFill>
                <a:ea typeface="宋体" pitchFamily="2" charset="-122"/>
              </a:rPr>
              <a:t>ttainment requirements </a:t>
            </a:r>
            <a:r>
              <a:rPr lang="en-US" altLang="zh-CN" sz="2400" b="1" dirty="0" smtClean="0">
                <a:solidFill>
                  <a:srgbClr val="0000FF"/>
                </a:solidFill>
                <a:ea typeface="宋体" pitchFamily="2" charset="-122"/>
              </a:rPr>
              <a:t>provide a unique opportunity for </a:t>
            </a:r>
            <a:r>
              <a:rPr lang="en-US" altLang="zh-CN" sz="2400" b="1" i="1" u="sng" dirty="0">
                <a:solidFill>
                  <a:srgbClr val="0000FF"/>
                </a:solidFill>
                <a:ea typeface="宋体" pitchFamily="2" charset="-122"/>
              </a:rPr>
              <a:t>“</a:t>
            </a:r>
            <a:r>
              <a:rPr lang="en-US" altLang="zh-CN" sz="2400" b="1" i="1" u="sng" dirty="0" err="1">
                <a:solidFill>
                  <a:srgbClr val="FF0000"/>
                </a:solidFill>
                <a:ea typeface="宋体" pitchFamily="2" charset="-122"/>
              </a:rPr>
              <a:t>ABaCAS</a:t>
            </a:r>
            <a:r>
              <a:rPr lang="en-US" altLang="zh-CN" sz="2400" b="1" i="1" u="sng" dirty="0">
                <a:solidFill>
                  <a:srgbClr val="FF0000"/>
                </a:solidFill>
                <a:ea typeface="宋体" pitchFamily="2" charset="-122"/>
              </a:rPr>
              <a:t>-SE</a:t>
            </a:r>
            <a:r>
              <a:rPr lang="en-US" altLang="zh-CN" sz="2400" b="1" i="1" u="sng" dirty="0" smtClean="0">
                <a:solidFill>
                  <a:srgbClr val="FF0000"/>
                </a:solidFill>
                <a:ea typeface="宋体" pitchFamily="2" charset="-122"/>
              </a:rPr>
              <a:t>”</a:t>
            </a:r>
            <a:r>
              <a:rPr lang="en-US" altLang="zh-CN" sz="2400" b="1" dirty="0">
                <a:solidFill>
                  <a:srgbClr val="FF0000"/>
                </a:solidFill>
                <a:ea typeface="宋体" pitchFamily="2" charset="-122"/>
              </a:rPr>
              <a:t> </a:t>
            </a:r>
            <a:r>
              <a:rPr lang="en-US" altLang="zh-CN" sz="2400" b="1" dirty="0" smtClean="0">
                <a:solidFill>
                  <a:srgbClr val="0000FF"/>
                </a:solidFill>
                <a:ea typeface="宋体" pitchFamily="2" charset="-122"/>
              </a:rPr>
              <a:t>and</a:t>
            </a:r>
            <a:r>
              <a:rPr lang="en-US" altLang="zh-CN" sz="2400" b="1" i="1" dirty="0" smtClean="0">
                <a:solidFill>
                  <a:srgbClr val="0000FF"/>
                </a:solidFill>
                <a:ea typeface="宋体" pitchFamily="2" charset="-122"/>
              </a:rPr>
              <a:t> </a:t>
            </a:r>
            <a:r>
              <a:rPr lang="en-US" altLang="zh-CN" sz="2400" b="1" dirty="0" smtClean="0">
                <a:solidFill>
                  <a:srgbClr val="FF0000"/>
                </a:solidFill>
                <a:ea typeface="宋体" pitchFamily="2" charset="-122"/>
              </a:rPr>
              <a:t>“</a:t>
            </a:r>
            <a:r>
              <a:rPr lang="en-US" altLang="zh-CN" sz="2400" b="1" i="1" u="sng" dirty="0" smtClean="0">
                <a:solidFill>
                  <a:srgbClr val="FF0000"/>
                </a:solidFill>
                <a:ea typeface="宋体" pitchFamily="2" charset="-122"/>
              </a:rPr>
              <a:t>SMAT-CE</a:t>
            </a:r>
            <a:r>
              <a:rPr lang="en-US" altLang="zh-CN" sz="2400" b="1" dirty="0" smtClean="0">
                <a:solidFill>
                  <a:srgbClr val="FF0000"/>
                </a:solidFill>
                <a:ea typeface="宋体" pitchFamily="2" charset="-122"/>
              </a:rPr>
              <a:t>”</a:t>
            </a:r>
            <a:r>
              <a:rPr lang="en-US" altLang="zh-CN" sz="2400" b="1" dirty="0" smtClean="0">
                <a:solidFill>
                  <a:srgbClr val="0000FF"/>
                </a:solidFill>
                <a:ea typeface="宋体" pitchFamily="2" charset="-122"/>
              </a:rPr>
              <a:t> applications in Asia</a:t>
            </a:r>
          </a:p>
          <a:p>
            <a:pPr marL="457200" indent="-457200" eaLnBrk="1" hangingPunct="1">
              <a:lnSpc>
                <a:spcPct val="120000"/>
              </a:lnSpc>
              <a:spcBef>
                <a:spcPts val="600"/>
              </a:spcBef>
              <a:spcAft>
                <a:spcPts val="600"/>
              </a:spcAft>
            </a:pPr>
            <a:r>
              <a:rPr lang="en-US" altLang="zh-CN" sz="2400" b="1" dirty="0" smtClean="0">
                <a:solidFill>
                  <a:srgbClr val="0000FF"/>
                </a:solidFill>
                <a:ea typeface="宋体" pitchFamily="2" charset="-122"/>
              </a:rPr>
              <a:t>Propose to expand pilot projects for </a:t>
            </a:r>
            <a:r>
              <a:rPr lang="en-US" altLang="zh-CN" sz="2400" b="1" i="1" u="sng" dirty="0">
                <a:solidFill>
                  <a:srgbClr val="FF0000"/>
                </a:solidFill>
                <a:ea typeface="宋体" pitchFamily="2" charset="-122"/>
              </a:rPr>
              <a:t>“</a:t>
            </a:r>
            <a:r>
              <a:rPr lang="en-US" altLang="zh-CN" sz="2400" b="1" i="1" u="sng" dirty="0" err="1">
                <a:solidFill>
                  <a:srgbClr val="FF0000"/>
                </a:solidFill>
                <a:ea typeface="宋体" pitchFamily="2" charset="-122"/>
              </a:rPr>
              <a:t>ABaCAS</a:t>
            </a:r>
            <a:r>
              <a:rPr lang="en-US" altLang="zh-CN" sz="2400" b="1" i="1" u="sng" dirty="0">
                <a:solidFill>
                  <a:srgbClr val="FF0000"/>
                </a:solidFill>
                <a:ea typeface="宋体" pitchFamily="2" charset="-122"/>
              </a:rPr>
              <a:t>-SE” </a:t>
            </a:r>
            <a:r>
              <a:rPr lang="en-US" altLang="zh-CN" sz="2400" b="1" dirty="0">
                <a:solidFill>
                  <a:srgbClr val="FF0000"/>
                </a:solidFill>
                <a:ea typeface="宋体" pitchFamily="2" charset="-122"/>
              </a:rPr>
              <a:t> </a:t>
            </a:r>
            <a:r>
              <a:rPr lang="en-US" altLang="zh-CN" sz="2400" b="1" dirty="0" smtClean="0">
                <a:solidFill>
                  <a:srgbClr val="0000FF"/>
                </a:solidFill>
                <a:ea typeface="宋体" pitchFamily="2" charset="-122"/>
              </a:rPr>
              <a:t>and</a:t>
            </a:r>
            <a:r>
              <a:rPr lang="en-US" altLang="zh-CN" sz="2400" b="1" dirty="0" smtClean="0">
                <a:solidFill>
                  <a:srgbClr val="FF0000"/>
                </a:solidFill>
                <a:ea typeface="宋体" pitchFamily="2" charset="-122"/>
              </a:rPr>
              <a:t> </a:t>
            </a:r>
            <a:r>
              <a:rPr lang="en-US" altLang="zh-CN" sz="2400" b="1" u="sng" dirty="0" smtClean="0">
                <a:solidFill>
                  <a:srgbClr val="FF0000"/>
                </a:solidFill>
                <a:ea typeface="宋体" pitchFamily="2" charset="-122"/>
              </a:rPr>
              <a:t>“</a:t>
            </a:r>
            <a:r>
              <a:rPr lang="en-US" altLang="zh-CN" sz="2400" b="1" i="1" u="sng" dirty="0" smtClean="0">
                <a:solidFill>
                  <a:srgbClr val="FF0000"/>
                </a:solidFill>
                <a:ea typeface="宋体" pitchFamily="2" charset="-122"/>
              </a:rPr>
              <a:t>SMAT-CE”</a:t>
            </a:r>
            <a:r>
              <a:rPr lang="en-US" altLang="zh-CN" sz="2400" b="1" dirty="0" smtClean="0">
                <a:solidFill>
                  <a:srgbClr val="FF0000"/>
                </a:solidFill>
                <a:ea typeface="宋体" pitchFamily="2" charset="-122"/>
              </a:rPr>
              <a:t> </a:t>
            </a:r>
            <a:r>
              <a:rPr lang="en-US" altLang="zh-CN" sz="2400" b="1" dirty="0" smtClean="0">
                <a:solidFill>
                  <a:srgbClr val="0000FF"/>
                </a:solidFill>
                <a:ea typeface="宋体" pitchFamily="2" charset="-122"/>
              </a:rPr>
              <a:t>applications for PM2.5 (&amp; O</a:t>
            </a:r>
            <a:r>
              <a:rPr lang="en-US" altLang="zh-CN" sz="2000" b="1" dirty="0" smtClean="0">
                <a:solidFill>
                  <a:srgbClr val="0000FF"/>
                </a:solidFill>
                <a:ea typeface="宋体" pitchFamily="2" charset="-122"/>
              </a:rPr>
              <a:t>3</a:t>
            </a:r>
            <a:r>
              <a:rPr lang="en-US" altLang="zh-CN" sz="2400" b="1" dirty="0" smtClean="0">
                <a:solidFill>
                  <a:srgbClr val="0000FF"/>
                </a:solidFill>
                <a:ea typeface="宋体" pitchFamily="2" charset="-122"/>
              </a:rPr>
              <a:t>) attainment assessment in Asia (Taiwan, Thailand, South Korea, etc.)</a:t>
            </a:r>
          </a:p>
          <a:p>
            <a:pPr marL="457200" indent="-457200" eaLnBrk="1" hangingPunct="1">
              <a:lnSpc>
                <a:spcPct val="120000"/>
              </a:lnSpc>
              <a:spcBef>
                <a:spcPts val="600"/>
              </a:spcBef>
              <a:spcAft>
                <a:spcPts val="600"/>
              </a:spcAft>
            </a:pPr>
            <a:r>
              <a:rPr lang="en-US" altLang="zh-CN" sz="2400" b="1" dirty="0" smtClean="0">
                <a:solidFill>
                  <a:srgbClr val="0000FF"/>
                </a:solidFill>
                <a:ea typeface="宋体" pitchFamily="2" charset="-122"/>
              </a:rPr>
              <a:t>Plan to provide </a:t>
            </a:r>
            <a:r>
              <a:rPr lang="en-US" altLang="zh-CN" sz="2400" b="1" dirty="0" err="1" smtClean="0">
                <a:solidFill>
                  <a:srgbClr val="FF0000"/>
                </a:solidFill>
                <a:ea typeface="宋体" pitchFamily="2" charset="-122"/>
              </a:rPr>
              <a:t>ABaCAS</a:t>
            </a:r>
            <a:r>
              <a:rPr lang="en-US" altLang="zh-CN" sz="2400" b="1" dirty="0" smtClean="0">
                <a:solidFill>
                  <a:srgbClr val="FF0000"/>
                </a:solidFill>
                <a:ea typeface="宋体" pitchFamily="2" charset="-122"/>
              </a:rPr>
              <a:t> training workshops</a:t>
            </a:r>
            <a:r>
              <a:rPr lang="en-US" altLang="zh-CN" sz="2400" b="1" dirty="0" smtClean="0">
                <a:solidFill>
                  <a:srgbClr val="0000FF"/>
                </a:solidFill>
                <a:ea typeface="宋体" pitchFamily="2" charset="-122"/>
              </a:rPr>
              <a:t> in Asia (likely mid December 2015 in </a:t>
            </a:r>
            <a:r>
              <a:rPr lang="en-US" altLang="zh-CN" sz="2400" b="1" u="sng" dirty="0" smtClean="0">
                <a:solidFill>
                  <a:srgbClr val="0000FF"/>
                </a:solidFill>
                <a:ea typeface="宋体" pitchFamily="2" charset="-122"/>
              </a:rPr>
              <a:t>Bangkok</a:t>
            </a:r>
            <a:r>
              <a:rPr lang="en-US" altLang="zh-CN" sz="2400" b="1" dirty="0" smtClean="0">
                <a:solidFill>
                  <a:srgbClr val="0000FF"/>
                </a:solidFill>
                <a:ea typeface="宋体" pitchFamily="2" charset="-122"/>
              </a:rPr>
              <a:t>)</a:t>
            </a:r>
          </a:p>
          <a:p>
            <a:pPr marL="457200" indent="-457200" eaLnBrk="1" hangingPunct="1">
              <a:lnSpc>
                <a:spcPct val="120000"/>
              </a:lnSpc>
              <a:spcBef>
                <a:spcPts val="600"/>
              </a:spcBef>
              <a:spcAft>
                <a:spcPts val="600"/>
              </a:spcAft>
            </a:pPr>
            <a:endParaRPr lang="en-US" altLang="zh-CN" sz="2400" b="1" dirty="0" smtClean="0">
              <a:solidFill>
                <a:srgbClr val="FF0000"/>
              </a:solidFill>
              <a:ea typeface="宋体" pitchFamily="2" charset="-122"/>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54" name="Oval 7"/>
          <p:cNvSpPr>
            <a:spLocks noChangeArrowheads="1"/>
          </p:cNvSpPr>
          <p:nvPr/>
        </p:nvSpPr>
        <p:spPr bwMode="auto">
          <a:xfrm>
            <a:off x="7239000" y="990600"/>
            <a:ext cx="1828800" cy="1741488"/>
          </a:xfrm>
          <a:prstGeom prst="ellipse">
            <a:avLst/>
          </a:prstGeom>
          <a:gradFill rotWithShape="0">
            <a:gsLst>
              <a:gs pos="0">
                <a:srgbClr val="595959"/>
              </a:gs>
              <a:gs pos="100000">
                <a:srgbClr val="C0C0C0"/>
              </a:gs>
            </a:gsLst>
            <a:path path="shape">
              <a:fillToRect l="50000" t="50000" r="50000" b="50000"/>
            </a:path>
          </a:gradFill>
          <a:ln w="57150">
            <a:solidFill>
              <a:srgbClr val="E6F5F6"/>
            </a:solidFill>
            <a:round/>
            <a:headEnd/>
            <a:tailEnd/>
          </a:ln>
        </p:spPr>
        <p:txBody>
          <a:bodyPr wrap="none" anchor="ctr"/>
          <a:lstStyle/>
          <a:p>
            <a:pPr algn="l"/>
            <a:endParaRPr lang="zh-TW" altLang="en-US" sz="1600" dirty="0">
              <a:solidFill>
                <a:srgbClr val="0000FF"/>
              </a:solidFill>
              <a:latin typeface="Arial" pitchFamily="34" charset="0"/>
              <a:ea typeface="新細明體" pitchFamily="18" charset="-120"/>
            </a:endParaRPr>
          </a:p>
        </p:txBody>
      </p:sp>
      <p:sp>
        <p:nvSpPr>
          <p:cNvPr id="156" name="Rectangle 2"/>
          <p:cNvSpPr txBox="1">
            <a:spLocks noChangeArrowheads="1"/>
          </p:cNvSpPr>
          <p:nvPr/>
        </p:nvSpPr>
        <p:spPr bwMode="auto">
          <a:xfrm>
            <a:off x="76200" y="152400"/>
            <a:ext cx="8991600" cy="762000"/>
          </a:xfrm>
          <a:prstGeom prst="rect">
            <a:avLst/>
          </a:prstGeom>
          <a:solidFill>
            <a:srgbClr val="FFFFCC"/>
          </a:solid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p>
            <a:pPr eaLnBrk="0" hangingPunct="0">
              <a:defRPr/>
            </a:pPr>
            <a:r>
              <a:rPr lang="en-US" altLang="zh-CN" sz="4000" b="1" i="1" kern="0" dirty="0" smtClean="0">
                <a:solidFill>
                  <a:srgbClr val="FF0000"/>
                </a:solidFill>
                <a:latin typeface="Arial"/>
                <a:ea typeface="SimSun" pitchFamily="2" charset="-122"/>
              </a:rPr>
              <a:t>Work Plan </a:t>
            </a:r>
            <a:r>
              <a:rPr lang="en-US" altLang="zh-CN" sz="3600" b="1" i="1" kern="0" dirty="0" smtClean="0">
                <a:solidFill>
                  <a:srgbClr val="FF0000"/>
                </a:solidFill>
                <a:latin typeface="Arial"/>
                <a:ea typeface="SimSun" pitchFamily="2" charset="-122"/>
              </a:rPr>
              <a:t>(2015-2016)</a:t>
            </a:r>
            <a:endParaRPr lang="en-US" altLang="zh-CN" sz="4000" b="1" i="1" kern="0" dirty="0">
              <a:solidFill>
                <a:srgbClr val="FF0000"/>
              </a:solidFill>
              <a:latin typeface="Arial"/>
              <a:ea typeface="SimSun" pitchFamily="2" charset="-122"/>
            </a:endParaRPr>
          </a:p>
        </p:txBody>
      </p:sp>
      <p:pic>
        <p:nvPicPr>
          <p:cNvPr id="18" name="Picture 2"/>
          <p:cNvPicPr>
            <a:picLocks noChangeAspect="1" noChangeArrowheads="1"/>
          </p:cNvPicPr>
          <p:nvPr/>
        </p:nvPicPr>
        <p:blipFill>
          <a:blip r:embed="rId3" cstate="print"/>
          <a:srcRect l="16300" t="23505" r="38712" b="10178"/>
          <a:stretch>
            <a:fillRect/>
          </a:stretch>
        </p:blipFill>
        <p:spPr bwMode="auto">
          <a:xfrm>
            <a:off x="7281125" y="2815726"/>
            <a:ext cx="1800179" cy="2061074"/>
          </a:xfrm>
          <a:prstGeom prst="rect">
            <a:avLst/>
          </a:prstGeom>
          <a:noFill/>
          <a:ln w="28575">
            <a:solidFill>
              <a:schemeClr val="tx1"/>
            </a:solidFill>
            <a:miter lim="800000"/>
            <a:headEnd/>
            <a:tailEnd/>
          </a:ln>
        </p:spPr>
      </p:pic>
      <p:sp>
        <p:nvSpPr>
          <p:cNvPr id="24" name="Text Box 283"/>
          <p:cNvSpPr txBox="1">
            <a:spLocks noChangeArrowheads="1"/>
          </p:cNvSpPr>
          <p:nvPr/>
        </p:nvSpPr>
        <p:spPr bwMode="auto">
          <a:xfrm>
            <a:off x="7391400" y="1295400"/>
            <a:ext cx="1763486" cy="1052447"/>
          </a:xfrm>
          <a:prstGeom prst="rect">
            <a:avLst/>
          </a:prstGeom>
          <a:noFill/>
          <a:ln w="9525">
            <a:noFill/>
            <a:miter lim="800000"/>
            <a:headEnd/>
            <a:tailEnd/>
          </a:ln>
          <a:effectLst/>
        </p:spPr>
        <p:txBody>
          <a:bodyPr lIns="0" tIns="0" rIns="0" bIns="0"/>
          <a:lstStyle/>
          <a:p>
            <a:pPr algn="l" defTabSz="446088">
              <a:buClr>
                <a:srgbClr val="000080"/>
              </a:buClr>
              <a:buSzPct val="90000"/>
              <a:buFont typeface="Monotype Sorts"/>
              <a:buNone/>
            </a:pPr>
            <a:r>
              <a:rPr lang="en-US" altLang="zh-TW" sz="4000" b="1" i="1" dirty="0">
                <a:solidFill>
                  <a:srgbClr val="FF0000"/>
                </a:solidFill>
                <a:effectLst>
                  <a:outerShdw blurRad="38100" dist="38100" dir="2700000" algn="tl">
                    <a:srgbClr val="C0C0C0"/>
                  </a:outerShdw>
                </a:effectLst>
                <a:latin typeface="Arial" pitchFamily="34" charset="0"/>
                <a:ea typeface="新細明體" pitchFamily="18" charset="-120"/>
              </a:rPr>
              <a:t>PM </a:t>
            </a:r>
            <a:r>
              <a:rPr lang="en-US" altLang="zh-TW" sz="3600" b="1" i="1" dirty="0" smtClean="0">
                <a:solidFill>
                  <a:srgbClr val="FF0000"/>
                </a:solidFill>
                <a:effectLst>
                  <a:outerShdw blurRad="38100" dist="38100" dir="2700000" algn="tl">
                    <a:srgbClr val="C0C0C0"/>
                  </a:outerShdw>
                </a:effectLst>
                <a:latin typeface="Arial" pitchFamily="34" charset="0"/>
                <a:ea typeface="新細明體" pitchFamily="18" charset="-120"/>
              </a:rPr>
              <a:t>2.5</a:t>
            </a:r>
            <a:endParaRPr lang="en-US" altLang="zh-TW" sz="4000" b="1" i="1" dirty="0" smtClean="0">
              <a:solidFill>
                <a:srgbClr val="FF0000"/>
              </a:solidFill>
              <a:effectLst>
                <a:outerShdw blurRad="38100" dist="38100" dir="2700000" algn="tl">
                  <a:srgbClr val="C0C0C0"/>
                </a:outerShdw>
              </a:effectLst>
              <a:latin typeface="Arial" pitchFamily="34" charset="0"/>
              <a:ea typeface="新細明體" pitchFamily="18" charset="-120"/>
            </a:endParaRPr>
          </a:p>
          <a:p>
            <a:pPr defTabSz="446088">
              <a:buClr>
                <a:srgbClr val="000080"/>
              </a:buClr>
              <a:buSzPct val="90000"/>
              <a:buFont typeface="Monotype Sorts"/>
              <a:buNone/>
            </a:pPr>
            <a:r>
              <a:rPr lang="en-US" altLang="zh-TW" sz="4000" b="1" i="1" dirty="0" smtClean="0">
                <a:solidFill>
                  <a:srgbClr val="FF0000"/>
                </a:solidFill>
                <a:effectLst>
                  <a:outerShdw blurRad="38100" dist="38100" dir="2700000" algn="tl">
                    <a:srgbClr val="C0C0C0"/>
                  </a:outerShdw>
                </a:effectLst>
                <a:latin typeface="Arial" pitchFamily="34" charset="0"/>
                <a:ea typeface="新細明體" pitchFamily="18" charset="-120"/>
              </a:rPr>
              <a:t>O</a:t>
            </a:r>
            <a:r>
              <a:rPr lang="en-US" altLang="zh-TW" sz="3200" b="1" i="1" dirty="0" smtClean="0">
                <a:solidFill>
                  <a:srgbClr val="FF0000"/>
                </a:solidFill>
                <a:effectLst>
                  <a:outerShdw blurRad="38100" dist="38100" dir="2700000" algn="tl">
                    <a:srgbClr val="C0C0C0"/>
                  </a:outerShdw>
                </a:effectLst>
                <a:latin typeface="Arial" pitchFamily="34" charset="0"/>
                <a:ea typeface="新細明體" pitchFamily="18" charset="-120"/>
              </a:rPr>
              <a:t>3</a:t>
            </a:r>
            <a:endParaRPr lang="en-US" altLang="zh-TW" sz="5400" b="1" i="1" dirty="0">
              <a:solidFill>
                <a:srgbClr val="FF0000"/>
              </a:solidFill>
              <a:effectLst>
                <a:outerShdw blurRad="38100" dist="38100" dir="2700000" algn="tl">
                  <a:srgbClr val="C0C0C0"/>
                </a:outerShdw>
              </a:effectLst>
              <a:latin typeface="Arial" pitchFamily="34" charset="0"/>
              <a:ea typeface="新細明體" pitchFamily="18" charset="-120"/>
            </a:endParaRPr>
          </a:p>
        </p:txBody>
      </p:sp>
      <p:pic>
        <p:nvPicPr>
          <p:cNvPr id="25" name="Picture 24"/>
          <p:cNvPicPr>
            <a:picLocks noChangeAspect="1"/>
          </p:cNvPicPr>
          <p:nvPr/>
        </p:nvPicPr>
        <p:blipFill>
          <a:blip r:embed="rId4" cstate="print"/>
          <a:stretch>
            <a:fillRect/>
          </a:stretch>
        </p:blipFill>
        <p:spPr>
          <a:xfrm>
            <a:off x="6705600" y="5029201"/>
            <a:ext cx="2436836" cy="1826046"/>
          </a:xfrm>
          <a:prstGeom prst="rect">
            <a:avLst/>
          </a:prstGeom>
        </p:spPr>
      </p:pic>
    </p:spTree>
    <p:extLst>
      <p:ext uri="{BB962C8B-B14F-4D97-AF65-F5344CB8AC3E}">
        <p14:creationId xmlns:p14="http://schemas.microsoft.com/office/powerpoint/2010/main" xmlns="" val="1371118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216652" y="715199"/>
            <a:ext cx="3998819" cy="3247201"/>
            <a:chOff x="216652" y="715199"/>
            <a:chExt cx="3998819" cy="3247201"/>
          </a:xfrm>
        </p:grpSpPr>
        <p:pic>
          <p:nvPicPr>
            <p:cNvPr id="2052" name="Picture 4" descr="C:\Documents and Settings\Administrator\桌面\ABACAS PPT\ABACAS.jpg"/>
            <p:cNvPicPr>
              <a:picLocks noChangeAspect="1" noChangeArrowheads="1"/>
            </p:cNvPicPr>
            <p:nvPr/>
          </p:nvPicPr>
          <p:blipFill rotWithShape="1">
            <a:blip r:embed="rId3" cstate="print"/>
            <a:srcRect b="17371"/>
            <a:stretch/>
          </p:blipFill>
          <p:spPr bwMode="auto">
            <a:xfrm>
              <a:off x="216652" y="715199"/>
              <a:ext cx="3998819" cy="3247201"/>
            </a:xfrm>
            <a:prstGeom prst="roundRect">
              <a:avLst>
                <a:gd name="adj" fmla="val 4167"/>
              </a:avLst>
            </a:prstGeom>
            <a:solidFill>
              <a:srgbClr val="FFFFFF"/>
            </a:solidFill>
            <a:ln w="76200" cap="sq">
              <a:noFill/>
              <a:miter lim="800000"/>
            </a:ln>
            <a:effectLst>
              <a:outerShdw blurRad="107950" dist="12700" dir="5400000" algn="ctr">
                <a:srgbClr val="000000"/>
              </a:outerShdw>
              <a:reflection blurRad="12700" stA="33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sp>
          <p:nvSpPr>
            <p:cNvPr id="40" name="Rounded Rectangle 39"/>
            <p:cNvSpPr/>
            <p:nvPr/>
          </p:nvSpPr>
          <p:spPr>
            <a:xfrm>
              <a:off x="571180" y="1371600"/>
              <a:ext cx="18288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41" name="Rounded Rectangle 40"/>
            <p:cNvSpPr/>
            <p:nvPr/>
          </p:nvSpPr>
          <p:spPr>
            <a:xfrm>
              <a:off x="579504" y="2034348"/>
              <a:ext cx="18288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42" name="Rounded Rectangle 41"/>
            <p:cNvSpPr/>
            <p:nvPr/>
          </p:nvSpPr>
          <p:spPr>
            <a:xfrm>
              <a:off x="579504" y="2682368"/>
              <a:ext cx="1828800" cy="44183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43" name="Rounded Rectangle 42"/>
            <p:cNvSpPr/>
            <p:nvPr/>
          </p:nvSpPr>
          <p:spPr>
            <a:xfrm>
              <a:off x="587828" y="3406588"/>
              <a:ext cx="1828800" cy="44951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grpSp>
      <p:pic>
        <p:nvPicPr>
          <p:cNvPr id="46" name="Picture 3"/>
          <p:cNvPicPr>
            <a:picLocks noChangeAspect="1" noChangeArrowheads="1"/>
          </p:cNvPicPr>
          <p:nvPr/>
        </p:nvPicPr>
        <p:blipFill>
          <a:blip r:embed="rId4" cstate="print"/>
          <a:srcRect l="24583" t="17333" r="20833" b="17333"/>
          <a:stretch>
            <a:fillRect/>
          </a:stretch>
        </p:blipFill>
        <p:spPr bwMode="auto">
          <a:xfrm>
            <a:off x="2580977" y="948043"/>
            <a:ext cx="3371694" cy="2522337"/>
          </a:xfrm>
          <a:prstGeom prst="rect">
            <a:avLst/>
          </a:prstGeom>
          <a:noFill/>
          <a:ln w="9525">
            <a:noFill/>
            <a:miter lim="800000"/>
            <a:headEnd/>
            <a:tailEnd/>
          </a:ln>
          <a:scene3d>
            <a:camera prst="perspectiveRight"/>
            <a:lightRig rig="threePt" dir="t"/>
          </a:scene3d>
        </p:spPr>
      </p:pic>
      <p:grpSp>
        <p:nvGrpSpPr>
          <p:cNvPr id="13" name="Group 12"/>
          <p:cNvGrpSpPr/>
          <p:nvPr/>
        </p:nvGrpSpPr>
        <p:grpSpPr>
          <a:xfrm>
            <a:off x="5893452" y="3924993"/>
            <a:ext cx="3357484" cy="2704535"/>
            <a:chOff x="5893452" y="4151334"/>
            <a:chExt cx="3206960" cy="2478194"/>
          </a:xfrm>
          <a:scene3d>
            <a:camera prst="perspectiveRight"/>
            <a:lightRig rig="threePt" dir="t"/>
          </a:scene3d>
        </p:grpSpPr>
        <p:pic>
          <p:nvPicPr>
            <p:cNvPr id="12" name="Picture 11"/>
            <p:cNvPicPr>
              <a:picLocks noChangeAspect="1"/>
            </p:cNvPicPr>
            <p:nvPr/>
          </p:nvPicPr>
          <p:blipFill>
            <a:blip r:embed="rId5" cstate="print"/>
            <a:stretch>
              <a:fillRect/>
            </a:stretch>
          </p:blipFill>
          <p:spPr>
            <a:xfrm>
              <a:off x="5893452" y="4151334"/>
              <a:ext cx="3206960" cy="2478194"/>
            </a:xfrm>
            <a:prstGeom prst="rect">
              <a:avLst/>
            </a:prstGeom>
          </p:spPr>
        </p:pic>
        <p:pic>
          <p:nvPicPr>
            <p:cNvPr id="45" name="Picture 44"/>
            <p:cNvPicPr>
              <a:picLocks noChangeAspect="1"/>
            </p:cNvPicPr>
            <p:nvPr/>
          </p:nvPicPr>
          <p:blipFill rotWithShape="1">
            <a:blip r:embed="rId6" cstate="print">
              <a:extLst>
                <a:ext uri="{28A0092B-C50C-407E-A947-70E740481C1C}">
                  <a14:useLocalDpi xmlns:a14="http://schemas.microsoft.com/office/drawing/2010/main" xmlns="" val="0"/>
                </a:ext>
              </a:extLst>
            </a:blip>
            <a:srcRect t="8927" b="21235"/>
            <a:stretch/>
          </p:blipFill>
          <p:spPr>
            <a:xfrm>
              <a:off x="7340066" y="4876800"/>
              <a:ext cx="1709750" cy="1219200"/>
            </a:xfrm>
            <a:prstGeom prst="rect">
              <a:avLst/>
            </a:prstGeom>
          </p:spPr>
        </p:pic>
      </p:gr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pic>
        <p:nvPicPr>
          <p:cNvPr id="22" name="Picture 2"/>
          <p:cNvPicPr>
            <a:picLocks noChangeAspect="1" noChangeArrowheads="1"/>
          </p:cNvPicPr>
          <p:nvPr/>
        </p:nvPicPr>
        <p:blipFill>
          <a:blip r:embed="rId7" cstate="print"/>
          <a:srcRect b="6478"/>
          <a:stretch>
            <a:fillRect/>
          </a:stretch>
        </p:blipFill>
        <p:spPr bwMode="auto">
          <a:xfrm>
            <a:off x="5893451" y="955687"/>
            <a:ext cx="3357485" cy="229471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3"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564477" y="3924993"/>
            <a:ext cx="3415304" cy="226468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5" name="对角圆角矩形 34"/>
          <p:cNvSpPr/>
          <p:nvPr/>
        </p:nvSpPr>
        <p:spPr>
          <a:xfrm>
            <a:off x="2549357" y="6185859"/>
            <a:ext cx="2784643" cy="458428"/>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srgbClr val="F79646">
                  <a:lumMod val="75000"/>
                </a:srgbClr>
              </a:solidFill>
            </a:endParaRPr>
          </a:p>
        </p:txBody>
      </p:sp>
      <p:sp>
        <p:nvSpPr>
          <p:cNvPr id="15" name="对角圆角矩形 14"/>
          <p:cNvSpPr/>
          <p:nvPr/>
        </p:nvSpPr>
        <p:spPr>
          <a:xfrm>
            <a:off x="2564478" y="3282888"/>
            <a:ext cx="2845722" cy="464224"/>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srgbClr val="F79646">
                  <a:lumMod val="75000"/>
                </a:srgbClr>
              </a:solidFill>
            </a:endParaRPr>
          </a:p>
        </p:txBody>
      </p:sp>
      <p:sp>
        <p:nvSpPr>
          <p:cNvPr id="34" name="对角圆角矩形 33"/>
          <p:cNvSpPr/>
          <p:nvPr/>
        </p:nvSpPr>
        <p:spPr>
          <a:xfrm>
            <a:off x="5868143" y="3250404"/>
            <a:ext cx="2800459" cy="464224"/>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noFill/>
            </a:endParaRPr>
          </a:p>
        </p:txBody>
      </p:sp>
      <p:sp>
        <p:nvSpPr>
          <p:cNvPr id="36" name="对角圆角矩形 35"/>
          <p:cNvSpPr/>
          <p:nvPr/>
        </p:nvSpPr>
        <p:spPr>
          <a:xfrm>
            <a:off x="5868144" y="6241376"/>
            <a:ext cx="2952328" cy="464224"/>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srgbClr val="F79646">
                  <a:lumMod val="75000"/>
                </a:srgbClr>
              </a:solidFill>
            </a:endParaRPr>
          </a:p>
        </p:txBody>
      </p:sp>
      <p:sp>
        <p:nvSpPr>
          <p:cNvPr id="9" name="TextBox 8"/>
          <p:cNvSpPr txBox="1"/>
          <p:nvPr/>
        </p:nvSpPr>
        <p:spPr>
          <a:xfrm>
            <a:off x="2564478" y="6184240"/>
            <a:ext cx="2572043" cy="492443"/>
          </a:xfrm>
          <a:prstGeom prst="rect">
            <a:avLst/>
          </a:prstGeom>
          <a:noFill/>
          <a:ln w="3175">
            <a:noFill/>
          </a:ln>
        </p:spPr>
        <p:txBody>
          <a:bodyPr wrap="square" rtlCol="0">
            <a:spAutoFit/>
          </a:bodyPr>
          <a:lstStyle>
            <a:defPPr>
              <a:defRPr lang="zh-CN"/>
            </a:defPPr>
            <a:lvl1pPr algn="r">
              <a:defRPr sz="1200" b="1" i="1">
                <a:solidFill>
                  <a:schemeClr val="accent3">
                    <a:lumMod val="75000"/>
                  </a:schemeClr>
                </a:solidFill>
                <a:latin typeface="Arial" pitchFamily="34" charset="0"/>
              </a:defRPr>
            </a:lvl1pPr>
          </a:lstStyle>
          <a:p>
            <a:pPr algn="l" fontAlgn="auto">
              <a:spcBef>
                <a:spcPts val="0"/>
              </a:spcBef>
              <a:spcAft>
                <a:spcPts val="0"/>
              </a:spcAft>
            </a:pPr>
            <a:r>
              <a:rPr lang="en-US" altLang="zh-CN" sz="1300">
                <a:solidFill>
                  <a:prstClr val="black"/>
                </a:solidFill>
              </a:rPr>
              <a:t>Provide </a:t>
            </a:r>
            <a:r>
              <a:rPr lang="en-US" altLang="zh-CN" sz="1300" smtClean="0">
                <a:solidFill>
                  <a:prstClr val="black"/>
                </a:solidFill>
              </a:rPr>
              <a:t>Emissions Control </a:t>
            </a:r>
            <a:r>
              <a:rPr lang="en-US" altLang="zh-CN" sz="1300" dirty="0">
                <a:solidFill>
                  <a:prstClr val="black"/>
                </a:solidFill>
              </a:rPr>
              <a:t>Cost Analysis and Estimate</a:t>
            </a:r>
            <a:endParaRPr lang="zh-CN" altLang="en-US" sz="1300" dirty="0">
              <a:solidFill>
                <a:prstClr val="black"/>
              </a:solidFill>
            </a:endParaRPr>
          </a:p>
        </p:txBody>
      </p:sp>
      <p:sp>
        <p:nvSpPr>
          <p:cNvPr id="6" name="矩形 5"/>
          <p:cNvSpPr/>
          <p:nvPr/>
        </p:nvSpPr>
        <p:spPr>
          <a:xfrm>
            <a:off x="2568807" y="2869661"/>
            <a:ext cx="1443024" cy="400110"/>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pPr>
            <a:r>
              <a:rPr lang="en-US" altLang="zh-CN" sz="2000" b="1" i="1" dirty="0" err="1" smtClean="0">
                <a:ln w="11430"/>
                <a:solidFill>
                  <a:srgbClr val="FF0000"/>
                </a:solidFill>
                <a:effectLst>
                  <a:outerShdw blurRad="80000" dist="40000" dir="5040000" algn="tl">
                    <a:srgbClr val="000000">
                      <a:alpha val="30000"/>
                    </a:srgbClr>
                  </a:outerShdw>
                </a:effectLst>
              </a:rPr>
              <a:t>BenMAP</a:t>
            </a:r>
            <a:r>
              <a:rPr lang="en-US" altLang="zh-CN" sz="2000" b="1" i="1" dirty="0" smtClean="0">
                <a:ln w="11430"/>
                <a:solidFill>
                  <a:srgbClr val="FF0000"/>
                </a:solidFill>
                <a:effectLst>
                  <a:outerShdw blurRad="80000" dist="40000" dir="5040000" algn="tl">
                    <a:srgbClr val="000000">
                      <a:alpha val="30000"/>
                    </a:srgbClr>
                  </a:outerShdw>
                </a:effectLst>
              </a:rPr>
              <a:t>-CE</a:t>
            </a:r>
            <a:endParaRPr lang="zh-CN" altLang="en-US" sz="2000" b="1" i="1" dirty="0">
              <a:ln w="11430"/>
              <a:solidFill>
                <a:srgbClr val="FF0000"/>
              </a:solidFill>
              <a:effectLst>
                <a:outerShdw blurRad="80000" dist="40000" dir="5040000" algn="tl">
                  <a:srgbClr val="000000">
                    <a:alpha val="30000"/>
                  </a:srgbClr>
                </a:outerShdw>
              </a:effectLst>
            </a:endParaRPr>
          </a:p>
        </p:txBody>
      </p:sp>
      <p:sp>
        <p:nvSpPr>
          <p:cNvPr id="32" name="矩形 31"/>
          <p:cNvSpPr/>
          <p:nvPr/>
        </p:nvSpPr>
        <p:spPr>
          <a:xfrm>
            <a:off x="5861219" y="5765194"/>
            <a:ext cx="1125821" cy="400110"/>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pPr>
            <a:r>
              <a:rPr lang="en-US" altLang="zh-CN" sz="2000" b="1" i="1" dirty="0" smtClean="0">
                <a:ln w="11430"/>
                <a:solidFill>
                  <a:srgbClr val="FF0000"/>
                </a:solidFill>
                <a:effectLst>
                  <a:outerShdw blurRad="80000" dist="40000" dir="5040000" algn="tl">
                    <a:srgbClr val="000000">
                      <a:alpha val="30000"/>
                    </a:srgbClr>
                  </a:outerShdw>
                </a:effectLst>
              </a:rPr>
              <a:t>SMAT-CE</a:t>
            </a:r>
            <a:endParaRPr lang="zh-CN" altLang="en-US" sz="2000" b="1" i="1" dirty="0">
              <a:ln w="11430"/>
              <a:solidFill>
                <a:srgbClr val="FF0000"/>
              </a:solidFill>
              <a:effectLst>
                <a:outerShdw blurRad="80000" dist="40000" dir="5040000" algn="tl">
                  <a:srgbClr val="000000">
                    <a:alpha val="30000"/>
                  </a:srgbClr>
                </a:outerShdw>
              </a:effectLst>
            </a:endParaRPr>
          </a:p>
        </p:txBody>
      </p:sp>
      <p:sp>
        <p:nvSpPr>
          <p:cNvPr id="33" name="矩形 32"/>
          <p:cNvSpPr/>
          <p:nvPr/>
        </p:nvSpPr>
        <p:spPr>
          <a:xfrm>
            <a:off x="2551897" y="5805264"/>
            <a:ext cx="1031501" cy="400110"/>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pPr>
            <a:r>
              <a:rPr lang="en-US" altLang="zh-CN" sz="2000" b="1" i="1" dirty="0" err="1" smtClean="0">
                <a:ln w="11430"/>
                <a:solidFill>
                  <a:srgbClr val="FF0000"/>
                </a:solidFill>
                <a:effectLst>
                  <a:outerShdw blurRad="80000" dist="40000" dir="5040000" algn="tl">
                    <a:srgbClr val="000000">
                      <a:alpha val="30000"/>
                    </a:srgbClr>
                  </a:outerShdw>
                </a:effectLst>
              </a:rPr>
              <a:t>CoST</a:t>
            </a:r>
            <a:r>
              <a:rPr lang="en-US" altLang="zh-CN" sz="2000" b="1" i="1" dirty="0" smtClean="0">
                <a:ln w="11430"/>
                <a:solidFill>
                  <a:srgbClr val="FF0000"/>
                </a:solidFill>
                <a:effectLst>
                  <a:outerShdw blurRad="80000" dist="40000" dir="5040000" algn="tl">
                    <a:srgbClr val="000000">
                      <a:alpha val="30000"/>
                    </a:srgbClr>
                  </a:outerShdw>
                </a:effectLst>
              </a:rPr>
              <a:t>-CE</a:t>
            </a:r>
            <a:endParaRPr lang="zh-CN" altLang="en-US" sz="2000" b="1" i="1" dirty="0">
              <a:ln w="11430"/>
              <a:solidFill>
                <a:srgbClr val="FF0000"/>
              </a:solidFill>
              <a:effectLst>
                <a:outerShdw blurRad="80000" dist="40000" dir="5040000" algn="tl">
                  <a:srgbClr val="000000">
                    <a:alpha val="30000"/>
                  </a:srgbClr>
                </a:outerShdw>
              </a:effectLst>
            </a:endParaRPr>
          </a:p>
        </p:txBody>
      </p:sp>
      <p:sp>
        <p:nvSpPr>
          <p:cNvPr id="37" name="矩形 36"/>
          <p:cNvSpPr/>
          <p:nvPr/>
        </p:nvSpPr>
        <p:spPr>
          <a:xfrm>
            <a:off x="5739756" y="2850294"/>
            <a:ext cx="1459310" cy="400110"/>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pPr>
            <a:r>
              <a:rPr lang="en-US" altLang="zh-CN" sz="2000" b="1" i="1" dirty="0" smtClean="0">
                <a:ln w="11430"/>
                <a:solidFill>
                  <a:srgbClr val="FF0000"/>
                </a:solidFill>
                <a:effectLst>
                  <a:outerShdw blurRad="80000" dist="40000" dir="5040000" algn="tl">
                    <a:srgbClr val="000000">
                      <a:alpha val="30000"/>
                    </a:srgbClr>
                  </a:outerShdw>
                </a:effectLst>
              </a:rPr>
              <a:t>RSM/CMAQ</a:t>
            </a:r>
            <a:endParaRPr lang="zh-CN" altLang="en-US" sz="2000" b="1" i="1" dirty="0">
              <a:ln w="11430"/>
              <a:solidFill>
                <a:srgbClr val="FF0000"/>
              </a:solidFill>
              <a:effectLst>
                <a:outerShdw blurRad="80000" dist="40000" dir="5040000" algn="tl">
                  <a:srgbClr val="000000">
                    <a:alpha val="30000"/>
                  </a:srgbClr>
                </a:outerShdw>
              </a:effectLst>
            </a:endParaRPr>
          </a:p>
        </p:txBody>
      </p:sp>
      <p:sp>
        <p:nvSpPr>
          <p:cNvPr id="7" name="TextBox 6"/>
          <p:cNvSpPr txBox="1"/>
          <p:nvPr/>
        </p:nvSpPr>
        <p:spPr>
          <a:xfrm>
            <a:off x="2576021" y="3269771"/>
            <a:ext cx="2572043" cy="492443"/>
          </a:xfrm>
          <a:prstGeom prst="rect">
            <a:avLst/>
          </a:prstGeom>
          <a:noFill/>
          <a:ln w="3175">
            <a:noFill/>
          </a:ln>
        </p:spPr>
        <p:txBody>
          <a:bodyPr wrap="square" rtlCol="0">
            <a:spAutoFit/>
          </a:bodyPr>
          <a:lstStyle/>
          <a:p>
            <a:pPr algn="l" fontAlgn="auto">
              <a:spcBef>
                <a:spcPts val="0"/>
              </a:spcBef>
              <a:spcAft>
                <a:spcPts val="0"/>
              </a:spcAft>
            </a:pPr>
            <a:r>
              <a:rPr lang="en-US" altLang="zh-CN" sz="1300" b="1" i="1" dirty="0">
                <a:solidFill>
                  <a:prstClr val="black"/>
                </a:solidFill>
                <a:latin typeface="Arial" pitchFamily="34" charset="0"/>
              </a:rPr>
              <a:t>Provide Health Impacts </a:t>
            </a:r>
            <a:r>
              <a:rPr lang="en-US" altLang="zh-CN" sz="1300" b="1" i="1" dirty="0" smtClean="0">
                <a:solidFill>
                  <a:prstClr val="black"/>
                </a:solidFill>
                <a:latin typeface="Arial" pitchFamily="34" charset="0"/>
              </a:rPr>
              <a:t>and </a:t>
            </a:r>
            <a:r>
              <a:rPr lang="en-US" altLang="zh-CN" sz="1300" b="1" i="1" dirty="0">
                <a:solidFill>
                  <a:prstClr val="black"/>
                </a:solidFill>
                <a:latin typeface="Arial" pitchFamily="34" charset="0"/>
              </a:rPr>
              <a:t>Economic </a:t>
            </a:r>
            <a:r>
              <a:rPr lang="en-US" altLang="zh-CN" sz="1300" b="1" i="1" dirty="0" smtClean="0">
                <a:solidFill>
                  <a:prstClr val="black"/>
                </a:solidFill>
                <a:latin typeface="Arial" pitchFamily="34" charset="0"/>
              </a:rPr>
              <a:t>Benefits </a:t>
            </a:r>
            <a:r>
              <a:rPr lang="en-US" altLang="zh-CN" sz="1300" b="1" i="1" dirty="0">
                <a:solidFill>
                  <a:prstClr val="black"/>
                </a:solidFill>
                <a:latin typeface="Arial" pitchFamily="34" charset="0"/>
              </a:rPr>
              <a:t>Estimate</a:t>
            </a:r>
            <a:endParaRPr lang="zh-CN" altLang="en-US" sz="1300" b="1" i="1" dirty="0">
              <a:solidFill>
                <a:prstClr val="black"/>
              </a:solidFill>
              <a:latin typeface="Calibri"/>
            </a:endParaRPr>
          </a:p>
        </p:txBody>
      </p:sp>
      <p:sp>
        <p:nvSpPr>
          <p:cNvPr id="11" name="TextBox 10"/>
          <p:cNvSpPr txBox="1"/>
          <p:nvPr/>
        </p:nvSpPr>
        <p:spPr>
          <a:xfrm>
            <a:off x="5872467" y="3258781"/>
            <a:ext cx="2694296" cy="492443"/>
          </a:xfrm>
          <a:prstGeom prst="rect">
            <a:avLst/>
          </a:prstGeom>
          <a:noFill/>
          <a:ln w="3175">
            <a:noFill/>
          </a:ln>
        </p:spPr>
        <p:txBody>
          <a:bodyPr wrap="square" rtlCol="0">
            <a:spAutoFit/>
          </a:bodyPr>
          <a:lstStyle>
            <a:defPPr>
              <a:defRPr lang="zh-CN"/>
            </a:defPPr>
            <a:lvl1pPr>
              <a:defRPr sz="1200" b="1" i="1">
                <a:solidFill>
                  <a:schemeClr val="accent3">
                    <a:lumMod val="50000"/>
                  </a:schemeClr>
                </a:solidFill>
                <a:latin typeface="Arial" pitchFamily="34" charset="0"/>
              </a:defRPr>
            </a:lvl1pPr>
          </a:lstStyle>
          <a:p>
            <a:pPr algn="l" fontAlgn="auto">
              <a:spcBef>
                <a:spcPts val="0"/>
              </a:spcBef>
              <a:spcAft>
                <a:spcPts val="0"/>
              </a:spcAft>
            </a:pPr>
            <a:r>
              <a:rPr lang="en-US" altLang="zh-CN" sz="1300" dirty="0">
                <a:solidFill>
                  <a:prstClr val="black"/>
                </a:solidFill>
              </a:rPr>
              <a:t>Provide Real-time </a:t>
            </a:r>
            <a:r>
              <a:rPr lang="en-US" altLang="zh-CN" sz="1300" dirty="0" smtClean="0">
                <a:solidFill>
                  <a:prstClr val="black"/>
                </a:solidFill>
              </a:rPr>
              <a:t>Air Quality </a:t>
            </a:r>
            <a:endParaRPr lang="en-US" altLang="zh-CN" sz="1300" dirty="0">
              <a:solidFill>
                <a:prstClr val="black"/>
              </a:solidFill>
            </a:endParaRPr>
          </a:p>
          <a:p>
            <a:pPr algn="l" fontAlgn="auto">
              <a:spcBef>
                <a:spcPts val="0"/>
              </a:spcBef>
              <a:spcAft>
                <a:spcPts val="0"/>
              </a:spcAft>
            </a:pPr>
            <a:r>
              <a:rPr lang="en-US" altLang="zh-CN" sz="1300" dirty="0">
                <a:solidFill>
                  <a:prstClr val="black"/>
                </a:solidFill>
              </a:rPr>
              <a:t>Response of Emissions Control</a:t>
            </a:r>
            <a:endParaRPr lang="zh-CN" altLang="en-US" sz="1300" dirty="0">
              <a:solidFill>
                <a:prstClr val="black"/>
              </a:solidFill>
            </a:endParaRPr>
          </a:p>
        </p:txBody>
      </p:sp>
      <p:sp>
        <p:nvSpPr>
          <p:cNvPr id="10" name="TextBox 9"/>
          <p:cNvSpPr txBox="1"/>
          <p:nvPr/>
        </p:nvSpPr>
        <p:spPr>
          <a:xfrm>
            <a:off x="5868144" y="6213157"/>
            <a:ext cx="3072175" cy="492443"/>
          </a:xfrm>
          <a:prstGeom prst="rect">
            <a:avLst/>
          </a:prstGeom>
          <a:noFill/>
          <a:ln w="3175">
            <a:noFill/>
          </a:ln>
        </p:spPr>
        <p:txBody>
          <a:bodyPr wrap="square" rtlCol="0">
            <a:spAutoFit/>
          </a:bodyPr>
          <a:lstStyle>
            <a:defPPr>
              <a:defRPr lang="zh-CN"/>
            </a:defPPr>
            <a:lvl1pPr algn="r">
              <a:defRPr sz="1200" b="1" i="1">
                <a:solidFill>
                  <a:schemeClr val="accent3">
                    <a:lumMod val="75000"/>
                  </a:schemeClr>
                </a:solidFill>
                <a:latin typeface="Arial" pitchFamily="34" charset="0"/>
              </a:defRPr>
            </a:lvl1pPr>
          </a:lstStyle>
          <a:p>
            <a:pPr algn="l" fontAlgn="auto">
              <a:spcBef>
                <a:spcPts val="0"/>
              </a:spcBef>
              <a:spcAft>
                <a:spcPts val="0"/>
              </a:spcAft>
            </a:pPr>
            <a:r>
              <a:rPr lang="en-US" altLang="zh-CN" sz="1300" dirty="0">
                <a:solidFill>
                  <a:prstClr val="black"/>
                </a:solidFill>
              </a:rPr>
              <a:t>Provide Attainment </a:t>
            </a:r>
            <a:r>
              <a:rPr lang="en-US" altLang="zh-CN" sz="1300" dirty="0" smtClean="0">
                <a:solidFill>
                  <a:prstClr val="black"/>
                </a:solidFill>
              </a:rPr>
              <a:t>Test/Demo </a:t>
            </a:r>
            <a:r>
              <a:rPr lang="en-US" altLang="zh-CN" sz="1300" dirty="0">
                <a:solidFill>
                  <a:prstClr val="black"/>
                </a:solidFill>
              </a:rPr>
              <a:t>for </a:t>
            </a:r>
          </a:p>
          <a:p>
            <a:pPr algn="l" fontAlgn="auto">
              <a:spcBef>
                <a:spcPts val="0"/>
              </a:spcBef>
              <a:spcAft>
                <a:spcPts val="0"/>
              </a:spcAft>
            </a:pPr>
            <a:r>
              <a:rPr lang="en-US" altLang="zh-CN" sz="1300" dirty="0">
                <a:solidFill>
                  <a:prstClr val="black"/>
                </a:solidFill>
              </a:rPr>
              <a:t>PM2.5 &amp; O3 Non-attainment Areas</a:t>
            </a:r>
            <a:endParaRPr lang="zh-CN" altLang="en-US" sz="1300" dirty="0">
              <a:solidFill>
                <a:prstClr val="black"/>
              </a:solidFill>
            </a:endParaRPr>
          </a:p>
        </p:txBody>
      </p:sp>
      <p:sp>
        <p:nvSpPr>
          <p:cNvPr id="38" name="TextBox 37"/>
          <p:cNvSpPr txBox="1"/>
          <p:nvPr/>
        </p:nvSpPr>
        <p:spPr>
          <a:xfrm>
            <a:off x="0" y="4078322"/>
            <a:ext cx="2622297" cy="1408078"/>
          </a:xfrm>
          <a:prstGeom prst="rect">
            <a:avLst/>
          </a:prstGeom>
          <a:solidFill>
            <a:schemeClr val="bg2"/>
          </a:solidFill>
        </p:spPr>
        <p:txBody>
          <a:bodyPr wrap="square" rtlCol="0">
            <a:spAutoFit/>
          </a:bodyPr>
          <a:lstStyle/>
          <a:p>
            <a:pPr algn="l" fontAlgn="auto">
              <a:lnSpc>
                <a:spcPct val="150000"/>
              </a:lnSpc>
              <a:spcBef>
                <a:spcPts val="0"/>
              </a:spcBef>
              <a:spcAft>
                <a:spcPts val="0"/>
              </a:spcAft>
            </a:pPr>
            <a:r>
              <a:rPr lang="en-US" altLang="zh-CN" sz="1600" b="1" dirty="0" smtClean="0">
                <a:solidFill>
                  <a:prstClr val="black"/>
                </a:solidFill>
                <a:latin typeface="Calibri"/>
              </a:rPr>
              <a:t>Please visit </a:t>
            </a:r>
            <a:r>
              <a:rPr lang="en-US" altLang="zh-CN" sz="1600" b="1" dirty="0" err="1" smtClean="0">
                <a:solidFill>
                  <a:prstClr val="black"/>
                </a:solidFill>
                <a:latin typeface="Calibri"/>
              </a:rPr>
              <a:t>ABaCAS</a:t>
            </a:r>
            <a:r>
              <a:rPr lang="en-US" altLang="zh-CN" sz="1600" b="1" dirty="0" smtClean="0">
                <a:solidFill>
                  <a:prstClr val="black"/>
                </a:solidFill>
                <a:latin typeface="Calibri"/>
              </a:rPr>
              <a:t> website for more information:</a:t>
            </a:r>
          </a:p>
          <a:p>
            <a:pPr algn="l" fontAlgn="auto">
              <a:lnSpc>
                <a:spcPct val="150000"/>
              </a:lnSpc>
              <a:spcBef>
                <a:spcPts val="0"/>
              </a:spcBef>
              <a:spcAft>
                <a:spcPts val="0"/>
              </a:spcAft>
            </a:pPr>
            <a:r>
              <a:rPr lang="en-US" altLang="zh-CN" sz="1600" b="1" i="1" u="sng" dirty="0" smtClean="0">
                <a:solidFill>
                  <a:srgbClr val="0000FF"/>
                </a:solidFill>
                <a:latin typeface="Calibri"/>
              </a:rPr>
              <a:t>http://www.abacas-dss.com</a:t>
            </a:r>
          </a:p>
          <a:p>
            <a:pPr algn="l" fontAlgn="auto">
              <a:lnSpc>
                <a:spcPct val="150000"/>
              </a:lnSpc>
              <a:spcBef>
                <a:spcPts val="0"/>
              </a:spcBef>
              <a:spcAft>
                <a:spcPts val="0"/>
              </a:spcAft>
            </a:pPr>
            <a:endParaRPr lang="en-US" altLang="zh-CN" sz="900" b="1" dirty="0" smtClean="0">
              <a:solidFill>
                <a:prstClr val="black"/>
              </a:solidFill>
              <a:latin typeface="Calibri"/>
            </a:endParaRPr>
          </a:p>
        </p:txBody>
      </p:sp>
      <p:sp>
        <p:nvSpPr>
          <p:cNvPr id="31" name="TextBox 30"/>
          <p:cNvSpPr txBox="1"/>
          <p:nvPr/>
        </p:nvSpPr>
        <p:spPr>
          <a:xfrm>
            <a:off x="-121664" y="23052"/>
            <a:ext cx="9372600" cy="646331"/>
          </a:xfrm>
          <a:prstGeom prst="rect">
            <a:avLst/>
          </a:prstGeom>
          <a:solidFill>
            <a:srgbClr val="EBF1DE">
              <a:alpha val="50196"/>
            </a:srgbClr>
          </a:solidFill>
          <a:ln>
            <a:noFill/>
          </a:ln>
          <a:effectLst>
            <a:glow rad="101600">
              <a:schemeClr val="bg1">
                <a:alpha val="60000"/>
              </a:schemeClr>
            </a:glow>
          </a:effectLst>
        </p:spPr>
        <p:txBody>
          <a:bodyPr wrap="square" rtlCol="0">
            <a:spAutoFit/>
          </a:bodyPr>
          <a:lstStyle/>
          <a:p>
            <a:pPr fontAlgn="auto">
              <a:spcBef>
                <a:spcPts val="0"/>
              </a:spcBef>
              <a:spcAft>
                <a:spcPts val="0"/>
              </a:spcAft>
            </a:pPr>
            <a:r>
              <a:rPr lang="en-US" altLang="zh-CN" sz="3600" b="1" i="1" dirty="0" err="1" smtClean="0">
                <a:solidFill>
                  <a:srgbClr val="FF0000"/>
                </a:solidFill>
                <a:effectLst>
                  <a:glow rad="63500">
                    <a:prstClr val="white">
                      <a:alpha val="40000"/>
                    </a:prstClr>
                  </a:glow>
                  <a:outerShdw blurRad="38100" dist="38100" dir="2700000" algn="tl">
                    <a:srgbClr val="000000">
                      <a:alpha val="43137"/>
                    </a:srgbClr>
                  </a:outerShdw>
                </a:effectLst>
                <a:latin typeface="Calibri"/>
              </a:rPr>
              <a:t>ABaCAS</a:t>
            </a:r>
            <a:r>
              <a:rPr lang="en-US" altLang="zh-CN" sz="3600" b="1" i="1" dirty="0">
                <a:solidFill>
                  <a:srgbClr val="FF0000"/>
                </a:solidFill>
                <a:effectLst>
                  <a:glow rad="63500">
                    <a:prstClr val="white">
                      <a:alpha val="40000"/>
                    </a:prstClr>
                  </a:glow>
                  <a:outerShdw blurRad="38100" dist="38100" dir="2700000" algn="tl">
                    <a:srgbClr val="000000">
                      <a:alpha val="43137"/>
                    </a:srgbClr>
                  </a:outerShdw>
                </a:effectLst>
                <a:latin typeface="Calibri"/>
              </a:rPr>
              <a:t> </a:t>
            </a:r>
            <a:r>
              <a:rPr lang="en-US" altLang="zh-CN" sz="2000" b="1" i="1" dirty="0" smtClean="0">
                <a:solidFill>
                  <a:srgbClr val="FF0000"/>
                </a:solidFill>
                <a:effectLst>
                  <a:glow rad="63500">
                    <a:prstClr val="white">
                      <a:alpha val="40000"/>
                    </a:prstClr>
                  </a:glow>
                  <a:outerShdw blurRad="38100" dist="38100" dir="2700000" algn="tl">
                    <a:srgbClr val="000000">
                      <a:alpha val="43137"/>
                    </a:srgbClr>
                  </a:outerShdw>
                </a:effectLst>
                <a:latin typeface="Calibri"/>
              </a:rPr>
              <a:t>:  </a:t>
            </a:r>
            <a:r>
              <a:rPr lang="en-US" altLang="zh-CN" sz="2400" b="1" i="1" dirty="0" smtClean="0">
                <a:solidFill>
                  <a:srgbClr val="0000FF"/>
                </a:solidFill>
                <a:effectLst>
                  <a:glow rad="63500">
                    <a:prstClr val="white">
                      <a:alpha val="40000"/>
                    </a:prstClr>
                  </a:glow>
                  <a:outerShdw blurRad="38100" dist="38100" dir="2700000" algn="tl">
                    <a:srgbClr val="000000">
                      <a:alpha val="43137"/>
                    </a:srgbClr>
                  </a:outerShdw>
                </a:effectLst>
                <a:latin typeface="Calibri"/>
              </a:rPr>
              <a:t>Air Benefit and Cost &amp; Attainment Assessment System</a:t>
            </a:r>
          </a:p>
        </p:txBody>
      </p:sp>
      <p:sp>
        <p:nvSpPr>
          <p:cNvPr id="16" name="Slide Number Placeholder 1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5</a:t>
            </a:fld>
            <a:endParaRPr lang="zh-CN" altLang="en-US">
              <a:solidFill>
                <a:prstClr val="black">
                  <a:tint val="75000"/>
                </a:prstClr>
              </a:solidFill>
            </a:endParaRPr>
          </a:p>
        </p:txBody>
      </p:sp>
      <p:pic>
        <p:nvPicPr>
          <p:cNvPr id="44" name="Picture 43"/>
          <p:cNvPicPr>
            <a:picLocks noChangeAspect="1"/>
          </p:cNvPicPr>
          <p:nvPr/>
        </p:nvPicPr>
        <p:blipFill>
          <a:blip r:embed="rId9" cstate="print"/>
          <a:stretch>
            <a:fillRect/>
          </a:stretch>
        </p:blipFill>
        <p:spPr>
          <a:xfrm>
            <a:off x="26194" y="5638800"/>
            <a:ext cx="2009994" cy="1219199"/>
          </a:xfrm>
          <a:prstGeom prst="rect">
            <a:avLst/>
          </a:prstGeom>
        </p:spPr>
      </p:pic>
    </p:spTree>
    <p:extLst>
      <p:ext uri="{BB962C8B-B14F-4D97-AF65-F5344CB8AC3E}">
        <p14:creationId xmlns:p14="http://schemas.microsoft.com/office/powerpoint/2010/main" xmlns="" val="2576943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linds(horizontal)">
                                      <p:cBhvr>
                                        <p:cTn id="13" dur="1000"/>
                                        <p:tgtEl>
                                          <p:spTgt spid="46"/>
                                        </p:tgtEl>
                                      </p:cBhvr>
                                    </p:animEffect>
                                  </p:childTnLst>
                                </p:cTn>
                              </p:par>
                            </p:childTnLst>
                          </p:cTn>
                        </p:par>
                        <p:par>
                          <p:cTn id="14" fill="hold">
                            <p:stCondLst>
                              <p:cond delay="1000"/>
                            </p:stCondLst>
                            <p:childTnLst>
                              <p:par>
                                <p:cTn id="15" presetID="3" presetClass="entr" presetSubtype="1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par>
                          <p:cTn id="21" fill="hold">
                            <p:stCondLst>
                              <p:cond delay="1500"/>
                            </p:stCondLst>
                            <p:childTnLst>
                              <p:par>
                                <p:cTn id="22" presetID="3" presetClass="entr" presetSubtype="1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linds(horizontal)">
                                      <p:cBhvr>
                                        <p:cTn id="24" dur="500"/>
                                        <p:tgtEl>
                                          <p:spTgt spid="2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linds(horizontal)">
                                      <p:cBhvr>
                                        <p:cTn id="27" dur="500"/>
                                        <p:tgtEl>
                                          <p:spTgt spid="37"/>
                                        </p:tgtEl>
                                      </p:cBhvr>
                                    </p:animEffect>
                                  </p:childTnLst>
                                </p:cTn>
                              </p:par>
                            </p:childTnLst>
                          </p:cTn>
                        </p:par>
                        <p:par>
                          <p:cTn id="28" fill="hold">
                            <p:stCondLst>
                              <p:cond delay="2000"/>
                            </p:stCondLst>
                            <p:childTnLst>
                              <p:par>
                                <p:cTn id="29" presetID="3" presetClass="entr" presetSubtype="1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linds(horizontal)">
                                      <p:cBhvr>
                                        <p:cTn id="34" dur="500"/>
                                        <p:tgtEl>
                                          <p:spTgt spid="34"/>
                                        </p:tgtEl>
                                      </p:cBhvr>
                                    </p:animEffect>
                                  </p:childTnLst>
                                </p:cTn>
                              </p:par>
                            </p:childTnLst>
                          </p:cTn>
                        </p:par>
                        <p:par>
                          <p:cTn id="35" fill="hold">
                            <p:stCondLst>
                              <p:cond delay="2500"/>
                            </p:stCondLst>
                            <p:childTnLst>
                              <p:par>
                                <p:cTn id="36" presetID="3" presetClass="entr" presetSubtype="10"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linds(horizontal)">
                                      <p:cBhvr>
                                        <p:cTn id="38" dur="500"/>
                                        <p:tgtEl>
                                          <p:spTgt spid="23"/>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linds(horizontal)">
                                      <p:cBhvr>
                                        <p:cTn id="41" dur="500"/>
                                        <p:tgtEl>
                                          <p:spTgt spid="33"/>
                                        </p:tgtEl>
                                      </p:cBhvr>
                                    </p:animEffect>
                                  </p:childTnLst>
                                </p:cTn>
                              </p:par>
                            </p:childTnLst>
                          </p:cTn>
                        </p:par>
                        <p:par>
                          <p:cTn id="42" fill="hold">
                            <p:stCondLst>
                              <p:cond delay="3000"/>
                            </p:stCondLst>
                            <p:childTnLst>
                              <p:par>
                                <p:cTn id="43" presetID="3" presetClass="entr" presetSubtype="1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blinds(horizontal)">
                                      <p:cBhvr>
                                        <p:cTn id="45" dur="500"/>
                                        <p:tgtEl>
                                          <p:spTgt spid="35"/>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linds(horizontal)">
                                      <p:cBhvr>
                                        <p:cTn id="48" dur="500"/>
                                        <p:tgtEl>
                                          <p:spTgt spid="9"/>
                                        </p:tgtEl>
                                      </p:cBhvr>
                                    </p:animEffect>
                                  </p:childTnLst>
                                </p:cTn>
                              </p:par>
                            </p:childTnLst>
                          </p:cTn>
                        </p:par>
                        <p:par>
                          <p:cTn id="49" fill="hold">
                            <p:stCondLst>
                              <p:cond delay="3500"/>
                            </p:stCondLst>
                            <p:childTnLst>
                              <p:par>
                                <p:cTn id="50" presetID="3" presetClass="entr" presetSubtype="10"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linds(horizontal)">
                                      <p:cBhvr>
                                        <p:cTn id="52" dur="500"/>
                                        <p:tgtEl>
                                          <p:spTgt spid="32"/>
                                        </p:tgtEl>
                                      </p:cBhvr>
                                    </p:animEffect>
                                  </p:childTnLst>
                                </p:cTn>
                              </p:par>
                            </p:childTnLst>
                          </p:cTn>
                        </p:par>
                        <p:par>
                          <p:cTn id="53" fill="hold">
                            <p:stCondLst>
                              <p:cond delay="4000"/>
                            </p:stCondLst>
                            <p:childTnLst>
                              <p:par>
                                <p:cTn id="54" presetID="10" presetClass="entr" presetSubtype="0"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par>
                          <p:cTn id="57" fill="hold">
                            <p:stCondLst>
                              <p:cond delay="4500"/>
                            </p:stCondLst>
                            <p:childTnLst>
                              <p:par>
                                <p:cTn id="58" presetID="3" presetClass="entr" presetSubtype="10" fill="hold" grpId="0" nodeType="after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linds(horizontal)">
                                      <p:cBhvr>
                                        <p:cTn id="60" dur="500"/>
                                        <p:tgtEl>
                                          <p:spTgt spid="3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blinds(horizontal)">
                                      <p:cBhvr>
                                        <p:cTn id="63" dur="500"/>
                                        <p:tgtEl>
                                          <p:spTgt spid="10"/>
                                        </p:tgtEl>
                                      </p:cBhvr>
                                    </p:animEffect>
                                  </p:childTnLst>
                                </p:cTn>
                              </p:par>
                            </p:childTnLst>
                          </p:cTn>
                        </p:par>
                        <p:par>
                          <p:cTn id="64" fill="hold">
                            <p:stCondLst>
                              <p:cond delay="5000"/>
                            </p:stCondLst>
                            <p:childTnLst>
                              <p:par>
                                <p:cTn id="65" presetID="3" presetClass="entr" presetSubtype="1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blinds(horizontal)">
                                      <p:cBhvr>
                                        <p:cTn id="67" dur="500"/>
                                        <p:tgtEl>
                                          <p:spTgt spid="38"/>
                                        </p:tgtEl>
                                      </p:cBhvr>
                                    </p:animEffect>
                                  </p:childTnLst>
                                </p:cTn>
                              </p:par>
                            </p:childTnLst>
                          </p:cTn>
                        </p:par>
                        <p:par>
                          <p:cTn id="68" fill="hold">
                            <p:stCondLst>
                              <p:cond delay="5500"/>
                            </p:stCondLst>
                            <p:childTnLst>
                              <p:par>
                                <p:cTn id="69" presetID="1" presetClass="entr" presetSubtype="0" fill="hold" nodeType="after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5" grpId="0" animBg="1"/>
      <p:bldP spid="34" grpId="0" animBg="1"/>
      <p:bldP spid="36" grpId="0" animBg="1"/>
      <p:bldP spid="9" grpId="0"/>
      <p:bldP spid="6" grpId="0" animBg="1"/>
      <p:bldP spid="32" grpId="0" animBg="1"/>
      <p:bldP spid="33" grpId="0" animBg="1"/>
      <p:bldP spid="37" grpId="0" animBg="1"/>
      <p:bldP spid="7" grpId="0"/>
      <p:bldP spid="11" grpId="0"/>
      <p:bldP spid="10" grpId="0"/>
      <p:bldP spid="38"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3048000" y="2209800"/>
            <a:ext cx="3352800" cy="1485624"/>
          </a:xfrm>
          <a:custGeom>
            <a:avLst/>
            <a:gdLst>
              <a:gd name="connsiteX0" fmla="*/ 0 w 2438395"/>
              <a:gd name="connsiteY0" fmla="*/ 933182 h 1866363"/>
              <a:gd name="connsiteX1" fmla="*/ 478169 w 2438395"/>
              <a:gd name="connsiteY1" fmla="*/ 192153 h 1866363"/>
              <a:gd name="connsiteX2" fmla="*/ 1219199 w 2438395"/>
              <a:gd name="connsiteY2" fmla="*/ 2 h 1866363"/>
              <a:gd name="connsiteX3" fmla="*/ 1960229 w 2438395"/>
              <a:gd name="connsiteY3" fmla="*/ 192155 h 1866363"/>
              <a:gd name="connsiteX4" fmla="*/ 2438396 w 2438395"/>
              <a:gd name="connsiteY4" fmla="*/ 933186 h 1866363"/>
              <a:gd name="connsiteX5" fmla="*/ 1960228 w 2438395"/>
              <a:gd name="connsiteY5" fmla="*/ 1674216 h 1866363"/>
              <a:gd name="connsiteX6" fmla="*/ 1219198 w 2438395"/>
              <a:gd name="connsiteY6" fmla="*/ 1866368 h 1866363"/>
              <a:gd name="connsiteX7" fmla="*/ 478168 w 2438395"/>
              <a:gd name="connsiteY7" fmla="*/ 1674215 h 1866363"/>
              <a:gd name="connsiteX8" fmla="*/ 1 w 2438395"/>
              <a:gd name="connsiteY8" fmla="*/ 933184 h 1866363"/>
              <a:gd name="connsiteX9" fmla="*/ 0 w 2438395"/>
              <a:gd name="connsiteY9" fmla="*/ 933182 h 186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395" h="1866363">
                <a:moveTo>
                  <a:pt x="0" y="933182"/>
                </a:moveTo>
                <a:cubicBezTo>
                  <a:pt x="1" y="642668"/>
                  <a:pt x="176769" y="368727"/>
                  <a:pt x="478169" y="192153"/>
                </a:cubicBezTo>
                <a:cubicBezTo>
                  <a:pt x="690892" y="67531"/>
                  <a:pt x="951317" y="1"/>
                  <a:pt x="1219199" y="2"/>
                </a:cubicBezTo>
                <a:cubicBezTo>
                  <a:pt x="1487081" y="2"/>
                  <a:pt x="1747507" y="67532"/>
                  <a:pt x="1960229" y="192155"/>
                </a:cubicBezTo>
                <a:cubicBezTo>
                  <a:pt x="2261629" y="368730"/>
                  <a:pt x="2438397" y="642672"/>
                  <a:pt x="2438396" y="933186"/>
                </a:cubicBezTo>
                <a:cubicBezTo>
                  <a:pt x="2438396" y="1223700"/>
                  <a:pt x="2261628" y="1497642"/>
                  <a:pt x="1960228" y="1674216"/>
                </a:cubicBezTo>
                <a:cubicBezTo>
                  <a:pt x="1747506" y="1798839"/>
                  <a:pt x="1487080" y="1866368"/>
                  <a:pt x="1219198" y="1866368"/>
                </a:cubicBezTo>
                <a:cubicBezTo>
                  <a:pt x="951316" y="1866368"/>
                  <a:pt x="690890" y="1798838"/>
                  <a:pt x="478168" y="1674215"/>
                </a:cubicBezTo>
                <a:cubicBezTo>
                  <a:pt x="176768" y="1497640"/>
                  <a:pt x="0" y="1223698"/>
                  <a:pt x="1" y="933184"/>
                </a:cubicBezTo>
                <a:cubicBezTo>
                  <a:pt x="1" y="933183"/>
                  <a:pt x="0" y="933183"/>
                  <a:pt x="0" y="933182"/>
                </a:cubicBezTo>
                <a:close/>
              </a:path>
            </a:pathLst>
          </a:custGeom>
          <a:solidFill>
            <a:srgbClr val="92D050"/>
          </a:solidFill>
          <a:ln w="76200"/>
          <a:scene3d>
            <a:camera prst="perspectiveAbove"/>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60000"/>
              <a:hueOff val="0"/>
              <a:satOff val="0"/>
              <a:lumOff val="0"/>
              <a:alphaOff val="0"/>
            </a:schemeClr>
          </a:fillRef>
          <a:effectRef idx="1">
            <a:schemeClr val="accent2">
              <a:shade val="60000"/>
              <a:hueOff val="0"/>
              <a:satOff val="0"/>
              <a:lumOff val="0"/>
              <a:alphaOff val="0"/>
            </a:schemeClr>
          </a:effectRef>
          <a:fontRef idx="minor">
            <a:schemeClr val="lt1"/>
          </a:fontRef>
        </p:style>
        <p:txBody>
          <a:bodyPr spcFirstLastPara="0" vert="horz" wrap="square" lIns="377415" tIns="293642" rIns="377415" bIns="293642" numCol="1" spcCol="1270" anchor="ctr" anchorCtr="0">
            <a:noAutofit/>
          </a:bodyPr>
          <a:lstStyle/>
          <a:p>
            <a:pPr defTabSz="1422400">
              <a:lnSpc>
                <a:spcPct val="150000"/>
              </a:lnSpc>
              <a:spcAft>
                <a:spcPts val="0"/>
              </a:spcAft>
            </a:pPr>
            <a:r>
              <a:rPr lang="en-US" sz="4400" b="1" dirty="0" err="1" smtClean="0">
                <a:solidFill>
                  <a:srgbClr val="C00000"/>
                </a:solidFill>
                <a:effectLst>
                  <a:outerShdw blurRad="38100" dist="38100" dir="2700000" algn="tl">
                    <a:srgbClr val="000000">
                      <a:alpha val="43137"/>
                    </a:srgbClr>
                  </a:outerShdw>
                </a:effectLst>
                <a:latin typeface="Arial Black" pitchFamily="34" charset="0"/>
              </a:rPr>
              <a:t>ABaCAS</a:t>
            </a:r>
            <a:endParaRPr lang="en-US" sz="4400" b="1" dirty="0" smtClean="0">
              <a:solidFill>
                <a:srgbClr val="C00000"/>
              </a:solidFill>
              <a:effectLst>
                <a:outerShdw blurRad="38100" dist="38100" dir="2700000" algn="tl">
                  <a:srgbClr val="000000">
                    <a:alpha val="43137"/>
                  </a:srgbClr>
                </a:outerShdw>
              </a:effectLst>
              <a:latin typeface="Arial Black" pitchFamily="34" charset="0"/>
            </a:endParaRPr>
          </a:p>
        </p:txBody>
      </p:sp>
      <p:sp>
        <p:nvSpPr>
          <p:cNvPr id="6" name="Left Arrow 5"/>
          <p:cNvSpPr/>
          <p:nvPr/>
        </p:nvSpPr>
        <p:spPr>
          <a:xfrm rot="12246312">
            <a:off x="2132215" y="2873708"/>
            <a:ext cx="1002323" cy="207247"/>
          </a:xfrm>
          <a:prstGeom prst="leftArrow">
            <a:avLst>
              <a:gd name="adj1" fmla="val 60000"/>
              <a:gd name="adj2" fmla="val 50000"/>
            </a:avLst>
          </a:prstGeom>
          <a:solidFill>
            <a:srgbClr val="FFFF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0"/>
              <a:lumOff val="0"/>
              <a:alphaOff val="0"/>
            </a:schemeClr>
          </a:lnRef>
          <a:fillRef idx="1">
            <a:schemeClr val="accent2">
              <a:shade val="90000"/>
              <a:hueOff val="0"/>
              <a:satOff val="0"/>
              <a:lumOff val="0"/>
              <a:alphaOff val="0"/>
            </a:schemeClr>
          </a:fillRef>
          <a:effectRef idx="0">
            <a:schemeClr val="accent2">
              <a:shade val="90000"/>
              <a:hueOff val="0"/>
              <a:satOff val="0"/>
              <a:lumOff val="0"/>
              <a:alphaOff val="0"/>
            </a:schemeClr>
          </a:effectRef>
          <a:fontRef idx="minor"/>
        </p:style>
      </p:sp>
      <p:sp>
        <p:nvSpPr>
          <p:cNvPr id="7" name="Freeform 6"/>
          <p:cNvSpPr/>
          <p:nvPr/>
        </p:nvSpPr>
        <p:spPr>
          <a:xfrm>
            <a:off x="304800" y="2438400"/>
            <a:ext cx="1878011"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CCFFFF"/>
          </a:solidFill>
          <a:scene3d>
            <a:camera prst="isometricOffAxis1Righ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3200" b="1" dirty="0" err="1" smtClean="0">
                <a:solidFill>
                  <a:srgbClr val="0000FF"/>
                </a:solidFill>
              </a:rPr>
              <a:t>CoST</a:t>
            </a:r>
            <a:r>
              <a:rPr lang="en-US" sz="3200" b="1" dirty="0" smtClean="0">
                <a:solidFill>
                  <a:srgbClr val="0000FF"/>
                </a:solidFill>
              </a:rPr>
              <a:t>-CE</a:t>
            </a:r>
            <a:endParaRPr lang="en-US" sz="3200" b="1" dirty="0">
              <a:solidFill>
                <a:srgbClr val="0000FF"/>
              </a:solidFill>
            </a:endParaRPr>
          </a:p>
        </p:txBody>
      </p:sp>
      <p:sp>
        <p:nvSpPr>
          <p:cNvPr id="9" name="Freeform 8"/>
          <p:cNvSpPr/>
          <p:nvPr/>
        </p:nvSpPr>
        <p:spPr>
          <a:xfrm>
            <a:off x="2438385" y="914400"/>
            <a:ext cx="2209815"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FFFFCC"/>
          </a:solidFill>
          <a:scene3d>
            <a:camera prst="isometricOffAxis1Righ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16266"/>
              <a:lumOff val="26389"/>
              <a:alphaOff val="0"/>
            </a:schemeClr>
          </a:fillRef>
          <a:effectRef idx="2">
            <a:schemeClr val="accent2">
              <a:shade val="50000"/>
              <a:hueOff val="0"/>
              <a:satOff val="-16266"/>
              <a:lumOff val="26389"/>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2800" b="1" dirty="0" smtClean="0">
                <a:solidFill>
                  <a:srgbClr val="0000FF"/>
                </a:solidFill>
              </a:rPr>
              <a:t>RSM/CMAQ</a:t>
            </a:r>
            <a:endParaRPr lang="en-US" sz="2800" b="1" dirty="0">
              <a:solidFill>
                <a:srgbClr val="0000FF"/>
              </a:solidFill>
            </a:endParaRPr>
          </a:p>
        </p:txBody>
      </p:sp>
      <p:sp>
        <p:nvSpPr>
          <p:cNvPr id="12" name="Freeform 11"/>
          <p:cNvSpPr/>
          <p:nvPr/>
        </p:nvSpPr>
        <p:spPr>
          <a:xfrm>
            <a:off x="6934200" y="2355874"/>
            <a:ext cx="2209800"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cene3d>
            <a:camera prst="isometricOffAxis2Lef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32532"/>
              <a:lumOff val="52778"/>
              <a:alphaOff val="0"/>
            </a:schemeClr>
          </a:fillRef>
          <a:effectRef idx="2">
            <a:schemeClr val="accent2">
              <a:shade val="50000"/>
              <a:hueOff val="0"/>
              <a:satOff val="-32532"/>
              <a:lumOff val="52778"/>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2800" b="1" dirty="0" err="1" smtClean="0">
                <a:solidFill>
                  <a:srgbClr val="0000FF"/>
                </a:solidFill>
              </a:rPr>
              <a:t>BenMAP</a:t>
            </a:r>
            <a:r>
              <a:rPr lang="en-US" sz="2800" b="1" dirty="0" smtClean="0">
                <a:solidFill>
                  <a:srgbClr val="0000FF"/>
                </a:solidFill>
              </a:rPr>
              <a:t>-CE</a:t>
            </a:r>
            <a:endParaRPr lang="en-US" sz="2800" b="1" dirty="0">
              <a:solidFill>
                <a:srgbClr val="0000FF"/>
              </a:solidFill>
            </a:endParaRPr>
          </a:p>
        </p:txBody>
      </p:sp>
      <p:sp>
        <p:nvSpPr>
          <p:cNvPr id="13" name="Left Arrow 12"/>
          <p:cNvSpPr/>
          <p:nvPr/>
        </p:nvSpPr>
        <p:spPr>
          <a:xfrm rot="20381524">
            <a:off x="6290339" y="2901242"/>
            <a:ext cx="837357" cy="208390"/>
          </a:xfrm>
          <a:prstGeom prst="leftArrow">
            <a:avLst>
              <a:gd name="adj1" fmla="val 60000"/>
              <a:gd name="adj2" fmla="val 50000"/>
            </a:avLst>
          </a:prstGeom>
          <a:solidFill>
            <a:srgbClr val="FFFF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14" name="Freeform 13"/>
          <p:cNvSpPr/>
          <p:nvPr/>
        </p:nvSpPr>
        <p:spPr>
          <a:xfrm>
            <a:off x="5257800" y="914400"/>
            <a:ext cx="1981200"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FFC000"/>
          </a:solidFill>
          <a:scene3d>
            <a:camera prst="isometricOffAxis2Lef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16266"/>
              <a:lumOff val="26389"/>
              <a:alphaOff val="0"/>
            </a:schemeClr>
          </a:fillRef>
          <a:effectRef idx="2">
            <a:schemeClr val="accent2">
              <a:shade val="50000"/>
              <a:hueOff val="0"/>
              <a:satOff val="-16266"/>
              <a:lumOff val="26389"/>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2800" b="1" dirty="0" smtClean="0">
                <a:solidFill>
                  <a:srgbClr val="0000FF"/>
                </a:solidFill>
              </a:rPr>
              <a:t>SMAT-CE </a:t>
            </a:r>
            <a:endParaRPr lang="en-US" sz="2800" b="1" dirty="0">
              <a:solidFill>
                <a:srgbClr val="0000FF"/>
              </a:solidFill>
            </a:endParaRPr>
          </a:p>
        </p:txBody>
      </p:sp>
      <p:sp>
        <p:nvSpPr>
          <p:cNvPr id="16" name="Freeform 15"/>
          <p:cNvSpPr/>
          <p:nvPr/>
        </p:nvSpPr>
        <p:spPr>
          <a:xfrm>
            <a:off x="179389" y="4633666"/>
            <a:ext cx="2182811" cy="1233734"/>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CCFFFF"/>
          </a:solidFill>
          <a:ln>
            <a:solidFill>
              <a:schemeClr val="tx1"/>
            </a:solidFill>
          </a:ln>
          <a:scene3d>
            <a:camera prst="perspectiveRigh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2000" b="1" dirty="0" smtClean="0">
                <a:solidFill>
                  <a:srgbClr val="FF0000"/>
                </a:solidFill>
              </a:rPr>
              <a:t>Cost-effective Control Strategy Development</a:t>
            </a:r>
            <a:endParaRPr lang="en-US" sz="2000" b="1" dirty="0">
              <a:solidFill>
                <a:srgbClr val="FF0000"/>
              </a:solidFill>
            </a:endParaRPr>
          </a:p>
        </p:txBody>
      </p:sp>
      <p:sp>
        <p:nvSpPr>
          <p:cNvPr id="17" name="Left Arrow 16"/>
          <p:cNvSpPr/>
          <p:nvPr/>
        </p:nvSpPr>
        <p:spPr>
          <a:xfrm rot="19280163" flipV="1">
            <a:off x="1908656" y="3852343"/>
            <a:ext cx="1452533" cy="277345"/>
          </a:xfrm>
          <a:prstGeom prst="leftArrow">
            <a:avLst>
              <a:gd name="adj1" fmla="val 60000"/>
              <a:gd name="adj2" fmla="val 50000"/>
            </a:avLst>
          </a:prstGeom>
          <a:solidFill>
            <a:srgbClr val="00B050"/>
          </a:solidFill>
          <a:ln>
            <a:solidFill>
              <a:srgbClr val="00B05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18" name="Freeform 17"/>
          <p:cNvSpPr/>
          <p:nvPr/>
        </p:nvSpPr>
        <p:spPr>
          <a:xfrm>
            <a:off x="2438400" y="5029200"/>
            <a:ext cx="2057400" cy="1219200"/>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CCFFFF"/>
          </a:solidFill>
          <a:ln>
            <a:solidFill>
              <a:schemeClr val="tx1"/>
            </a:solidFill>
          </a:ln>
          <a:scene3d>
            <a:camera prst="perspectiveRigh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16266"/>
              <a:lumOff val="26389"/>
              <a:alphaOff val="0"/>
            </a:schemeClr>
          </a:fillRef>
          <a:effectRef idx="2">
            <a:schemeClr val="accent2">
              <a:shade val="50000"/>
              <a:hueOff val="0"/>
              <a:satOff val="-16266"/>
              <a:lumOff val="26389"/>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2000" b="1" dirty="0" smtClean="0">
                <a:solidFill>
                  <a:srgbClr val="FF0000"/>
                </a:solidFill>
              </a:rPr>
              <a:t>Health &amp; Air Quality Benefit Assessment</a:t>
            </a:r>
            <a:endParaRPr lang="en-US" sz="2000" b="1" dirty="0">
              <a:solidFill>
                <a:srgbClr val="FF0000"/>
              </a:solidFill>
            </a:endParaRPr>
          </a:p>
        </p:txBody>
      </p:sp>
      <p:sp>
        <p:nvSpPr>
          <p:cNvPr id="19" name="Left Arrow 18"/>
          <p:cNvSpPr/>
          <p:nvPr/>
        </p:nvSpPr>
        <p:spPr>
          <a:xfrm rot="13645295">
            <a:off x="4761471" y="4267565"/>
            <a:ext cx="1306564" cy="260583"/>
          </a:xfrm>
          <a:prstGeom prst="leftArrow">
            <a:avLst>
              <a:gd name="adj1" fmla="val 60000"/>
              <a:gd name="adj2" fmla="val 50000"/>
            </a:avLst>
          </a:prstGeom>
          <a:solidFill>
            <a:srgbClr val="00B050"/>
          </a:solidFill>
          <a:ln>
            <a:solidFill>
              <a:srgbClr val="00B05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20" name="Freeform 19"/>
          <p:cNvSpPr/>
          <p:nvPr/>
        </p:nvSpPr>
        <p:spPr>
          <a:xfrm>
            <a:off x="6934200" y="4648200"/>
            <a:ext cx="2030411" cy="1219200"/>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CCFFFF"/>
          </a:solidFill>
          <a:ln>
            <a:solidFill>
              <a:schemeClr val="tx1"/>
            </a:solidFill>
          </a:ln>
          <a:scene3d>
            <a:camera prst="perspectiveLef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32532"/>
              <a:lumOff val="52778"/>
              <a:alphaOff val="0"/>
            </a:schemeClr>
          </a:fillRef>
          <a:effectRef idx="2">
            <a:schemeClr val="accent2">
              <a:shade val="50000"/>
              <a:hueOff val="0"/>
              <a:satOff val="-32532"/>
              <a:lumOff val="52778"/>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2000" b="1" dirty="0" smtClean="0">
                <a:solidFill>
                  <a:srgbClr val="FF0000"/>
                </a:solidFill>
              </a:rPr>
              <a:t>Cost/Benefit Analysis &amp;   Optimization</a:t>
            </a:r>
            <a:endParaRPr lang="en-US" sz="2000" b="1" dirty="0">
              <a:solidFill>
                <a:srgbClr val="FF0000"/>
              </a:solidFill>
            </a:endParaRPr>
          </a:p>
        </p:txBody>
      </p:sp>
      <p:sp>
        <p:nvSpPr>
          <p:cNvPr id="22" name="Freeform 21"/>
          <p:cNvSpPr/>
          <p:nvPr/>
        </p:nvSpPr>
        <p:spPr>
          <a:xfrm>
            <a:off x="4724400" y="5029200"/>
            <a:ext cx="2133600" cy="1219200"/>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CCFFFF"/>
          </a:solidFill>
          <a:ln>
            <a:solidFill>
              <a:schemeClr val="tx1"/>
            </a:solidFill>
          </a:ln>
          <a:scene3d>
            <a:camera prst="perspectiveLef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16266"/>
              <a:lumOff val="26389"/>
              <a:alphaOff val="0"/>
            </a:schemeClr>
          </a:fillRef>
          <a:effectRef idx="2">
            <a:schemeClr val="accent2">
              <a:shade val="50000"/>
              <a:hueOff val="0"/>
              <a:satOff val="-16266"/>
              <a:lumOff val="26389"/>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2000" b="1" dirty="0" smtClean="0">
                <a:solidFill>
                  <a:srgbClr val="FF0000"/>
                </a:solidFill>
              </a:rPr>
              <a:t>Air Quality Attainment Assessment</a:t>
            </a:r>
            <a:endParaRPr lang="en-US" sz="2000" b="1" dirty="0">
              <a:solidFill>
                <a:srgbClr val="FF0000"/>
              </a:solidFill>
            </a:endParaRPr>
          </a:p>
        </p:txBody>
      </p:sp>
      <p:sp>
        <p:nvSpPr>
          <p:cNvPr id="23" name="Left Arrow 22"/>
          <p:cNvSpPr/>
          <p:nvPr/>
        </p:nvSpPr>
        <p:spPr>
          <a:xfrm rot="18574681">
            <a:off x="3206257" y="4292321"/>
            <a:ext cx="1359888" cy="259975"/>
          </a:xfrm>
          <a:prstGeom prst="leftArrow">
            <a:avLst>
              <a:gd name="adj1" fmla="val 60000"/>
              <a:gd name="adj2" fmla="val 50000"/>
            </a:avLst>
          </a:prstGeom>
          <a:solidFill>
            <a:srgbClr val="00B050"/>
          </a:solidFill>
          <a:ln>
            <a:solidFill>
              <a:srgbClr val="00B05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24" name="Left Arrow 23"/>
          <p:cNvSpPr/>
          <p:nvPr/>
        </p:nvSpPr>
        <p:spPr>
          <a:xfrm rot="12999329" flipV="1">
            <a:off x="5960512" y="3903052"/>
            <a:ext cx="1418085" cy="257362"/>
          </a:xfrm>
          <a:prstGeom prst="leftArrow">
            <a:avLst>
              <a:gd name="adj1" fmla="val 60000"/>
              <a:gd name="adj2" fmla="val 50000"/>
            </a:avLst>
          </a:prstGeom>
          <a:solidFill>
            <a:srgbClr val="00B050"/>
          </a:solidFill>
          <a:ln>
            <a:solidFill>
              <a:srgbClr val="00B05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26" name="Left Arrow 25"/>
          <p:cNvSpPr/>
          <p:nvPr/>
        </p:nvSpPr>
        <p:spPr>
          <a:xfrm rot="10800000">
            <a:off x="4570720" y="990600"/>
            <a:ext cx="763279" cy="136274"/>
          </a:xfrm>
          <a:prstGeom prst="leftArrow">
            <a:avLst>
              <a:gd name="adj1" fmla="val 60000"/>
              <a:gd name="adj2" fmla="val 50000"/>
            </a:avLst>
          </a:prstGeom>
          <a:ln>
            <a:solidFill>
              <a:schemeClr val="accent6">
                <a:lumMod val="40000"/>
                <a:lumOff val="60000"/>
              </a:schemeClr>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27" name="Left Arrow 26"/>
          <p:cNvSpPr/>
          <p:nvPr/>
        </p:nvSpPr>
        <p:spPr>
          <a:xfrm rot="13566503">
            <a:off x="7198615" y="1847488"/>
            <a:ext cx="600189" cy="143360"/>
          </a:xfrm>
          <a:prstGeom prst="leftArrow">
            <a:avLst>
              <a:gd name="adj1" fmla="val 60000"/>
              <a:gd name="adj2" fmla="val 50000"/>
            </a:avLst>
          </a:prstGeom>
          <a:ln>
            <a:solidFill>
              <a:schemeClr val="accent6">
                <a:lumMod val="40000"/>
                <a:lumOff val="60000"/>
              </a:schemeClr>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28" name="Left Arrow 27"/>
          <p:cNvSpPr/>
          <p:nvPr/>
        </p:nvSpPr>
        <p:spPr>
          <a:xfrm rot="13188088">
            <a:off x="3249264" y="1858211"/>
            <a:ext cx="888912" cy="228705"/>
          </a:xfrm>
          <a:prstGeom prst="leftArrow">
            <a:avLst>
              <a:gd name="adj1" fmla="val 60000"/>
              <a:gd name="adj2" fmla="val 50000"/>
            </a:avLst>
          </a:prstGeom>
          <a:solidFill>
            <a:srgbClr val="FFFF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0"/>
              <a:lumOff val="0"/>
              <a:alphaOff val="0"/>
            </a:schemeClr>
          </a:lnRef>
          <a:fillRef idx="1">
            <a:schemeClr val="accent2">
              <a:shade val="90000"/>
              <a:hueOff val="0"/>
              <a:satOff val="0"/>
              <a:lumOff val="0"/>
              <a:alphaOff val="0"/>
            </a:schemeClr>
          </a:fillRef>
          <a:effectRef idx="0">
            <a:schemeClr val="accent2">
              <a:shade val="90000"/>
              <a:hueOff val="0"/>
              <a:satOff val="0"/>
              <a:lumOff val="0"/>
              <a:alphaOff val="0"/>
            </a:schemeClr>
          </a:effectRef>
          <a:fontRef idx="minor"/>
        </p:style>
      </p:sp>
      <p:sp>
        <p:nvSpPr>
          <p:cNvPr id="29" name="Left Arrow 28"/>
          <p:cNvSpPr/>
          <p:nvPr/>
        </p:nvSpPr>
        <p:spPr>
          <a:xfrm rot="19609326">
            <a:off x="5489299" y="1909731"/>
            <a:ext cx="922391" cy="233762"/>
          </a:xfrm>
          <a:prstGeom prst="leftArrow">
            <a:avLst>
              <a:gd name="adj1" fmla="val 60000"/>
              <a:gd name="adj2" fmla="val 50000"/>
            </a:avLst>
          </a:prstGeom>
          <a:solidFill>
            <a:srgbClr val="FFFF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30" name="Rectangle 29"/>
          <p:cNvSpPr/>
          <p:nvPr/>
        </p:nvSpPr>
        <p:spPr>
          <a:xfrm>
            <a:off x="47385" y="1501914"/>
            <a:ext cx="1737975" cy="707886"/>
          </a:xfrm>
          <a:prstGeom prst="rect">
            <a:avLst/>
          </a:prstGeom>
        </p:spPr>
        <p:txBody>
          <a:bodyPr wrap="none">
            <a:spAutoFit/>
          </a:bodyPr>
          <a:lstStyle/>
          <a:p>
            <a:r>
              <a:rPr lang="en-US" sz="2000" b="1" dirty="0" smtClean="0">
                <a:solidFill>
                  <a:srgbClr val="000000"/>
                </a:solidFill>
              </a:rPr>
              <a:t>Control Cost</a:t>
            </a:r>
          </a:p>
          <a:p>
            <a:r>
              <a:rPr lang="en-US" sz="2000" b="1" dirty="0" smtClean="0">
                <a:solidFill>
                  <a:srgbClr val="000000"/>
                </a:solidFill>
              </a:rPr>
              <a:t>Estimate</a:t>
            </a:r>
            <a:endParaRPr lang="en-US" sz="2000" dirty="0">
              <a:solidFill>
                <a:srgbClr val="000000"/>
              </a:solidFill>
            </a:endParaRPr>
          </a:p>
        </p:txBody>
      </p:sp>
      <p:sp>
        <p:nvSpPr>
          <p:cNvPr id="31" name="Rectangle 30"/>
          <p:cNvSpPr/>
          <p:nvPr/>
        </p:nvSpPr>
        <p:spPr>
          <a:xfrm>
            <a:off x="1676400" y="152400"/>
            <a:ext cx="2514600" cy="707886"/>
          </a:xfrm>
          <a:prstGeom prst="rect">
            <a:avLst/>
          </a:prstGeom>
        </p:spPr>
        <p:txBody>
          <a:bodyPr wrap="square">
            <a:spAutoFit/>
          </a:bodyPr>
          <a:lstStyle/>
          <a:p>
            <a:r>
              <a:rPr lang="en-US" sz="2000" b="1" dirty="0" smtClean="0">
                <a:solidFill>
                  <a:srgbClr val="000000"/>
                </a:solidFill>
              </a:rPr>
              <a:t>Air Quality </a:t>
            </a:r>
          </a:p>
          <a:p>
            <a:r>
              <a:rPr lang="en-US" sz="2000" b="1" dirty="0" smtClean="0">
                <a:solidFill>
                  <a:srgbClr val="000000"/>
                </a:solidFill>
              </a:rPr>
              <a:t>Benefit</a:t>
            </a:r>
            <a:endParaRPr lang="en-US" sz="2000" dirty="0">
              <a:solidFill>
                <a:srgbClr val="000000"/>
              </a:solidFill>
            </a:endParaRPr>
          </a:p>
        </p:txBody>
      </p:sp>
      <p:sp>
        <p:nvSpPr>
          <p:cNvPr id="32" name="Rectangle 31"/>
          <p:cNvSpPr/>
          <p:nvPr/>
        </p:nvSpPr>
        <p:spPr>
          <a:xfrm>
            <a:off x="5877762" y="152400"/>
            <a:ext cx="1523173" cy="707886"/>
          </a:xfrm>
          <a:prstGeom prst="rect">
            <a:avLst/>
          </a:prstGeom>
        </p:spPr>
        <p:txBody>
          <a:bodyPr wrap="none">
            <a:spAutoFit/>
          </a:bodyPr>
          <a:lstStyle/>
          <a:p>
            <a:r>
              <a:rPr lang="en-US" sz="2000" b="1" dirty="0" smtClean="0">
                <a:solidFill>
                  <a:srgbClr val="000000"/>
                </a:solidFill>
              </a:rPr>
              <a:t>Attainment</a:t>
            </a:r>
          </a:p>
          <a:p>
            <a:r>
              <a:rPr lang="en-US" sz="2000" b="1" dirty="0" smtClean="0">
                <a:solidFill>
                  <a:srgbClr val="000000"/>
                </a:solidFill>
              </a:rPr>
              <a:t>Test/Demo</a:t>
            </a:r>
            <a:endParaRPr lang="en-US" sz="2000" dirty="0">
              <a:solidFill>
                <a:srgbClr val="000000"/>
              </a:solidFill>
            </a:endParaRPr>
          </a:p>
        </p:txBody>
      </p:sp>
      <p:sp>
        <p:nvSpPr>
          <p:cNvPr id="33" name="Left Arrow 32"/>
          <p:cNvSpPr/>
          <p:nvPr/>
        </p:nvSpPr>
        <p:spPr>
          <a:xfrm rot="8793836">
            <a:off x="1746202" y="1860217"/>
            <a:ext cx="673106" cy="178947"/>
          </a:xfrm>
          <a:prstGeom prst="leftArrow">
            <a:avLst>
              <a:gd name="adj1" fmla="val 60000"/>
              <a:gd name="adj2" fmla="val 50000"/>
            </a:avLst>
          </a:prstGeom>
          <a:ln>
            <a:solidFill>
              <a:schemeClr val="accent6">
                <a:lumMod val="40000"/>
                <a:lumOff val="60000"/>
              </a:schemeClr>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34" name="Rectangle 33"/>
          <p:cNvSpPr/>
          <p:nvPr/>
        </p:nvSpPr>
        <p:spPr>
          <a:xfrm>
            <a:off x="7391400" y="1425714"/>
            <a:ext cx="1818318" cy="707886"/>
          </a:xfrm>
          <a:prstGeom prst="rect">
            <a:avLst/>
          </a:prstGeom>
        </p:spPr>
        <p:txBody>
          <a:bodyPr wrap="none">
            <a:spAutoFit/>
          </a:bodyPr>
          <a:lstStyle/>
          <a:p>
            <a:r>
              <a:rPr lang="en-US" sz="2000" b="1" dirty="0" smtClean="0">
                <a:solidFill>
                  <a:srgbClr val="000000"/>
                </a:solidFill>
              </a:rPr>
              <a:t>Health &amp; </a:t>
            </a:r>
            <a:r>
              <a:rPr lang="en-US" sz="2000" b="1" dirty="0" err="1" smtClean="0">
                <a:solidFill>
                  <a:srgbClr val="000000"/>
                </a:solidFill>
              </a:rPr>
              <a:t>Env</a:t>
            </a:r>
            <a:r>
              <a:rPr lang="en-US" sz="2000" b="1" dirty="0" smtClean="0">
                <a:solidFill>
                  <a:srgbClr val="000000"/>
                </a:solidFill>
              </a:rPr>
              <a:t>.</a:t>
            </a:r>
          </a:p>
          <a:p>
            <a:r>
              <a:rPr lang="en-US" sz="2000" b="1" dirty="0" smtClean="0">
                <a:solidFill>
                  <a:srgbClr val="000000"/>
                </a:solidFill>
              </a:rPr>
              <a:t>Benefit</a:t>
            </a:r>
            <a:endParaRPr lang="en-US" sz="2000" dirty="0">
              <a:solidFill>
                <a:srgbClr val="000000"/>
              </a:solidFill>
            </a:endParaRPr>
          </a:p>
        </p:txBody>
      </p:sp>
      <p:sp>
        <p:nvSpPr>
          <p:cNvPr id="35" name="Rectangle 34"/>
          <p:cNvSpPr/>
          <p:nvPr/>
        </p:nvSpPr>
        <p:spPr>
          <a:xfrm>
            <a:off x="6553200" y="6530148"/>
            <a:ext cx="2573526" cy="338554"/>
          </a:xfrm>
          <a:prstGeom prst="rect">
            <a:avLst/>
          </a:prstGeom>
        </p:spPr>
        <p:txBody>
          <a:bodyPr wrap="none">
            <a:spAutoFit/>
          </a:bodyPr>
          <a:lstStyle/>
          <a:p>
            <a:r>
              <a:rPr lang="en-US" sz="1600" b="1" i="1" u="sng" dirty="0" smtClean="0">
                <a:solidFill>
                  <a:srgbClr val="000000"/>
                </a:solidFill>
                <a:ea typeface="宋体" pitchFamily="2" charset="-122"/>
              </a:rPr>
              <a:t>“www. abacas-dss.com”</a:t>
            </a:r>
            <a:endParaRPr lang="en-US" sz="1600" i="1" u="sng" dirty="0">
              <a:solidFill>
                <a:srgbClr val="000000"/>
              </a:solidFill>
            </a:endParaRPr>
          </a:p>
        </p:txBody>
      </p:sp>
      <p:sp>
        <p:nvSpPr>
          <p:cNvPr id="36" name="TextBox 35"/>
          <p:cNvSpPr txBox="1"/>
          <p:nvPr/>
        </p:nvSpPr>
        <p:spPr>
          <a:xfrm>
            <a:off x="457200" y="6287768"/>
            <a:ext cx="8077200" cy="3416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77900">
              <a:lnSpc>
                <a:spcPct val="90000"/>
              </a:lnSpc>
              <a:spcAft>
                <a:spcPct val="35000"/>
              </a:spcAft>
            </a:pPr>
            <a:r>
              <a:rPr lang="en-US" altLang="zh-CN" b="1" i="1" dirty="0" smtClean="0">
                <a:solidFill>
                  <a:srgbClr val="0000FF"/>
                </a:solidFill>
                <a:effectLst>
                  <a:outerShdw blurRad="38100" dist="38100" dir="2700000" algn="tl">
                    <a:srgbClr val="000000">
                      <a:alpha val="43137"/>
                    </a:srgbClr>
                  </a:outerShdw>
                </a:effectLst>
              </a:rPr>
              <a:t>An Integrated </a:t>
            </a:r>
            <a:r>
              <a:rPr lang="en-US" altLang="zh-CN" b="1" i="1" dirty="0">
                <a:solidFill>
                  <a:srgbClr val="0000FF"/>
                </a:solidFill>
                <a:effectLst>
                  <a:outerShdw blurRad="38100" dist="38100" dir="2700000" algn="tl">
                    <a:srgbClr val="000000">
                      <a:alpha val="43137"/>
                    </a:srgbClr>
                  </a:outerShdw>
                </a:effectLst>
              </a:rPr>
              <a:t>Air Quality Management </a:t>
            </a:r>
            <a:r>
              <a:rPr lang="en-US" altLang="zh-CN" b="1" i="1" dirty="0" smtClean="0">
                <a:solidFill>
                  <a:srgbClr val="0000FF"/>
                </a:solidFill>
                <a:effectLst>
                  <a:outerShdw blurRad="38100" dist="38100" dir="2700000" algn="tl">
                    <a:srgbClr val="000000">
                      <a:alpha val="43137"/>
                    </a:srgbClr>
                  </a:outerShdw>
                </a:effectLst>
              </a:rPr>
              <a:t>and Decision Support System</a:t>
            </a:r>
            <a:endParaRPr lang="en-US" altLang="zh-CN" b="1" i="1" dirty="0">
              <a:solidFill>
                <a:srgbClr val="0000FF"/>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linds(horizontal)">
                                      <p:cBhvr>
                                        <p:cTn id="10" dur="500"/>
                                        <p:tgtEl>
                                          <p:spTgt spid="30"/>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linds(horizontal)">
                                      <p:cBhvr>
                                        <p:cTn id="14" dur="500"/>
                                        <p:tgtEl>
                                          <p:spTgt spid="33"/>
                                        </p:tgtEl>
                                      </p:cBhvr>
                                    </p:animEffect>
                                  </p:childTnLst>
                                </p:cTn>
                              </p:par>
                            </p:childTnLst>
                          </p:cTn>
                        </p:par>
                        <p:par>
                          <p:cTn id="15" fill="hold">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linds(horizontal)">
                                      <p:cBhvr>
                                        <p:cTn id="21" dur="500"/>
                                        <p:tgtEl>
                                          <p:spTgt spid="31"/>
                                        </p:tgtEl>
                                      </p:cBhvr>
                                    </p:animEffect>
                                  </p:childTnLst>
                                </p:cTn>
                              </p:par>
                            </p:childTnLst>
                          </p:cTn>
                        </p:par>
                        <p:par>
                          <p:cTn id="22" fill="hold">
                            <p:stCondLst>
                              <p:cond delay="1500"/>
                            </p:stCondLst>
                            <p:childTnLst>
                              <p:par>
                                <p:cTn id="23" presetID="3" presetClass="entr" presetSubtype="1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childTnLst>
                          </p:cTn>
                        </p:par>
                        <p:par>
                          <p:cTn id="26" fill="hold">
                            <p:stCondLst>
                              <p:cond delay="2000"/>
                            </p:stCondLst>
                            <p:childTnLst>
                              <p:par>
                                <p:cTn id="27" presetID="3" presetClass="entr" presetSubtype="1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linds(horizontal)">
                                      <p:cBhvr>
                                        <p:cTn id="29" dur="500"/>
                                        <p:tgtEl>
                                          <p:spTgt spid="14"/>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linds(horizontal)">
                                      <p:cBhvr>
                                        <p:cTn id="32" dur="500"/>
                                        <p:tgtEl>
                                          <p:spTgt spid="32"/>
                                        </p:tgtEl>
                                      </p:cBhvr>
                                    </p:animEffect>
                                  </p:childTnLst>
                                </p:cTn>
                              </p:par>
                            </p:childTnLst>
                          </p:cTn>
                        </p:par>
                        <p:par>
                          <p:cTn id="33" fill="hold">
                            <p:stCondLst>
                              <p:cond delay="2500"/>
                            </p:stCondLst>
                            <p:childTnLst>
                              <p:par>
                                <p:cTn id="34" presetID="3" presetClass="entr" presetSubtype="1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linds(horizontal)">
                                      <p:cBhvr>
                                        <p:cTn id="36" dur="500"/>
                                        <p:tgtEl>
                                          <p:spTgt spid="27"/>
                                        </p:tgtEl>
                                      </p:cBhvr>
                                    </p:animEffect>
                                  </p:childTnLst>
                                </p:cTn>
                              </p:par>
                            </p:childTnLst>
                          </p:cTn>
                        </p:par>
                        <p:par>
                          <p:cTn id="37" fill="hold">
                            <p:stCondLst>
                              <p:cond delay="3000"/>
                            </p:stCondLst>
                            <p:childTnLst>
                              <p:par>
                                <p:cTn id="38" presetID="3" presetClass="entr" presetSubtype="10" fill="hold" grpId="0"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linds(horizontal)">
                                      <p:cBhvr>
                                        <p:cTn id="40" dur="500"/>
                                        <p:tgtEl>
                                          <p:spTgt spid="3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500"/>
                                        <p:tgtEl>
                                          <p:spTgt spid="12"/>
                                        </p:tgtEl>
                                      </p:cBhvr>
                                    </p:animEffect>
                                  </p:childTnLst>
                                </p:cTn>
                              </p:par>
                            </p:childTnLst>
                          </p:cTn>
                        </p:par>
                        <p:par>
                          <p:cTn id="44" fill="hold">
                            <p:stCondLst>
                              <p:cond delay="3500"/>
                            </p:stCondLst>
                            <p:childTnLst>
                              <p:par>
                                <p:cTn id="45" presetID="3" presetClass="entr" presetSubtype="1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linds(horizontal)">
                                      <p:cBhvr>
                                        <p:cTn id="47" dur="500"/>
                                        <p:tgtEl>
                                          <p:spTgt spid="6"/>
                                        </p:tgtEl>
                                      </p:cBhvr>
                                    </p:animEffect>
                                  </p:childTnLst>
                                </p:cTn>
                              </p:par>
                              <p:par>
                                <p:cTn id="48" presetID="3" presetClass="entr" presetSubtype="1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linds(horizontal)">
                                      <p:cBhvr>
                                        <p:cTn id="50" dur="500"/>
                                        <p:tgtEl>
                                          <p:spTgt spid="28"/>
                                        </p:tgtEl>
                                      </p:cBhvr>
                                    </p:animEffect>
                                  </p:childTnLst>
                                </p:cTn>
                              </p:par>
                              <p:par>
                                <p:cTn id="51" presetID="3" presetClass="entr" presetSubtype="1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linds(horizontal)">
                                      <p:cBhvr>
                                        <p:cTn id="53" dur="500"/>
                                        <p:tgtEl>
                                          <p:spTgt spid="29"/>
                                        </p:tgtEl>
                                      </p:cBhvr>
                                    </p:animEffect>
                                  </p:childTnLst>
                                </p:cTn>
                              </p:par>
                              <p:par>
                                <p:cTn id="54" presetID="3" presetClass="entr" presetSubtype="1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linds(horizontal)">
                                      <p:cBhvr>
                                        <p:cTn id="56" dur="500"/>
                                        <p:tgtEl>
                                          <p:spTgt spid="13"/>
                                        </p:tgtEl>
                                      </p:cBhvr>
                                    </p:animEffect>
                                  </p:childTnLst>
                                </p:cTn>
                              </p:par>
                            </p:childTnLst>
                          </p:cTn>
                        </p:par>
                        <p:par>
                          <p:cTn id="57" fill="hold">
                            <p:stCondLst>
                              <p:cond delay="4000"/>
                            </p:stCondLst>
                            <p:childTnLst>
                              <p:par>
                                <p:cTn id="58" presetID="3" presetClass="entr" presetSubtype="10"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blinds(horizontal)">
                                      <p:cBhvr>
                                        <p:cTn id="60" dur="500"/>
                                        <p:tgtEl>
                                          <p:spTgt spid="5"/>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blinds(horizontal)">
                                      <p:cBhvr>
                                        <p:cTn id="63" dur="500"/>
                                        <p:tgtEl>
                                          <p:spTgt spid="35"/>
                                        </p:tgtEl>
                                      </p:cBhvr>
                                    </p:animEffect>
                                  </p:childTnLst>
                                </p:cTn>
                              </p:par>
                            </p:childTnLst>
                          </p:cTn>
                        </p:par>
                        <p:par>
                          <p:cTn id="64" fill="hold">
                            <p:stCondLst>
                              <p:cond delay="4500"/>
                            </p:stCondLst>
                            <p:childTnLst>
                              <p:par>
                                <p:cTn id="65" presetID="3" presetClass="entr" presetSubtype="10"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par>
                          <p:cTn id="68" fill="hold">
                            <p:stCondLst>
                              <p:cond delay="5000"/>
                            </p:stCondLst>
                            <p:childTnLst>
                              <p:par>
                                <p:cTn id="69" presetID="3" presetClass="entr" presetSubtype="10"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linds(horizontal)">
                                      <p:cBhvr>
                                        <p:cTn id="71" dur="500"/>
                                        <p:tgtEl>
                                          <p:spTgt spid="16"/>
                                        </p:tgtEl>
                                      </p:cBhvr>
                                    </p:animEffect>
                                  </p:childTnLst>
                                </p:cTn>
                              </p:par>
                            </p:childTnLst>
                          </p:cTn>
                        </p:par>
                        <p:par>
                          <p:cTn id="72" fill="hold">
                            <p:stCondLst>
                              <p:cond delay="5500"/>
                            </p:stCondLst>
                            <p:childTnLst>
                              <p:par>
                                <p:cTn id="73" presetID="3" presetClass="entr" presetSubtype="10" fill="hold"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blinds(horizontal)">
                                      <p:cBhvr>
                                        <p:cTn id="75" dur="500"/>
                                        <p:tgtEl>
                                          <p:spTgt spid="23"/>
                                        </p:tgtEl>
                                      </p:cBhvr>
                                    </p:animEffect>
                                  </p:childTnLst>
                                </p:cTn>
                              </p:par>
                            </p:childTnLst>
                          </p:cTn>
                        </p:par>
                        <p:par>
                          <p:cTn id="76" fill="hold">
                            <p:stCondLst>
                              <p:cond delay="6000"/>
                            </p:stCondLst>
                            <p:childTnLst>
                              <p:par>
                                <p:cTn id="77" presetID="3" presetClass="entr" presetSubtype="10" fill="hold" grpId="0" nodeType="after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linds(horizontal)">
                                      <p:cBhvr>
                                        <p:cTn id="79" dur="500"/>
                                        <p:tgtEl>
                                          <p:spTgt spid="18"/>
                                        </p:tgtEl>
                                      </p:cBhvr>
                                    </p:animEffect>
                                  </p:childTnLst>
                                </p:cTn>
                              </p:par>
                            </p:childTnLst>
                          </p:cTn>
                        </p:par>
                        <p:par>
                          <p:cTn id="80" fill="hold">
                            <p:stCondLst>
                              <p:cond delay="6500"/>
                            </p:stCondLst>
                            <p:childTnLst>
                              <p:par>
                                <p:cTn id="81" presetID="3" presetClass="entr" presetSubtype="10" fill="hold" nodeType="after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linds(horizontal)">
                                      <p:cBhvr>
                                        <p:cTn id="83" dur="500"/>
                                        <p:tgtEl>
                                          <p:spTgt spid="19"/>
                                        </p:tgtEl>
                                      </p:cBhvr>
                                    </p:animEffect>
                                  </p:childTnLst>
                                </p:cTn>
                              </p:par>
                            </p:childTnLst>
                          </p:cTn>
                        </p:par>
                        <p:par>
                          <p:cTn id="84" fill="hold">
                            <p:stCondLst>
                              <p:cond delay="7000"/>
                            </p:stCondLst>
                            <p:childTnLst>
                              <p:par>
                                <p:cTn id="85" presetID="3" presetClass="entr" presetSubtype="10" fill="hold" grpId="0"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linds(horizontal)">
                                      <p:cBhvr>
                                        <p:cTn id="87" dur="500"/>
                                        <p:tgtEl>
                                          <p:spTgt spid="22"/>
                                        </p:tgtEl>
                                      </p:cBhvr>
                                    </p:animEffect>
                                  </p:childTnLst>
                                </p:cTn>
                              </p:par>
                            </p:childTnLst>
                          </p:cTn>
                        </p:par>
                        <p:par>
                          <p:cTn id="88" fill="hold">
                            <p:stCondLst>
                              <p:cond delay="7500"/>
                            </p:stCondLst>
                            <p:childTnLst>
                              <p:par>
                                <p:cTn id="89" presetID="3" presetClass="entr" presetSubtype="10" fill="hold" nodeType="after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blinds(horizontal)">
                                      <p:cBhvr>
                                        <p:cTn id="91" dur="500"/>
                                        <p:tgtEl>
                                          <p:spTgt spid="24"/>
                                        </p:tgtEl>
                                      </p:cBhvr>
                                    </p:animEffect>
                                  </p:childTnLst>
                                </p:cTn>
                              </p:par>
                            </p:childTnLst>
                          </p:cTn>
                        </p:par>
                        <p:par>
                          <p:cTn id="92" fill="hold">
                            <p:stCondLst>
                              <p:cond delay="8000"/>
                            </p:stCondLst>
                            <p:childTnLst>
                              <p:par>
                                <p:cTn id="93" presetID="3" presetClass="entr" presetSubtype="10" fill="hold" grpId="0" nodeType="after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linds(horizontal)">
                                      <p:cBhvr>
                                        <p:cTn id="95" dur="500"/>
                                        <p:tgtEl>
                                          <p:spTgt spid="20"/>
                                        </p:tgtEl>
                                      </p:cBhvr>
                                    </p:animEffect>
                                  </p:childTnLst>
                                </p:cTn>
                              </p:par>
                            </p:childTnLst>
                          </p:cTn>
                        </p:par>
                        <p:par>
                          <p:cTn id="96" fill="hold">
                            <p:stCondLst>
                              <p:cond delay="8500"/>
                            </p:stCondLst>
                            <p:childTnLst>
                              <p:par>
                                <p:cTn id="97" presetID="3" presetClass="entr" presetSubtype="10" fill="hold" grpId="0" nodeType="after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blinds(horizontal)">
                                      <p:cBhvr>
                                        <p:cTn id="9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2" grpId="0" animBg="1"/>
      <p:bldP spid="14" grpId="0" animBg="1"/>
      <p:bldP spid="16" grpId="0" animBg="1"/>
      <p:bldP spid="18" grpId="0" animBg="1"/>
      <p:bldP spid="20" grpId="0" animBg="1"/>
      <p:bldP spid="22" grpId="0" animBg="1"/>
      <p:bldP spid="30" grpId="0"/>
      <p:bldP spid="31" grpId="0"/>
      <p:bldP spid="32" grpId="0"/>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216652" y="715199"/>
            <a:ext cx="3998819" cy="3247201"/>
            <a:chOff x="216652" y="715199"/>
            <a:chExt cx="3998819" cy="3247201"/>
          </a:xfrm>
        </p:grpSpPr>
        <p:pic>
          <p:nvPicPr>
            <p:cNvPr id="46" name="Picture 4" descr="C:\Documents and Settings\Administrator\桌面\ABACAS PPT\ABACAS.jpg"/>
            <p:cNvPicPr>
              <a:picLocks noChangeAspect="1" noChangeArrowheads="1"/>
            </p:cNvPicPr>
            <p:nvPr/>
          </p:nvPicPr>
          <p:blipFill rotWithShape="1">
            <a:blip r:embed="rId3" cstate="print"/>
            <a:srcRect b="17371"/>
            <a:stretch/>
          </p:blipFill>
          <p:spPr bwMode="auto">
            <a:xfrm>
              <a:off x="216652" y="715199"/>
              <a:ext cx="3998819" cy="3247201"/>
            </a:xfrm>
            <a:prstGeom prst="roundRect">
              <a:avLst>
                <a:gd name="adj" fmla="val 4167"/>
              </a:avLst>
            </a:prstGeom>
            <a:solidFill>
              <a:srgbClr val="FFFFFF"/>
            </a:solidFill>
            <a:ln w="76200" cap="sq">
              <a:noFill/>
              <a:miter lim="800000"/>
            </a:ln>
            <a:effectLst>
              <a:outerShdw blurRad="107950" dist="12700" dir="5400000" algn="ctr">
                <a:srgbClr val="000000"/>
              </a:outerShdw>
              <a:reflection blurRad="12700" stA="33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sp>
          <p:nvSpPr>
            <p:cNvPr id="47" name="Rounded Rectangle 46"/>
            <p:cNvSpPr/>
            <p:nvPr/>
          </p:nvSpPr>
          <p:spPr>
            <a:xfrm>
              <a:off x="571180" y="1371600"/>
              <a:ext cx="18288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48" name="Rounded Rectangle 47"/>
            <p:cNvSpPr/>
            <p:nvPr/>
          </p:nvSpPr>
          <p:spPr>
            <a:xfrm>
              <a:off x="579504" y="2034348"/>
              <a:ext cx="18288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49" name="Rounded Rectangle 48"/>
            <p:cNvSpPr/>
            <p:nvPr/>
          </p:nvSpPr>
          <p:spPr>
            <a:xfrm>
              <a:off x="579504" y="2682368"/>
              <a:ext cx="1828800" cy="44183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50" name="Rounded Rectangle 49"/>
            <p:cNvSpPr/>
            <p:nvPr/>
          </p:nvSpPr>
          <p:spPr>
            <a:xfrm>
              <a:off x="587828" y="3406588"/>
              <a:ext cx="1828800" cy="44951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grpSp>
      <p:sp>
        <p:nvSpPr>
          <p:cNvPr id="51" name="TextBox 50"/>
          <p:cNvSpPr txBox="1"/>
          <p:nvPr/>
        </p:nvSpPr>
        <p:spPr>
          <a:xfrm>
            <a:off x="76200" y="4191000"/>
            <a:ext cx="2727147" cy="1408078"/>
          </a:xfrm>
          <a:prstGeom prst="rect">
            <a:avLst/>
          </a:prstGeom>
          <a:noFill/>
        </p:spPr>
        <p:txBody>
          <a:bodyPr wrap="square" rtlCol="0">
            <a:spAutoFit/>
          </a:bodyPr>
          <a:lstStyle/>
          <a:p>
            <a:pPr algn="l" fontAlgn="auto">
              <a:lnSpc>
                <a:spcPct val="150000"/>
              </a:lnSpc>
              <a:spcBef>
                <a:spcPts val="0"/>
              </a:spcBef>
              <a:spcAft>
                <a:spcPts val="0"/>
              </a:spcAft>
            </a:pPr>
            <a:r>
              <a:rPr lang="en-US" altLang="zh-CN" sz="1600" b="1" dirty="0" smtClean="0">
                <a:solidFill>
                  <a:prstClr val="black"/>
                </a:solidFill>
                <a:latin typeface="Calibri"/>
              </a:rPr>
              <a:t>Please visit </a:t>
            </a:r>
            <a:r>
              <a:rPr lang="en-US" altLang="zh-CN" sz="1600" b="1" dirty="0" err="1" smtClean="0">
                <a:solidFill>
                  <a:prstClr val="black"/>
                </a:solidFill>
                <a:latin typeface="Calibri"/>
              </a:rPr>
              <a:t>ABaCAS</a:t>
            </a:r>
            <a:r>
              <a:rPr lang="en-US" altLang="zh-CN" sz="1600" b="1" dirty="0" smtClean="0">
                <a:solidFill>
                  <a:prstClr val="black"/>
                </a:solidFill>
                <a:latin typeface="Calibri"/>
              </a:rPr>
              <a:t> website for more information:</a:t>
            </a:r>
          </a:p>
          <a:p>
            <a:pPr algn="l" fontAlgn="auto">
              <a:lnSpc>
                <a:spcPct val="150000"/>
              </a:lnSpc>
              <a:spcBef>
                <a:spcPts val="0"/>
              </a:spcBef>
              <a:spcAft>
                <a:spcPts val="0"/>
              </a:spcAft>
            </a:pPr>
            <a:r>
              <a:rPr lang="en-US" altLang="zh-CN" sz="1600" b="1" i="1" u="sng" dirty="0" smtClean="0">
                <a:solidFill>
                  <a:srgbClr val="0000FF"/>
                </a:solidFill>
                <a:latin typeface="Calibri"/>
              </a:rPr>
              <a:t>http://www.abacas-dss.com</a:t>
            </a:r>
          </a:p>
          <a:p>
            <a:pPr algn="l" fontAlgn="auto">
              <a:lnSpc>
                <a:spcPct val="150000"/>
              </a:lnSpc>
              <a:spcBef>
                <a:spcPts val="0"/>
              </a:spcBef>
              <a:spcAft>
                <a:spcPts val="0"/>
              </a:spcAft>
            </a:pPr>
            <a:endParaRPr lang="en-US" altLang="zh-CN" sz="900" b="1" dirty="0" smtClean="0">
              <a:solidFill>
                <a:prstClr val="black"/>
              </a:solidFill>
              <a:latin typeface="Calibri"/>
            </a:endParaRPr>
          </a:p>
        </p:txBody>
      </p:sp>
      <p:pic>
        <p:nvPicPr>
          <p:cNvPr id="52" name="Picture 51"/>
          <p:cNvPicPr>
            <a:picLocks noChangeAspect="1"/>
          </p:cNvPicPr>
          <p:nvPr/>
        </p:nvPicPr>
        <p:blipFill>
          <a:blip r:embed="rId4" cstate="print"/>
          <a:stretch>
            <a:fillRect/>
          </a:stretch>
        </p:blipFill>
        <p:spPr>
          <a:xfrm>
            <a:off x="26194" y="5638800"/>
            <a:ext cx="2009994" cy="1219199"/>
          </a:xfrm>
          <a:prstGeom prst="rect">
            <a:avLst/>
          </a:prstGeom>
        </p:spPr>
      </p:pic>
      <p:pic>
        <p:nvPicPr>
          <p:cNvPr id="12" name="Picture 11"/>
          <p:cNvPicPr>
            <a:picLocks noChangeAspect="1"/>
          </p:cNvPicPr>
          <p:nvPr/>
        </p:nvPicPr>
        <p:blipFill>
          <a:blip r:embed="rId5" cstate="print"/>
          <a:stretch>
            <a:fillRect/>
          </a:stretch>
        </p:blipFill>
        <p:spPr>
          <a:xfrm>
            <a:off x="5791200" y="3924993"/>
            <a:ext cx="3352800" cy="2338387"/>
          </a:xfrm>
          <a:prstGeom prst="rect">
            <a:avLst/>
          </a:prstGeom>
          <a:scene3d>
            <a:camera prst="perspectiveRight"/>
            <a:lightRig rig="threePt" dir="t"/>
          </a:scene3d>
        </p:spPr>
      </p:pic>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pic>
        <p:nvPicPr>
          <p:cNvPr id="22" name="Picture 2"/>
          <p:cNvPicPr>
            <a:picLocks noChangeAspect="1" noChangeArrowheads="1"/>
          </p:cNvPicPr>
          <p:nvPr/>
        </p:nvPicPr>
        <p:blipFill>
          <a:blip r:embed="rId6" cstate="print"/>
          <a:srcRect b="6478"/>
          <a:stretch>
            <a:fillRect/>
          </a:stretch>
        </p:blipFill>
        <p:spPr bwMode="auto">
          <a:xfrm>
            <a:off x="5791200" y="955687"/>
            <a:ext cx="3495229" cy="229471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9" name="Picture 3"/>
          <p:cNvPicPr>
            <a:picLocks noChangeAspect="1" noChangeArrowheads="1"/>
          </p:cNvPicPr>
          <p:nvPr/>
        </p:nvPicPr>
        <p:blipFill>
          <a:blip r:embed="rId7" cstate="print"/>
          <a:stretch>
            <a:fillRect/>
          </a:stretch>
        </p:blipFill>
        <p:spPr bwMode="auto">
          <a:xfrm>
            <a:off x="2286000" y="936978"/>
            <a:ext cx="3733800" cy="24920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3"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564477" y="3924993"/>
            <a:ext cx="3296742" cy="226468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5" name="对角圆角矩形 34"/>
          <p:cNvSpPr/>
          <p:nvPr/>
        </p:nvSpPr>
        <p:spPr>
          <a:xfrm>
            <a:off x="2549357" y="6185859"/>
            <a:ext cx="2784643" cy="458428"/>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srgbClr val="F79646">
                  <a:lumMod val="75000"/>
                </a:srgbClr>
              </a:solidFill>
            </a:endParaRPr>
          </a:p>
        </p:txBody>
      </p:sp>
      <p:sp>
        <p:nvSpPr>
          <p:cNvPr id="15" name="对角圆角矩形 14"/>
          <p:cNvSpPr/>
          <p:nvPr/>
        </p:nvSpPr>
        <p:spPr>
          <a:xfrm>
            <a:off x="2564478" y="3282888"/>
            <a:ext cx="2845722" cy="464224"/>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srgbClr val="F79646">
                  <a:lumMod val="75000"/>
                </a:srgbClr>
              </a:solidFill>
            </a:endParaRPr>
          </a:p>
        </p:txBody>
      </p:sp>
      <p:sp>
        <p:nvSpPr>
          <p:cNvPr id="34" name="对角圆角矩形 33"/>
          <p:cNvSpPr/>
          <p:nvPr/>
        </p:nvSpPr>
        <p:spPr>
          <a:xfrm>
            <a:off x="5868143" y="3250404"/>
            <a:ext cx="2800459" cy="464224"/>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noFill/>
            </a:endParaRPr>
          </a:p>
        </p:txBody>
      </p:sp>
      <p:sp>
        <p:nvSpPr>
          <p:cNvPr id="36" name="对角圆角矩形 35"/>
          <p:cNvSpPr/>
          <p:nvPr/>
        </p:nvSpPr>
        <p:spPr>
          <a:xfrm>
            <a:off x="5868144" y="6165304"/>
            <a:ext cx="2952328" cy="464224"/>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srgbClr val="F79646">
                  <a:lumMod val="75000"/>
                </a:srgbClr>
              </a:solidFill>
            </a:endParaRPr>
          </a:p>
        </p:txBody>
      </p:sp>
      <p:sp>
        <p:nvSpPr>
          <p:cNvPr id="9" name="TextBox 8"/>
          <p:cNvSpPr txBox="1"/>
          <p:nvPr/>
        </p:nvSpPr>
        <p:spPr>
          <a:xfrm>
            <a:off x="2564478" y="6184240"/>
            <a:ext cx="2572043" cy="492443"/>
          </a:xfrm>
          <a:prstGeom prst="rect">
            <a:avLst/>
          </a:prstGeom>
          <a:noFill/>
          <a:ln w="3175">
            <a:noFill/>
          </a:ln>
        </p:spPr>
        <p:txBody>
          <a:bodyPr wrap="square" rtlCol="0">
            <a:spAutoFit/>
          </a:bodyPr>
          <a:lstStyle>
            <a:defPPr>
              <a:defRPr lang="zh-CN"/>
            </a:defPPr>
            <a:lvl1pPr algn="r">
              <a:defRPr sz="1200" b="1" i="1">
                <a:solidFill>
                  <a:schemeClr val="accent3">
                    <a:lumMod val="75000"/>
                  </a:schemeClr>
                </a:solidFill>
                <a:latin typeface="Arial" pitchFamily="34" charset="0"/>
              </a:defRPr>
            </a:lvl1pPr>
          </a:lstStyle>
          <a:p>
            <a:pPr algn="l" fontAlgn="auto">
              <a:spcBef>
                <a:spcPts val="0"/>
              </a:spcBef>
              <a:spcAft>
                <a:spcPts val="0"/>
              </a:spcAft>
            </a:pPr>
            <a:r>
              <a:rPr lang="en-US" altLang="zh-CN" sz="1300">
                <a:solidFill>
                  <a:prstClr val="black"/>
                </a:solidFill>
              </a:rPr>
              <a:t>Provide </a:t>
            </a:r>
            <a:r>
              <a:rPr lang="en-US" altLang="zh-CN" sz="1300" smtClean="0">
                <a:solidFill>
                  <a:prstClr val="black"/>
                </a:solidFill>
              </a:rPr>
              <a:t>Emissions Control </a:t>
            </a:r>
            <a:r>
              <a:rPr lang="en-US" altLang="zh-CN" sz="1300" dirty="0">
                <a:solidFill>
                  <a:prstClr val="black"/>
                </a:solidFill>
              </a:rPr>
              <a:t>Cost Analysis and Estimate</a:t>
            </a:r>
            <a:endParaRPr lang="zh-CN" altLang="en-US" sz="1300" dirty="0">
              <a:solidFill>
                <a:prstClr val="black"/>
              </a:solidFill>
            </a:endParaRPr>
          </a:p>
        </p:txBody>
      </p:sp>
      <p:sp>
        <p:nvSpPr>
          <p:cNvPr id="6" name="矩形 5"/>
          <p:cNvSpPr/>
          <p:nvPr/>
        </p:nvSpPr>
        <p:spPr>
          <a:xfrm>
            <a:off x="2568807" y="2869661"/>
            <a:ext cx="1443024" cy="400110"/>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pPr>
            <a:r>
              <a:rPr lang="en-US" altLang="zh-CN" sz="2000" b="1" i="1" dirty="0" err="1" smtClean="0">
                <a:ln w="11430"/>
                <a:solidFill>
                  <a:srgbClr val="FF0000"/>
                </a:solidFill>
                <a:effectLst>
                  <a:outerShdw blurRad="80000" dist="40000" dir="5040000" algn="tl">
                    <a:srgbClr val="000000">
                      <a:alpha val="30000"/>
                    </a:srgbClr>
                  </a:outerShdw>
                </a:effectLst>
              </a:rPr>
              <a:t>BenMAP</a:t>
            </a:r>
            <a:r>
              <a:rPr lang="en-US" altLang="zh-CN" sz="2000" b="1" i="1" dirty="0" smtClean="0">
                <a:ln w="11430"/>
                <a:solidFill>
                  <a:srgbClr val="FF0000"/>
                </a:solidFill>
                <a:effectLst>
                  <a:outerShdw blurRad="80000" dist="40000" dir="5040000" algn="tl">
                    <a:srgbClr val="000000">
                      <a:alpha val="30000"/>
                    </a:srgbClr>
                  </a:outerShdw>
                </a:effectLst>
              </a:rPr>
              <a:t>-CE</a:t>
            </a:r>
            <a:endParaRPr lang="zh-CN" altLang="en-US" sz="2000" b="1" i="1" dirty="0">
              <a:ln w="11430"/>
              <a:solidFill>
                <a:srgbClr val="FF0000"/>
              </a:solidFill>
              <a:effectLst>
                <a:outerShdw blurRad="80000" dist="40000" dir="5040000" algn="tl">
                  <a:srgbClr val="000000">
                    <a:alpha val="30000"/>
                  </a:srgbClr>
                </a:outerShdw>
              </a:effectLst>
            </a:endParaRPr>
          </a:p>
        </p:txBody>
      </p:sp>
      <p:sp>
        <p:nvSpPr>
          <p:cNvPr id="32" name="矩形 31"/>
          <p:cNvSpPr/>
          <p:nvPr/>
        </p:nvSpPr>
        <p:spPr>
          <a:xfrm>
            <a:off x="5861219" y="5765194"/>
            <a:ext cx="1125821" cy="400110"/>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pPr>
            <a:r>
              <a:rPr lang="en-US" altLang="zh-CN" sz="2000" b="1" i="1" dirty="0" smtClean="0">
                <a:ln w="11430"/>
                <a:solidFill>
                  <a:srgbClr val="FF0000"/>
                </a:solidFill>
                <a:effectLst>
                  <a:outerShdw blurRad="80000" dist="40000" dir="5040000" algn="tl">
                    <a:srgbClr val="000000">
                      <a:alpha val="30000"/>
                    </a:srgbClr>
                  </a:outerShdw>
                </a:effectLst>
              </a:rPr>
              <a:t>SMAT-CE</a:t>
            </a:r>
            <a:endParaRPr lang="zh-CN" altLang="en-US" sz="2000" b="1" i="1" dirty="0">
              <a:ln w="11430"/>
              <a:solidFill>
                <a:srgbClr val="FF0000"/>
              </a:solidFill>
              <a:effectLst>
                <a:outerShdw blurRad="80000" dist="40000" dir="5040000" algn="tl">
                  <a:srgbClr val="000000">
                    <a:alpha val="30000"/>
                  </a:srgbClr>
                </a:outerShdw>
              </a:effectLst>
            </a:endParaRPr>
          </a:p>
        </p:txBody>
      </p:sp>
      <p:sp>
        <p:nvSpPr>
          <p:cNvPr id="33" name="矩形 32"/>
          <p:cNvSpPr/>
          <p:nvPr/>
        </p:nvSpPr>
        <p:spPr>
          <a:xfrm>
            <a:off x="2551897" y="5805264"/>
            <a:ext cx="1031501" cy="400110"/>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pPr>
            <a:r>
              <a:rPr lang="en-US" altLang="zh-CN" sz="2000" b="1" i="1" dirty="0" err="1" smtClean="0">
                <a:ln w="11430"/>
                <a:solidFill>
                  <a:srgbClr val="FF0000"/>
                </a:solidFill>
                <a:effectLst>
                  <a:outerShdw blurRad="80000" dist="40000" dir="5040000" algn="tl">
                    <a:srgbClr val="000000">
                      <a:alpha val="30000"/>
                    </a:srgbClr>
                  </a:outerShdw>
                </a:effectLst>
              </a:rPr>
              <a:t>CoST</a:t>
            </a:r>
            <a:r>
              <a:rPr lang="en-US" altLang="zh-CN" sz="2000" b="1" i="1" dirty="0" smtClean="0">
                <a:ln w="11430"/>
                <a:solidFill>
                  <a:srgbClr val="FF0000"/>
                </a:solidFill>
                <a:effectLst>
                  <a:outerShdw blurRad="80000" dist="40000" dir="5040000" algn="tl">
                    <a:srgbClr val="000000">
                      <a:alpha val="30000"/>
                    </a:srgbClr>
                  </a:outerShdw>
                </a:effectLst>
              </a:rPr>
              <a:t>-CE</a:t>
            </a:r>
            <a:endParaRPr lang="zh-CN" altLang="en-US" sz="2000" b="1" i="1" dirty="0">
              <a:ln w="11430"/>
              <a:solidFill>
                <a:srgbClr val="FF0000"/>
              </a:solidFill>
              <a:effectLst>
                <a:outerShdw blurRad="80000" dist="40000" dir="5040000" algn="tl">
                  <a:srgbClr val="000000">
                    <a:alpha val="30000"/>
                  </a:srgbClr>
                </a:outerShdw>
              </a:effectLst>
            </a:endParaRPr>
          </a:p>
        </p:txBody>
      </p:sp>
      <p:sp>
        <p:nvSpPr>
          <p:cNvPr id="37" name="矩形 36"/>
          <p:cNvSpPr/>
          <p:nvPr/>
        </p:nvSpPr>
        <p:spPr>
          <a:xfrm>
            <a:off x="5739756" y="2850294"/>
            <a:ext cx="1459310" cy="400110"/>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pPr>
            <a:r>
              <a:rPr lang="en-US" altLang="zh-CN" sz="2000" b="1" i="1" dirty="0" smtClean="0">
                <a:ln w="11430"/>
                <a:solidFill>
                  <a:srgbClr val="FF0000"/>
                </a:solidFill>
                <a:effectLst>
                  <a:outerShdw blurRad="80000" dist="40000" dir="5040000" algn="tl">
                    <a:srgbClr val="000000">
                      <a:alpha val="30000"/>
                    </a:srgbClr>
                  </a:outerShdw>
                </a:effectLst>
              </a:rPr>
              <a:t>RSM/CMAQ</a:t>
            </a:r>
            <a:endParaRPr lang="zh-CN" altLang="en-US" sz="2000" b="1" i="1" dirty="0">
              <a:ln w="11430"/>
              <a:solidFill>
                <a:srgbClr val="FF0000"/>
              </a:solidFill>
              <a:effectLst>
                <a:outerShdw blurRad="80000" dist="40000" dir="5040000" algn="tl">
                  <a:srgbClr val="000000">
                    <a:alpha val="30000"/>
                  </a:srgbClr>
                </a:outerShdw>
              </a:effectLst>
            </a:endParaRPr>
          </a:p>
        </p:txBody>
      </p:sp>
      <p:sp>
        <p:nvSpPr>
          <p:cNvPr id="7" name="TextBox 6"/>
          <p:cNvSpPr txBox="1"/>
          <p:nvPr/>
        </p:nvSpPr>
        <p:spPr>
          <a:xfrm>
            <a:off x="2576021" y="3269771"/>
            <a:ext cx="2572043" cy="492443"/>
          </a:xfrm>
          <a:prstGeom prst="rect">
            <a:avLst/>
          </a:prstGeom>
          <a:noFill/>
          <a:ln w="3175">
            <a:noFill/>
          </a:ln>
        </p:spPr>
        <p:txBody>
          <a:bodyPr wrap="square" rtlCol="0">
            <a:spAutoFit/>
          </a:bodyPr>
          <a:lstStyle/>
          <a:p>
            <a:pPr algn="l" fontAlgn="auto">
              <a:spcBef>
                <a:spcPts val="0"/>
              </a:spcBef>
              <a:spcAft>
                <a:spcPts val="0"/>
              </a:spcAft>
            </a:pPr>
            <a:r>
              <a:rPr lang="en-US" altLang="zh-CN" sz="1300" b="1" i="1" dirty="0">
                <a:solidFill>
                  <a:prstClr val="black"/>
                </a:solidFill>
                <a:latin typeface="Arial" pitchFamily="34" charset="0"/>
              </a:rPr>
              <a:t>Provide Health Impacts </a:t>
            </a:r>
            <a:r>
              <a:rPr lang="en-US" altLang="zh-CN" sz="1300" b="1" i="1" dirty="0" smtClean="0">
                <a:solidFill>
                  <a:prstClr val="black"/>
                </a:solidFill>
                <a:latin typeface="Arial" pitchFamily="34" charset="0"/>
              </a:rPr>
              <a:t>and </a:t>
            </a:r>
            <a:r>
              <a:rPr lang="en-US" altLang="zh-CN" sz="1300" b="1" i="1" dirty="0">
                <a:solidFill>
                  <a:prstClr val="black"/>
                </a:solidFill>
                <a:latin typeface="Arial" pitchFamily="34" charset="0"/>
              </a:rPr>
              <a:t>Economic </a:t>
            </a:r>
            <a:r>
              <a:rPr lang="en-US" altLang="zh-CN" sz="1300" b="1" i="1" dirty="0" smtClean="0">
                <a:solidFill>
                  <a:prstClr val="black"/>
                </a:solidFill>
                <a:latin typeface="Arial" pitchFamily="34" charset="0"/>
              </a:rPr>
              <a:t>Benefits </a:t>
            </a:r>
            <a:r>
              <a:rPr lang="en-US" altLang="zh-CN" sz="1300" b="1" i="1" dirty="0">
                <a:solidFill>
                  <a:prstClr val="black"/>
                </a:solidFill>
                <a:latin typeface="Arial" pitchFamily="34" charset="0"/>
              </a:rPr>
              <a:t>Estimate</a:t>
            </a:r>
            <a:endParaRPr lang="zh-CN" altLang="en-US" sz="1300" b="1" i="1" dirty="0">
              <a:solidFill>
                <a:prstClr val="black"/>
              </a:solidFill>
              <a:latin typeface="Calibri"/>
            </a:endParaRPr>
          </a:p>
        </p:txBody>
      </p:sp>
      <p:sp>
        <p:nvSpPr>
          <p:cNvPr id="11" name="TextBox 10"/>
          <p:cNvSpPr txBox="1"/>
          <p:nvPr/>
        </p:nvSpPr>
        <p:spPr>
          <a:xfrm>
            <a:off x="5872467" y="3258781"/>
            <a:ext cx="2694296" cy="492443"/>
          </a:xfrm>
          <a:prstGeom prst="rect">
            <a:avLst/>
          </a:prstGeom>
          <a:noFill/>
          <a:ln w="3175">
            <a:noFill/>
          </a:ln>
        </p:spPr>
        <p:txBody>
          <a:bodyPr wrap="square" rtlCol="0">
            <a:spAutoFit/>
          </a:bodyPr>
          <a:lstStyle>
            <a:defPPr>
              <a:defRPr lang="zh-CN"/>
            </a:defPPr>
            <a:lvl1pPr>
              <a:defRPr sz="1200" b="1" i="1">
                <a:solidFill>
                  <a:schemeClr val="accent3">
                    <a:lumMod val="50000"/>
                  </a:schemeClr>
                </a:solidFill>
                <a:latin typeface="Arial" pitchFamily="34" charset="0"/>
              </a:defRPr>
            </a:lvl1pPr>
          </a:lstStyle>
          <a:p>
            <a:pPr algn="l" fontAlgn="auto">
              <a:spcBef>
                <a:spcPts val="0"/>
              </a:spcBef>
              <a:spcAft>
                <a:spcPts val="0"/>
              </a:spcAft>
            </a:pPr>
            <a:r>
              <a:rPr lang="en-US" altLang="zh-CN" sz="1300" dirty="0">
                <a:solidFill>
                  <a:prstClr val="black"/>
                </a:solidFill>
              </a:rPr>
              <a:t>Provide Real-time </a:t>
            </a:r>
            <a:r>
              <a:rPr lang="en-US" altLang="zh-CN" sz="1300" dirty="0" smtClean="0">
                <a:solidFill>
                  <a:prstClr val="black"/>
                </a:solidFill>
              </a:rPr>
              <a:t>Air Quality </a:t>
            </a:r>
            <a:endParaRPr lang="en-US" altLang="zh-CN" sz="1300" dirty="0">
              <a:solidFill>
                <a:prstClr val="black"/>
              </a:solidFill>
            </a:endParaRPr>
          </a:p>
          <a:p>
            <a:pPr algn="l" fontAlgn="auto">
              <a:spcBef>
                <a:spcPts val="0"/>
              </a:spcBef>
              <a:spcAft>
                <a:spcPts val="0"/>
              </a:spcAft>
            </a:pPr>
            <a:r>
              <a:rPr lang="en-US" altLang="zh-CN" sz="1300" dirty="0">
                <a:solidFill>
                  <a:prstClr val="black"/>
                </a:solidFill>
              </a:rPr>
              <a:t>Response of Emissions Control</a:t>
            </a:r>
            <a:endParaRPr lang="zh-CN" altLang="en-US" sz="1300" dirty="0">
              <a:solidFill>
                <a:prstClr val="black"/>
              </a:solidFill>
            </a:endParaRPr>
          </a:p>
        </p:txBody>
      </p:sp>
      <p:sp>
        <p:nvSpPr>
          <p:cNvPr id="10" name="TextBox 9"/>
          <p:cNvSpPr txBox="1"/>
          <p:nvPr/>
        </p:nvSpPr>
        <p:spPr>
          <a:xfrm>
            <a:off x="5868144" y="6165304"/>
            <a:ext cx="3072175" cy="492443"/>
          </a:xfrm>
          <a:prstGeom prst="rect">
            <a:avLst/>
          </a:prstGeom>
          <a:noFill/>
          <a:ln w="3175">
            <a:noFill/>
          </a:ln>
        </p:spPr>
        <p:txBody>
          <a:bodyPr wrap="square" rtlCol="0">
            <a:spAutoFit/>
          </a:bodyPr>
          <a:lstStyle>
            <a:defPPr>
              <a:defRPr lang="zh-CN"/>
            </a:defPPr>
            <a:lvl1pPr algn="r">
              <a:defRPr sz="1200" b="1" i="1">
                <a:solidFill>
                  <a:schemeClr val="accent3">
                    <a:lumMod val="75000"/>
                  </a:schemeClr>
                </a:solidFill>
                <a:latin typeface="Arial" pitchFamily="34" charset="0"/>
              </a:defRPr>
            </a:lvl1pPr>
          </a:lstStyle>
          <a:p>
            <a:pPr algn="l" fontAlgn="auto">
              <a:spcBef>
                <a:spcPts val="0"/>
              </a:spcBef>
              <a:spcAft>
                <a:spcPts val="0"/>
              </a:spcAft>
            </a:pPr>
            <a:r>
              <a:rPr lang="en-US" altLang="zh-CN" sz="1300" dirty="0">
                <a:solidFill>
                  <a:prstClr val="black"/>
                </a:solidFill>
              </a:rPr>
              <a:t>Provide Attainment </a:t>
            </a:r>
            <a:r>
              <a:rPr lang="en-US" altLang="zh-CN" sz="1300" dirty="0" smtClean="0">
                <a:solidFill>
                  <a:prstClr val="black"/>
                </a:solidFill>
              </a:rPr>
              <a:t>Test/Demo </a:t>
            </a:r>
            <a:r>
              <a:rPr lang="en-US" altLang="zh-CN" sz="1300" dirty="0">
                <a:solidFill>
                  <a:prstClr val="black"/>
                </a:solidFill>
              </a:rPr>
              <a:t>for </a:t>
            </a:r>
          </a:p>
          <a:p>
            <a:pPr algn="l" fontAlgn="auto">
              <a:spcBef>
                <a:spcPts val="0"/>
              </a:spcBef>
              <a:spcAft>
                <a:spcPts val="0"/>
              </a:spcAft>
            </a:pPr>
            <a:r>
              <a:rPr lang="en-US" altLang="zh-CN" sz="1300" dirty="0">
                <a:solidFill>
                  <a:prstClr val="black"/>
                </a:solidFill>
              </a:rPr>
              <a:t>PM2.5 &amp; O3 Non-attainment Areas</a:t>
            </a:r>
            <a:endParaRPr lang="zh-CN" altLang="en-US" sz="1300" dirty="0">
              <a:solidFill>
                <a:prstClr val="black"/>
              </a:solidFill>
            </a:endParaRPr>
          </a:p>
        </p:txBody>
      </p:sp>
      <p:sp>
        <p:nvSpPr>
          <p:cNvPr id="31" name="TextBox 30"/>
          <p:cNvSpPr txBox="1"/>
          <p:nvPr/>
        </p:nvSpPr>
        <p:spPr>
          <a:xfrm>
            <a:off x="-121664" y="23052"/>
            <a:ext cx="9372600" cy="584775"/>
          </a:xfrm>
          <a:prstGeom prst="rect">
            <a:avLst/>
          </a:prstGeom>
          <a:solidFill>
            <a:srgbClr val="FFFF00">
              <a:alpha val="50196"/>
            </a:srgbClr>
          </a:solidFill>
          <a:ln>
            <a:noFill/>
          </a:ln>
          <a:effectLst>
            <a:glow rad="101600">
              <a:schemeClr val="bg1">
                <a:alpha val="60000"/>
              </a:schemeClr>
            </a:glow>
          </a:effectLst>
        </p:spPr>
        <p:txBody>
          <a:bodyPr wrap="square" rtlCol="0">
            <a:spAutoFit/>
          </a:bodyPr>
          <a:lstStyle/>
          <a:p>
            <a:pPr fontAlgn="auto">
              <a:spcBef>
                <a:spcPts val="0"/>
              </a:spcBef>
              <a:spcAft>
                <a:spcPts val="0"/>
              </a:spcAft>
            </a:pPr>
            <a:r>
              <a:rPr lang="en-US" altLang="zh-CN" sz="3200" b="1" i="1" dirty="0" smtClean="0">
                <a:solidFill>
                  <a:srgbClr val="0000FF"/>
                </a:solidFill>
                <a:effectLst>
                  <a:glow rad="63500">
                    <a:prstClr val="white">
                      <a:alpha val="40000"/>
                    </a:prstClr>
                  </a:glow>
                  <a:outerShdw blurRad="38100" dist="38100" dir="2700000" algn="tl">
                    <a:srgbClr val="000000">
                      <a:alpha val="43137"/>
                    </a:srgbClr>
                  </a:outerShdw>
                </a:effectLst>
                <a:latin typeface="Calibri"/>
              </a:rPr>
              <a:t>Applications of </a:t>
            </a:r>
            <a:r>
              <a:rPr lang="en-US" altLang="zh-CN" sz="3200" b="1" i="1" dirty="0" err="1" smtClean="0">
                <a:solidFill>
                  <a:srgbClr val="0000FF"/>
                </a:solidFill>
                <a:effectLst>
                  <a:glow rad="63500">
                    <a:prstClr val="white">
                      <a:alpha val="40000"/>
                    </a:prstClr>
                  </a:glow>
                  <a:outerShdw blurRad="38100" dist="38100" dir="2700000" algn="tl">
                    <a:srgbClr val="000000">
                      <a:alpha val="43137"/>
                    </a:srgbClr>
                  </a:outerShdw>
                </a:effectLst>
                <a:latin typeface="Calibri"/>
              </a:rPr>
              <a:t>ABaCAS</a:t>
            </a:r>
            <a:r>
              <a:rPr lang="en-US" altLang="zh-CN" sz="3200" b="1" i="1" dirty="0">
                <a:solidFill>
                  <a:srgbClr val="0000FF"/>
                </a:solidFill>
                <a:effectLst>
                  <a:glow rad="63500">
                    <a:prstClr val="white">
                      <a:alpha val="40000"/>
                    </a:prstClr>
                  </a:glow>
                  <a:outerShdw blurRad="38100" dist="38100" dir="2700000" algn="tl">
                    <a:srgbClr val="000000">
                      <a:alpha val="43137"/>
                    </a:srgbClr>
                  </a:outerShdw>
                </a:effectLst>
                <a:latin typeface="Calibri"/>
              </a:rPr>
              <a:t> </a:t>
            </a:r>
            <a:r>
              <a:rPr lang="en-US" altLang="zh-CN" sz="3200" b="1" i="1" dirty="0" smtClean="0">
                <a:solidFill>
                  <a:srgbClr val="0000FF"/>
                </a:solidFill>
                <a:effectLst>
                  <a:glow rad="63500">
                    <a:prstClr val="white">
                      <a:alpha val="40000"/>
                    </a:prstClr>
                  </a:glow>
                  <a:outerShdw blurRad="38100" dist="38100" dir="2700000" algn="tl">
                    <a:srgbClr val="000000">
                      <a:alpha val="43137"/>
                    </a:srgbClr>
                  </a:outerShdw>
                </a:effectLst>
                <a:latin typeface="Calibri"/>
              </a:rPr>
              <a:t>in China</a:t>
            </a:r>
            <a:endParaRPr lang="en-US" altLang="zh-CN" sz="2800" b="1" i="1" dirty="0" smtClean="0">
              <a:solidFill>
                <a:srgbClr val="0000FF"/>
              </a:solidFill>
              <a:effectLst>
                <a:glow rad="63500">
                  <a:prstClr val="white">
                    <a:alpha val="40000"/>
                  </a:prstClr>
                </a:glow>
                <a:outerShdw blurRad="38100" dist="38100" dir="2700000" algn="tl">
                  <a:srgbClr val="000000">
                    <a:alpha val="43137"/>
                  </a:srgbClr>
                </a:outerShdw>
              </a:effectLst>
              <a:latin typeface="Calibri"/>
            </a:endParaRPr>
          </a:p>
        </p:txBody>
      </p:sp>
      <p:pic>
        <p:nvPicPr>
          <p:cNvPr id="45" name="Picture 2" descr="https://encrypted-tbn0.google.com/images?q=tbn:ANd9GcSb8ak_yWOdB2A7gDSvwnCWu0716oQ1Ie4noh8R1ImMcwefFtLOCA"/>
          <p:cNvPicPr>
            <a:picLocks noChangeAspect="1" noChangeArrowheads="1"/>
          </p:cNvPicPr>
          <p:nvPr/>
        </p:nvPicPr>
        <p:blipFill>
          <a:blip r:embed="rId9" cstate="print"/>
          <a:srcRect/>
          <a:stretch>
            <a:fillRect/>
          </a:stretch>
        </p:blipFill>
        <p:spPr bwMode="auto">
          <a:xfrm>
            <a:off x="4531659" y="5238828"/>
            <a:ext cx="1012548" cy="851367"/>
          </a:xfrm>
          <a:prstGeom prst="rect">
            <a:avLst/>
          </a:prstGeom>
          <a:noFill/>
        </p:spPr>
      </p:pic>
      <p:sp>
        <p:nvSpPr>
          <p:cNvPr id="14" name="Slide Number Placeholder 13"/>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7</a:t>
            </a:fld>
            <a:endParaRPr lang="zh-CN" altLang="en-US">
              <a:solidFill>
                <a:prstClr val="black">
                  <a:tint val="75000"/>
                </a:prstClr>
              </a:solidFill>
            </a:endParaRPr>
          </a:p>
        </p:txBody>
      </p:sp>
    </p:spTree>
    <p:extLst>
      <p:ext uri="{BB962C8B-B14F-4D97-AF65-F5344CB8AC3E}">
        <p14:creationId xmlns:p14="http://schemas.microsoft.com/office/powerpoint/2010/main" xmlns="" val="4018941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par>
                          <p:cTn id="15" fill="hold">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linds(horizontal)">
                                      <p:cBhvr>
                                        <p:cTn id="28" dur="500"/>
                                        <p:tgtEl>
                                          <p:spTgt spid="37"/>
                                        </p:tgtEl>
                                      </p:cBhvr>
                                    </p:animEffect>
                                  </p:childTnLst>
                                </p:cTn>
                              </p:par>
                            </p:childTnLst>
                          </p:cTn>
                        </p:par>
                        <p:par>
                          <p:cTn id="29" fill="hold">
                            <p:stCondLst>
                              <p:cond delay="2000"/>
                            </p:stCondLst>
                            <p:childTnLst>
                              <p:par>
                                <p:cTn id="30" presetID="3" presetClass="entr" presetSubtype="1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blinds(horizontal)">
                                      <p:cBhvr>
                                        <p:cTn id="35" dur="500"/>
                                        <p:tgtEl>
                                          <p:spTgt spid="34"/>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3" presetClass="entr" presetSubtype="1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blinds(horizontal)">
                                      <p:cBhvr>
                                        <p:cTn id="42" dur="500"/>
                                        <p:tgtEl>
                                          <p:spTgt spid="45"/>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linds(horizontal)">
                                      <p:cBhvr>
                                        <p:cTn id="45" dur="500"/>
                                        <p:tgtEl>
                                          <p:spTgt spid="33"/>
                                        </p:tgtEl>
                                      </p:cBhvr>
                                    </p:animEffect>
                                  </p:childTnLst>
                                </p:cTn>
                              </p:par>
                            </p:childTnLst>
                          </p:cTn>
                        </p:par>
                        <p:par>
                          <p:cTn id="46" fill="hold">
                            <p:stCondLst>
                              <p:cond delay="3000"/>
                            </p:stCondLst>
                            <p:childTnLst>
                              <p:par>
                                <p:cTn id="47" presetID="3" presetClass="entr" presetSubtype="10"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linds(horizontal)">
                                      <p:cBhvr>
                                        <p:cTn id="49" dur="500"/>
                                        <p:tgtEl>
                                          <p:spTgt spid="35"/>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linds(horizontal)">
                                      <p:cBhvr>
                                        <p:cTn id="52" dur="500"/>
                                        <p:tgtEl>
                                          <p:spTgt spid="9"/>
                                        </p:tgtEl>
                                      </p:cBhvr>
                                    </p:animEffect>
                                  </p:childTnLst>
                                </p:cTn>
                              </p:par>
                            </p:childTnLst>
                          </p:cTn>
                        </p:par>
                        <p:par>
                          <p:cTn id="53" fill="hold">
                            <p:stCondLst>
                              <p:cond delay="3500"/>
                            </p:stCondLst>
                            <p:childTnLst>
                              <p:par>
                                <p:cTn id="54" presetID="10" presetClass="entr" presetSubtype="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linds(horizontal)">
                                      <p:cBhvr>
                                        <p:cTn id="59" dur="500"/>
                                        <p:tgtEl>
                                          <p:spTgt spid="32"/>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blinds(horizontal)">
                                      <p:cBhvr>
                                        <p:cTn id="62" dur="500"/>
                                        <p:tgtEl>
                                          <p:spTgt spid="36"/>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blinds(horizontal)">
                                      <p:cBhvr>
                                        <p:cTn id="65" dur="500"/>
                                        <p:tgtEl>
                                          <p:spTgt spid="10"/>
                                        </p:tgtEl>
                                      </p:cBhvr>
                                    </p:animEffect>
                                  </p:childTnLst>
                                </p:cTn>
                              </p:par>
                            </p:childTnLst>
                          </p:cTn>
                        </p:par>
                        <p:par>
                          <p:cTn id="66" fill="hold">
                            <p:stCondLst>
                              <p:cond delay="4000"/>
                            </p:stCondLst>
                            <p:childTnLst>
                              <p:par>
                                <p:cTn id="67" presetID="3" presetClass="entr" presetSubtype="10" fill="hold" grpId="0" nodeType="after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blinds(horizontal)">
                                      <p:cBhvr>
                                        <p:cTn id="69" dur="500"/>
                                        <p:tgtEl>
                                          <p:spTgt spid="51"/>
                                        </p:tgtEl>
                                      </p:cBhvr>
                                    </p:animEffect>
                                  </p:childTnLst>
                                </p:cTn>
                              </p:par>
                            </p:childTnLst>
                          </p:cTn>
                        </p:par>
                        <p:par>
                          <p:cTn id="70" fill="hold">
                            <p:stCondLst>
                              <p:cond delay="4500"/>
                            </p:stCondLst>
                            <p:childTnLst>
                              <p:par>
                                <p:cTn id="71" presetID="1" presetClass="entr" presetSubtype="0" fill="hold" nodeType="after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35" grpId="0" animBg="1"/>
      <p:bldP spid="15" grpId="0" animBg="1"/>
      <p:bldP spid="34" grpId="0" animBg="1"/>
      <p:bldP spid="36" grpId="0" animBg="1"/>
      <p:bldP spid="9" grpId="0"/>
      <p:bldP spid="6" grpId="0" animBg="1"/>
      <p:bldP spid="32" grpId="0" animBg="1"/>
      <p:bldP spid="33" grpId="0" animBg="1"/>
      <p:bldP spid="37" grpId="0" animBg="1"/>
      <p:bldP spid="7" grpId="0"/>
      <p:bldP spid="11" grpId="0"/>
      <p:bldP spid="10" grpId="0"/>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3" cstate="print"/>
          <a:srcRect l="24583" t="17333" r="20833" b="17333"/>
          <a:stretch>
            <a:fillRect/>
          </a:stretch>
        </p:blipFill>
        <p:spPr bwMode="auto">
          <a:xfrm>
            <a:off x="4267200" y="1673795"/>
            <a:ext cx="4876800" cy="3648294"/>
          </a:xfrm>
          <a:prstGeom prst="rect">
            <a:avLst/>
          </a:prstGeom>
          <a:noFill/>
          <a:ln w="9525">
            <a:noFill/>
            <a:miter lim="800000"/>
            <a:headEnd/>
            <a:tailEnd/>
          </a:ln>
        </p:spPr>
      </p:pic>
      <p:pic>
        <p:nvPicPr>
          <p:cNvPr id="21" name="Picture 4" descr="C:\Documents and Settings\Administrator\桌面\ABACAS PPT\ABACAS.jpg"/>
          <p:cNvPicPr>
            <a:picLocks noChangeAspect="1" noChangeArrowheads="1"/>
          </p:cNvPicPr>
          <p:nvPr/>
        </p:nvPicPr>
        <p:blipFill>
          <a:blip r:embed="rId4" cstate="print"/>
          <a:stretch>
            <a:fillRect/>
          </a:stretch>
        </p:blipFill>
        <p:spPr bwMode="auto">
          <a:xfrm>
            <a:off x="228600" y="1143000"/>
            <a:ext cx="2590800" cy="2442828"/>
          </a:xfrm>
          <a:prstGeom prst="roundRect">
            <a:avLst>
              <a:gd name="adj" fmla="val 4167"/>
            </a:avLst>
          </a:prstGeom>
          <a:solidFill>
            <a:srgbClr val="FFFFFF"/>
          </a:solidFill>
          <a:ln w="76200" cap="sq">
            <a:noFill/>
            <a:miter lim="800000"/>
          </a:ln>
          <a:effectLst>
            <a:outerShdw blurRad="107950" dist="12700" dir="5400000" algn="ctr">
              <a:srgbClr val="000000"/>
            </a:outerShdw>
            <a:reflection blurRad="12700" stA="33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sp>
        <p:nvSpPr>
          <p:cNvPr id="13314" name="Rectangle 2"/>
          <p:cNvSpPr>
            <a:spLocks noGrp="1" noChangeArrowheads="1"/>
          </p:cNvSpPr>
          <p:nvPr>
            <p:ph type="title"/>
          </p:nvPr>
        </p:nvSpPr>
        <p:spPr>
          <a:xfrm>
            <a:off x="381000" y="76200"/>
            <a:ext cx="8534400" cy="868363"/>
          </a:xfrm>
        </p:spPr>
        <p:txBody>
          <a:bodyPr/>
          <a:lstStyle/>
          <a:p>
            <a:pPr eaLnBrk="1" hangingPunct="1"/>
            <a:r>
              <a:rPr lang="en-US" altLang="zh-CN" sz="4000" dirty="0" err="1" smtClean="0">
                <a:solidFill>
                  <a:srgbClr val="FF0000"/>
                </a:solidFill>
                <a:ea typeface="宋体" pitchFamily="2" charset="-122"/>
              </a:rPr>
              <a:t>BenMAP</a:t>
            </a:r>
            <a:r>
              <a:rPr lang="en-US" altLang="zh-CN" sz="4000" dirty="0" smtClean="0">
                <a:solidFill>
                  <a:srgbClr val="FF0000"/>
                </a:solidFill>
                <a:ea typeface="宋体" pitchFamily="2" charset="-122"/>
              </a:rPr>
              <a:t>-CE: </a:t>
            </a:r>
            <a:r>
              <a:rPr lang="en-US" altLang="zh-CN" sz="3200" dirty="0" smtClean="0">
                <a:ea typeface="宋体" pitchFamily="2" charset="-122"/>
              </a:rPr>
              <a:t>Environmental Benefit Mapping &amp; Analysis (Community Edition) </a:t>
            </a:r>
            <a:endParaRPr lang="en-US" altLang="zh-CN" sz="3600" dirty="0" smtClean="0">
              <a:ea typeface="宋体" pitchFamily="2" charset="-122"/>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9" name="Rectangle 18"/>
          <p:cNvSpPr/>
          <p:nvPr/>
        </p:nvSpPr>
        <p:spPr>
          <a:xfrm>
            <a:off x="228600" y="5537537"/>
            <a:ext cx="8839200" cy="1077218"/>
          </a:xfrm>
          <a:prstGeom prst="rect">
            <a:avLst/>
          </a:prstGeom>
        </p:spPr>
        <p:txBody>
          <a:bodyPr wrap="square">
            <a:spAutoFit/>
          </a:bodyPr>
          <a:lstStyle/>
          <a:p>
            <a:pPr algn="l"/>
            <a:r>
              <a:rPr lang="en-US" sz="2400" b="1" dirty="0" smtClean="0">
                <a:solidFill>
                  <a:srgbClr val="0000FF"/>
                </a:solidFill>
                <a:latin typeface="Arial" pitchFamily="34" charset="0"/>
              </a:rPr>
              <a:t>Provide Health Impacts &amp; Economic Benefits Estimate:   </a:t>
            </a:r>
            <a:r>
              <a:rPr lang="en-US" sz="2400" dirty="0" smtClean="0">
                <a:solidFill>
                  <a:srgbClr val="080808"/>
                </a:solidFill>
              </a:rPr>
              <a:t>        </a:t>
            </a:r>
          </a:p>
          <a:p>
            <a:pPr algn="l"/>
            <a:r>
              <a:rPr lang="en-US" sz="2000" dirty="0" smtClean="0">
                <a:solidFill>
                  <a:srgbClr val="080808"/>
                </a:solidFill>
              </a:rPr>
              <a:t>Developed by USEPA and International </a:t>
            </a:r>
            <a:r>
              <a:rPr lang="en-US" sz="2000" i="1" dirty="0" err="1" smtClean="0">
                <a:solidFill>
                  <a:srgbClr val="080808"/>
                </a:solidFill>
              </a:rPr>
              <a:t>ABaCAS</a:t>
            </a:r>
            <a:r>
              <a:rPr lang="en-US" sz="2000" dirty="0" smtClean="0">
                <a:solidFill>
                  <a:srgbClr val="080808"/>
                </a:solidFill>
              </a:rPr>
              <a:t> team to estimate health &amp; environmental impacts and economic benefits due to changes in AQ</a:t>
            </a:r>
            <a:endParaRPr lang="en-US" sz="2000" dirty="0">
              <a:solidFill>
                <a:srgbClr val="080808"/>
              </a:solidFill>
              <a:latin typeface="Arial" pitchFamily="34" charset="0"/>
            </a:endParaRPr>
          </a:p>
        </p:txBody>
      </p:sp>
      <p:cxnSp>
        <p:nvCxnSpPr>
          <p:cNvPr id="22" name="Straight Arrow Connector 21"/>
          <p:cNvCxnSpPr/>
          <p:nvPr/>
        </p:nvCxnSpPr>
        <p:spPr>
          <a:xfrm>
            <a:off x="1676400" y="1828800"/>
            <a:ext cx="1600200" cy="533400"/>
          </a:xfrm>
          <a:prstGeom prst="straightConnector1">
            <a:avLst/>
          </a:prstGeom>
          <a:ln w="76200">
            <a:solidFill>
              <a:srgbClr val="FF0000"/>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26579" y="3484364"/>
            <a:ext cx="2577949" cy="2154436"/>
          </a:xfrm>
          <a:prstGeom prst="rect">
            <a:avLst/>
          </a:prstGeom>
          <a:noFill/>
        </p:spPr>
        <p:txBody>
          <a:bodyPr wrap="none" rtlCol="0">
            <a:spAutoFit/>
          </a:bodyPr>
          <a:lstStyle/>
          <a:p>
            <a:endParaRPr lang="en-US" sz="3200" b="1" dirty="0">
              <a:solidFill>
                <a:srgbClr val="FF0000"/>
              </a:solidFill>
              <a:latin typeface="Arial" pitchFamily="34" charset="0"/>
            </a:endParaRPr>
          </a:p>
          <a:p>
            <a:r>
              <a:rPr lang="en-US" sz="3200" b="1" dirty="0" err="1" smtClean="0">
                <a:solidFill>
                  <a:srgbClr val="FF0000"/>
                </a:solidFill>
                <a:latin typeface="Arial" pitchFamily="34" charset="0"/>
              </a:rPr>
              <a:t>BenMAP</a:t>
            </a:r>
            <a:r>
              <a:rPr lang="en-US" sz="3200" b="1" dirty="0" smtClean="0">
                <a:solidFill>
                  <a:srgbClr val="FF0000"/>
                </a:solidFill>
                <a:latin typeface="Arial" pitchFamily="34" charset="0"/>
              </a:rPr>
              <a:t>-CE</a:t>
            </a:r>
            <a:endParaRPr lang="en-US" sz="3200" b="1" dirty="0">
              <a:solidFill>
                <a:srgbClr val="FF0000"/>
              </a:solidFill>
              <a:latin typeface="Arial" pitchFamily="34" charset="0"/>
            </a:endParaRPr>
          </a:p>
          <a:p>
            <a:pPr>
              <a:lnSpc>
                <a:spcPct val="150000"/>
              </a:lnSpc>
            </a:pPr>
            <a:r>
              <a:rPr lang="en-US" sz="2800" b="1" dirty="0">
                <a:solidFill>
                  <a:srgbClr val="080808"/>
                </a:solidFill>
                <a:latin typeface="Arial" pitchFamily="34" charset="0"/>
              </a:rPr>
              <a:t>(</a:t>
            </a:r>
            <a:r>
              <a:rPr lang="en-US" sz="2800" b="1" dirty="0" smtClean="0">
                <a:solidFill>
                  <a:srgbClr val="080808"/>
                </a:solidFill>
                <a:latin typeface="Arial" pitchFamily="34" charset="0"/>
              </a:rPr>
              <a:t>2012-2014)</a:t>
            </a:r>
            <a:endParaRPr lang="en-US" sz="3200" b="1" dirty="0">
              <a:solidFill>
                <a:srgbClr val="080808"/>
              </a:solidFill>
              <a:latin typeface="Arial" pitchFamily="34" charset="0"/>
            </a:endParaRPr>
          </a:p>
          <a:p>
            <a:r>
              <a:rPr lang="en-US" sz="2800" b="1" dirty="0">
                <a:solidFill>
                  <a:srgbClr val="FF0000"/>
                </a:solidFill>
                <a:latin typeface="Arial" pitchFamily="34" charset="0"/>
              </a:rPr>
              <a:t> </a:t>
            </a:r>
          </a:p>
        </p:txBody>
      </p:sp>
      <p:sp>
        <p:nvSpPr>
          <p:cNvPr id="24" name="Rounded Rectangle 23"/>
          <p:cNvSpPr/>
          <p:nvPr/>
        </p:nvSpPr>
        <p:spPr>
          <a:xfrm>
            <a:off x="425068" y="1546035"/>
            <a:ext cx="1219200" cy="2952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pic>
        <p:nvPicPr>
          <p:cNvPr id="1026" name="Picture 2"/>
          <p:cNvPicPr>
            <a:picLocks noChangeAspect="1" noChangeArrowheads="1"/>
          </p:cNvPicPr>
          <p:nvPr/>
        </p:nvPicPr>
        <p:blipFill>
          <a:blip r:embed="rId5" cstate="print"/>
          <a:srcRect l="48333" t="43333" r="36667" b="33334"/>
          <a:stretch>
            <a:fillRect/>
          </a:stretch>
        </p:blipFill>
        <p:spPr bwMode="auto">
          <a:xfrm>
            <a:off x="3276600" y="1371600"/>
            <a:ext cx="2351314" cy="2286000"/>
          </a:xfrm>
          <a:prstGeom prst="rect">
            <a:avLst/>
          </a:prstGeom>
          <a:noFill/>
          <a:ln w="9525">
            <a:noFill/>
            <a:miter lim="800000"/>
            <a:headEnd/>
            <a:tailEnd/>
          </a:ln>
        </p:spPr>
      </p:pic>
      <p:sp>
        <p:nvSpPr>
          <p:cNvPr id="20" name="Rectangle 19"/>
          <p:cNvSpPr/>
          <p:nvPr/>
        </p:nvSpPr>
        <p:spPr>
          <a:xfrm>
            <a:off x="6934200" y="3124200"/>
            <a:ext cx="1683473" cy="707886"/>
          </a:xfrm>
          <a:prstGeom prst="rect">
            <a:avLst/>
          </a:prstGeom>
        </p:spPr>
        <p:txBody>
          <a:bodyPr wrap="none">
            <a:spAutoFit/>
          </a:bodyPr>
          <a:lstStyle/>
          <a:p>
            <a:r>
              <a:rPr lang="en-US" sz="2000" b="1" dirty="0" err="1" smtClean="0">
                <a:solidFill>
                  <a:srgbClr val="FF0000"/>
                </a:solidFill>
                <a:latin typeface="Arial" pitchFamily="34" charset="0"/>
              </a:rPr>
              <a:t>BenMAP</a:t>
            </a:r>
            <a:r>
              <a:rPr lang="en-US" sz="2000" b="1" dirty="0" smtClean="0">
                <a:solidFill>
                  <a:srgbClr val="FF0000"/>
                </a:solidFill>
                <a:latin typeface="Arial" pitchFamily="34" charset="0"/>
              </a:rPr>
              <a:t>-CE</a:t>
            </a:r>
          </a:p>
          <a:p>
            <a:endParaRPr lang="en-US" sz="2000" dirty="0">
              <a:solidFill>
                <a:srgbClr val="080808"/>
              </a:solidFill>
            </a:endParaRPr>
          </a:p>
        </p:txBody>
      </p:sp>
      <p:sp>
        <p:nvSpPr>
          <p:cNvPr id="7" name="Slide Number Placeholder 6"/>
          <p:cNvSpPr>
            <a:spLocks noGrp="1"/>
          </p:cNvSpPr>
          <p:nvPr>
            <p:ph type="sldNum" sz="quarter" idx="12"/>
          </p:nvPr>
        </p:nvSpPr>
        <p:spPr/>
        <p:txBody>
          <a:bodyPr/>
          <a:lstStyle/>
          <a:p>
            <a:pPr>
              <a:defRPr/>
            </a:pPr>
            <a:fld id="{ACD1DC39-B47A-4DCF-8340-1BC5696D008C}" type="slidenum">
              <a:rPr lang="en-US" altLang="zh-CN" smtClean="0">
                <a:solidFill>
                  <a:srgbClr val="FFFFFF"/>
                </a:solidFill>
              </a:rPr>
              <a:pPr>
                <a:defRPr/>
              </a:pPr>
              <a:t>8</a:t>
            </a:fld>
            <a:endParaRPr lang="en-US" altLang="zh-CN">
              <a:solidFill>
                <a:srgbClr val="FFFFFF"/>
              </a:solidFill>
            </a:endParaRPr>
          </a:p>
        </p:txBody>
      </p:sp>
    </p:spTree>
    <p:extLst>
      <p:ext uri="{BB962C8B-B14F-4D97-AF65-F5344CB8AC3E}">
        <p14:creationId xmlns:p14="http://schemas.microsoft.com/office/powerpoint/2010/main" xmlns="" val="293425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linds(horizontal)">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1000"/>
                                        <p:tgtEl>
                                          <p:spTgt spid="22"/>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linds(horizontal)">
                                      <p:cBhvr>
                                        <p:cTn id="20" dur="500"/>
                                        <p:tgtEl>
                                          <p:spTgt spid="1026"/>
                                        </p:tgtEl>
                                      </p:cBhvr>
                                    </p:animEffect>
                                  </p:childTnLst>
                                </p:cTn>
                              </p:par>
                            </p:childTnLst>
                          </p:cTn>
                        </p:par>
                        <p:par>
                          <p:cTn id="21" fill="hold">
                            <p:stCondLst>
                              <p:cond delay="1500"/>
                            </p:stCondLst>
                            <p:childTnLst>
                              <p:par>
                                <p:cTn id="22" presetID="3" presetClass="entr" presetSubtype="1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linds(horizontal)">
                                      <p:cBhvr>
                                        <p:cTn id="24" dur="1000"/>
                                        <p:tgtEl>
                                          <p:spTgt spid="23"/>
                                        </p:tgtEl>
                                      </p:cBhvr>
                                    </p:animEffect>
                                  </p:childTnLst>
                                </p:cTn>
                              </p:par>
                            </p:childTnLst>
                          </p:cTn>
                        </p:par>
                        <p:par>
                          <p:cTn id="25" fill="hold">
                            <p:stCondLst>
                              <p:cond delay="2500"/>
                            </p:stCondLst>
                            <p:childTnLst>
                              <p:par>
                                <p:cTn id="26" presetID="3" presetClass="entr" presetSubtype="1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1000"/>
                                        <p:tgtEl>
                                          <p:spTgt spid="1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linds(horizontal)">
                                      <p:cBhvr>
                                        <p:cTn id="31" dur="500"/>
                                        <p:tgtEl>
                                          <p:spTgt spid="20"/>
                                        </p:tgtEl>
                                      </p:cBhvr>
                                    </p:animEffect>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linds(horizontal)">
                                      <p:cBhvr>
                                        <p:cTn id="3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4354" name="AutoShape 2" descr="mk:@MSITStore:C:\Program%20Files\BenMAP%20CS\Data\QuickStartGuide.chm::/embim52.png"/>
          <p:cNvSpPr>
            <a:spLocks noChangeAspect="1" noChangeArrowheads="1"/>
          </p:cNvSpPr>
          <p:nvPr/>
        </p:nvSpPr>
        <p:spPr bwMode="auto">
          <a:xfrm>
            <a:off x="63500" y="-1874838"/>
            <a:ext cx="5276850" cy="3914776"/>
          </a:xfrm>
          <a:prstGeom prst="rect">
            <a:avLst/>
          </a:prstGeom>
          <a:noFill/>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US">
              <a:solidFill>
                <a:prstClr val="black"/>
              </a:solidFill>
              <a:latin typeface="Calibri"/>
            </a:endParaRPr>
          </a:p>
        </p:txBody>
      </p:sp>
      <p:pic>
        <p:nvPicPr>
          <p:cNvPr id="1783811" name="Picture 3"/>
          <p:cNvPicPr>
            <a:picLocks noChangeAspect="1" noChangeArrowheads="1"/>
          </p:cNvPicPr>
          <p:nvPr/>
        </p:nvPicPr>
        <p:blipFill>
          <a:blip r:embed="rId3" cstate="print"/>
          <a:srcRect l="50833" t="53334" r="27500" b="26000"/>
          <a:stretch>
            <a:fillRect/>
          </a:stretch>
        </p:blipFill>
        <p:spPr bwMode="auto">
          <a:xfrm>
            <a:off x="5387457" y="327210"/>
            <a:ext cx="3828263" cy="2282233"/>
          </a:xfrm>
          <a:prstGeom prst="rect">
            <a:avLst/>
          </a:prstGeom>
          <a:noFill/>
          <a:ln w="9525">
            <a:noFill/>
            <a:miter lim="800000"/>
            <a:headEnd/>
            <a:tailEnd/>
          </a:ln>
        </p:spPr>
      </p:pic>
      <p:pic>
        <p:nvPicPr>
          <p:cNvPr id="1783813" name="Picture 5"/>
          <p:cNvPicPr>
            <a:picLocks noChangeAspect="1" noChangeArrowheads="1"/>
          </p:cNvPicPr>
          <p:nvPr/>
        </p:nvPicPr>
        <p:blipFill>
          <a:blip r:embed="rId4" cstate="print"/>
          <a:srcRect l="47500" t="54667" r="30417" b="24666"/>
          <a:stretch>
            <a:fillRect/>
          </a:stretch>
        </p:blipFill>
        <p:spPr bwMode="auto">
          <a:xfrm>
            <a:off x="2590800" y="3200400"/>
            <a:ext cx="4820265" cy="2819400"/>
          </a:xfrm>
          <a:prstGeom prst="rect">
            <a:avLst/>
          </a:prstGeom>
          <a:noFill/>
          <a:ln w="9525">
            <a:noFill/>
            <a:miter lim="800000"/>
            <a:headEnd/>
            <a:tailEnd/>
          </a:ln>
        </p:spPr>
      </p:pic>
      <p:pic>
        <p:nvPicPr>
          <p:cNvPr id="1783812" name="Picture 4"/>
          <p:cNvPicPr>
            <a:picLocks noChangeAspect="1" noChangeArrowheads="1"/>
          </p:cNvPicPr>
          <p:nvPr/>
        </p:nvPicPr>
        <p:blipFill>
          <a:blip r:embed="rId5" cstate="print"/>
          <a:srcRect l="49167" t="52000" r="26458" b="24667"/>
          <a:stretch>
            <a:fillRect/>
          </a:stretch>
        </p:blipFill>
        <p:spPr bwMode="auto">
          <a:xfrm>
            <a:off x="1741713" y="340660"/>
            <a:ext cx="3820887" cy="2286000"/>
          </a:xfrm>
          <a:prstGeom prst="rect">
            <a:avLst/>
          </a:prstGeom>
          <a:noFill/>
          <a:ln w="9525">
            <a:noFill/>
            <a:miter lim="800000"/>
            <a:headEnd/>
            <a:tailEnd/>
          </a:ln>
        </p:spPr>
      </p:pic>
      <p:sp>
        <p:nvSpPr>
          <p:cNvPr id="11" name="Rectangle 10"/>
          <p:cNvSpPr/>
          <p:nvPr/>
        </p:nvSpPr>
        <p:spPr>
          <a:xfrm>
            <a:off x="2813666" y="2590800"/>
            <a:ext cx="1869423" cy="584775"/>
          </a:xfrm>
          <a:prstGeom prst="rect">
            <a:avLst/>
          </a:prstGeom>
        </p:spPr>
        <p:txBody>
          <a:bodyPr wrap="none">
            <a:spAutoFit/>
          </a:bodyPr>
          <a:lstStyle/>
          <a:p>
            <a:pPr algn="l" fontAlgn="auto">
              <a:spcBef>
                <a:spcPts val="0"/>
              </a:spcBef>
              <a:spcAft>
                <a:spcPts val="0"/>
              </a:spcAft>
            </a:pPr>
            <a:r>
              <a:rPr lang="en-US" sz="3200" b="1" dirty="0" smtClean="0">
                <a:solidFill>
                  <a:srgbClr val="FF0000"/>
                </a:solidFill>
                <a:latin typeface="Calibri"/>
              </a:rPr>
              <a:t>Baseline</a:t>
            </a:r>
            <a:endParaRPr lang="en-US" sz="3200" dirty="0">
              <a:solidFill>
                <a:prstClr val="black"/>
              </a:solidFill>
              <a:latin typeface="Calibri"/>
            </a:endParaRPr>
          </a:p>
        </p:txBody>
      </p:sp>
      <p:sp>
        <p:nvSpPr>
          <p:cNvPr id="12" name="Rectangle 11"/>
          <p:cNvSpPr/>
          <p:nvPr/>
        </p:nvSpPr>
        <p:spPr>
          <a:xfrm>
            <a:off x="6435404" y="2526268"/>
            <a:ext cx="1641796" cy="584775"/>
          </a:xfrm>
          <a:prstGeom prst="rect">
            <a:avLst/>
          </a:prstGeom>
        </p:spPr>
        <p:txBody>
          <a:bodyPr wrap="none">
            <a:spAutoFit/>
          </a:bodyPr>
          <a:lstStyle/>
          <a:p>
            <a:pPr algn="l" fontAlgn="auto">
              <a:spcBef>
                <a:spcPts val="0"/>
              </a:spcBef>
              <a:spcAft>
                <a:spcPts val="0"/>
              </a:spcAft>
            </a:pPr>
            <a:r>
              <a:rPr lang="en-US" sz="3200" b="1" dirty="0" smtClean="0">
                <a:solidFill>
                  <a:srgbClr val="FF0000"/>
                </a:solidFill>
                <a:latin typeface="Calibri"/>
              </a:rPr>
              <a:t>Control</a:t>
            </a:r>
            <a:endParaRPr lang="en-US" sz="3200" dirty="0">
              <a:solidFill>
                <a:prstClr val="black"/>
              </a:solidFill>
              <a:latin typeface="Calibri"/>
            </a:endParaRPr>
          </a:p>
        </p:txBody>
      </p:sp>
      <p:sp>
        <p:nvSpPr>
          <p:cNvPr id="13" name="Rectangle 12"/>
          <p:cNvSpPr/>
          <p:nvPr/>
        </p:nvSpPr>
        <p:spPr>
          <a:xfrm>
            <a:off x="3974597" y="5892225"/>
            <a:ext cx="2302233" cy="584775"/>
          </a:xfrm>
          <a:prstGeom prst="rect">
            <a:avLst/>
          </a:prstGeom>
        </p:spPr>
        <p:txBody>
          <a:bodyPr wrap="none">
            <a:spAutoFit/>
          </a:bodyPr>
          <a:lstStyle/>
          <a:p>
            <a:pPr algn="l" fontAlgn="auto">
              <a:spcBef>
                <a:spcPts val="0"/>
              </a:spcBef>
              <a:spcAft>
                <a:spcPts val="0"/>
              </a:spcAft>
            </a:pPr>
            <a:r>
              <a:rPr lang="en-US" sz="3200" b="1" dirty="0" smtClean="0">
                <a:solidFill>
                  <a:srgbClr val="FF0000"/>
                </a:solidFill>
                <a:latin typeface="Calibri"/>
              </a:rPr>
              <a:t>AQ Benefit</a:t>
            </a:r>
            <a:endParaRPr lang="en-US" sz="3200" dirty="0">
              <a:solidFill>
                <a:prstClr val="black"/>
              </a:solidFill>
              <a:latin typeface="Calibri"/>
            </a:endParaRPr>
          </a:p>
        </p:txBody>
      </p:sp>
      <p:pic>
        <p:nvPicPr>
          <p:cNvPr id="7" name="Picture 4"/>
          <p:cNvPicPr>
            <a:picLocks noChangeAspect="1" noChangeArrowheads="1"/>
          </p:cNvPicPr>
          <p:nvPr/>
        </p:nvPicPr>
        <p:blipFill>
          <a:blip r:embed="rId5" cstate="print"/>
          <a:srcRect l="25942" t="25211" r="62175" b="15161"/>
          <a:stretch>
            <a:fillRect/>
          </a:stretch>
        </p:blipFill>
        <p:spPr bwMode="auto">
          <a:xfrm>
            <a:off x="0" y="166255"/>
            <a:ext cx="2133600" cy="6691745"/>
          </a:xfrm>
          <a:prstGeom prst="rect">
            <a:avLst/>
          </a:prstGeom>
          <a:noFill/>
          <a:ln w="9525">
            <a:noFill/>
            <a:miter lim="800000"/>
            <a:headEnd/>
            <a:tailEnd/>
          </a:ln>
        </p:spPr>
      </p:pic>
      <p:sp>
        <p:nvSpPr>
          <p:cNvPr id="9" name="Rounded Rectangle 8"/>
          <p:cNvSpPr/>
          <p:nvPr/>
        </p:nvSpPr>
        <p:spPr>
          <a:xfrm>
            <a:off x="0" y="609600"/>
            <a:ext cx="2133600" cy="1828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10" name="TextBox 9"/>
          <p:cNvSpPr txBox="1"/>
          <p:nvPr/>
        </p:nvSpPr>
        <p:spPr>
          <a:xfrm>
            <a:off x="76200" y="4038600"/>
            <a:ext cx="1981200" cy="1569660"/>
          </a:xfrm>
          <a:prstGeom prst="rect">
            <a:avLst/>
          </a:prstGeom>
          <a:noFill/>
        </p:spPr>
        <p:txBody>
          <a:bodyPr wrap="square" rtlCol="0">
            <a:spAutoFit/>
          </a:bodyPr>
          <a:lstStyle/>
          <a:p>
            <a:pPr algn="l" fontAlgn="auto">
              <a:spcBef>
                <a:spcPts val="0"/>
              </a:spcBef>
              <a:spcAft>
                <a:spcPts val="0"/>
              </a:spcAft>
            </a:pPr>
            <a:r>
              <a:rPr lang="en-US" sz="3200" b="1" dirty="0" smtClean="0">
                <a:solidFill>
                  <a:srgbClr val="0000FF"/>
                </a:solidFill>
                <a:latin typeface="Calibri"/>
              </a:rPr>
              <a:t>1</a:t>
            </a:r>
            <a:r>
              <a:rPr lang="en-US" sz="3200" b="1" baseline="30000" dirty="0" smtClean="0">
                <a:solidFill>
                  <a:srgbClr val="0000FF"/>
                </a:solidFill>
                <a:latin typeface="Calibri"/>
              </a:rPr>
              <a:t>st</a:t>
            </a:r>
            <a:r>
              <a:rPr lang="en-US" sz="3200" b="1" dirty="0" smtClean="0">
                <a:solidFill>
                  <a:srgbClr val="0000FF"/>
                </a:solidFill>
                <a:latin typeface="Calibri"/>
              </a:rPr>
              <a:t> Step: </a:t>
            </a:r>
            <a:r>
              <a:rPr lang="en-US" sz="3200" b="1" dirty="0" smtClean="0">
                <a:solidFill>
                  <a:srgbClr val="FF0000"/>
                </a:solidFill>
                <a:latin typeface="Calibri"/>
              </a:rPr>
              <a:t>AQ Data</a:t>
            </a:r>
          </a:p>
          <a:p>
            <a:pPr algn="l" fontAlgn="auto">
              <a:spcBef>
                <a:spcPts val="0"/>
              </a:spcBef>
              <a:spcAft>
                <a:spcPts val="0"/>
              </a:spcAft>
            </a:pPr>
            <a:r>
              <a:rPr lang="en-US" sz="3200" b="1" dirty="0" smtClean="0">
                <a:solidFill>
                  <a:srgbClr val="FF0000"/>
                </a:solidFill>
                <a:latin typeface="Calibri"/>
              </a:rPr>
              <a:t>Setup </a:t>
            </a:r>
          </a:p>
        </p:txBody>
      </p:sp>
      <p:cxnSp>
        <p:nvCxnSpPr>
          <p:cNvPr id="15" name="Straight Connector 14"/>
          <p:cNvCxnSpPr/>
          <p:nvPr/>
        </p:nvCxnSpPr>
        <p:spPr>
          <a:xfrm>
            <a:off x="2133600" y="152400"/>
            <a:ext cx="0" cy="6705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7848491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theme/theme1.xml><?xml version="1.0" encoding="utf-8"?>
<a:theme xmlns:a="http://schemas.openxmlformats.org/drawingml/2006/main" name="2_기본 디자인">
  <a:themeElements>
    <a:clrScheme name="2_기본 디자인 3">
      <a:dk1>
        <a:srgbClr val="000000"/>
      </a:dk1>
      <a:lt1>
        <a:srgbClr val="FFFFFF"/>
      </a:lt1>
      <a:dk2>
        <a:srgbClr val="FFFFFF"/>
      </a:dk2>
      <a:lt2>
        <a:srgbClr val="4D4D4D"/>
      </a:lt2>
      <a:accent1>
        <a:srgbClr val="7067AF"/>
      </a:accent1>
      <a:accent2>
        <a:srgbClr val="99CCFF"/>
      </a:accent2>
      <a:accent3>
        <a:srgbClr val="FFFFFF"/>
      </a:accent3>
      <a:accent4>
        <a:srgbClr val="000000"/>
      </a:accent4>
      <a:accent5>
        <a:srgbClr val="BBB8D4"/>
      </a:accent5>
      <a:accent6>
        <a:srgbClr val="8AB9E7"/>
      </a:accent6>
      <a:hlink>
        <a:srgbClr val="CCCCFF"/>
      </a:hlink>
      <a:folHlink>
        <a:srgbClr val="C68DFF"/>
      </a:folHlink>
    </a:clrScheme>
    <a:fontScheme name="2_기본 디자인">
      <a:majorFont>
        <a:latin typeface="Gulim"/>
        <a:ea typeface="SimSun"/>
        <a:cs typeface=""/>
      </a:majorFont>
      <a:minorFont>
        <a:latin typeface="Gulim"/>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_기본 디자인 1">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2_기본 디자인 2">
        <a:dk1>
          <a:srgbClr val="000000"/>
        </a:dk1>
        <a:lt1>
          <a:srgbClr val="FFFFFF"/>
        </a:lt1>
        <a:dk2>
          <a:srgbClr val="FFFFCC"/>
        </a:dk2>
        <a:lt2>
          <a:srgbClr val="5F5F5F"/>
        </a:lt2>
        <a:accent1>
          <a:srgbClr val="5A9E65"/>
        </a:accent1>
        <a:accent2>
          <a:srgbClr val="CCCC00"/>
        </a:accent2>
        <a:accent3>
          <a:srgbClr val="FFFFFF"/>
        </a:accent3>
        <a:accent4>
          <a:srgbClr val="000000"/>
        </a:accent4>
        <a:accent5>
          <a:srgbClr val="B5CCB8"/>
        </a:accent5>
        <a:accent6>
          <a:srgbClr val="B9B900"/>
        </a:accent6>
        <a:hlink>
          <a:srgbClr val="DB8647"/>
        </a:hlink>
        <a:folHlink>
          <a:srgbClr val="90B7CA"/>
        </a:folHlink>
      </a:clrScheme>
      <a:clrMap bg1="lt1" tx1="dk1" bg2="lt2" tx2="dk2" accent1="accent1" accent2="accent2" accent3="accent3" accent4="accent4" accent5="accent5" accent6="accent6" hlink="hlink" folHlink="folHlink"/>
    </a:extraClrScheme>
    <a:extraClrScheme>
      <a:clrScheme name="2_기본 디자인 3">
        <a:dk1>
          <a:srgbClr val="000000"/>
        </a:dk1>
        <a:lt1>
          <a:srgbClr val="FFFFFF"/>
        </a:lt1>
        <a:dk2>
          <a:srgbClr val="FFFFFF"/>
        </a:dk2>
        <a:lt2>
          <a:srgbClr val="4D4D4D"/>
        </a:lt2>
        <a:accent1>
          <a:srgbClr val="7067AF"/>
        </a:accent1>
        <a:accent2>
          <a:srgbClr val="99CCFF"/>
        </a:accent2>
        <a:accent3>
          <a:srgbClr val="FFFFFF"/>
        </a:accent3>
        <a:accent4>
          <a:srgbClr val="000000"/>
        </a:accent4>
        <a:accent5>
          <a:srgbClr val="BBB8D4"/>
        </a:accent5>
        <a:accent6>
          <a:srgbClr val="8AB9E7"/>
        </a:accent6>
        <a:hlink>
          <a:srgbClr val="CCCCFF"/>
        </a:hlink>
        <a:folHlink>
          <a:srgbClr val="C68DFF"/>
        </a:folHlink>
      </a:clrScheme>
      <a:clrMap bg1="lt1" tx1="dk1" bg2="lt2" tx2="dk2" accent1="accent1" accent2="accent2" accent3="accent3" accent4="accent4" accent5="accent5" accent6="accent6" hlink="hlink" folHlink="folHlink"/>
    </a:extraClrScheme>
    <a:extraClrScheme>
      <a:clrScheme name="2_기본 디자인 4">
        <a:dk1>
          <a:srgbClr val="000000"/>
        </a:dk1>
        <a:lt1>
          <a:srgbClr val="FFFFFF"/>
        </a:lt1>
        <a:dk2>
          <a:srgbClr val="FEE9DE"/>
        </a:dk2>
        <a:lt2>
          <a:srgbClr val="777777"/>
        </a:lt2>
        <a:accent1>
          <a:srgbClr val="6D5484"/>
        </a:accent1>
        <a:accent2>
          <a:srgbClr val="D88EC6"/>
        </a:accent2>
        <a:accent3>
          <a:srgbClr val="FFFFFF"/>
        </a:accent3>
        <a:accent4>
          <a:srgbClr val="000000"/>
        </a:accent4>
        <a:accent5>
          <a:srgbClr val="BAB3C2"/>
        </a:accent5>
        <a:accent6>
          <a:srgbClr val="C480B3"/>
        </a:accent6>
        <a:hlink>
          <a:srgbClr val="EA8484"/>
        </a:hlink>
        <a:folHlink>
          <a:srgbClr val="8BCFB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6_Default Design">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2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기본 디자인">
  <a:themeElements>
    <a:clrScheme name="3_기본 디자인 3">
      <a:dk1>
        <a:srgbClr val="000000"/>
      </a:dk1>
      <a:lt1>
        <a:srgbClr val="FFFFFF"/>
      </a:lt1>
      <a:dk2>
        <a:srgbClr val="FFFFFF"/>
      </a:dk2>
      <a:lt2>
        <a:srgbClr val="4D4D4D"/>
      </a:lt2>
      <a:accent1>
        <a:srgbClr val="7067AF"/>
      </a:accent1>
      <a:accent2>
        <a:srgbClr val="99CCFF"/>
      </a:accent2>
      <a:accent3>
        <a:srgbClr val="FFFFFF"/>
      </a:accent3>
      <a:accent4>
        <a:srgbClr val="000000"/>
      </a:accent4>
      <a:accent5>
        <a:srgbClr val="BBB8D4"/>
      </a:accent5>
      <a:accent6>
        <a:srgbClr val="8AB9E7"/>
      </a:accent6>
      <a:hlink>
        <a:srgbClr val="CCCCFF"/>
      </a:hlink>
      <a:folHlink>
        <a:srgbClr val="C68DFF"/>
      </a:folHlink>
    </a:clrScheme>
    <a:fontScheme name="3_기본 디자인">
      <a:majorFont>
        <a:latin typeface="Gulim"/>
        <a:ea typeface="SimSun"/>
        <a:cs typeface=""/>
      </a:majorFont>
      <a:minorFont>
        <a:latin typeface="Gulim"/>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_기본 디자인 1">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3_기본 디자인 2">
        <a:dk1>
          <a:srgbClr val="000000"/>
        </a:dk1>
        <a:lt1>
          <a:srgbClr val="FFFFFF"/>
        </a:lt1>
        <a:dk2>
          <a:srgbClr val="FFFFCC"/>
        </a:dk2>
        <a:lt2>
          <a:srgbClr val="5F5F5F"/>
        </a:lt2>
        <a:accent1>
          <a:srgbClr val="5A9E65"/>
        </a:accent1>
        <a:accent2>
          <a:srgbClr val="CCCC00"/>
        </a:accent2>
        <a:accent3>
          <a:srgbClr val="FFFFFF"/>
        </a:accent3>
        <a:accent4>
          <a:srgbClr val="000000"/>
        </a:accent4>
        <a:accent5>
          <a:srgbClr val="B5CCB8"/>
        </a:accent5>
        <a:accent6>
          <a:srgbClr val="B9B900"/>
        </a:accent6>
        <a:hlink>
          <a:srgbClr val="DB8647"/>
        </a:hlink>
        <a:folHlink>
          <a:srgbClr val="90B7CA"/>
        </a:folHlink>
      </a:clrScheme>
      <a:clrMap bg1="lt1" tx1="dk1" bg2="lt2" tx2="dk2" accent1="accent1" accent2="accent2" accent3="accent3" accent4="accent4" accent5="accent5" accent6="accent6" hlink="hlink" folHlink="folHlink"/>
    </a:extraClrScheme>
    <a:extraClrScheme>
      <a:clrScheme name="3_기본 디자인 3">
        <a:dk1>
          <a:srgbClr val="000000"/>
        </a:dk1>
        <a:lt1>
          <a:srgbClr val="FFFFFF"/>
        </a:lt1>
        <a:dk2>
          <a:srgbClr val="FFFFFF"/>
        </a:dk2>
        <a:lt2>
          <a:srgbClr val="4D4D4D"/>
        </a:lt2>
        <a:accent1>
          <a:srgbClr val="7067AF"/>
        </a:accent1>
        <a:accent2>
          <a:srgbClr val="99CCFF"/>
        </a:accent2>
        <a:accent3>
          <a:srgbClr val="FFFFFF"/>
        </a:accent3>
        <a:accent4>
          <a:srgbClr val="000000"/>
        </a:accent4>
        <a:accent5>
          <a:srgbClr val="BBB8D4"/>
        </a:accent5>
        <a:accent6>
          <a:srgbClr val="8AB9E7"/>
        </a:accent6>
        <a:hlink>
          <a:srgbClr val="CCCCFF"/>
        </a:hlink>
        <a:folHlink>
          <a:srgbClr val="C68DFF"/>
        </a:folHlink>
      </a:clrScheme>
      <a:clrMap bg1="lt1" tx1="dk1" bg2="lt2" tx2="dk2" accent1="accent1" accent2="accent2" accent3="accent3" accent4="accent4" accent5="accent5" accent6="accent6" hlink="hlink" folHlink="folHlink"/>
    </a:extraClrScheme>
    <a:extraClrScheme>
      <a:clrScheme name="3_기본 디자인 4">
        <a:dk1>
          <a:srgbClr val="000000"/>
        </a:dk1>
        <a:lt1>
          <a:srgbClr val="FFFFFF"/>
        </a:lt1>
        <a:dk2>
          <a:srgbClr val="FEE9DE"/>
        </a:dk2>
        <a:lt2>
          <a:srgbClr val="777777"/>
        </a:lt2>
        <a:accent1>
          <a:srgbClr val="6D5484"/>
        </a:accent1>
        <a:accent2>
          <a:srgbClr val="D88EC6"/>
        </a:accent2>
        <a:accent3>
          <a:srgbClr val="FFFFFF"/>
        </a:accent3>
        <a:accent4>
          <a:srgbClr val="000000"/>
        </a:accent4>
        <a:accent5>
          <a:srgbClr val="BAB3C2"/>
        </a:accent5>
        <a:accent6>
          <a:srgbClr val="C480B3"/>
        </a:accent6>
        <a:hlink>
          <a:srgbClr val="EA8484"/>
        </a:hlink>
        <a:folHlink>
          <a:srgbClr val="8BCFB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模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模版">
      <a:majorFont>
        <a:latin typeface="Arial"/>
        <a:ea typeface="黑体"/>
        <a:cs typeface="黑体"/>
      </a:majorFont>
      <a:minorFont>
        <a:latin typeface="Arial"/>
        <a:ea typeface="黑体"/>
        <a:cs typeface="黑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AF0F4"/>
        </a:solidFill>
        <a:ln>
          <a:noFill/>
        </a:ln>
        <a:effectLst>
          <a:outerShdw blurRad="63500" dist="35921" dir="2700000" algn="ctr" rotWithShape="0">
            <a:schemeClr val="bg2"/>
          </a:outerShdw>
        </a:effectLst>
        <a:extLst>
          <a:ext uri="{91240B29-F687-4F45-9708-019B960494DF}">
            <a14:hiddenLine xmlns:a14="http://schemas.microsoft.com/office/drawing/2010/main" xmlns="" w="31750" cap="flat" cmpd="sng" algn="ctr">
              <a:solidFill>
                <a:srgbClr val="9900CC"/>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en-US" sz="2400" b="1" i="0" u="none" strike="noStrike" cap="none" normalizeH="0" baseline="0">
            <a:ln>
              <a:noFill/>
            </a:ln>
            <a:solidFill>
              <a:schemeClr val="tx1"/>
            </a:solidFill>
            <a:effectLst/>
            <a:latin typeface="Times New Roman" charset="0"/>
            <a:ea typeface="黑体" charset="0"/>
            <a:cs typeface="黑体" charset="0"/>
          </a:defRPr>
        </a:defPPr>
      </a:lstStyle>
    </a:spDef>
    <a:lnDef>
      <a:spPr bwMode="auto">
        <a:xfrm>
          <a:off x="0" y="0"/>
          <a:ext cx="1" cy="1"/>
        </a:xfrm>
        <a:custGeom>
          <a:avLst/>
          <a:gdLst/>
          <a:ahLst/>
          <a:cxnLst/>
          <a:rect l="0" t="0" r="0" b="0"/>
          <a:pathLst/>
        </a:custGeom>
        <a:solidFill>
          <a:srgbClr val="AAF0F4"/>
        </a:solidFill>
        <a:ln>
          <a:noFill/>
        </a:ln>
        <a:effectLst>
          <a:outerShdw blurRad="63500" dist="35921" dir="2700000" algn="ctr" rotWithShape="0">
            <a:schemeClr val="bg2"/>
          </a:outerShdw>
        </a:effectLst>
        <a:extLst>
          <a:ext uri="{91240B29-F687-4F45-9708-019B960494DF}">
            <a14:hiddenLine xmlns:a14="http://schemas.microsoft.com/office/drawing/2010/main" xmlns="" w="31750" cap="flat" cmpd="sng" algn="ctr">
              <a:solidFill>
                <a:srgbClr val="9900CC"/>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en-US" sz="2400" b="1" i="0" u="none" strike="noStrike" cap="none" normalizeH="0" baseline="0">
            <a:ln>
              <a:noFill/>
            </a:ln>
            <a:solidFill>
              <a:schemeClr val="tx1"/>
            </a:solidFill>
            <a:effectLst/>
            <a:latin typeface="Times New Roman" charset="0"/>
            <a:ea typeface="黑体" charset="0"/>
            <a:cs typeface="黑体" charset="0"/>
          </a:defRPr>
        </a:defPPr>
      </a:lstStyle>
    </a:lnDef>
  </a:objectDefaults>
  <a:extraClrSchemeLst>
    <a:extraClrScheme>
      <a:clrScheme name="模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模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模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模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模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模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模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模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模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模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模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模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模版">
  <a:themeElements>
    <a:clrScheme name="模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模版">
      <a:majorFont>
        <a:latin typeface="Arial"/>
        <a:ea typeface="黑体"/>
        <a:cs typeface="黑体"/>
      </a:majorFont>
      <a:minorFont>
        <a:latin typeface="Arial"/>
        <a:ea typeface="黑体"/>
        <a:cs typeface="黑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AF0F4"/>
        </a:solidFill>
        <a:ln>
          <a:noFill/>
        </a:ln>
        <a:effectLst>
          <a:outerShdw blurRad="63500" dist="35921" dir="2700000" algn="ctr" rotWithShape="0">
            <a:schemeClr val="bg2"/>
          </a:outerShdw>
        </a:effectLst>
        <a:extLst>
          <a:ext uri="{91240B29-F687-4F45-9708-019B960494DF}">
            <a14:hiddenLine xmlns:a14="http://schemas.microsoft.com/office/drawing/2010/main" xmlns="" w="31750" cap="flat" cmpd="sng" algn="ctr">
              <a:solidFill>
                <a:srgbClr val="9900CC"/>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en-US" sz="2400" b="1" i="0" u="none" strike="noStrike" cap="none" normalizeH="0" baseline="0">
            <a:ln>
              <a:noFill/>
            </a:ln>
            <a:solidFill>
              <a:schemeClr val="tx1"/>
            </a:solidFill>
            <a:effectLst/>
            <a:latin typeface="Times New Roman" charset="0"/>
            <a:ea typeface="黑体" charset="0"/>
            <a:cs typeface="黑体" charset="0"/>
          </a:defRPr>
        </a:defPPr>
      </a:lstStyle>
    </a:spDef>
    <a:lnDef>
      <a:spPr bwMode="auto">
        <a:xfrm>
          <a:off x="0" y="0"/>
          <a:ext cx="1" cy="1"/>
        </a:xfrm>
        <a:custGeom>
          <a:avLst/>
          <a:gdLst/>
          <a:ahLst/>
          <a:cxnLst/>
          <a:rect l="0" t="0" r="0" b="0"/>
          <a:pathLst/>
        </a:custGeom>
        <a:solidFill>
          <a:srgbClr val="AAF0F4"/>
        </a:solidFill>
        <a:ln>
          <a:noFill/>
        </a:ln>
        <a:effectLst>
          <a:outerShdw blurRad="63500" dist="35921" dir="2700000" algn="ctr" rotWithShape="0">
            <a:schemeClr val="bg2"/>
          </a:outerShdw>
        </a:effectLst>
        <a:extLst>
          <a:ext uri="{91240B29-F687-4F45-9708-019B960494DF}">
            <a14:hiddenLine xmlns:a14="http://schemas.microsoft.com/office/drawing/2010/main" xmlns="" w="31750" cap="flat" cmpd="sng" algn="ctr">
              <a:solidFill>
                <a:srgbClr val="9900CC"/>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en-US" sz="2400" b="1" i="0" u="none" strike="noStrike" cap="none" normalizeH="0" baseline="0">
            <a:ln>
              <a:noFill/>
            </a:ln>
            <a:solidFill>
              <a:schemeClr val="tx1"/>
            </a:solidFill>
            <a:effectLst/>
            <a:latin typeface="Times New Roman" charset="0"/>
            <a:ea typeface="黑体" charset="0"/>
            <a:cs typeface="黑体" charset="0"/>
          </a:defRPr>
        </a:defPPr>
      </a:lstStyle>
    </a:lnDef>
  </a:objectDefaults>
  <a:extraClrSchemeLst>
    <a:extraClrScheme>
      <a:clrScheme name="模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模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模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模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模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模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模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模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模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模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模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模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_Global">
  <a:themeElements>
    <a:clrScheme name="">
      <a:dk1>
        <a:srgbClr val="3333FF"/>
      </a:dk1>
      <a:lt1>
        <a:srgbClr val="FFFFFF"/>
      </a:lt1>
      <a:dk2>
        <a:srgbClr val="FF0000"/>
      </a:dk2>
      <a:lt2>
        <a:srgbClr val="FFFFFF"/>
      </a:lt2>
      <a:accent1>
        <a:srgbClr val="FFFFCC"/>
      </a:accent1>
      <a:accent2>
        <a:srgbClr val="B5E0E3"/>
      </a:accent2>
      <a:accent3>
        <a:srgbClr val="FFFFFF"/>
      </a:accent3>
      <a:accent4>
        <a:srgbClr val="2A2ADA"/>
      </a:accent4>
      <a:accent5>
        <a:srgbClr val="FFFFE2"/>
      </a:accent5>
      <a:accent6>
        <a:srgbClr val="A4CBCE"/>
      </a:accent6>
      <a:hlink>
        <a:srgbClr val="E5D093"/>
      </a:hlink>
      <a:folHlink>
        <a:srgbClr val="CCB374"/>
      </a:folHlink>
    </a:clrScheme>
    <a:fontScheme name="Global">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5_Default Design">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ESIL-国外项目汇报模板">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_ESIL-国外项目汇报模板">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21TGp_sky_light">
  <a:themeElements>
    <a:clrScheme name="221TGp_sky_light 2">
      <a:dk1>
        <a:srgbClr val="000000"/>
      </a:dk1>
      <a:lt1>
        <a:srgbClr val="FFFFFF"/>
      </a:lt1>
      <a:dk2>
        <a:srgbClr val="364EB6"/>
      </a:dk2>
      <a:lt2>
        <a:srgbClr val="C0C0C0"/>
      </a:lt2>
      <a:accent1>
        <a:srgbClr val="4987E3"/>
      </a:accent1>
      <a:accent2>
        <a:srgbClr val="D9520F"/>
      </a:accent2>
      <a:accent3>
        <a:srgbClr val="FFFFFF"/>
      </a:accent3>
      <a:accent4>
        <a:srgbClr val="000000"/>
      </a:accent4>
      <a:accent5>
        <a:srgbClr val="B1C3EF"/>
      </a:accent5>
      <a:accent6>
        <a:srgbClr val="C4490C"/>
      </a:accent6>
      <a:hlink>
        <a:srgbClr val="36A1B6"/>
      </a:hlink>
      <a:folHlink>
        <a:srgbClr val="9CC769"/>
      </a:folHlink>
    </a:clrScheme>
    <a:fontScheme name="221TGp_sky_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21TGp_sky_light 1">
        <a:dk1>
          <a:srgbClr val="000000"/>
        </a:dk1>
        <a:lt1>
          <a:srgbClr val="FFFFFF"/>
        </a:lt1>
        <a:dk2>
          <a:srgbClr val="501A82"/>
        </a:dk2>
        <a:lt2>
          <a:srgbClr val="969696"/>
        </a:lt2>
        <a:accent1>
          <a:srgbClr val="117AC1"/>
        </a:accent1>
        <a:accent2>
          <a:srgbClr val="38B890"/>
        </a:accent2>
        <a:accent3>
          <a:srgbClr val="FFFFFF"/>
        </a:accent3>
        <a:accent4>
          <a:srgbClr val="000000"/>
        </a:accent4>
        <a:accent5>
          <a:srgbClr val="AABEDD"/>
        </a:accent5>
        <a:accent6>
          <a:srgbClr val="32A682"/>
        </a:accent6>
        <a:hlink>
          <a:srgbClr val="D17FB6"/>
        </a:hlink>
        <a:folHlink>
          <a:srgbClr val="E3981D"/>
        </a:folHlink>
      </a:clrScheme>
      <a:clrMap bg1="lt1" tx1="dk1" bg2="lt2" tx2="dk2" accent1="accent1" accent2="accent2" accent3="accent3" accent4="accent4" accent5="accent5" accent6="accent6" hlink="hlink" folHlink="folHlink"/>
    </a:extraClrScheme>
    <a:extraClrScheme>
      <a:clrScheme name="221TGp_sky_light 2">
        <a:dk1>
          <a:srgbClr val="000000"/>
        </a:dk1>
        <a:lt1>
          <a:srgbClr val="FFFFFF"/>
        </a:lt1>
        <a:dk2>
          <a:srgbClr val="364EB6"/>
        </a:dk2>
        <a:lt2>
          <a:srgbClr val="C0C0C0"/>
        </a:lt2>
        <a:accent1>
          <a:srgbClr val="4987E3"/>
        </a:accent1>
        <a:accent2>
          <a:srgbClr val="D9520F"/>
        </a:accent2>
        <a:accent3>
          <a:srgbClr val="FFFFFF"/>
        </a:accent3>
        <a:accent4>
          <a:srgbClr val="000000"/>
        </a:accent4>
        <a:accent5>
          <a:srgbClr val="B1C3EF"/>
        </a:accent5>
        <a:accent6>
          <a:srgbClr val="C4490C"/>
        </a:accent6>
        <a:hlink>
          <a:srgbClr val="36A1B6"/>
        </a:hlink>
        <a:folHlink>
          <a:srgbClr val="9CC769"/>
        </a:folHlink>
      </a:clrScheme>
      <a:clrMap bg1="lt1" tx1="dk1" bg2="lt2" tx2="dk2" accent1="accent1" accent2="accent2" accent3="accent3" accent4="accent4" accent5="accent5" accent6="accent6" hlink="hlink" folHlink="folHlink"/>
    </a:extraClrScheme>
    <a:extraClrScheme>
      <a:clrScheme name="221TGp_sky_light 3">
        <a:dk1>
          <a:srgbClr val="000000"/>
        </a:dk1>
        <a:lt1>
          <a:srgbClr val="FFFFFF"/>
        </a:lt1>
        <a:dk2>
          <a:srgbClr val="186894"/>
        </a:dk2>
        <a:lt2>
          <a:srgbClr val="969696"/>
        </a:lt2>
        <a:accent1>
          <a:srgbClr val="2AA08A"/>
        </a:accent1>
        <a:accent2>
          <a:srgbClr val="9C88E6"/>
        </a:accent2>
        <a:accent3>
          <a:srgbClr val="FFFFFF"/>
        </a:accent3>
        <a:accent4>
          <a:srgbClr val="000000"/>
        </a:accent4>
        <a:accent5>
          <a:srgbClr val="ACCDC4"/>
        </a:accent5>
        <a:accent6>
          <a:srgbClr val="8D7BD0"/>
        </a:accent6>
        <a:hlink>
          <a:srgbClr val="7D96D3"/>
        </a:hlink>
        <a:folHlink>
          <a:srgbClr val="DEDB7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44CEDE9B-28D7-489A-A4C5-690E16F709B4}">
  <ds:schemaRefs>
    <ds:schemaRef ds:uri="ESRI.ArcGIS.Mapping.OfficeIntegration.PowerPointInfo"/>
  </ds:schemaRefs>
</ds:datastoreItem>
</file>

<file path=customXml/itemProps10.xml><?xml version="1.0" encoding="utf-8"?>
<ds:datastoreItem xmlns:ds="http://schemas.openxmlformats.org/officeDocument/2006/customXml" ds:itemID="{B306DC4F-0B85-47C0-B217-52B7052AD7F6}">
  <ds:schemaRefs>
    <ds:schemaRef ds:uri="ESRI.ArcGIS.Mapping.OfficeIntegration.PowerPointInfo"/>
  </ds:schemaRefs>
</ds:datastoreItem>
</file>

<file path=customXml/itemProps11.xml><?xml version="1.0" encoding="utf-8"?>
<ds:datastoreItem xmlns:ds="http://schemas.openxmlformats.org/officeDocument/2006/customXml" ds:itemID="{625078B4-B47B-429A-890D-B23EFD5150FD}">
  <ds:schemaRefs>
    <ds:schemaRef ds:uri="ESRI.ArcGIS.Mapping.OfficeIntegration.PowerPointInfo"/>
  </ds:schemaRefs>
</ds:datastoreItem>
</file>

<file path=customXml/itemProps12.xml><?xml version="1.0" encoding="utf-8"?>
<ds:datastoreItem xmlns:ds="http://schemas.openxmlformats.org/officeDocument/2006/customXml" ds:itemID="{CB012D4F-9E8F-4006-BB9B-92E9B4648D40}">
  <ds:schemaRefs>
    <ds:schemaRef ds:uri="ESRI.ArcGIS.Mapping.OfficeIntegration.PowerPointInfo"/>
  </ds:schemaRefs>
</ds:datastoreItem>
</file>

<file path=customXml/itemProps13.xml><?xml version="1.0" encoding="utf-8"?>
<ds:datastoreItem xmlns:ds="http://schemas.openxmlformats.org/officeDocument/2006/customXml" ds:itemID="{567D7E56-0EFD-43B9-9E79-39A8A52C8BD7}">
  <ds:schemaRefs>
    <ds:schemaRef ds:uri="ESRI.ArcGIS.Mapping.OfficeIntegration.PowerPointInfo"/>
  </ds:schemaRefs>
</ds:datastoreItem>
</file>

<file path=customXml/itemProps14.xml><?xml version="1.0" encoding="utf-8"?>
<ds:datastoreItem xmlns:ds="http://schemas.openxmlformats.org/officeDocument/2006/customXml" ds:itemID="{EFDFDC2D-8A61-4EB8-8C49-6C1C3CBDD1F1}">
  <ds:schemaRefs>
    <ds:schemaRef ds:uri="ESRI.ArcGIS.Mapping.OfficeIntegration.PowerPointInfo"/>
  </ds:schemaRefs>
</ds:datastoreItem>
</file>

<file path=customXml/itemProps15.xml><?xml version="1.0" encoding="utf-8"?>
<ds:datastoreItem xmlns:ds="http://schemas.openxmlformats.org/officeDocument/2006/customXml" ds:itemID="{2FA71F1B-D481-4DD4-81AA-68ED091E7F2E}">
  <ds:schemaRefs>
    <ds:schemaRef ds:uri="ESRI.ArcGIS.Mapping.OfficeIntegration.PowerPointInfo"/>
  </ds:schemaRefs>
</ds:datastoreItem>
</file>

<file path=customXml/itemProps16.xml><?xml version="1.0" encoding="utf-8"?>
<ds:datastoreItem xmlns:ds="http://schemas.openxmlformats.org/officeDocument/2006/customXml" ds:itemID="{DFAD6F26-E07D-4F27-9048-E8FDA9712345}">
  <ds:schemaRefs>
    <ds:schemaRef ds:uri="ESRI.ArcGIS.Mapping.OfficeIntegration.PowerPointInfo"/>
  </ds:schemaRefs>
</ds:datastoreItem>
</file>

<file path=customXml/itemProps17.xml><?xml version="1.0" encoding="utf-8"?>
<ds:datastoreItem xmlns:ds="http://schemas.openxmlformats.org/officeDocument/2006/customXml" ds:itemID="{E95F5342-89C9-4859-AF94-3373A2A3EA90}">
  <ds:schemaRefs>
    <ds:schemaRef ds:uri="ESRI.ArcGIS.Mapping.OfficeIntegration.PowerPointInfo"/>
  </ds:schemaRefs>
</ds:datastoreItem>
</file>

<file path=customXml/itemProps18.xml><?xml version="1.0" encoding="utf-8"?>
<ds:datastoreItem xmlns:ds="http://schemas.openxmlformats.org/officeDocument/2006/customXml" ds:itemID="{D51C6FAA-5F33-4017-911D-422C01AD6DA0}">
  <ds:schemaRefs>
    <ds:schemaRef ds:uri="ESRI.ArcGIS.Mapping.OfficeIntegration.PowerPointInfo"/>
  </ds:schemaRefs>
</ds:datastoreItem>
</file>

<file path=customXml/itemProps19.xml><?xml version="1.0" encoding="utf-8"?>
<ds:datastoreItem xmlns:ds="http://schemas.openxmlformats.org/officeDocument/2006/customXml" ds:itemID="{F66058B1-1165-4262-AE2E-6D062256E932}">
  <ds:schemaRefs>
    <ds:schemaRef ds:uri="ESRI.ArcGIS.Mapping.OfficeIntegration.PowerPointInfo"/>
  </ds:schemaRefs>
</ds:datastoreItem>
</file>

<file path=customXml/itemProps2.xml><?xml version="1.0" encoding="utf-8"?>
<ds:datastoreItem xmlns:ds="http://schemas.openxmlformats.org/officeDocument/2006/customXml" ds:itemID="{0986D5D3-AAF3-4857-9ACA-301807ED81AD}">
  <ds:schemaRefs>
    <ds:schemaRef ds:uri="ESRI.ArcGIS.Mapping.OfficeIntegration.PowerPointInfo"/>
  </ds:schemaRefs>
</ds:datastoreItem>
</file>

<file path=customXml/itemProps20.xml><?xml version="1.0" encoding="utf-8"?>
<ds:datastoreItem xmlns:ds="http://schemas.openxmlformats.org/officeDocument/2006/customXml" ds:itemID="{0DA376A5-901E-467C-9F66-807C01F12FCC}">
  <ds:schemaRefs>
    <ds:schemaRef ds:uri="ESRI.ArcGIS.Mapping.OfficeIntegration.PowerPointInfo"/>
  </ds:schemaRefs>
</ds:datastoreItem>
</file>

<file path=customXml/itemProps21.xml><?xml version="1.0" encoding="utf-8"?>
<ds:datastoreItem xmlns:ds="http://schemas.openxmlformats.org/officeDocument/2006/customXml" ds:itemID="{76D18624-D18D-4870-AD20-72A9E59AF6CC}">
  <ds:schemaRefs>
    <ds:schemaRef ds:uri="ESRI.ArcGIS.Mapping.OfficeIntegration.PowerPointInfo"/>
  </ds:schemaRefs>
</ds:datastoreItem>
</file>

<file path=customXml/itemProps22.xml><?xml version="1.0" encoding="utf-8"?>
<ds:datastoreItem xmlns:ds="http://schemas.openxmlformats.org/officeDocument/2006/customXml" ds:itemID="{39B8A522-9531-4DA5-BC06-46E92B66BF19}">
  <ds:schemaRefs>
    <ds:schemaRef ds:uri="ESRI.ArcGIS.Mapping.OfficeIntegration.PowerPointInfo"/>
  </ds:schemaRefs>
</ds:datastoreItem>
</file>

<file path=customXml/itemProps23.xml><?xml version="1.0" encoding="utf-8"?>
<ds:datastoreItem xmlns:ds="http://schemas.openxmlformats.org/officeDocument/2006/customXml" ds:itemID="{61BA8330-DB75-466A-90F7-47238ADDEBB1}">
  <ds:schemaRefs>
    <ds:schemaRef ds:uri="ESRI.ArcGIS.Mapping.OfficeIntegration.PowerPointInfo"/>
  </ds:schemaRefs>
</ds:datastoreItem>
</file>

<file path=customXml/itemProps24.xml><?xml version="1.0" encoding="utf-8"?>
<ds:datastoreItem xmlns:ds="http://schemas.openxmlformats.org/officeDocument/2006/customXml" ds:itemID="{CFB066EB-5E20-4EB7-B3BF-CA866640C1C3}">
  <ds:schemaRefs>
    <ds:schemaRef ds:uri="ESRI.ArcGIS.Mapping.OfficeIntegration.PowerPointInfo"/>
  </ds:schemaRefs>
</ds:datastoreItem>
</file>

<file path=customXml/itemProps25.xml><?xml version="1.0" encoding="utf-8"?>
<ds:datastoreItem xmlns:ds="http://schemas.openxmlformats.org/officeDocument/2006/customXml" ds:itemID="{D2E79F6D-B743-4E45-A3C7-F20EF3158AAC}">
  <ds:schemaRefs>
    <ds:schemaRef ds:uri="ESRI.ArcGIS.Mapping.OfficeIntegration.PowerPointInfo"/>
  </ds:schemaRefs>
</ds:datastoreItem>
</file>

<file path=customXml/itemProps26.xml><?xml version="1.0" encoding="utf-8"?>
<ds:datastoreItem xmlns:ds="http://schemas.openxmlformats.org/officeDocument/2006/customXml" ds:itemID="{4469D9E0-7B85-4BA5-9BF0-17759ADF1EC8}">
  <ds:schemaRefs>
    <ds:schemaRef ds:uri="ESRI.ArcGIS.Mapping.OfficeIntegration.PowerPointInfo"/>
  </ds:schemaRefs>
</ds:datastoreItem>
</file>

<file path=customXml/itemProps27.xml><?xml version="1.0" encoding="utf-8"?>
<ds:datastoreItem xmlns:ds="http://schemas.openxmlformats.org/officeDocument/2006/customXml" ds:itemID="{72B6B407-12D1-47C1-929F-1E498567CA4F}">
  <ds:schemaRefs>
    <ds:schemaRef ds:uri="ESRI.ArcGIS.Mapping.OfficeIntegration.PowerPointInfo"/>
  </ds:schemaRefs>
</ds:datastoreItem>
</file>

<file path=customXml/itemProps28.xml><?xml version="1.0" encoding="utf-8"?>
<ds:datastoreItem xmlns:ds="http://schemas.openxmlformats.org/officeDocument/2006/customXml" ds:itemID="{1818BA71-A731-4815-96B1-496C078C6699}">
  <ds:schemaRefs>
    <ds:schemaRef ds:uri="ESRI.ArcGIS.Mapping.OfficeIntegration.PowerPointInfo"/>
  </ds:schemaRefs>
</ds:datastoreItem>
</file>

<file path=customXml/itemProps29.xml><?xml version="1.0" encoding="utf-8"?>
<ds:datastoreItem xmlns:ds="http://schemas.openxmlformats.org/officeDocument/2006/customXml" ds:itemID="{9AC41C72-6BC7-4AE1-91E7-DDE72A4212F9}">
  <ds:schemaRefs>
    <ds:schemaRef ds:uri="ESRI.ArcGIS.Mapping.OfficeIntegration.PowerPointInfo"/>
  </ds:schemaRefs>
</ds:datastoreItem>
</file>

<file path=customXml/itemProps3.xml><?xml version="1.0" encoding="utf-8"?>
<ds:datastoreItem xmlns:ds="http://schemas.openxmlformats.org/officeDocument/2006/customXml" ds:itemID="{A2D4873E-96CA-45C0-A09B-3F950E651AEA}">
  <ds:schemaRefs>
    <ds:schemaRef ds:uri="ESRI.ArcGIS.Mapping.OfficeIntegration.PowerPointInfo"/>
  </ds:schemaRefs>
</ds:datastoreItem>
</file>

<file path=customXml/itemProps30.xml><?xml version="1.0" encoding="utf-8"?>
<ds:datastoreItem xmlns:ds="http://schemas.openxmlformats.org/officeDocument/2006/customXml" ds:itemID="{7FB6A122-8F8A-4E83-845E-377B1CE121C6}">
  <ds:schemaRefs>
    <ds:schemaRef ds:uri="ESRI.ArcGIS.Mapping.OfficeIntegration.PowerPointInfo"/>
  </ds:schemaRefs>
</ds:datastoreItem>
</file>

<file path=customXml/itemProps31.xml><?xml version="1.0" encoding="utf-8"?>
<ds:datastoreItem xmlns:ds="http://schemas.openxmlformats.org/officeDocument/2006/customXml" ds:itemID="{02A62031-E4DA-4A4E-ABDD-EA94953DE67F}">
  <ds:schemaRefs>
    <ds:schemaRef ds:uri="ESRI.ArcGIS.Mapping.OfficeIntegration.PowerPointInfo"/>
  </ds:schemaRefs>
</ds:datastoreItem>
</file>

<file path=customXml/itemProps32.xml><?xml version="1.0" encoding="utf-8"?>
<ds:datastoreItem xmlns:ds="http://schemas.openxmlformats.org/officeDocument/2006/customXml" ds:itemID="{2B956697-F940-4256-827F-C971ACAC7A22}">
  <ds:schemaRefs>
    <ds:schemaRef ds:uri="ESRI.ArcGIS.Mapping.OfficeIntegration.PowerPointInfo"/>
  </ds:schemaRefs>
</ds:datastoreItem>
</file>

<file path=customXml/itemProps33.xml><?xml version="1.0" encoding="utf-8"?>
<ds:datastoreItem xmlns:ds="http://schemas.openxmlformats.org/officeDocument/2006/customXml" ds:itemID="{B164D4A3-8245-4C8D-9601-8AD95E0B3799}">
  <ds:schemaRefs>
    <ds:schemaRef ds:uri="ESRI.ArcGIS.Mapping.OfficeIntegration.PowerPointInfo"/>
  </ds:schemaRefs>
</ds:datastoreItem>
</file>

<file path=customXml/itemProps34.xml><?xml version="1.0" encoding="utf-8"?>
<ds:datastoreItem xmlns:ds="http://schemas.openxmlformats.org/officeDocument/2006/customXml" ds:itemID="{9FBE3C59-577D-4D98-99B1-10B1F2B4A422}">
  <ds:schemaRefs>
    <ds:schemaRef ds:uri="ESRI.ArcGIS.Mapping.OfficeIntegration.PowerPointInfo"/>
  </ds:schemaRefs>
</ds:datastoreItem>
</file>

<file path=customXml/itemProps4.xml><?xml version="1.0" encoding="utf-8"?>
<ds:datastoreItem xmlns:ds="http://schemas.openxmlformats.org/officeDocument/2006/customXml" ds:itemID="{89558792-7EA6-45B2-A9F5-AF01B100DF41}">
  <ds:schemaRefs>
    <ds:schemaRef ds:uri="ESRI.ArcGIS.Mapping.OfficeIntegration.PowerPointInfo"/>
  </ds:schemaRefs>
</ds:datastoreItem>
</file>

<file path=customXml/itemProps5.xml><?xml version="1.0" encoding="utf-8"?>
<ds:datastoreItem xmlns:ds="http://schemas.openxmlformats.org/officeDocument/2006/customXml" ds:itemID="{1F06A277-7721-43FD-8E1A-A7384BE37B08}">
  <ds:schemaRefs>
    <ds:schemaRef ds:uri="ESRI.ArcGIS.Mapping.OfficeIntegration.PowerPointInfo"/>
  </ds:schemaRefs>
</ds:datastoreItem>
</file>

<file path=customXml/itemProps6.xml><?xml version="1.0" encoding="utf-8"?>
<ds:datastoreItem xmlns:ds="http://schemas.openxmlformats.org/officeDocument/2006/customXml" ds:itemID="{84ABA98D-0233-4B2C-9A72-7EFB887765F0}">
  <ds:schemaRefs>
    <ds:schemaRef ds:uri="ESRI.ArcGIS.Mapping.OfficeIntegration.PowerPointInfo"/>
  </ds:schemaRefs>
</ds:datastoreItem>
</file>

<file path=customXml/itemProps7.xml><?xml version="1.0" encoding="utf-8"?>
<ds:datastoreItem xmlns:ds="http://schemas.openxmlformats.org/officeDocument/2006/customXml" ds:itemID="{E74A0962-63C4-4068-9028-41CECF9DA51E}">
  <ds:schemaRefs>
    <ds:schemaRef ds:uri="ESRI.ArcGIS.Mapping.OfficeIntegration.PowerPointInfo"/>
  </ds:schemaRefs>
</ds:datastoreItem>
</file>

<file path=customXml/itemProps8.xml><?xml version="1.0" encoding="utf-8"?>
<ds:datastoreItem xmlns:ds="http://schemas.openxmlformats.org/officeDocument/2006/customXml" ds:itemID="{CBA6B562-B357-4C6C-BD7F-BB461D28E897}">
  <ds:schemaRefs>
    <ds:schemaRef ds:uri="ESRI.ArcGIS.Mapping.OfficeIntegration.PowerPointInfo"/>
  </ds:schemaRefs>
</ds:datastoreItem>
</file>

<file path=customXml/itemProps9.xml><?xml version="1.0" encoding="utf-8"?>
<ds:datastoreItem xmlns:ds="http://schemas.openxmlformats.org/officeDocument/2006/customXml" ds:itemID="{0F548DFD-E23F-46C1-A6BB-3835ACDF65F4}">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98064</TotalTime>
  <Words>2342</Words>
  <Application>Microsoft Office PowerPoint</Application>
  <PresentationFormat>On-screen Show (4:3)</PresentationFormat>
  <Paragraphs>491</Paragraphs>
  <Slides>48</Slides>
  <Notes>30</Notes>
  <HiddenSlides>0</HiddenSlides>
  <MMClips>0</MMClips>
  <ScaleCrop>false</ScaleCrop>
  <HeadingPairs>
    <vt:vector size="6" baseType="variant">
      <vt:variant>
        <vt:lpstr>Theme</vt:lpstr>
      </vt:variant>
      <vt:variant>
        <vt:i4>31</vt:i4>
      </vt:variant>
      <vt:variant>
        <vt:lpstr>Embedded OLE Servers</vt:lpstr>
      </vt:variant>
      <vt:variant>
        <vt:i4>1</vt:i4>
      </vt:variant>
      <vt:variant>
        <vt:lpstr>Slide Titles</vt:lpstr>
      </vt:variant>
      <vt:variant>
        <vt:i4>48</vt:i4>
      </vt:variant>
    </vt:vector>
  </HeadingPairs>
  <TitlesOfParts>
    <vt:vector size="80" baseType="lpstr">
      <vt:lpstr>2_기본 디자인</vt:lpstr>
      <vt:lpstr>3_기본 디자인</vt:lpstr>
      <vt:lpstr>5_Default Design</vt:lpstr>
      <vt:lpstr>221TGp_sky_light</vt:lpstr>
      <vt:lpstr>2_Default Design</vt:lpstr>
      <vt:lpstr>8_Default Design</vt:lpstr>
      <vt:lpstr>11_Default Design</vt:lpstr>
      <vt:lpstr>9_Default Design</vt:lpstr>
      <vt:lpstr>14_Default Design</vt:lpstr>
      <vt:lpstr>16_Default Design</vt:lpstr>
      <vt:lpstr>Office 主题​​</vt:lpstr>
      <vt:lpstr>7_Default Design</vt:lpstr>
      <vt:lpstr>10_Default Design</vt:lpstr>
      <vt:lpstr>19_Default Design</vt:lpstr>
      <vt:lpstr>20_Default Design</vt:lpstr>
      <vt:lpstr>22_Default Design</vt:lpstr>
      <vt:lpstr>Default Design</vt:lpstr>
      <vt:lpstr>8_Office Theme</vt:lpstr>
      <vt:lpstr>11_Office Theme</vt:lpstr>
      <vt:lpstr>1_Office Theme</vt:lpstr>
      <vt:lpstr>3_模版</vt:lpstr>
      <vt:lpstr>24_Default Design</vt:lpstr>
      <vt:lpstr>Pixel</vt:lpstr>
      <vt:lpstr>12_Default Design</vt:lpstr>
      <vt:lpstr>25_Default Design</vt:lpstr>
      <vt:lpstr>模版</vt:lpstr>
      <vt:lpstr>2_Office Theme</vt:lpstr>
      <vt:lpstr>2_Global</vt:lpstr>
      <vt:lpstr>15_Default Design</vt:lpstr>
      <vt:lpstr>1_ESIL-国外项目汇报模板</vt:lpstr>
      <vt:lpstr>2_ESIL-国外项目汇报模板</vt:lpstr>
      <vt:lpstr>Drawing</vt:lpstr>
      <vt:lpstr>Slide 1</vt:lpstr>
      <vt:lpstr>Outline</vt:lpstr>
      <vt:lpstr>Slide 3</vt:lpstr>
      <vt:lpstr>“ABaCAS”: Air Benefit and Cost &amp; Attainment Assessment System </vt:lpstr>
      <vt:lpstr>Slide 5</vt:lpstr>
      <vt:lpstr>Slide 6</vt:lpstr>
      <vt:lpstr>Slide 7</vt:lpstr>
      <vt:lpstr>BenMAP-CE: Environmental Benefit Mapping &amp; Analysis (Community Edition) </vt:lpstr>
      <vt:lpstr>Slide 9</vt:lpstr>
      <vt:lpstr>Slide 10</vt:lpstr>
      <vt:lpstr>Slide 11</vt:lpstr>
      <vt:lpstr>RSM: Response Surface Model</vt:lpstr>
      <vt:lpstr>Slide 13</vt:lpstr>
      <vt:lpstr>Slide 14</vt:lpstr>
      <vt:lpstr>CoST-CE: Control Strategy Tool (Prototype)</vt:lpstr>
      <vt:lpstr>Slide 16</vt:lpstr>
      <vt:lpstr>SMAT-CE: Software for Model Attainment Test</vt:lpstr>
      <vt:lpstr>Slide 18</vt:lpstr>
      <vt:lpstr>SMAT-CE: Status/Progress</vt:lpstr>
      <vt:lpstr>“SMAT-Asia” Prototype Development</vt:lpstr>
      <vt:lpstr>Single-Source Impact Analysis (SSIA) in SMAT-CE</vt:lpstr>
      <vt:lpstr>“ABaCAS”: Air Benefit and Cost &amp; Attainment Assessment System </vt:lpstr>
      <vt:lpstr>“ABaCAS-SE ” (Streamlined Edition”) (Prototype: 2014-2015)</vt:lpstr>
      <vt:lpstr>ABaCAS-SE：China YRD Case Study</vt:lpstr>
      <vt:lpstr>“ABaCAS-SE” (Streamlined Edition, 2014-2015):: Developed for Policy-Making and Analysis</vt:lpstr>
      <vt:lpstr>”CoST-CE” in “ABaCAS-SE” YRD 2017 Case Study</vt:lpstr>
      <vt:lpstr>Slide 27</vt:lpstr>
      <vt:lpstr>”RSM/CMAQ” in “ABaCAS-SE”: PM2.5 YRD: Base vs. Control (2010 vs. 2017)</vt:lpstr>
      <vt:lpstr>Slide 29</vt:lpstr>
      <vt:lpstr>”RSM/CMAQ” in “ABaCAS-SE”  YRD 2017 case: PM2.5 Source Contribution</vt:lpstr>
      <vt:lpstr>”SMAT-CE” in “ABaCAS-SE”: PM2.5 Attainment YRD Base vs. Control (2013 vs. 2017)</vt:lpstr>
      <vt:lpstr>Slide 32</vt:lpstr>
      <vt:lpstr>”SMAT-CE” in “ABaCAS-SE” YRD 2017 case: PM2.5 Attainment (Reduction)</vt:lpstr>
      <vt:lpstr>”BenMAP-CE” in “ABaCAS-SE” YRD 2017 Case: Mortality (Lives Saved)</vt:lpstr>
      <vt:lpstr>Slide 35</vt:lpstr>
      <vt:lpstr>”Benefit/Cost” in “ABaCAS-SE” YRD 2017 Case: Benefit/Cost Analysis (Ratio=~11)</vt:lpstr>
      <vt:lpstr>YRD 2030 Case Study (“CoST-CE” in ABaCAS-SE)</vt:lpstr>
      <vt:lpstr>YRD 2030 Case Study (ABaCAS-SE)</vt:lpstr>
      <vt:lpstr>Slide 39</vt:lpstr>
      <vt:lpstr>Slide 40</vt:lpstr>
      <vt:lpstr>Slide 41</vt:lpstr>
      <vt:lpstr>Slide 42</vt:lpstr>
      <vt:lpstr>ABaCAS Applications in Taiwan </vt:lpstr>
      <vt:lpstr>Slide 44</vt:lpstr>
      <vt:lpstr>Slide 45</vt:lpstr>
      <vt:lpstr> “ABaCAS” Team </vt:lpstr>
      <vt:lpstr>Slide 47</vt:lpstr>
      <vt:lpstr>Slide 48</vt:lpstr>
    </vt:vector>
  </TitlesOfParts>
  <Company>US_EPA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sphillip</dc:creator>
  <cp:lastModifiedBy>Jang Carey</cp:lastModifiedBy>
  <cp:revision>1130</cp:revision>
  <cp:lastPrinted>2015-08-04T16:08:21Z</cp:lastPrinted>
  <dcterms:created xsi:type="dcterms:W3CDTF">2008-03-17T20:53:17Z</dcterms:created>
  <dcterms:modified xsi:type="dcterms:W3CDTF">2015-10-05T03:53:35Z</dcterms:modified>
</cp:coreProperties>
</file>