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325" r:id="rId4"/>
    <p:sldId id="282" r:id="rId5"/>
    <p:sldId id="283" r:id="rId6"/>
    <p:sldId id="324" r:id="rId7"/>
    <p:sldId id="298" r:id="rId8"/>
    <p:sldId id="300" r:id="rId9"/>
    <p:sldId id="299" r:id="rId10"/>
    <p:sldId id="328" r:id="rId11"/>
    <p:sldId id="272" r:id="rId12"/>
    <p:sldId id="331" r:id="rId13"/>
    <p:sldId id="342" r:id="rId14"/>
    <p:sldId id="356" r:id="rId15"/>
    <p:sldId id="352" r:id="rId16"/>
    <p:sldId id="353" r:id="rId17"/>
    <p:sldId id="358" r:id="rId18"/>
    <p:sldId id="359" r:id="rId19"/>
    <p:sldId id="36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5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.gatech.edu\gtfs\COE\CEE\Depot\Home\mo32\todman\SAVPORT\Final%20Report\CMAQ%20versus%20Calpuff\24hrPM25_GCT_cmaq_calpuff.Jul201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.gatech.edu\gtfs\COE\CEE\Depot\Home\mo32\todman\SAVPORT\Final%20Report\CMAQ%20versus%20Calpuff\24hrPM25_GCT_cmaq_calpuff.Jul200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.gatech.edu\gtfs\COE\CEE\Depot\Home\mo32\todman\SAVPORT\Final%20Report\CMAQ%20versus%20Calpuff\24hrPM25_GCT_cmaq_calpuff.Jul201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circle"/>
            <c:size val="5"/>
            <c:spPr>
              <a:solidFill>
                <a:schemeClr val="tx1"/>
              </a:solidFill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0.68544417327950991"/>
                  <c:y val="-1.3458672351257186E-2"/>
                </c:manualLayout>
              </c:layout>
              <c:numFmt formatCode="#,##0.00" sourceLinked="0"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</c:trendlineLbl>
          </c:trendline>
          <c:xVal>
            <c:numRef>
              <c:f>'24hrPM25_GCT_cmaq_calpuff'!$B$3:$B$245</c:f>
              <c:numCache>
                <c:formatCode>General</c:formatCode>
                <c:ptCount val="243"/>
                <c:pt idx="0">
                  <c:v>0.24914290000000003</c:v>
                </c:pt>
                <c:pt idx="1">
                  <c:v>0.20167289999999996</c:v>
                </c:pt>
                <c:pt idx="2">
                  <c:v>1.0740573000000002</c:v>
                </c:pt>
                <c:pt idx="3">
                  <c:v>0.93547930000000001</c:v>
                </c:pt>
                <c:pt idx="4">
                  <c:v>0.52336899999999986</c:v>
                </c:pt>
                <c:pt idx="5">
                  <c:v>1.3547616999999998</c:v>
                </c:pt>
                <c:pt idx="6">
                  <c:v>2.7485192000000005</c:v>
                </c:pt>
                <c:pt idx="7">
                  <c:v>3.3263345000000002</c:v>
                </c:pt>
                <c:pt idx="8">
                  <c:v>0.76682110000000014</c:v>
                </c:pt>
                <c:pt idx="9">
                  <c:v>0.27598130000000004</c:v>
                </c:pt>
                <c:pt idx="10">
                  <c:v>1.1117652999999998</c:v>
                </c:pt>
                <c:pt idx="11">
                  <c:v>2.5463285</c:v>
                </c:pt>
                <c:pt idx="12">
                  <c:v>3.9807787000000001</c:v>
                </c:pt>
                <c:pt idx="13">
                  <c:v>2.4711851999999994</c:v>
                </c:pt>
                <c:pt idx="14">
                  <c:v>0.68562940000000039</c:v>
                </c:pt>
                <c:pt idx="15">
                  <c:v>0.35583190000000003</c:v>
                </c:pt>
                <c:pt idx="16">
                  <c:v>0.22804370000000002</c:v>
                </c:pt>
                <c:pt idx="17">
                  <c:v>0.23345930000000004</c:v>
                </c:pt>
                <c:pt idx="18">
                  <c:v>0.99923239999999991</c:v>
                </c:pt>
                <c:pt idx="19">
                  <c:v>1.6350112999999997</c:v>
                </c:pt>
                <c:pt idx="20">
                  <c:v>2.5689323000000002</c:v>
                </c:pt>
                <c:pt idx="21">
                  <c:v>0.79528520000000003</c:v>
                </c:pt>
                <c:pt idx="22">
                  <c:v>0.49782230000000011</c:v>
                </c:pt>
                <c:pt idx="23">
                  <c:v>0.36530680000000015</c:v>
                </c:pt>
                <c:pt idx="24">
                  <c:v>0.25399470000000002</c:v>
                </c:pt>
                <c:pt idx="25">
                  <c:v>0.52696759999999987</c:v>
                </c:pt>
                <c:pt idx="26">
                  <c:v>0.77485879999999996</c:v>
                </c:pt>
                <c:pt idx="27">
                  <c:v>0.65598179999999995</c:v>
                </c:pt>
                <c:pt idx="28">
                  <c:v>0.35209580000000001</c:v>
                </c:pt>
                <c:pt idx="29">
                  <c:v>0.34433460000000016</c:v>
                </c:pt>
                <c:pt idx="30">
                  <c:v>0.38178410000000007</c:v>
                </c:pt>
                <c:pt idx="31">
                  <c:v>0.34124300000000002</c:v>
                </c:pt>
                <c:pt idx="32">
                  <c:v>0.27308880000000008</c:v>
                </c:pt>
                <c:pt idx="33">
                  <c:v>0.2048729</c:v>
                </c:pt>
                <c:pt idx="34">
                  <c:v>0.21363620000000003</c:v>
                </c:pt>
                <c:pt idx="35">
                  <c:v>0.4942007000000001</c:v>
                </c:pt>
                <c:pt idx="36">
                  <c:v>0.39869000000000016</c:v>
                </c:pt>
                <c:pt idx="37">
                  <c:v>0.25793250000000001</c:v>
                </c:pt>
                <c:pt idx="38">
                  <c:v>0.29075880000000004</c:v>
                </c:pt>
                <c:pt idx="39">
                  <c:v>0.26498100000000002</c:v>
                </c:pt>
                <c:pt idx="40">
                  <c:v>0.21753970000000003</c:v>
                </c:pt>
                <c:pt idx="41">
                  <c:v>0.3147413</c:v>
                </c:pt>
                <c:pt idx="42">
                  <c:v>0.21724290000000002</c:v>
                </c:pt>
                <c:pt idx="43">
                  <c:v>0.23175899999999999</c:v>
                </c:pt>
                <c:pt idx="44">
                  <c:v>0.21003279999999999</c:v>
                </c:pt>
                <c:pt idx="46">
                  <c:v>0.96392259999999996</c:v>
                </c:pt>
                <c:pt idx="47">
                  <c:v>0.64093510000000009</c:v>
                </c:pt>
                <c:pt idx="48">
                  <c:v>0.26112950000000001</c:v>
                </c:pt>
                <c:pt idx="49">
                  <c:v>0.23638740000000003</c:v>
                </c:pt>
                <c:pt idx="50">
                  <c:v>1.1329615999999998</c:v>
                </c:pt>
                <c:pt idx="51">
                  <c:v>2.3091124999999995</c:v>
                </c:pt>
                <c:pt idx="52">
                  <c:v>2.2014719999999999</c:v>
                </c:pt>
                <c:pt idx="53">
                  <c:v>0.62271639999999984</c:v>
                </c:pt>
                <c:pt idx="54">
                  <c:v>0.24127140000000002</c:v>
                </c:pt>
                <c:pt idx="55">
                  <c:v>0.83467990000000014</c:v>
                </c:pt>
                <c:pt idx="56">
                  <c:v>2.2718615999999998</c:v>
                </c:pt>
                <c:pt idx="57">
                  <c:v>3.1548305000000001</c:v>
                </c:pt>
                <c:pt idx="58">
                  <c:v>1.5670141999999998</c:v>
                </c:pt>
                <c:pt idx="59">
                  <c:v>0.6777044000000001</c:v>
                </c:pt>
                <c:pt idx="60">
                  <c:v>0.38333470000000008</c:v>
                </c:pt>
                <c:pt idx="61">
                  <c:v>0.23196900000000004</c:v>
                </c:pt>
                <c:pt idx="62">
                  <c:v>0.71187970000000012</c:v>
                </c:pt>
                <c:pt idx="63">
                  <c:v>1.3425765999999999</c:v>
                </c:pt>
                <c:pt idx="64">
                  <c:v>1.9370179000000001</c:v>
                </c:pt>
                <c:pt idx="65">
                  <c:v>0.81637099999999996</c:v>
                </c:pt>
                <c:pt idx="66">
                  <c:v>0.56600340000000005</c:v>
                </c:pt>
                <c:pt idx="67">
                  <c:v>0.44810520000000004</c:v>
                </c:pt>
                <c:pt idx="68">
                  <c:v>0.33464690000000008</c:v>
                </c:pt>
                <c:pt idx="69">
                  <c:v>0.23524550000000002</c:v>
                </c:pt>
                <c:pt idx="70">
                  <c:v>0.27154250000000002</c:v>
                </c:pt>
                <c:pt idx="71">
                  <c:v>0.44483890000000009</c:v>
                </c:pt>
                <c:pt idx="72">
                  <c:v>0.51678400000000002</c:v>
                </c:pt>
                <c:pt idx="73">
                  <c:v>0.43896640000000009</c:v>
                </c:pt>
                <c:pt idx="74">
                  <c:v>0.4231100000000001</c:v>
                </c:pt>
                <c:pt idx="75">
                  <c:v>0.45774569999999998</c:v>
                </c:pt>
                <c:pt idx="76">
                  <c:v>0.44781830000000011</c:v>
                </c:pt>
                <c:pt idx="77">
                  <c:v>0.39441120000000007</c:v>
                </c:pt>
                <c:pt idx="78">
                  <c:v>0.31666720000000004</c:v>
                </c:pt>
                <c:pt idx="79">
                  <c:v>0.24537519999999999</c:v>
                </c:pt>
                <c:pt idx="80">
                  <c:v>0.24842280000000003</c:v>
                </c:pt>
                <c:pt idx="81">
                  <c:v>0.22349280000000002</c:v>
                </c:pt>
                <c:pt idx="82">
                  <c:v>0.29888490000000012</c:v>
                </c:pt>
                <c:pt idx="83">
                  <c:v>0.36973870000000003</c:v>
                </c:pt>
                <c:pt idx="84">
                  <c:v>0.38068440000000009</c:v>
                </c:pt>
                <c:pt idx="85">
                  <c:v>0.34882670000000021</c:v>
                </c:pt>
                <c:pt idx="86">
                  <c:v>0.29557390000000006</c:v>
                </c:pt>
                <c:pt idx="87">
                  <c:v>0.24262839999999999</c:v>
                </c:pt>
                <c:pt idx="88">
                  <c:v>0.25335400000000002</c:v>
                </c:pt>
                <c:pt idx="89">
                  <c:v>0.3106562000000001</c:v>
                </c:pt>
                <c:pt idx="90">
                  <c:v>0.32064630000000005</c:v>
                </c:pt>
                <c:pt idx="91">
                  <c:v>0.30300210000000005</c:v>
                </c:pt>
                <c:pt idx="92">
                  <c:v>0.2721263000000001</c:v>
                </c:pt>
                <c:pt idx="93">
                  <c:v>0.23242940000000004</c:v>
                </c:pt>
                <c:pt idx="94">
                  <c:v>0.22253680000000003</c:v>
                </c:pt>
                <c:pt idx="95">
                  <c:v>0.26268210000000003</c:v>
                </c:pt>
                <c:pt idx="96">
                  <c:v>0.2719468000000001</c:v>
                </c:pt>
                <c:pt idx="97">
                  <c:v>0.26415230000000001</c:v>
                </c:pt>
                <c:pt idx="98">
                  <c:v>0.24075210000000002</c:v>
                </c:pt>
                <c:pt idx="99">
                  <c:v>0.21482430000000002</c:v>
                </c:pt>
                <c:pt idx="100">
                  <c:v>0.20256790000000002</c:v>
                </c:pt>
                <c:pt idx="101">
                  <c:v>0.22728830000000005</c:v>
                </c:pt>
                <c:pt idx="102">
                  <c:v>0.23408190000000001</c:v>
                </c:pt>
                <c:pt idx="103">
                  <c:v>0.22822540000000002</c:v>
                </c:pt>
                <c:pt idx="104">
                  <c:v>0.21609010000000003</c:v>
                </c:pt>
                <c:pt idx="105">
                  <c:v>0.20424250000000002</c:v>
                </c:pt>
                <c:pt idx="106">
                  <c:v>0.20244470000000003</c:v>
                </c:pt>
                <c:pt idx="108">
                  <c:v>0.22690290000000002</c:v>
                </c:pt>
                <c:pt idx="109">
                  <c:v>0.81299759999999999</c:v>
                </c:pt>
                <c:pt idx="110">
                  <c:v>1.1685785000000002</c:v>
                </c:pt>
                <c:pt idx="111">
                  <c:v>0.29082910000000006</c:v>
                </c:pt>
                <c:pt idx="112">
                  <c:v>0.71042430000000001</c:v>
                </c:pt>
                <c:pt idx="113">
                  <c:v>2.1751418</c:v>
                </c:pt>
                <c:pt idx="114">
                  <c:v>1.3050952999999998</c:v>
                </c:pt>
                <c:pt idx="115">
                  <c:v>0.47667940000000003</c:v>
                </c:pt>
                <c:pt idx="116">
                  <c:v>0.22095090000000003</c:v>
                </c:pt>
                <c:pt idx="117">
                  <c:v>0.44572030000000007</c:v>
                </c:pt>
                <c:pt idx="118">
                  <c:v>1.2083883</c:v>
                </c:pt>
                <c:pt idx="119">
                  <c:v>0.71460040000000014</c:v>
                </c:pt>
                <c:pt idx="120">
                  <c:v>0.44075500000000001</c:v>
                </c:pt>
                <c:pt idx="121">
                  <c:v>0.29228830000000006</c:v>
                </c:pt>
                <c:pt idx="122">
                  <c:v>0.2914984000000001</c:v>
                </c:pt>
                <c:pt idx="123">
                  <c:v>0.46556410000000004</c:v>
                </c:pt>
                <c:pt idx="124">
                  <c:v>0.34060570000000007</c:v>
                </c:pt>
                <c:pt idx="125">
                  <c:v>0.31585790000000008</c:v>
                </c:pt>
                <c:pt idx="126">
                  <c:v>0.27803640000000002</c:v>
                </c:pt>
                <c:pt idx="127">
                  <c:v>0.21926620000000002</c:v>
                </c:pt>
                <c:pt idx="128">
                  <c:v>0.20498369999999999</c:v>
                </c:pt>
                <c:pt idx="129">
                  <c:v>0.28202600000000005</c:v>
                </c:pt>
                <c:pt idx="130">
                  <c:v>0.21238750000000001</c:v>
                </c:pt>
                <c:pt idx="131">
                  <c:v>0.20603369999999999</c:v>
                </c:pt>
                <c:pt idx="133">
                  <c:v>0.20047719999999999</c:v>
                </c:pt>
                <c:pt idx="134">
                  <c:v>0.31171070000000006</c:v>
                </c:pt>
                <c:pt idx="135">
                  <c:v>0.24403670000000002</c:v>
                </c:pt>
                <c:pt idx="136">
                  <c:v>0.89465900000000009</c:v>
                </c:pt>
                <c:pt idx="137">
                  <c:v>0.66951039999999984</c:v>
                </c:pt>
                <c:pt idx="138">
                  <c:v>0.4160432</c:v>
                </c:pt>
                <c:pt idx="139">
                  <c:v>0.71013490000000001</c:v>
                </c:pt>
                <c:pt idx="140">
                  <c:v>1.7528242999999997</c:v>
                </c:pt>
                <c:pt idx="141">
                  <c:v>1.4788188</c:v>
                </c:pt>
                <c:pt idx="142">
                  <c:v>0.37160050000000006</c:v>
                </c:pt>
                <c:pt idx="143">
                  <c:v>0.58191340000000003</c:v>
                </c:pt>
                <c:pt idx="144">
                  <c:v>1.1090635999999998</c:v>
                </c:pt>
                <c:pt idx="145">
                  <c:v>2.0406985</c:v>
                </c:pt>
                <c:pt idx="146">
                  <c:v>0.80245349999999993</c:v>
                </c:pt>
                <c:pt idx="147">
                  <c:v>0.20251690000000003</c:v>
                </c:pt>
                <c:pt idx="148">
                  <c:v>0.44826230000000006</c:v>
                </c:pt>
                <c:pt idx="149">
                  <c:v>0.6860246000000001</c:v>
                </c:pt>
                <c:pt idx="150">
                  <c:v>1.1235143999999997</c:v>
                </c:pt>
                <c:pt idx="151">
                  <c:v>0.28155540000000001</c:v>
                </c:pt>
                <c:pt idx="152">
                  <c:v>0.21456500000000003</c:v>
                </c:pt>
                <c:pt idx="153">
                  <c:v>0.31652930000000007</c:v>
                </c:pt>
                <c:pt idx="154">
                  <c:v>0.33152180000000009</c:v>
                </c:pt>
                <c:pt idx="155">
                  <c:v>0.22630580000000003</c:v>
                </c:pt>
                <c:pt idx="156">
                  <c:v>0.20663799999999999</c:v>
                </c:pt>
                <c:pt idx="158">
                  <c:v>0.3171019000000001</c:v>
                </c:pt>
                <c:pt idx="159">
                  <c:v>1.2346111999999998</c:v>
                </c:pt>
                <c:pt idx="160">
                  <c:v>0.4072692</c:v>
                </c:pt>
                <c:pt idx="161">
                  <c:v>0.36598380000000014</c:v>
                </c:pt>
                <c:pt idx="162">
                  <c:v>1.8485334</c:v>
                </c:pt>
                <c:pt idx="163">
                  <c:v>2.2642588999999997</c:v>
                </c:pt>
                <c:pt idx="164">
                  <c:v>2.0161145</c:v>
                </c:pt>
                <c:pt idx="165">
                  <c:v>0.31157330000000005</c:v>
                </c:pt>
                <c:pt idx="166">
                  <c:v>1.2221158999999999</c:v>
                </c:pt>
                <c:pt idx="167">
                  <c:v>2.2156133999999996</c:v>
                </c:pt>
                <c:pt idx="168">
                  <c:v>2.5494398999999999</c:v>
                </c:pt>
                <c:pt idx="169">
                  <c:v>1.2490505000000001</c:v>
                </c:pt>
                <c:pt idx="170">
                  <c:v>0.30664180000000002</c:v>
                </c:pt>
                <c:pt idx="171">
                  <c:v>0.69827360000000016</c:v>
                </c:pt>
                <c:pt idx="172">
                  <c:v>1.2137816999999997</c:v>
                </c:pt>
                <c:pt idx="173">
                  <c:v>1.5359954999999998</c:v>
                </c:pt>
                <c:pt idx="174">
                  <c:v>0.62387110000000012</c:v>
                </c:pt>
                <c:pt idx="175">
                  <c:v>0.24642950000000002</c:v>
                </c:pt>
                <c:pt idx="176">
                  <c:v>0.30449630000000005</c:v>
                </c:pt>
                <c:pt idx="177">
                  <c:v>0.47378490000000006</c:v>
                </c:pt>
                <c:pt idx="178">
                  <c:v>0.60881640000000004</c:v>
                </c:pt>
                <c:pt idx="179">
                  <c:v>0.57274870000000011</c:v>
                </c:pt>
                <c:pt idx="180">
                  <c:v>0.38162520000000005</c:v>
                </c:pt>
                <c:pt idx="181">
                  <c:v>0.20627340000000002</c:v>
                </c:pt>
                <c:pt idx="182">
                  <c:v>0.26325939999999998</c:v>
                </c:pt>
                <c:pt idx="183">
                  <c:v>0.29785640000000008</c:v>
                </c:pt>
                <c:pt idx="184">
                  <c:v>0.27310960000000001</c:v>
                </c:pt>
                <c:pt idx="185">
                  <c:v>0.33196290000000012</c:v>
                </c:pt>
                <c:pt idx="186">
                  <c:v>0.28293750000000001</c:v>
                </c:pt>
                <c:pt idx="187">
                  <c:v>0.25240370000000001</c:v>
                </c:pt>
                <c:pt idx="188">
                  <c:v>0.22546230000000006</c:v>
                </c:pt>
                <c:pt idx="189">
                  <c:v>0.20131250000000001</c:v>
                </c:pt>
                <c:pt idx="191">
                  <c:v>0.40866920000000001</c:v>
                </c:pt>
                <c:pt idx="192">
                  <c:v>0.77351919999999985</c:v>
                </c:pt>
                <c:pt idx="193">
                  <c:v>1.7079067999999997</c:v>
                </c:pt>
                <c:pt idx="194">
                  <c:v>1.2803225999999999</c:v>
                </c:pt>
                <c:pt idx="195">
                  <c:v>0.56949070000000002</c:v>
                </c:pt>
                <c:pt idx="196">
                  <c:v>1.9401865</c:v>
                </c:pt>
                <c:pt idx="197">
                  <c:v>2.9398200999999995</c:v>
                </c:pt>
                <c:pt idx="198">
                  <c:v>1.1757393999999999</c:v>
                </c:pt>
                <c:pt idx="199">
                  <c:v>0.23796220000000004</c:v>
                </c:pt>
                <c:pt idx="200">
                  <c:v>0.56675019999999998</c:v>
                </c:pt>
                <c:pt idx="201">
                  <c:v>1.3032049999999997</c:v>
                </c:pt>
                <c:pt idx="202">
                  <c:v>1.9464666999999998</c:v>
                </c:pt>
                <c:pt idx="203">
                  <c:v>0.64538689999999999</c:v>
                </c:pt>
                <c:pt idx="204">
                  <c:v>0.22315570000000001</c:v>
                </c:pt>
                <c:pt idx="205">
                  <c:v>0.20521170000000002</c:v>
                </c:pt>
                <c:pt idx="206">
                  <c:v>0.47609380000000001</c:v>
                </c:pt>
                <c:pt idx="207">
                  <c:v>0.7261881</c:v>
                </c:pt>
                <c:pt idx="208">
                  <c:v>0.68145630000000001</c:v>
                </c:pt>
                <c:pt idx="209">
                  <c:v>0.4516190000000001</c:v>
                </c:pt>
                <c:pt idx="210">
                  <c:v>0.23885390000000001</c:v>
                </c:pt>
                <c:pt idx="211">
                  <c:v>0.21639720000000004</c:v>
                </c:pt>
                <c:pt idx="212">
                  <c:v>0.2799972</c:v>
                </c:pt>
                <c:pt idx="213">
                  <c:v>0.21887630000000002</c:v>
                </c:pt>
                <c:pt idx="214">
                  <c:v>0.39198220000000011</c:v>
                </c:pt>
                <c:pt idx="215">
                  <c:v>0.36851370000000006</c:v>
                </c:pt>
                <c:pt idx="216">
                  <c:v>0.2526158</c:v>
                </c:pt>
                <c:pt idx="217">
                  <c:v>0.27205510000000005</c:v>
                </c:pt>
                <c:pt idx="218">
                  <c:v>0.31305290000000008</c:v>
                </c:pt>
                <c:pt idx="219">
                  <c:v>0.2517104</c:v>
                </c:pt>
                <c:pt idx="220">
                  <c:v>0.20443090000000003</c:v>
                </c:pt>
                <c:pt idx="221">
                  <c:v>0.26653280000000001</c:v>
                </c:pt>
                <c:pt idx="222">
                  <c:v>0.23757809999999999</c:v>
                </c:pt>
                <c:pt idx="223">
                  <c:v>0.22827159999999999</c:v>
                </c:pt>
                <c:pt idx="224">
                  <c:v>0.21840380000000004</c:v>
                </c:pt>
                <c:pt idx="226">
                  <c:v>0.54316849999999994</c:v>
                </c:pt>
                <c:pt idx="227">
                  <c:v>0.28274260000000001</c:v>
                </c:pt>
                <c:pt idx="228">
                  <c:v>0.77072689999999999</c:v>
                </c:pt>
                <c:pt idx="229">
                  <c:v>1.5060252999999997</c:v>
                </c:pt>
                <c:pt idx="230">
                  <c:v>1.2813772999999997</c:v>
                </c:pt>
                <c:pt idx="231">
                  <c:v>0.46338640000000009</c:v>
                </c:pt>
                <c:pt idx="232">
                  <c:v>1.4197333999999995</c:v>
                </c:pt>
                <c:pt idx="233">
                  <c:v>2.1181035000000001</c:v>
                </c:pt>
                <c:pt idx="234">
                  <c:v>1.1821816999999999</c:v>
                </c:pt>
                <c:pt idx="235">
                  <c:v>0.21228290000000002</c:v>
                </c:pt>
                <c:pt idx="236">
                  <c:v>0.20166539999999999</c:v>
                </c:pt>
                <c:pt idx="237">
                  <c:v>0.67303370000000007</c:v>
                </c:pt>
                <c:pt idx="238">
                  <c:v>1.3419531999999998</c:v>
                </c:pt>
                <c:pt idx="239">
                  <c:v>0.48998080000000016</c:v>
                </c:pt>
                <c:pt idx="240">
                  <c:v>0.25804560000000004</c:v>
                </c:pt>
                <c:pt idx="241">
                  <c:v>0.30700620000000006</c:v>
                </c:pt>
                <c:pt idx="242">
                  <c:v>0.2371067</c:v>
                </c:pt>
              </c:numCache>
            </c:numRef>
          </c:xVal>
          <c:yVal>
            <c:numRef>
              <c:f>'24hrPM25_GCT_cmaq_calpuff'!$C$3:$C$245</c:f>
              <c:numCache>
                <c:formatCode>General</c:formatCode>
                <c:ptCount val="243"/>
                <c:pt idx="0">
                  <c:v>1.2944</c:v>
                </c:pt>
                <c:pt idx="1">
                  <c:v>1.1526000000000001</c:v>
                </c:pt>
                <c:pt idx="2">
                  <c:v>5.6697999999999995</c:v>
                </c:pt>
                <c:pt idx="3">
                  <c:v>5.0213999999999999</c:v>
                </c:pt>
                <c:pt idx="4">
                  <c:v>3.7665999999999999</c:v>
                </c:pt>
                <c:pt idx="5">
                  <c:v>7.9672999999999998</c:v>
                </c:pt>
                <c:pt idx="6">
                  <c:v>10.704000000000001</c:v>
                </c:pt>
                <c:pt idx="7">
                  <c:v>10.443</c:v>
                </c:pt>
                <c:pt idx="8">
                  <c:v>6.9931000000000001</c:v>
                </c:pt>
                <c:pt idx="9">
                  <c:v>4.2847</c:v>
                </c:pt>
                <c:pt idx="10">
                  <c:v>4.3468</c:v>
                </c:pt>
                <c:pt idx="11">
                  <c:v>9.6907000000000014</c:v>
                </c:pt>
                <c:pt idx="12">
                  <c:v>12.559000000000001</c:v>
                </c:pt>
                <c:pt idx="13">
                  <c:v>10.620999999999999</c:v>
                </c:pt>
                <c:pt idx="14">
                  <c:v>7.4499000000000004</c:v>
                </c:pt>
                <c:pt idx="15">
                  <c:v>4.8182999999999998</c:v>
                </c:pt>
                <c:pt idx="16">
                  <c:v>3.3607999999999998</c:v>
                </c:pt>
                <c:pt idx="17">
                  <c:v>1.085</c:v>
                </c:pt>
                <c:pt idx="18">
                  <c:v>3.1282000000000001</c:v>
                </c:pt>
                <c:pt idx="19">
                  <c:v>5.5687999999999995</c:v>
                </c:pt>
                <c:pt idx="20">
                  <c:v>8.3205000000000027</c:v>
                </c:pt>
                <c:pt idx="21">
                  <c:v>7.3746999999999998</c:v>
                </c:pt>
                <c:pt idx="22">
                  <c:v>5.3380999999999998</c:v>
                </c:pt>
                <c:pt idx="23">
                  <c:v>3.9463999999999997</c:v>
                </c:pt>
                <c:pt idx="24">
                  <c:v>3.0213999999999999</c:v>
                </c:pt>
                <c:pt idx="25">
                  <c:v>0.73012999999999995</c:v>
                </c:pt>
                <c:pt idx="26">
                  <c:v>1.5185</c:v>
                </c:pt>
                <c:pt idx="27">
                  <c:v>2.6515</c:v>
                </c:pt>
                <c:pt idx="28">
                  <c:v>3.5385999999999997</c:v>
                </c:pt>
                <c:pt idx="29">
                  <c:v>3.6781999999999999</c:v>
                </c:pt>
                <c:pt idx="30">
                  <c:v>3.1751999999999998</c:v>
                </c:pt>
                <c:pt idx="31">
                  <c:v>2.7115999999999998</c:v>
                </c:pt>
                <c:pt idx="32">
                  <c:v>2.3186999999999998</c:v>
                </c:pt>
                <c:pt idx="33">
                  <c:v>1.9981</c:v>
                </c:pt>
                <c:pt idx="34">
                  <c:v>0.35333000000000009</c:v>
                </c:pt>
                <c:pt idx="35">
                  <c:v>0.57943</c:v>
                </c:pt>
                <c:pt idx="36">
                  <c:v>0.90103</c:v>
                </c:pt>
                <c:pt idx="37">
                  <c:v>1.7442000000000002</c:v>
                </c:pt>
                <c:pt idx="38">
                  <c:v>1.7274</c:v>
                </c:pt>
                <c:pt idx="39">
                  <c:v>1.6496999999999997</c:v>
                </c:pt>
                <c:pt idx="40">
                  <c:v>1.5427999999999997</c:v>
                </c:pt>
                <c:pt idx="41">
                  <c:v>0.52150999999999992</c:v>
                </c:pt>
                <c:pt idx="42">
                  <c:v>1.1196999999999997</c:v>
                </c:pt>
                <c:pt idx="43">
                  <c:v>1.1540999999999999</c:v>
                </c:pt>
                <c:pt idx="44">
                  <c:v>1.1558999999999997</c:v>
                </c:pt>
                <c:pt idx="46">
                  <c:v>6.1668999999999992</c:v>
                </c:pt>
                <c:pt idx="47">
                  <c:v>5.8534999999999995</c:v>
                </c:pt>
                <c:pt idx="48">
                  <c:v>4.1425999999999989</c:v>
                </c:pt>
                <c:pt idx="49">
                  <c:v>3.0765999999999996</c:v>
                </c:pt>
                <c:pt idx="50">
                  <c:v>7.8287999999999993</c:v>
                </c:pt>
                <c:pt idx="51">
                  <c:v>11.709</c:v>
                </c:pt>
                <c:pt idx="52">
                  <c:v>11.537000000000001</c:v>
                </c:pt>
                <c:pt idx="53">
                  <c:v>6.7243999999999993</c:v>
                </c:pt>
                <c:pt idx="54">
                  <c:v>4.0734000000000004</c:v>
                </c:pt>
                <c:pt idx="55">
                  <c:v>4.1492000000000004</c:v>
                </c:pt>
                <c:pt idx="56">
                  <c:v>9.2332999999999998</c:v>
                </c:pt>
                <c:pt idx="57">
                  <c:v>12.807</c:v>
                </c:pt>
                <c:pt idx="58">
                  <c:v>10.783000000000001</c:v>
                </c:pt>
                <c:pt idx="59">
                  <c:v>7.3122999999999996</c:v>
                </c:pt>
                <c:pt idx="60">
                  <c:v>4.8860000000000001</c:v>
                </c:pt>
                <c:pt idx="61">
                  <c:v>3.5093999999999999</c:v>
                </c:pt>
                <c:pt idx="62">
                  <c:v>2.8331999999999997</c:v>
                </c:pt>
                <c:pt idx="63">
                  <c:v>5.74</c:v>
                </c:pt>
                <c:pt idx="64">
                  <c:v>8.6618000000000013</c:v>
                </c:pt>
                <c:pt idx="65">
                  <c:v>8.0925000000000029</c:v>
                </c:pt>
                <c:pt idx="66">
                  <c:v>6.190199999999999</c:v>
                </c:pt>
                <c:pt idx="67">
                  <c:v>4.7396000000000011</c:v>
                </c:pt>
                <c:pt idx="68">
                  <c:v>3.7395</c:v>
                </c:pt>
                <c:pt idx="69">
                  <c:v>3.0015999999999998</c:v>
                </c:pt>
                <c:pt idx="70">
                  <c:v>0.6166600000000001</c:v>
                </c:pt>
                <c:pt idx="71">
                  <c:v>1.5158999999999998</c:v>
                </c:pt>
                <c:pt idx="72">
                  <c:v>3.0659000000000001</c:v>
                </c:pt>
                <c:pt idx="73">
                  <c:v>4.6662999999999997</c:v>
                </c:pt>
                <c:pt idx="74">
                  <c:v>5.0927999999999995</c:v>
                </c:pt>
                <c:pt idx="75">
                  <c:v>4.5777999999999999</c:v>
                </c:pt>
                <c:pt idx="76">
                  <c:v>4.0163000000000002</c:v>
                </c:pt>
                <c:pt idx="77">
                  <c:v>3.4941999999999998</c:v>
                </c:pt>
                <c:pt idx="78">
                  <c:v>2.9950999999999994</c:v>
                </c:pt>
                <c:pt idx="79">
                  <c:v>2.5436999999999999</c:v>
                </c:pt>
                <c:pt idx="80">
                  <c:v>0.53090999999999999</c:v>
                </c:pt>
                <c:pt idx="81">
                  <c:v>0.97955999999999988</c:v>
                </c:pt>
                <c:pt idx="82">
                  <c:v>3.0238</c:v>
                </c:pt>
                <c:pt idx="83">
                  <c:v>3.0448</c:v>
                </c:pt>
                <c:pt idx="84">
                  <c:v>2.9318999999999997</c:v>
                </c:pt>
                <c:pt idx="85">
                  <c:v>2.7117</c:v>
                </c:pt>
                <c:pt idx="86">
                  <c:v>2.4324999999999997</c:v>
                </c:pt>
                <c:pt idx="87">
                  <c:v>2.1478000000000002</c:v>
                </c:pt>
                <c:pt idx="88">
                  <c:v>2.1393</c:v>
                </c:pt>
                <c:pt idx="89">
                  <c:v>2.2648999999999999</c:v>
                </c:pt>
                <c:pt idx="90">
                  <c:v>2.2597</c:v>
                </c:pt>
                <c:pt idx="91">
                  <c:v>2.1570999999999998</c:v>
                </c:pt>
                <c:pt idx="92">
                  <c:v>1.9966999999999997</c:v>
                </c:pt>
                <c:pt idx="93">
                  <c:v>1.7851999999999999</c:v>
                </c:pt>
                <c:pt idx="94">
                  <c:v>1.6583000000000001</c:v>
                </c:pt>
                <c:pt idx="95">
                  <c:v>1.7771999999999999</c:v>
                </c:pt>
                <c:pt idx="96">
                  <c:v>1.8071999999999997</c:v>
                </c:pt>
                <c:pt idx="97">
                  <c:v>1.7456</c:v>
                </c:pt>
                <c:pt idx="98">
                  <c:v>1.6184000000000001</c:v>
                </c:pt>
                <c:pt idx="99">
                  <c:v>1.4836999999999998</c:v>
                </c:pt>
                <c:pt idx="100">
                  <c:v>1.3512999999999997</c:v>
                </c:pt>
                <c:pt idx="101">
                  <c:v>1.4536999999999998</c:v>
                </c:pt>
                <c:pt idx="102">
                  <c:v>1.4588999999999999</c:v>
                </c:pt>
                <c:pt idx="103">
                  <c:v>1.4123999999999999</c:v>
                </c:pt>
                <c:pt idx="104">
                  <c:v>1.3462000000000001</c:v>
                </c:pt>
                <c:pt idx="105">
                  <c:v>1.2013999999999998</c:v>
                </c:pt>
                <c:pt idx="106">
                  <c:v>1.1834</c:v>
                </c:pt>
                <c:pt idx="108">
                  <c:v>3.1623000000000001</c:v>
                </c:pt>
                <c:pt idx="109">
                  <c:v>5.6490999999999998</c:v>
                </c:pt>
                <c:pt idx="110">
                  <c:v>5.0186999999999999</c:v>
                </c:pt>
                <c:pt idx="111">
                  <c:v>3.0577999999999999</c:v>
                </c:pt>
                <c:pt idx="112">
                  <c:v>4.6445999999999987</c:v>
                </c:pt>
                <c:pt idx="113">
                  <c:v>7.7252999999999998</c:v>
                </c:pt>
                <c:pt idx="114">
                  <c:v>6.3842999999999996</c:v>
                </c:pt>
                <c:pt idx="115">
                  <c:v>4.0618999999999996</c:v>
                </c:pt>
                <c:pt idx="116">
                  <c:v>2.4949999999999997</c:v>
                </c:pt>
                <c:pt idx="117">
                  <c:v>3.6343999999999999</c:v>
                </c:pt>
                <c:pt idx="118">
                  <c:v>5.7961999999999998</c:v>
                </c:pt>
                <c:pt idx="119">
                  <c:v>5.4366000000000012</c:v>
                </c:pt>
                <c:pt idx="120">
                  <c:v>3.9249999999999998</c:v>
                </c:pt>
                <c:pt idx="121">
                  <c:v>2.6353999999999997</c:v>
                </c:pt>
                <c:pt idx="122">
                  <c:v>2.3935999999999997</c:v>
                </c:pt>
                <c:pt idx="123">
                  <c:v>3.5893999999999999</c:v>
                </c:pt>
                <c:pt idx="124">
                  <c:v>3.7474000000000003</c:v>
                </c:pt>
                <c:pt idx="125">
                  <c:v>3.0636000000000001</c:v>
                </c:pt>
                <c:pt idx="126">
                  <c:v>2.2467000000000001</c:v>
                </c:pt>
                <c:pt idx="127">
                  <c:v>1.6565000000000001</c:v>
                </c:pt>
                <c:pt idx="128">
                  <c:v>1.7188000000000001</c:v>
                </c:pt>
                <c:pt idx="129">
                  <c:v>2.3864999999999994</c:v>
                </c:pt>
                <c:pt idx="130">
                  <c:v>1.7345999999999999</c:v>
                </c:pt>
                <c:pt idx="131">
                  <c:v>1.3525</c:v>
                </c:pt>
                <c:pt idx="133">
                  <c:v>1.6773</c:v>
                </c:pt>
                <c:pt idx="134">
                  <c:v>1.6467000000000001</c:v>
                </c:pt>
                <c:pt idx="135">
                  <c:v>1.629</c:v>
                </c:pt>
                <c:pt idx="136">
                  <c:v>4.8547999999999991</c:v>
                </c:pt>
                <c:pt idx="137">
                  <c:v>4.1540999999999988</c:v>
                </c:pt>
                <c:pt idx="138">
                  <c:v>3.0282</c:v>
                </c:pt>
                <c:pt idx="139">
                  <c:v>5.2606000000000002</c:v>
                </c:pt>
                <c:pt idx="140">
                  <c:v>9.6431999999999984</c:v>
                </c:pt>
                <c:pt idx="141">
                  <c:v>7.9904000000000002</c:v>
                </c:pt>
                <c:pt idx="142">
                  <c:v>4.7377000000000002</c:v>
                </c:pt>
                <c:pt idx="143">
                  <c:v>3.6934999999999998</c:v>
                </c:pt>
                <c:pt idx="144">
                  <c:v>7.7120999999999995</c:v>
                </c:pt>
                <c:pt idx="145">
                  <c:v>12.686</c:v>
                </c:pt>
                <c:pt idx="146">
                  <c:v>8.9472999999999985</c:v>
                </c:pt>
                <c:pt idx="147">
                  <c:v>5.0858999999999996</c:v>
                </c:pt>
                <c:pt idx="148">
                  <c:v>4.0549999999999988</c:v>
                </c:pt>
                <c:pt idx="149">
                  <c:v>7.4647999999999994</c:v>
                </c:pt>
                <c:pt idx="150">
                  <c:v>10.226000000000001</c:v>
                </c:pt>
                <c:pt idx="151">
                  <c:v>7.0621999999999989</c:v>
                </c:pt>
                <c:pt idx="152">
                  <c:v>1.9396999999999998</c:v>
                </c:pt>
                <c:pt idx="153">
                  <c:v>3.2538</c:v>
                </c:pt>
                <c:pt idx="154">
                  <c:v>5.0922999999999998</c:v>
                </c:pt>
                <c:pt idx="155">
                  <c:v>6.0240999999999989</c:v>
                </c:pt>
                <c:pt idx="156">
                  <c:v>2.2176</c:v>
                </c:pt>
                <c:pt idx="158">
                  <c:v>3.0537000000000001</c:v>
                </c:pt>
                <c:pt idx="159">
                  <c:v>4.5199999999999996</c:v>
                </c:pt>
                <c:pt idx="160">
                  <c:v>4.2878999999999996</c:v>
                </c:pt>
                <c:pt idx="161">
                  <c:v>2.8295999999999997</c:v>
                </c:pt>
                <c:pt idx="162">
                  <c:v>5.9983000000000004</c:v>
                </c:pt>
                <c:pt idx="163">
                  <c:v>9.4098000000000006</c:v>
                </c:pt>
                <c:pt idx="164">
                  <c:v>9.2980999999999998</c:v>
                </c:pt>
                <c:pt idx="165">
                  <c:v>4.938200000000001</c:v>
                </c:pt>
                <c:pt idx="166">
                  <c:v>3.0276999999999998</c:v>
                </c:pt>
                <c:pt idx="167">
                  <c:v>6.8219999999999992</c:v>
                </c:pt>
                <c:pt idx="168">
                  <c:v>10.981</c:v>
                </c:pt>
                <c:pt idx="169">
                  <c:v>8.9608000000000008</c:v>
                </c:pt>
                <c:pt idx="170">
                  <c:v>5.1984999999999992</c:v>
                </c:pt>
                <c:pt idx="171">
                  <c:v>2.1802999999999999</c:v>
                </c:pt>
                <c:pt idx="172">
                  <c:v>4.5963000000000003</c:v>
                </c:pt>
                <c:pt idx="173">
                  <c:v>7.8434999999999997</c:v>
                </c:pt>
                <c:pt idx="174">
                  <c:v>6.25</c:v>
                </c:pt>
                <c:pt idx="175">
                  <c:v>4.4081999999999999</c:v>
                </c:pt>
                <c:pt idx="176">
                  <c:v>0.84341999999999984</c:v>
                </c:pt>
                <c:pt idx="177">
                  <c:v>1.4473999999999998</c:v>
                </c:pt>
                <c:pt idx="178">
                  <c:v>2.6457999999999999</c:v>
                </c:pt>
                <c:pt idx="179">
                  <c:v>3.6930999999999998</c:v>
                </c:pt>
                <c:pt idx="180">
                  <c:v>3.7191999999999998</c:v>
                </c:pt>
                <c:pt idx="181">
                  <c:v>3.3247</c:v>
                </c:pt>
                <c:pt idx="182">
                  <c:v>0.72826999999999997</c:v>
                </c:pt>
                <c:pt idx="183">
                  <c:v>1.0733999999999997</c:v>
                </c:pt>
                <c:pt idx="184">
                  <c:v>1.5510999999999997</c:v>
                </c:pt>
                <c:pt idx="185">
                  <c:v>2.0125999999999995</c:v>
                </c:pt>
                <c:pt idx="186">
                  <c:v>2.2951999999999999</c:v>
                </c:pt>
                <c:pt idx="187">
                  <c:v>1.3512999999999997</c:v>
                </c:pt>
                <c:pt idx="188">
                  <c:v>1.5874999999999997</c:v>
                </c:pt>
                <c:pt idx="189">
                  <c:v>1.0327</c:v>
                </c:pt>
                <c:pt idx="191">
                  <c:v>3.8950999999999993</c:v>
                </c:pt>
                <c:pt idx="192">
                  <c:v>5.7737000000000007</c:v>
                </c:pt>
                <c:pt idx="193">
                  <c:v>8.2809999999999988</c:v>
                </c:pt>
                <c:pt idx="194">
                  <c:v>6.5636999999999999</c:v>
                </c:pt>
                <c:pt idx="195">
                  <c:v>3.1774</c:v>
                </c:pt>
                <c:pt idx="196">
                  <c:v>7.5108999999999995</c:v>
                </c:pt>
                <c:pt idx="197">
                  <c:v>9.6256000000000004</c:v>
                </c:pt>
                <c:pt idx="198">
                  <c:v>7.4522000000000004</c:v>
                </c:pt>
                <c:pt idx="199">
                  <c:v>4.4633000000000003</c:v>
                </c:pt>
                <c:pt idx="200">
                  <c:v>2.2881000000000005</c:v>
                </c:pt>
                <c:pt idx="201">
                  <c:v>4.7434000000000003</c:v>
                </c:pt>
                <c:pt idx="202">
                  <c:v>6.7783000000000007</c:v>
                </c:pt>
                <c:pt idx="203">
                  <c:v>6.5271999999999988</c:v>
                </c:pt>
                <c:pt idx="204">
                  <c:v>4.6839999999999993</c:v>
                </c:pt>
                <c:pt idx="205">
                  <c:v>0.40098000000000006</c:v>
                </c:pt>
                <c:pt idx="206">
                  <c:v>1.2209999999999999</c:v>
                </c:pt>
                <c:pt idx="207">
                  <c:v>2.8031999999999999</c:v>
                </c:pt>
                <c:pt idx="208">
                  <c:v>4.492</c:v>
                </c:pt>
                <c:pt idx="209">
                  <c:v>5.0258999999999991</c:v>
                </c:pt>
                <c:pt idx="210">
                  <c:v>4.2844999999999995</c:v>
                </c:pt>
                <c:pt idx="211">
                  <c:v>0.29247000000000006</c:v>
                </c:pt>
                <c:pt idx="212">
                  <c:v>0.82052000000000003</c:v>
                </c:pt>
                <c:pt idx="213">
                  <c:v>1.8284</c:v>
                </c:pt>
                <c:pt idx="214">
                  <c:v>3.0215999999999998</c:v>
                </c:pt>
                <c:pt idx="215">
                  <c:v>3.7236000000000002</c:v>
                </c:pt>
                <c:pt idx="216">
                  <c:v>3.6187999999999998</c:v>
                </c:pt>
                <c:pt idx="217">
                  <c:v>2.0945999999999998</c:v>
                </c:pt>
                <c:pt idx="218">
                  <c:v>2.7332999999999998</c:v>
                </c:pt>
                <c:pt idx="219">
                  <c:v>2.9354999999999998</c:v>
                </c:pt>
                <c:pt idx="220">
                  <c:v>1.5074999999999998</c:v>
                </c:pt>
                <c:pt idx="221">
                  <c:v>2.0282</c:v>
                </c:pt>
                <c:pt idx="222">
                  <c:v>2.3355999999999995</c:v>
                </c:pt>
                <c:pt idx="223">
                  <c:v>1.5284</c:v>
                </c:pt>
                <c:pt idx="224">
                  <c:v>1.8456999999999997</c:v>
                </c:pt>
                <c:pt idx="226">
                  <c:v>2.6625999999999999</c:v>
                </c:pt>
                <c:pt idx="227">
                  <c:v>1.7514000000000001</c:v>
                </c:pt>
                <c:pt idx="228">
                  <c:v>4.1948999999999987</c:v>
                </c:pt>
                <c:pt idx="229">
                  <c:v>4.8393000000000006</c:v>
                </c:pt>
                <c:pt idx="230">
                  <c:v>3.2074000000000003</c:v>
                </c:pt>
                <c:pt idx="231">
                  <c:v>2.6636000000000002</c:v>
                </c:pt>
                <c:pt idx="232">
                  <c:v>5.2557999999999998</c:v>
                </c:pt>
                <c:pt idx="233">
                  <c:v>5.1144999999999987</c:v>
                </c:pt>
                <c:pt idx="234">
                  <c:v>2.8691</c:v>
                </c:pt>
                <c:pt idx="235">
                  <c:v>1.3235999999999999</c:v>
                </c:pt>
                <c:pt idx="236">
                  <c:v>1.5657999999999999</c:v>
                </c:pt>
                <c:pt idx="237">
                  <c:v>2.6981000000000002</c:v>
                </c:pt>
                <c:pt idx="238">
                  <c:v>2.7721999999999998</c:v>
                </c:pt>
                <c:pt idx="239">
                  <c:v>1.8455999999999997</c:v>
                </c:pt>
                <c:pt idx="240">
                  <c:v>1.0797999999999999</c:v>
                </c:pt>
                <c:pt idx="241">
                  <c:v>1.3028</c:v>
                </c:pt>
                <c:pt idx="242">
                  <c:v>1.139</c:v>
                </c:pt>
              </c:numCache>
            </c:numRef>
          </c:yVal>
        </c:ser>
        <c:dLbls/>
        <c:axId val="62509440"/>
        <c:axId val="62511360"/>
      </c:scatterChart>
      <c:valAx>
        <c:axId val="62509440"/>
        <c:scaling>
          <c:orientation val="minMax"/>
          <c:max val="15"/>
          <c:min val="0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CMAQ</a:t>
                </a:r>
                <a:r>
                  <a:rPr lang="en-US" sz="1400" baseline="0"/>
                  <a:t> </a:t>
                </a:r>
                <a:r>
                  <a:rPr lang="en-US" sz="1400" b="1" i="0" u="none" strike="noStrike" baseline="0">
                    <a:effectLst/>
                  </a:rPr>
                  <a:t>PM</a:t>
                </a:r>
                <a:r>
                  <a:rPr lang="en-US" sz="1400" b="1" i="0" u="none" strike="noStrike" baseline="-25000">
                    <a:effectLst/>
                  </a:rPr>
                  <a:t>2.5 </a:t>
                </a:r>
                <a:r>
                  <a:rPr lang="en-US" sz="1400" baseline="0"/>
                  <a:t>(</a:t>
                </a:r>
                <a:r>
                  <a:rPr lang="en-US" sz="1400" baseline="0">
                    <a:latin typeface="Symbol" panose="05050102010706020507" pitchFamily="18" charset="2"/>
                  </a:rPr>
                  <a:t>m</a:t>
                </a:r>
                <a:r>
                  <a:rPr lang="en-US" sz="1400" baseline="0"/>
                  <a:t>gm</a:t>
                </a:r>
                <a:r>
                  <a:rPr lang="en-US" sz="1400" baseline="30000"/>
                  <a:t>-3</a:t>
                </a:r>
                <a:r>
                  <a:rPr lang="en-US" sz="1400" baseline="0"/>
                  <a:t>)</a:t>
                </a:r>
                <a:endParaRPr lang="en-US" sz="140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2511360"/>
        <c:crosses val="autoZero"/>
        <c:crossBetween val="midCat"/>
        <c:majorUnit val="5"/>
      </c:valAx>
      <c:valAx>
        <c:axId val="62511360"/>
        <c:scaling>
          <c:orientation val="minMax"/>
          <c:max val="15"/>
          <c:min val="0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sz="1400" b="1" i="0" baseline="0" dirty="0">
                    <a:solidFill>
                      <a:schemeClr val="bg1"/>
                    </a:solidFill>
                    <a:effectLst/>
                  </a:rPr>
                  <a:t>CALPUFF PM</a:t>
                </a:r>
                <a:r>
                  <a:rPr lang="en-US" sz="1400" b="1" i="0" baseline="-25000" dirty="0">
                    <a:solidFill>
                      <a:schemeClr val="bg1"/>
                    </a:solidFill>
                    <a:effectLst/>
                  </a:rPr>
                  <a:t>2.5</a:t>
                </a:r>
                <a:r>
                  <a:rPr lang="en-US" sz="1400" b="1" i="0" baseline="0" dirty="0">
                    <a:solidFill>
                      <a:schemeClr val="bg1"/>
                    </a:solidFill>
                    <a:effectLst/>
                  </a:rPr>
                  <a:t>  (</a:t>
                </a:r>
                <a:r>
                  <a:rPr lang="en-US" sz="1400" b="1" i="0" baseline="0" dirty="0">
                    <a:solidFill>
                      <a:schemeClr val="bg1"/>
                    </a:solidFill>
                    <a:effectLst/>
                    <a:latin typeface="Symbol" panose="05050102010706020507" pitchFamily="18" charset="2"/>
                  </a:rPr>
                  <a:t>m</a:t>
                </a:r>
                <a:r>
                  <a:rPr lang="en-US" sz="1400" b="1" i="0" baseline="0" dirty="0">
                    <a:solidFill>
                      <a:schemeClr val="bg1"/>
                    </a:solidFill>
                    <a:effectLst/>
                  </a:rPr>
                  <a:t>gm</a:t>
                </a:r>
                <a:r>
                  <a:rPr lang="en-US" sz="1400" b="1" i="0" baseline="30000" dirty="0">
                    <a:solidFill>
                      <a:schemeClr val="bg1"/>
                    </a:solidFill>
                    <a:effectLst/>
                  </a:rPr>
                  <a:t>-3</a:t>
                </a:r>
                <a:r>
                  <a:rPr lang="en-US" sz="1400" b="1" i="0" baseline="0" dirty="0">
                    <a:solidFill>
                      <a:schemeClr val="bg1"/>
                    </a:solidFill>
                    <a:effectLst/>
                  </a:rPr>
                  <a:t>)</a:t>
                </a:r>
                <a:endParaRPr lang="en-US" sz="1400" dirty="0">
                  <a:solidFill>
                    <a:schemeClr val="bg1"/>
                  </a:solidFill>
                  <a:effectLst/>
                </a:endParaRP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2509440"/>
        <c:crosses val="autoZero"/>
        <c:crossBetween val="midCat"/>
        <c:majorUnit val="5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0.26075221540755034"/>
          <c:y val="3.6119895013123376E-2"/>
          <c:w val="0.69721256817981958"/>
          <c:h val="0.79582194225721781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circle"/>
            <c:size val="5"/>
            <c:spPr>
              <a:solidFill>
                <a:schemeClr val="tx1"/>
              </a:solidFill>
              <a:ln>
                <a:solidFill>
                  <a:srgbClr val="FF0000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0.53865365350146577"/>
                  <c:y val="-3.6197795275590555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400" baseline="0"/>
                      <a:t>y = 2.88x + 1.90
R² = 0.70</a:t>
                    </a:r>
                    <a:endParaRPr lang="en-US" sz="1400"/>
                  </a:p>
                </c:rich>
              </c:tx>
              <c:numFmt formatCode="0.00" sourceLinked="0"/>
            </c:trendlineLbl>
          </c:trendline>
          <c:xVal>
            <c:numRef>
              <c:f>'24hrPM25_GCT_cmaq_calpuff'!$B$3:$B$245</c:f>
              <c:numCache>
                <c:formatCode>General</c:formatCode>
                <c:ptCount val="243"/>
                <c:pt idx="0">
                  <c:v>0.62561420000000012</c:v>
                </c:pt>
                <c:pt idx="1">
                  <c:v>0.54029050000000001</c:v>
                </c:pt>
                <c:pt idx="2">
                  <c:v>0.26997750000000004</c:v>
                </c:pt>
                <c:pt idx="3">
                  <c:v>0.66609359999999995</c:v>
                </c:pt>
                <c:pt idx="4">
                  <c:v>1.3951267999999997</c:v>
                </c:pt>
                <c:pt idx="5">
                  <c:v>3.5608311000000001</c:v>
                </c:pt>
                <c:pt idx="6">
                  <c:v>1.3678195</c:v>
                </c:pt>
                <c:pt idx="7">
                  <c:v>0.57045199999999996</c:v>
                </c:pt>
                <c:pt idx="8">
                  <c:v>0.35531380000000007</c:v>
                </c:pt>
                <c:pt idx="9">
                  <c:v>0.26215880000000008</c:v>
                </c:pt>
                <c:pt idx="10">
                  <c:v>0.20691100000000004</c:v>
                </c:pt>
                <c:pt idx="11">
                  <c:v>0.2106711</c:v>
                </c:pt>
                <c:pt idx="12">
                  <c:v>0.85239390000000004</c:v>
                </c:pt>
                <c:pt idx="13">
                  <c:v>1.7189866999999999</c:v>
                </c:pt>
                <c:pt idx="14">
                  <c:v>1.5898289999999997</c:v>
                </c:pt>
                <c:pt idx="15">
                  <c:v>0.74084790000000011</c:v>
                </c:pt>
                <c:pt idx="16">
                  <c:v>0.44753780000000004</c:v>
                </c:pt>
                <c:pt idx="17">
                  <c:v>0.33528710000000006</c:v>
                </c:pt>
                <c:pt idx="18">
                  <c:v>0.27481460000000008</c:v>
                </c:pt>
                <c:pt idx="19">
                  <c:v>0.23502010000000001</c:v>
                </c:pt>
                <c:pt idx="20">
                  <c:v>0.20544820000000005</c:v>
                </c:pt>
                <c:pt idx="21">
                  <c:v>0.2214237</c:v>
                </c:pt>
                <c:pt idx="22">
                  <c:v>0.35931010000000008</c:v>
                </c:pt>
                <c:pt idx="23">
                  <c:v>0.3010715000000001</c:v>
                </c:pt>
                <c:pt idx="24">
                  <c:v>0.25015379999999998</c:v>
                </c:pt>
                <c:pt idx="25">
                  <c:v>0.20378289999999999</c:v>
                </c:pt>
                <c:pt idx="27">
                  <c:v>0.22194710000000004</c:v>
                </c:pt>
                <c:pt idx="28">
                  <c:v>0.21927569999999999</c:v>
                </c:pt>
                <c:pt idx="29">
                  <c:v>0.21260889999999999</c:v>
                </c:pt>
                <c:pt idx="30">
                  <c:v>0.2070205</c:v>
                </c:pt>
                <c:pt idx="31">
                  <c:v>0.20481009999999999</c:v>
                </c:pt>
                <c:pt idx="32">
                  <c:v>0.20055100000000001</c:v>
                </c:pt>
                <c:pt idx="33">
                  <c:v>0.20154770000000002</c:v>
                </c:pt>
                <c:pt idx="34">
                  <c:v>0.20399400000000004</c:v>
                </c:pt>
                <c:pt idx="35">
                  <c:v>0.20525270000000001</c:v>
                </c:pt>
                <c:pt idx="36">
                  <c:v>0.20687069999999996</c:v>
                </c:pt>
                <c:pt idx="37">
                  <c:v>0.20542310000000003</c:v>
                </c:pt>
                <c:pt idx="38">
                  <c:v>0.43881090000000011</c:v>
                </c:pt>
                <c:pt idx="39">
                  <c:v>0.36888330000000014</c:v>
                </c:pt>
                <c:pt idx="40">
                  <c:v>0.22624590000000003</c:v>
                </c:pt>
                <c:pt idx="41">
                  <c:v>0.2050237</c:v>
                </c:pt>
                <c:pt idx="42">
                  <c:v>0.21034369999999999</c:v>
                </c:pt>
                <c:pt idx="43">
                  <c:v>0.22133849999999999</c:v>
                </c:pt>
                <c:pt idx="44">
                  <c:v>0.2326831</c:v>
                </c:pt>
                <c:pt idx="45">
                  <c:v>0.24477589999999999</c:v>
                </c:pt>
                <c:pt idx="46">
                  <c:v>0.24645510000000004</c:v>
                </c:pt>
                <c:pt idx="47">
                  <c:v>0.23249350000000002</c:v>
                </c:pt>
                <c:pt idx="48">
                  <c:v>0.23166210000000001</c:v>
                </c:pt>
                <c:pt idx="49">
                  <c:v>0.2267016</c:v>
                </c:pt>
                <c:pt idx="50">
                  <c:v>0.21773670000000003</c:v>
                </c:pt>
                <c:pt idx="51">
                  <c:v>0.21352489999999999</c:v>
                </c:pt>
                <c:pt idx="52">
                  <c:v>0.21011420000000003</c:v>
                </c:pt>
                <c:pt idx="53">
                  <c:v>0.20269409999999999</c:v>
                </c:pt>
                <c:pt idx="54">
                  <c:v>0.59613289999999985</c:v>
                </c:pt>
                <c:pt idx="55">
                  <c:v>1.5349790999999997</c:v>
                </c:pt>
                <c:pt idx="56">
                  <c:v>1.0713861999999998</c:v>
                </c:pt>
                <c:pt idx="57">
                  <c:v>0.45945730000000001</c:v>
                </c:pt>
                <c:pt idx="58">
                  <c:v>0.37833190000000005</c:v>
                </c:pt>
                <c:pt idx="59">
                  <c:v>0.3559307000000001</c:v>
                </c:pt>
                <c:pt idx="60">
                  <c:v>0.33159870000000008</c:v>
                </c:pt>
                <c:pt idx="61">
                  <c:v>0.31214150000000002</c:v>
                </c:pt>
                <c:pt idx="62">
                  <c:v>0.29486880000000015</c:v>
                </c:pt>
                <c:pt idx="63">
                  <c:v>0.28316790000000003</c:v>
                </c:pt>
                <c:pt idx="64">
                  <c:v>0.26638810000000007</c:v>
                </c:pt>
                <c:pt idx="65">
                  <c:v>0.23896090000000003</c:v>
                </c:pt>
                <c:pt idx="66">
                  <c:v>0.22068740000000001</c:v>
                </c:pt>
                <c:pt idx="67">
                  <c:v>0.49928600000000006</c:v>
                </c:pt>
                <c:pt idx="68">
                  <c:v>1.6312264999999997</c:v>
                </c:pt>
                <c:pt idx="69">
                  <c:v>5.0377450000000001</c:v>
                </c:pt>
                <c:pt idx="70">
                  <c:v>1.8363596</c:v>
                </c:pt>
                <c:pt idx="71">
                  <c:v>0.85977820000000016</c:v>
                </c:pt>
                <c:pt idx="72">
                  <c:v>0.59213289999999985</c:v>
                </c:pt>
                <c:pt idx="73">
                  <c:v>0.47636990000000007</c:v>
                </c:pt>
                <c:pt idx="74">
                  <c:v>0.38930620000000016</c:v>
                </c:pt>
                <c:pt idx="75">
                  <c:v>0.32615140000000004</c:v>
                </c:pt>
                <c:pt idx="76">
                  <c:v>0.27739400000000003</c:v>
                </c:pt>
                <c:pt idx="77">
                  <c:v>0.24429720000000002</c:v>
                </c:pt>
                <c:pt idx="78">
                  <c:v>0.21374110000000002</c:v>
                </c:pt>
                <c:pt idx="79">
                  <c:v>0.64057819999999999</c:v>
                </c:pt>
                <c:pt idx="80">
                  <c:v>2.8648437999999996</c:v>
                </c:pt>
                <c:pt idx="81">
                  <c:v>2.6563033999999996</c:v>
                </c:pt>
                <c:pt idx="82">
                  <c:v>1.0464292999999998</c:v>
                </c:pt>
                <c:pt idx="83">
                  <c:v>0.60255899999999996</c:v>
                </c:pt>
                <c:pt idx="84">
                  <c:v>0.4474417</c:v>
                </c:pt>
                <c:pt idx="85">
                  <c:v>0.35511970000000004</c:v>
                </c:pt>
                <c:pt idx="86">
                  <c:v>0.2641964</c:v>
                </c:pt>
                <c:pt idx="87">
                  <c:v>0.48261330000000002</c:v>
                </c:pt>
                <c:pt idx="88">
                  <c:v>0.50673599999999996</c:v>
                </c:pt>
                <c:pt idx="89">
                  <c:v>0.32316700000000009</c:v>
                </c:pt>
                <c:pt idx="90">
                  <c:v>0.27094430000000008</c:v>
                </c:pt>
                <c:pt idx="91">
                  <c:v>0.23696059999999999</c:v>
                </c:pt>
                <c:pt idx="92">
                  <c:v>0.20455619999999999</c:v>
                </c:pt>
                <c:pt idx="94">
                  <c:v>0.20341420000000002</c:v>
                </c:pt>
                <c:pt idx="95">
                  <c:v>0.30171550000000008</c:v>
                </c:pt>
                <c:pt idx="96">
                  <c:v>0.25022660000000002</c:v>
                </c:pt>
                <c:pt idx="97">
                  <c:v>0.34962040000000005</c:v>
                </c:pt>
                <c:pt idx="98">
                  <c:v>1.8895431999999999</c:v>
                </c:pt>
                <c:pt idx="99">
                  <c:v>1.1764663</c:v>
                </c:pt>
                <c:pt idx="100">
                  <c:v>0.5920398</c:v>
                </c:pt>
                <c:pt idx="101">
                  <c:v>0.29583690000000007</c:v>
                </c:pt>
                <c:pt idx="102">
                  <c:v>0.25966309999999998</c:v>
                </c:pt>
                <c:pt idx="103">
                  <c:v>0.23952280000000001</c:v>
                </c:pt>
                <c:pt idx="104">
                  <c:v>0.21565940000000003</c:v>
                </c:pt>
                <c:pt idx="105">
                  <c:v>0.31329040000000002</c:v>
                </c:pt>
                <c:pt idx="106">
                  <c:v>2.2213533000000001</c:v>
                </c:pt>
                <c:pt idx="107">
                  <c:v>3.4538549999999995</c:v>
                </c:pt>
                <c:pt idx="108">
                  <c:v>4.5996078999999996</c:v>
                </c:pt>
                <c:pt idx="109">
                  <c:v>0.96764609999999995</c:v>
                </c:pt>
                <c:pt idx="110">
                  <c:v>0.53473139999999997</c:v>
                </c:pt>
                <c:pt idx="111">
                  <c:v>0.40689890000000006</c:v>
                </c:pt>
                <c:pt idx="112">
                  <c:v>0.3292076000000001</c:v>
                </c:pt>
                <c:pt idx="113">
                  <c:v>0.2637269000000001</c:v>
                </c:pt>
                <c:pt idx="114">
                  <c:v>0.21431259999999999</c:v>
                </c:pt>
                <c:pt idx="115">
                  <c:v>1.4092725999999998</c:v>
                </c:pt>
                <c:pt idx="116">
                  <c:v>3.4117277000000001</c:v>
                </c:pt>
                <c:pt idx="117">
                  <c:v>5.6142143999999981</c:v>
                </c:pt>
                <c:pt idx="118">
                  <c:v>3.1790449999999995</c:v>
                </c:pt>
                <c:pt idx="119">
                  <c:v>0.96112450000000005</c:v>
                </c:pt>
                <c:pt idx="120">
                  <c:v>0.57584679999999999</c:v>
                </c:pt>
                <c:pt idx="121">
                  <c:v>0.45059080000000001</c:v>
                </c:pt>
                <c:pt idx="122">
                  <c:v>0.36373040000000001</c:v>
                </c:pt>
                <c:pt idx="123">
                  <c:v>0.28372710000000001</c:v>
                </c:pt>
                <c:pt idx="124">
                  <c:v>0.22734599999999999</c:v>
                </c:pt>
                <c:pt idx="125">
                  <c:v>0.24197620000000003</c:v>
                </c:pt>
                <c:pt idx="126">
                  <c:v>1.1521334999999999</c:v>
                </c:pt>
                <c:pt idx="127">
                  <c:v>1.7567039</c:v>
                </c:pt>
                <c:pt idx="128">
                  <c:v>2.4416897</c:v>
                </c:pt>
                <c:pt idx="129">
                  <c:v>0.71750499999999984</c:v>
                </c:pt>
                <c:pt idx="130">
                  <c:v>0.45611990000000002</c:v>
                </c:pt>
                <c:pt idx="131">
                  <c:v>0.3936013000000001</c:v>
                </c:pt>
                <c:pt idx="132">
                  <c:v>0.35161090000000006</c:v>
                </c:pt>
                <c:pt idx="133">
                  <c:v>0.29931560000000007</c:v>
                </c:pt>
                <c:pt idx="134">
                  <c:v>0.24464269999999999</c:v>
                </c:pt>
                <c:pt idx="135">
                  <c:v>0.20240079999999999</c:v>
                </c:pt>
                <c:pt idx="136">
                  <c:v>0.56404270000000001</c:v>
                </c:pt>
                <c:pt idx="137">
                  <c:v>0.92343459999999988</c:v>
                </c:pt>
                <c:pt idx="138">
                  <c:v>0.82942209999999994</c:v>
                </c:pt>
                <c:pt idx="139">
                  <c:v>0.24671570000000004</c:v>
                </c:pt>
                <c:pt idx="140">
                  <c:v>0.53562310000000002</c:v>
                </c:pt>
                <c:pt idx="141">
                  <c:v>0.59730219999999989</c:v>
                </c:pt>
                <c:pt idx="142">
                  <c:v>0.35688950000000014</c:v>
                </c:pt>
                <c:pt idx="143">
                  <c:v>0.23736789999999999</c:v>
                </c:pt>
                <c:pt idx="145">
                  <c:v>0.90037889999999998</c:v>
                </c:pt>
                <c:pt idx="146">
                  <c:v>0.43120390000000003</c:v>
                </c:pt>
                <c:pt idx="147">
                  <c:v>0.20551730000000004</c:v>
                </c:pt>
                <c:pt idx="148">
                  <c:v>1.1113625999999999</c:v>
                </c:pt>
                <c:pt idx="149">
                  <c:v>1.7515776999999997</c:v>
                </c:pt>
                <c:pt idx="150">
                  <c:v>2.0595927000000001</c:v>
                </c:pt>
                <c:pt idx="151">
                  <c:v>0.31502690000000011</c:v>
                </c:pt>
                <c:pt idx="152">
                  <c:v>0.87386319999999984</c:v>
                </c:pt>
                <c:pt idx="153">
                  <c:v>2.0337361999999999</c:v>
                </c:pt>
                <c:pt idx="154">
                  <c:v>3.0782608999999996</c:v>
                </c:pt>
                <c:pt idx="155">
                  <c:v>1.4888656999999998</c:v>
                </c:pt>
                <c:pt idx="156">
                  <c:v>0.39861290000000016</c:v>
                </c:pt>
                <c:pt idx="157">
                  <c:v>0.68106029999999984</c:v>
                </c:pt>
                <c:pt idx="158">
                  <c:v>1.2207741999999997</c:v>
                </c:pt>
                <c:pt idx="159">
                  <c:v>1.9314711</c:v>
                </c:pt>
                <c:pt idx="160">
                  <c:v>0.69439119999999999</c:v>
                </c:pt>
                <c:pt idx="161">
                  <c:v>0.37572480000000014</c:v>
                </c:pt>
                <c:pt idx="162">
                  <c:v>0.21835289999999999</c:v>
                </c:pt>
                <c:pt idx="163">
                  <c:v>0.30507930000000005</c:v>
                </c:pt>
                <c:pt idx="164">
                  <c:v>0.49952250000000009</c:v>
                </c:pt>
                <c:pt idx="165">
                  <c:v>0.5928928</c:v>
                </c:pt>
                <c:pt idx="166">
                  <c:v>0.62972680000000014</c:v>
                </c:pt>
                <c:pt idx="167">
                  <c:v>0.43530480000000016</c:v>
                </c:pt>
                <c:pt idx="168">
                  <c:v>0.31092260000000016</c:v>
                </c:pt>
                <c:pt idx="169">
                  <c:v>0.22659480000000001</c:v>
                </c:pt>
                <c:pt idx="170">
                  <c:v>0.29762690000000014</c:v>
                </c:pt>
                <c:pt idx="171">
                  <c:v>0.31633090000000014</c:v>
                </c:pt>
                <c:pt idx="172">
                  <c:v>0.21123159999999999</c:v>
                </c:pt>
                <c:pt idx="173">
                  <c:v>0.34295520000000002</c:v>
                </c:pt>
                <c:pt idx="174">
                  <c:v>0.28760950000000002</c:v>
                </c:pt>
                <c:pt idx="175">
                  <c:v>0.24314259999999999</c:v>
                </c:pt>
                <c:pt idx="176">
                  <c:v>0.20307040000000001</c:v>
                </c:pt>
                <c:pt idx="177">
                  <c:v>0.24127740000000003</c:v>
                </c:pt>
                <c:pt idx="178">
                  <c:v>0.20285900000000001</c:v>
                </c:pt>
                <c:pt idx="180">
                  <c:v>0.25529420000000003</c:v>
                </c:pt>
                <c:pt idx="181">
                  <c:v>0.8800753</c:v>
                </c:pt>
                <c:pt idx="182">
                  <c:v>0.92266099999999984</c:v>
                </c:pt>
                <c:pt idx="183">
                  <c:v>0.52952089999999996</c:v>
                </c:pt>
                <c:pt idx="184">
                  <c:v>0.61052580000000012</c:v>
                </c:pt>
                <c:pt idx="185">
                  <c:v>1.7715504</c:v>
                </c:pt>
                <c:pt idx="186">
                  <c:v>3.1869003999999999</c:v>
                </c:pt>
                <c:pt idx="187">
                  <c:v>0.71070070000000007</c:v>
                </c:pt>
                <c:pt idx="188">
                  <c:v>0.91477640000000005</c:v>
                </c:pt>
                <c:pt idx="189">
                  <c:v>3.4757890999999996</c:v>
                </c:pt>
                <c:pt idx="190">
                  <c:v>2.6887059</c:v>
                </c:pt>
                <c:pt idx="191">
                  <c:v>0.66669770000000006</c:v>
                </c:pt>
                <c:pt idx="192">
                  <c:v>0.29480780000000006</c:v>
                </c:pt>
                <c:pt idx="193">
                  <c:v>1.1066855000000002</c:v>
                </c:pt>
                <c:pt idx="194">
                  <c:v>0.80401440000000002</c:v>
                </c:pt>
                <c:pt idx="195">
                  <c:v>0.41634800000000005</c:v>
                </c:pt>
                <c:pt idx="196">
                  <c:v>0.20044270000000003</c:v>
                </c:pt>
                <c:pt idx="197">
                  <c:v>0.36423730000000004</c:v>
                </c:pt>
                <c:pt idx="198">
                  <c:v>0.44841130000000001</c:v>
                </c:pt>
                <c:pt idx="199">
                  <c:v>0.34796620000000006</c:v>
                </c:pt>
                <c:pt idx="200">
                  <c:v>0.21808569999999999</c:v>
                </c:pt>
                <c:pt idx="201">
                  <c:v>0.2844157000000001</c:v>
                </c:pt>
                <c:pt idx="202">
                  <c:v>0.29009770000000001</c:v>
                </c:pt>
                <c:pt idx="203">
                  <c:v>0.21298860000000003</c:v>
                </c:pt>
                <c:pt idx="204">
                  <c:v>0.23179630000000004</c:v>
                </c:pt>
                <c:pt idx="205">
                  <c:v>0.20078920000000003</c:v>
                </c:pt>
                <c:pt idx="207">
                  <c:v>0.33007690000000012</c:v>
                </c:pt>
                <c:pt idx="208">
                  <c:v>0.3027220000000001</c:v>
                </c:pt>
                <c:pt idx="209">
                  <c:v>0.39635960000000009</c:v>
                </c:pt>
                <c:pt idx="210">
                  <c:v>0.8185019</c:v>
                </c:pt>
                <c:pt idx="211">
                  <c:v>0.56938009999999983</c:v>
                </c:pt>
                <c:pt idx="212">
                  <c:v>0.21894990000000006</c:v>
                </c:pt>
                <c:pt idx="213">
                  <c:v>0.45549150000000005</c:v>
                </c:pt>
                <c:pt idx="214">
                  <c:v>0.80850339999999987</c:v>
                </c:pt>
                <c:pt idx="215">
                  <c:v>2.1020941999999998</c:v>
                </c:pt>
                <c:pt idx="216">
                  <c:v>0.53463070000000001</c:v>
                </c:pt>
                <c:pt idx="217">
                  <c:v>0.44167320000000004</c:v>
                </c:pt>
                <c:pt idx="218">
                  <c:v>1.0311222999999998</c:v>
                </c:pt>
                <c:pt idx="219">
                  <c:v>2.2758037999999998</c:v>
                </c:pt>
                <c:pt idx="220">
                  <c:v>1.0565073</c:v>
                </c:pt>
                <c:pt idx="221">
                  <c:v>0.33859650000000008</c:v>
                </c:pt>
                <c:pt idx="222">
                  <c:v>0.37490160000000006</c:v>
                </c:pt>
                <c:pt idx="223">
                  <c:v>0.53548289999999987</c:v>
                </c:pt>
                <c:pt idx="224">
                  <c:v>0.76548519999999998</c:v>
                </c:pt>
                <c:pt idx="225">
                  <c:v>0.27865190000000001</c:v>
                </c:pt>
                <c:pt idx="226">
                  <c:v>0.26437430000000006</c:v>
                </c:pt>
                <c:pt idx="228">
                  <c:v>0.49884650000000014</c:v>
                </c:pt>
                <c:pt idx="229">
                  <c:v>0.36067810000000006</c:v>
                </c:pt>
                <c:pt idx="230">
                  <c:v>0.4359418000000001</c:v>
                </c:pt>
                <c:pt idx="231">
                  <c:v>0.94001229999999991</c:v>
                </c:pt>
                <c:pt idx="232">
                  <c:v>1.6028477999999999</c:v>
                </c:pt>
                <c:pt idx="233">
                  <c:v>0.39633540000000006</c:v>
                </c:pt>
                <c:pt idx="234">
                  <c:v>0.55529360000000005</c:v>
                </c:pt>
                <c:pt idx="235">
                  <c:v>2.4600352999999999</c:v>
                </c:pt>
                <c:pt idx="236">
                  <c:v>1.4189927999999998</c:v>
                </c:pt>
                <c:pt idx="237">
                  <c:v>0.4104117000000001</c:v>
                </c:pt>
                <c:pt idx="238">
                  <c:v>0.23696810000000001</c:v>
                </c:pt>
                <c:pt idx="239">
                  <c:v>0.67520030000000009</c:v>
                </c:pt>
                <c:pt idx="240">
                  <c:v>0.40988340000000006</c:v>
                </c:pt>
                <c:pt idx="241">
                  <c:v>0.28523389999999998</c:v>
                </c:pt>
                <c:pt idx="242">
                  <c:v>0.20762829999999999</c:v>
                </c:pt>
              </c:numCache>
            </c:numRef>
          </c:xVal>
          <c:yVal>
            <c:numRef>
              <c:f>'24hrPM25_GCT_cmaq_calpuff'!$C$3:$C$245</c:f>
              <c:numCache>
                <c:formatCode>General</c:formatCode>
                <c:ptCount val="243"/>
                <c:pt idx="0">
                  <c:v>3.6711</c:v>
                </c:pt>
                <c:pt idx="1">
                  <c:v>4.8098000000000001</c:v>
                </c:pt>
                <c:pt idx="2">
                  <c:v>3.7036000000000002</c:v>
                </c:pt>
                <c:pt idx="3">
                  <c:v>3.9636</c:v>
                </c:pt>
                <c:pt idx="4">
                  <c:v>6.6806000000000001</c:v>
                </c:pt>
                <c:pt idx="5">
                  <c:v>9.1403999999999996</c:v>
                </c:pt>
                <c:pt idx="6">
                  <c:v>5.9497000000000009</c:v>
                </c:pt>
                <c:pt idx="7">
                  <c:v>3.9118999999999997</c:v>
                </c:pt>
                <c:pt idx="8">
                  <c:v>2.7252000000000001</c:v>
                </c:pt>
                <c:pt idx="9">
                  <c:v>1.9858</c:v>
                </c:pt>
                <c:pt idx="10">
                  <c:v>1.5265</c:v>
                </c:pt>
                <c:pt idx="11">
                  <c:v>2.0644</c:v>
                </c:pt>
                <c:pt idx="12">
                  <c:v>4.7278999999999991</c:v>
                </c:pt>
                <c:pt idx="13">
                  <c:v>7.2003000000000004</c:v>
                </c:pt>
                <c:pt idx="14">
                  <c:v>7.2960000000000003</c:v>
                </c:pt>
                <c:pt idx="15">
                  <c:v>5.2054</c:v>
                </c:pt>
                <c:pt idx="16">
                  <c:v>3.5005000000000002</c:v>
                </c:pt>
                <c:pt idx="17">
                  <c:v>2.4845000000000002</c:v>
                </c:pt>
                <c:pt idx="18">
                  <c:v>1.8245</c:v>
                </c:pt>
                <c:pt idx="19">
                  <c:v>1.3906000000000001</c:v>
                </c:pt>
                <c:pt idx="20">
                  <c:v>1.1151</c:v>
                </c:pt>
                <c:pt idx="21">
                  <c:v>2.9487000000000001</c:v>
                </c:pt>
                <c:pt idx="22">
                  <c:v>4.2378999999999998</c:v>
                </c:pt>
                <c:pt idx="23">
                  <c:v>3.6751999999999998</c:v>
                </c:pt>
                <c:pt idx="24">
                  <c:v>2.8521999999999994</c:v>
                </c:pt>
                <c:pt idx="25">
                  <c:v>2.2274000000000003</c:v>
                </c:pt>
                <c:pt idx="27">
                  <c:v>1.6875</c:v>
                </c:pt>
                <c:pt idx="28">
                  <c:v>1.5017999999999998</c:v>
                </c:pt>
                <c:pt idx="29">
                  <c:v>1.2996999999999999</c:v>
                </c:pt>
                <c:pt idx="30">
                  <c:v>1.1203000000000001</c:v>
                </c:pt>
                <c:pt idx="31">
                  <c:v>0.97074000000000016</c:v>
                </c:pt>
                <c:pt idx="32">
                  <c:v>0.85941999999999996</c:v>
                </c:pt>
                <c:pt idx="33">
                  <c:v>0.77894000000000008</c:v>
                </c:pt>
                <c:pt idx="34">
                  <c:v>0.72336</c:v>
                </c:pt>
                <c:pt idx="35">
                  <c:v>0.67420000000000013</c:v>
                </c:pt>
                <c:pt idx="36">
                  <c:v>0.62466999999999995</c:v>
                </c:pt>
                <c:pt idx="37">
                  <c:v>0.56913999999999998</c:v>
                </c:pt>
                <c:pt idx="38">
                  <c:v>2.0158999999999994</c:v>
                </c:pt>
                <c:pt idx="39">
                  <c:v>2.4360999999999997</c:v>
                </c:pt>
                <c:pt idx="40">
                  <c:v>2.6253000000000002</c:v>
                </c:pt>
                <c:pt idx="41">
                  <c:v>2.5865999999999998</c:v>
                </c:pt>
                <c:pt idx="42">
                  <c:v>2.4693000000000001</c:v>
                </c:pt>
                <c:pt idx="43">
                  <c:v>2.2963</c:v>
                </c:pt>
                <c:pt idx="44">
                  <c:v>2.0926999999999993</c:v>
                </c:pt>
                <c:pt idx="45">
                  <c:v>1.8765000000000001</c:v>
                </c:pt>
                <c:pt idx="46">
                  <c:v>1.6467000000000001</c:v>
                </c:pt>
                <c:pt idx="47">
                  <c:v>1.397</c:v>
                </c:pt>
                <c:pt idx="48">
                  <c:v>1.1847000000000001</c:v>
                </c:pt>
                <c:pt idx="49">
                  <c:v>0.99978999999999996</c:v>
                </c:pt>
                <c:pt idx="50">
                  <c:v>0.85284000000000015</c:v>
                </c:pt>
                <c:pt idx="51">
                  <c:v>0.75241999999999998</c:v>
                </c:pt>
                <c:pt idx="52">
                  <c:v>0.67764000000000024</c:v>
                </c:pt>
                <c:pt idx="53">
                  <c:v>0.60938000000000003</c:v>
                </c:pt>
                <c:pt idx="54">
                  <c:v>3.5831000000000004</c:v>
                </c:pt>
                <c:pt idx="55">
                  <c:v>4.9329999999999998</c:v>
                </c:pt>
                <c:pt idx="56">
                  <c:v>4.84</c:v>
                </c:pt>
                <c:pt idx="57">
                  <c:v>4.362099999999999</c:v>
                </c:pt>
                <c:pt idx="58">
                  <c:v>3.7878000000000003</c:v>
                </c:pt>
                <c:pt idx="59">
                  <c:v>3.2372000000000001</c:v>
                </c:pt>
                <c:pt idx="60">
                  <c:v>2.7602000000000002</c:v>
                </c:pt>
                <c:pt idx="61">
                  <c:v>2.3645999999999998</c:v>
                </c:pt>
                <c:pt idx="62">
                  <c:v>2.0331000000000001</c:v>
                </c:pt>
                <c:pt idx="63">
                  <c:v>1.7375999999999998</c:v>
                </c:pt>
                <c:pt idx="64">
                  <c:v>1.4604999999999997</c:v>
                </c:pt>
                <c:pt idx="65">
                  <c:v>1.2004999999999997</c:v>
                </c:pt>
                <c:pt idx="66">
                  <c:v>1.0030999999999999</c:v>
                </c:pt>
                <c:pt idx="67">
                  <c:v>4.3420999999999994</c:v>
                </c:pt>
                <c:pt idx="68">
                  <c:v>6.8084999999999996</c:v>
                </c:pt>
                <c:pt idx="69">
                  <c:v>9.1079999999999988</c:v>
                </c:pt>
                <c:pt idx="70">
                  <c:v>7.5267999999999997</c:v>
                </c:pt>
                <c:pt idx="71">
                  <c:v>5.3398000000000003</c:v>
                </c:pt>
                <c:pt idx="72">
                  <c:v>4.0619999999999994</c:v>
                </c:pt>
                <c:pt idx="73">
                  <c:v>3.1705999999999999</c:v>
                </c:pt>
                <c:pt idx="74">
                  <c:v>2.5312999999999994</c:v>
                </c:pt>
                <c:pt idx="75">
                  <c:v>2.0651999999999999</c:v>
                </c:pt>
                <c:pt idx="76">
                  <c:v>1.7172999999999998</c:v>
                </c:pt>
                <c:pt idx="77">
                  <c:v>1.4313999999999998</c:v>
                </c:pt>
                <c:pt idx="78">
                  <c:v>1.1834</c:v>
                </c:pt>
                <c:pt idx="79">
                  <c:v>5.1504999999999992</c:v>
                </c:pt>
                <c:pt idx="80">
                  <c:v>8.0957000000000008</c:v>
                </c:pt>
                <c:pt idx="81">
                  <c:v>6.9522000000000004</c:v>
                </c:pt>
                <c:pt idx="82">
                  <c:v>5.9153000000000002</c:v>
                </c:pt>
                <c:pt idx="83">
                  <c:v>4.1214999999999993</c:v>
                </c:pt>
                <c:pt idx="84">
                  <c:v>3.0521999999999996</c:v>
                </c:pt>
                <c:pt idx="85">
                  <c:v>2.3639999999999999</c:v>
                </c:pt>
                <c:pt idx="86">
                  <c:v>1.8749</c:v>
                </c:pt>
                <c:pt idx="87">
                  <c:v>4.3099999999999996</c:v>
                </c:pt>
                <c:pt idx="88">
                  <c:v>3.4659</c:v>
                </c:pt>
                <c:pt idx="89">
                  <c:v>2.5634000000000001</c:v>
                </c:pt>
                <c:pt idx="90">
                  <c:v>2.0211999999999999</c:v>
                </c:pt>
                <c:pt idx="91">
                  <c:v>1.6434</c:v>
                </c:pt>
                <c:pt idx="92">
                  <c:v>1.3547</c:v>
                </c:pt>
                <c:pt idx="94">
                  <c:v>1.6315999999999997</c:v>
                </c:pt>
                <c:pt idx="95">
                  <c:v>1.7974999999999999</c:v>
                </c:pt>
                <c:pt idx="96">
                  <c:v>1.8138999999999998</c:v>
                </c:pt>
                <c:pt idx="97">
                  <c:v>2.9236</c:v>
                </c:pt>
                <c:pt idx="98">
                  <c:v>6.2517000000000005</c:v>
                </c:pt>
                <c:pt idx="99">
                  <c:v>6.6202999999999994</c:v>
                </c:pt>
                <c:pt idx="100">
                  <c:v>4.4114000000000004</c:v>
                </c:pt>
                <c:pt idx="101">
                  <c:v>3.3035000000000001</c:v>
                </c:pt>
                <c:pt idx="102">
                  <c:v>2.6442999999999999</c:v>
                </c:pt>
                <c:pt idx="103">
                  <c:v>2.1972</c:v>
                </c:pt>
                <c:pt idx="104">
                  <c:v>1.8854</c:v>
                </c:pt>
                <c:pt idx="105">
                  <c:v>3.3821999999999997</c:v>
                </c:pt>
                <c:pt idx="106">
                  <c:v>8.1662000000000035</c:v>
                </c:pt>
                <c:pt idx="107">
                  <c:v>13.885000000000002</c:v>
                </c:pt>
                <c:pt idx="108">
                  <c:v>15.803000000000003</c:v>
                </c:pt>
                <c:pt idx="109">
                  <c:v>8.3230000000000004</c:v>
                </c:pt>
                <c:pt idx="110">
                  <c:v>4.8142999999999994</c:v>
                </c:pt>
                <c:pt idx="111">
                  <c:v>3.4887999999999999</c:v>
                </c:pt>
                <c:pt idx="112">
                  <c:v>2.7309999999999999</c:v>
                </c:pt>
                <c:pt idx="113">
                  <c:v>2.2452999999999999</c:v>
                </c:pt>
                <c:pt idx="114">
                  <c:v>1.9100999999999999</c:v>
                </c:pt>
                <c:pt idx="115">
                  <c:v>5.4091000000000005</c:v>
                </c:pt>
                <c:pt idx="116">
                  <c:v>12.094000000000001</c:v>
                </c:pt>
                <c:pt idx="117">
                  <c:v>18.637000000000004</c:v>
                </c:pt>
                <c:pt idx="118">
                  <c:v>15.339</c:v>
                </c:pt>
                <c:pt idx="119">
                  <c:v>9.1745000000000001</c:v>
                </c:pt>
                <c:pt idx="120">
                  <c:v>5.0888</c:v>
                </c:pt>
                <c:pt idx="121">
                  <c:v>3.6448</c:v>
                </c:pt>
                <c:pt idx="122">
                  <c:v>2.8996999999999997</c:v>
                </c:pt>
                <c:pt idx="123">
                  <c:v>2.3775999999999997</c:v>
                </c:pt>
                <c:pt idx="124">
                  <c:v>2.0192999999999994</c:v>
                </c:pt>
                <c:pt idx="125">
                  <c:v>2.1955</c:v>
                </c:pt>
                <c:pt idx="126">
                  <c:v>4.7572000000000001</c:v>
                </c:pt>
                <c:pt idx="127">
                  <c:v>8.7747000000000011</c:v>
                </c:pt>
                <c:pt idx="128">
                  <c:v>12.507</c:v>
                </c:pt>
                <c:pt idx="129">
                  <c:v>9.8993000000000002</c:v>
                </c:pt>
                <c:pt idx="130">
                  <c:v>6.2615999999999996</c:v>
                </c:pt>
                <c:pt idx="131">
                  <c:v>4.115899999999999</c:v>
                </c:pt>
                <c:pt idx="132">
                  <c:v>3.1151</c:v>
                </c:pt>
                <c:pt idx="133">
                  <c:v>2.5735999999999999</c:v>
                </c:pt>
                <c:pt idx="134">
                  <c:v>2.1854</c:v>
                </c:pt>
                <c:pt idx="135">
                  <c:v>1.8858999999999997</c:v>
                </c:pt>
                <c:pt idx="136">
                  <c:v>2.0886</c:v>
                </c:pt>
                <c:pt idx="137">
                  <c:v>3.2672000000000003</c:v>
                </c:pt>
                <c:pt idx="138">
                  <c:v>4.7103000000000002</c:v>
                </c:pt>
                <c:pt idx="139">
                  <c:v>5.6893000000000002</c:v>
                </c:pt>
                <c:pt idx="140">
                  <c:v>1.8919999999999997</c:v>
                </c:pt>
                <c:pt idx="141">
                  <c:v>2.3123999999999993</c:v>
                </c:pt>
                <c:pt idx="142">
                  <c:v>1.6353</c:v>
                </c:pt>
                <c:pt idx="143">
                  <c:v>1.2909999999999997</c:v>
                </c:pt>
                <c:pt idx="145">
                  <c:v>3.1259999999999999</c:v>
                </c:pt>
                <c:pt idx="146">
                  <c:v>3.1551999999999998</c:v>
                </c:pt>
                <c:pt idx="147">
                  <c:v>2.1071000000000004</c:v>
                </c:pt>
                <c:pt idx="148">
                  <c:v>4.6213999999999995</c:v>
                </c:pt>
                <c:pt idx="149">
                  <c:v>6.9028</c:v>
                </c:pt>
                <c:pt idx="150">
                  <c:v>6.7634999999999996</c:v>
                </c:pt>
                <c:pt idx="151">
                  <c:v>3.0352999999999994</c:v>
                </c:pt>
                <c:pt idx="152">
                  <c:v>2.6846999999999999</c:v>
                </c:pt>
                <c:pt idx="153">
                  <c:v>5.8456999999999999</c:v>
                </c:pt>
                <c:pt idx="154">
                  <c:v>8.0953000000000035</c:v>
                </c:pt>
                <c:pt idx="155">
                  <c:v>6.4389000000000003</c:v>
                </c:pt>
                <c:pt idx="156">
                  <c:v>3.3853999999999997</c:v>
                </c:pt>
                <c:pt idx="157">
                  <c:v>1.9997</c:v>
                </c:pt>
                <c:pt idx="158">
                  <c:v>4.0777000000000001</c:v>
                </c:pt>
                <c:pt idx="159">
                  <c:v>5.7327000000000004</c:v>
                </c:pt>
                <c:pt idx="160">
                  <c:v>4.4908000000000001</c:v>
                </c:pt>
                <c:pt idx="161">
                  <c:v>2.8746999999999994</c:v>
                </c:pt>
                <c:pt idx="162">
                  <c:v>1.8269</c:v>
                </c:pt>
                <c:pt idx="163">
                  <c:v>0.50027999999999984</c:v>
                </c:pt>
                <c:pt idx="164">
                  <c:v>1.3002</c:v>
                </c:pt>
                <c:pt idx="165">
                  <c:v>2.5560999999999994</c:v>
                </c:pt>
                <c:pt idx="166">
                  <c:v>3.3309999999999995</c:v>
                </c:pt>
                <c:pt idx="167">
                  <c:v>2.9973000000000001</c:v>
                </c:pt>
                <c:pt idx="168">
                  <c:v>2.2172000000000001</c:v>
                </c:pt>
                <c:pt idx="169">
                  <c:v>1.6209</c:v>
                </c:pt>
                <c:pt idx="170">
                  <c:v>0.44040000000000001</c:v>
                </c:pt>
                <c:pt idx="171">
                  <c:v>1.012</c:v>
                </c:pt>
                <c:pt idx="172">
                  <c:v>1.7831999999999997</c:v>
                </c:pt>
                <c:pt idx="173">
                  <c:v>2.222</c:v>
                </c:pt>
                <c:pt idx="174">
                  <c:v>2.0953999999999997</c:v>
                </c:pt>
                <c:pt idx="175">
                  <c:v>1.726</c:v>
                </c:pt>
                <c:pt idx="176">
                  <c:v>1.3772</c:v>
                </c:pt>
                <c:pt idx="177">
                  <c:v>1.6411</c:v>
                </c:pt>
                <c:pt idx="178">
                  <c:v>1.5761000000000001</c:v>
                </c:pt>
                <c:pt idx="180">
                  <c:v>0.96357999999999999</c:v>
                </c:pt>
                <c:pt idx="181">
                  <c:v>3.9634999999999998</c:v>
                </c:pt>
                <c:pt idx="182">
                  <c:v>4.0838999999999999</c:v>
                </c:pt>
                <c:pt idx="183">
                  <c:v>3.0457999999999998</c:v>
                </c:pt>
                <c:pt idx="184">
                  <c:v>4.9695999999999998</c:v>
                </c:pt>
                <c:pt idx="185">
                  <c:v>8.5618000000000034</c:v>
                </c:pt>
                <c:pt idx="186">
                  <c:v>9.9510000000000005</c:v>
                </c:pt>
                <c:pt idx="187">
                  <c:v>6.7343000000000002</c:v>
                </c:pt>
                <c:pt idx="188">
                  <c:v>6.9509999999999996</c:v>
                </c:pt>
                <c:pt idx="189">
                  <c:v>11.934000000000001</c:v>
                </c:pt>
                <c:pt idx="190">
                  <c:v>10.716000000000001</c:v>
                </c:pt>
                <c:pt idx="191">
                  <c:v>8.0124000000000013</c:v>
                </c:pt>
                <c:pt idx="192">
                  <c:v>4.4200999999999997</c:v>
                </c:pt>
                <c:pt idx="193">
                  <c:v>7.9180000000000001</c:v>
                </c:pt>
                <c:pt idx="194">
                  <c:v>8.1671000000000014</c:v>
                </c:pt>
                <c:pt idx="195">
                  <c:v>6.7993000000000006</c:v>
                </c:pt>
                <c:pt idx="196">
                  <c:v>5.0313000000000008</c:v>
                </c:pt>
                <c:pt idx="197">
                  <c:v>3.7759999999999998</c:v>
                </c:pt>
                <c:pt idx="198">
                  <c:v>4.9218000000000002</c:v>
                </c:pt>
                <c:pt idx="199">
                  <c:v>5.0472999999999999</c:v>
                </c:pt>
                <c:pt idx="200">
                  <c:v>4.4568000000000003</c:v>
                </c:pt>
                <c:pt idx="201">
                  <c:v>3.0156999999999994</c:v>
                </c:pt>
                <c:pt idx="202">
                  <c:v>3.6652999999999998</c:v>
                </c:pt>
                <c:pt idx="203">
                  <c:v>3.6829000000000001</c:v>
                </c:pt>
                <c:pt idx="204">
                  <c:v>2.7145999999999999</c:v>
                </c:pt>
                <c:pt idx="205">
                  <c:v>2.9975999999999998</c:v>
                </c:pt>
                <c:pt idx="207">
                  <c:v>0.69311999999999996</c:v>
                </c:pt>
                <c:pt idx="208">
                  <c:v>0.59943999999999986</c:v>
                </c:pt>
                <c:pt idx="209">
                  <c:v>2.3277999999999999</c:v>
                </c:pt>
                <c:pt idx="210">
                  <c:v>2.2414999999999998</c:v>
                </c:pt>
                <c:pt idx="211">
                  <c:v>1.4966999999999997</c:v>
                </c:pt>
                <c:pt idx="212">
                  <c:v>0.95899000000000012</c:v>
                </c:pt>
                <c:pt idx="213">
                  <c:v>3.129</c:v>
                </c:pt>
                <c:pt idx="214">
                  <c:v>5.4533000000000005</c:v>
                </c:pt>
                <c:pt idx="215">
                  <c:v>6.1423999999999994</c:v>
                </c:pt>
                <c:pt idx="216">
                  <c:v>3.0284</c:v>
                </c:pt>
                <c:pt idx="217">
                  <c:v>1.6288</c:v>
                </c:pt>
                <c:pt idx="218">
                  <c:v>4.4807000000000006</c:v>
                </c:pt>
                <c:pt idx="219">
                  <c:v>8.3464000000000009</c:v>
                </c:pt>
                <c:pt idx="220">
                  <c:v>6.6097999999999999</c:v>
                </c:pt>
                <c:pt idx="221">
                  <c:v>3.7574000000000001</c:v>
                </c:pt>
                <c:pt idx="222">
                  <c:v>1.1737</c:v>
                </c:pt>
                <c:pt idx="223">
                  <c:v>3.0113999999999996</c:v>
                </c:pt>
                <c:pt idx="224">
                  <c:v>4.7039999999999997</c:v>
                </c:pt>
                <c:pt idx="225">
                  <c:v>3.7885000000000004</c:v>
                </c:pt>
                <c:pt idx="226">
                  <c:v>0.48890000000000006</c:v>
                </c:pt>
                <c:pt idx="228">
                  <c:v>3.1313</c:v>
                </c:pt>
                <c:pt idx="229">
                  <c:v>3.8920999999999997</c:v>
                </c:pt>
                <c:pt idx="230">
                  <c:v>4.105999999999999</c:v>
                </c:pt>
                <c:pt idx="231">
                  <c:v>7.2357000000000005</c:v>
                </c:pt>
                <c:pt idx="232">
                  <c:v>8.9956000000000031</c:v>
                </c:pt>
                <c:pt idx="233">
                  <c:v>6.6502999999999997</c:v>
                </c:pt>
                <c:pt idx="234">
                  <c:v>6.2088000000000001</c:v>
                </c:pt>
                <c:pt idx="235">
                  <c:v>10.949</c:v>
                </c:pt>
                <c:pt idx="236">
                  <c:v>10.168000000000001</c:v>
                </c:pt>
                <c:pt idx="237">
                  <c:v>7.3912000000000004</c:v>
                </c:pt>
                <c:pt idx="238">
                  <c:v>5.0641999999999987</c:v>
                </c:pt>
                <c:pt idx="239">
                  <c:v>7.6469999999999994</c:v>
                </c:pt>
                <c:pt idx="240">
                  <c:v>7.317099999999999</c:v>
                </c:pt>
                <c:pt idx="241">
                  <c:v>5.9215</c:v>
                </c:pt>
                <c:pt idx="242">
                  <c:v>4.2391000000000005</c:v>
                </c:pt>
              </c:numCache>
            </c:numRef>
          </c:yVal>
        </c:ser>
        <c:dLbls/>
        <c:axId val="63666816"/>
        <c:axId val="63685376"/>
      </c:scatterChart>
      <c:valAx>
        <c:axId val="63666816"/>
        <c:scaling>
          <c:orientation val="minMax"/>
          <c:max val="2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b="1" i="0" baseline="0">
                    <a:effectLst/>
                  </a:rPr>
                  <a:t>CMAQ PM</a:t>
                </a:r>
                <a:r>
                  <a:rPr lang="en-US" sz="1400" b="1" i="0" baseline="-25000">
                    <a:effectLst/>
                  </a:rPr>
                  <a:t>2.5 </a:t>
                </a:r>
                <a:r>
                  <a:rPr lang="en-US" sz="1400" b="1" i="0" baseline="0">
                    <a:effectLst/>
                  </a:rPr>
                  <a:t>(</a:t>
                </a:r>
                <a:r>
                  <a:rPr lang="en-US" sz="1400" b="1" i="0" baseline="0">
                    <a:effectLst/>
                    <a:latin typeface="Symbol" panose="05050102010706020507" pitchFamily="18" charset="2"/>
                  </a:rPr>
                  <a:t>m</a:t>
                </a:r>
                <a:r>
                  <a:rPr lang="en-US" sz="1400" b="1" i="0" baseline="0">
                    <a:effectLst/>
                  </a:rPr>
                  <a:t>gm</a:t>
                </a:r>
                <a:r>
                  <a:rPr lang="en-US" sz="1400" b="1" i="0" baseline="30000">
                    <a:effectLst/>
                  </a:rPr>
                  <a:t>-3</a:t>
                </a:r>
                <a:r>
                  <a:rPr lang="en-US" sz="1400" b="1" i="0" baseline="0">
                    <a:effectLst/>
                  </a:rPr>
                  <a:t>)</a:t>
                </a:r>
                <a:endParaRPr lang="en-US" sz="1400">
                  <a:effectLst/>
                </a:endParaRP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63685376"/>
        <c:crosses val="autoZero"/>
        <c:crossBetween val="midCat"/>
      </c:valAx>
      <c:valAx>
        <c:axId val="63685376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sz="1400" b="1" i="0" baseline="0">
                    <a:effectLst/>
                  </a:rPr>
                  <a:t>CALPUFF PM</a:t>
                </a:r>
                <a:r>
                  <a:rPr lang="en-US" sz="1400" b="1" i="0" baseline="-25000">
                    <a:effectLst/>
                  </a:rPr>
                  <a:t>2.5</a:t>
                </a:r>
                <a:r>
                  <a:rPr lang="en-US" sz="1400" b="1" i="0" baseline="0">
                    <a:effectLst/>
                  </a:rPr>
                  <a:t>  (</a:t>
                </a:r>
                <a:r>
                  <a:rPr lang="en-US" sz="1400" b="1" i="0" baseline="0">
                    <a:effectLst/>
                    <a:latin typeface="Symbol" panose="05050102010706020507" pitchFamily="18" charset="2"/>
                  </a:rPr>
                  <a:t>m</a:t>
                </a:r>
                <a:r>
                  <a:rPr lang="en-US" sz="1400" b="1" i="0" baseline="0">
                    <a:effectLst/>
                  </a:rPr>
                  <a:t>gm</a:t>
                </a:r>
                <a:r>
                  <a:rPr lang="en-US" sz="1400" b="1" i="0" baseline="30000">
                    <a:effectLst/>
                  </a:rPr>
                  <a:t>-3</a:t>
                </a:r>
                <a:r>
                  <a:rPr lang="en-US" sz="1400" b="1" i="0" baseline="0">
                    <a:effectLst/>
                  </a:rPr>
                  <a:t>)</a:t>
                </a:r>
                <a:endParaRPr lang="en-US" sz="1400">
                  <a:effectLst/>
                </a:endParaRP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3666816"/>
        <c:crosses val="autoZero"/>
        <c:crossBetween val="midCat"/>
        <c:majorUnit val="5"/>
      </c:valAx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circle"/>
            <c:size val="5"/>
            <c:spPr>
              <a:solidFill>
                <a:schemeClr val="tx1"/>
              </a:solidFill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0.68544417327950979"/>
                  <c:y val="-1.3458672351257184E-2"/>
                </c:manualLayout>
              </c:layout>
              <c:numFmt formatCode="#,##0.00" sourceLinked="0"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</c:trendlineLbl>
          </c:trendline>
          <c:xVal>
            <c:numRef>
              <c:f>'24hrPM25_GCT_cmaq_calpuff'!$B$3:$B$245</c:f>
              <c:numCache>
                <c:formatCode>General</c:formatCode>
                <c:ptCount val="243"/>
                <c:pt idx="0">
                  <c:v>0.24914290000000003</c:v>
                </c:pt>
                <c:pt idx="1">
                  <c:v>0.20167289999999996</c:v>
                </c:pt>
                <c:pt idx="2">
                  <c:v>1.0740573000000002</c:v>
                </c:pt>
                <c:pt idx="3">
                  <c:v>0.93547930000000001</c:v>
                </c:pt>
                <c:pt idx="4">
                  <c:v>0.52336899999999986</c:v>
                </c:pt>
                <c:pt idx="5">
                  <c:v>1.3547616999999998</c:v>
                </c:pt>
                <c:pt idx="6">
                  <c:v>2.7485192000000005</c:v>
                </c:pt>
                <c:pt idx="7">
                  <c:v>3.3263345000000002</c:v>
                </c:pt>
                <c:pt idx="8">
                  <c:v>0.76682110000000014</c:v>
                </c:pt>
                <c:pt idx="9">
                  <c:v>0.27598130000000004</c:v>
                </c:pt>
                <c:pt idx="10">
                  <c:v>1.1117652999999998</c:v>
                </c:pt>
                <c:pt idx="11">
                  <c:v>2.5463285</c:v>
                </c:pt>
                <c:pt idx="12">
                  <c:v>3.9807787000000001</c:v>
                </c:pt>
                <c:pt idx="13">
                  <c:v>2.4711851999999994</c:v>
                </c:pt>
                <c:pt idx="14">
                  <c:v>0.68562940000000028</c:v>
                </c:pt>
                <c:pt idx="15">
                  <c:v>0.35583190000000003</c:v>
                </c:pt>
                <c:pt idx="16">
                  <c:v>0.22804369999999999</c:v>
                </c:pt>
                <c:pt idx="17">
                  <c:v>0.23345930000000004</c:v>
                </c:pt>
                <c:pt idx="18">
                  <c:v>0.99923239999999991</c:v>
                </c:pt>
                <c:pt idx="19">
                  <c:v>1.6350112999999997</c:v>
                </c:pt>
                <c:pt idx="20">
                  <c:v>2.5689323000000002</c:v>
                </c:pt>
                <c:pt idx="21">
                  <c:v>0.79528520000000003</c:v>
                </c:pt>
                <c:pt idx="22">
                  <c:v>0.49782230000000011</c:v>
                </c:pt>
                <c:pt idx="23">
                  <c:v>0.36530680000000015</c:v>
                </c:pt>
                <c:pt idx="24">
                  <c:v>0.25399470000000002</c:v>
                </c:pt>
                <c:pt idx="25">
                  <c:v>0.52696759999999987</c:v>
                </c:pt>
                <c:pt idx="26">
                  <c:v>0.77485880000000007</c:v>
                </c:pt>
                <c:pt idx="27">
                  <c:v>0.65598179999999995</c:v>
                </c:pt>
                <c:pt idx="28">
                  <c:v>0.35209580000000001</c:v>
                </c:pt>
                <c:pt idx="29">
                  <c:v>0.3443346000000001</c:v>
                </c:pt>
                <c:pt idx="30">
                  <c:v>0.38178410000000007</c:v>
                </c:pt>
                <c:pt idx="31">
                  <c:v>0.34124299999999996</c:v>
                </c:pt>
                <c:pt idx="32">
                  <c:v>0.27308880000000008</c:v>
                </c:pt>
                <c:pt idx="33">
                  <c:v>0.2048729</c:v>
                </c:pt>
                <c:pt idx="34">
                  <c:v>0.21363620000000003</c:v>
                </c:pt>
                <c:pt idx="35">
                  <c:v>0.4942007000000001</c:v>
                </c:pt>
                <c:pt idx="36">
                  <c:v>0.39869000000000016</c:v>
                </c:pt>
                <c:pt idx="37">
                  <c:v>0.25793250000000001</c:v>
                </c:pt>
                <c:pt idx="38">
                  <c:v>0.29075880000000004</c:v>
                </c:pt>
                <c:pt idx="39">
                  <c:v>0.26498100000000002</c:v>
                </c:pt>
                <c:pt idx="40">
                  <c:v>0.21753970000000003</c:v>
                </c:pt>
                <c:pt idx="41">
                  <c:v>0.3147413</c:v>
                </c:pt>
                <c:pt idx="42">
                  <c:v>0.21724290000000002</c:v>
                </c:pt>
                <c:pt idx="43">
                  <c:v>0.23175899999999999</c:v>
                </c:pt>
                <c:pt idx="44">
                  <c:v>0.21003279999999999</c:v>
                </c:pt>
                <c:pt idx="46">
                  <c:v>0.96392259999999996</c:v>
                </c:pt>
                <c:pt idx="47">
                  <c:v>0.64093510000000009</c:v>
                </c:pt>
                <c:pt idx="48">
                  <c:v>0.26112950000000001</c:v>
                </c:pt>
                <c:pt idx="49">
                  <c:v>0.23638740000000003</c:v>
                </c:pt>
                <c:pt idx="50">
                  <c:v>1.1329615999999998</c:v>
                </c:pt>
                <c:pt idx="51">
                  <c:v>2.3091124999999995</c:v>
                </c:pt>
                <c:pt idx="52">
                  <c:v>2.2014719999999999</c:v>
                </c:pt>
                <c:pt idx="53">
                  <c:v>0.62271639999999984</c:v>
                </c:pt>
                <c:pt idx="54">
                  <c:v>0.24127140000000002</c:v>
                </c:pt>
                <c:pt idx="55">
                  <c:v>0.83467990000000014</c:v>
                </c:pt>
                <c:pt idx="56">
                  <c:v>2.2718615999999998</c:v>
                </c:pt>
                <c:pt idx="57">
                  <c:v>3.1548305000000001</c:v>
                </c:pt>
                <c:pt idx="58">
                  <c:v>1.5670141999999998</c:v>
                </c:pt>
                <c:pt idx="59">
                  <c:v>0.6777044000000001</c:v>
                </c:pt>
                <c:pt idx="60">
                  <c:v>0.38333470000000008</c:v>
                </c:pt>
                <c:pt idx="61">
                  <c:v>0.23196900000000004</c:v>
                </c:pt>
                <c:pt idx="62">
                  <c:v>0.71187970000000012</c:v>
                </c:pt>
                <c:pt idx="63">
                  <c:v>1.3425765999999999</c:v>
                </c:pt>
                <c:pt idx="64">
                  <c:v>1.9370179000000003</c:v>
                </c:pt>
                <c:pt idx="65">
                  <c:v>0.81637099999999996</c:v>
                </c:pt>
                <c:pt idx="66">
                  <c:v>0.56600340000000005</c:v>
                </c:pt>
                <c:pt idx="67">
                  <c:v>0.44810519999999998</c:v>
                </c:pt>
                <c:pt idx="68">
                  <c:v>0.33464690000000008</c:v>
                </c:pt>
                <c:pt idx="69">
                  <c:v>0.23524550000000002</c:v>
                </c:pt>
                <c:pt idx="70">
                  <c:v>0.27154250000000002</c:v>
                </c:pt>
                <c:pt idx="71">
                  <c:v>0.44483890000000004</c:v>
                </c:pt>
                <c:pt idx="72">
                  <c:v>0.51678400000000002</c:v>
                </c:pt>
                <c:pt idx="73">
                  <c:v>0.43896640000000009</c:v>
                </c:pt>
                <c:pt idx="74">
                  <c:v>0.4231100000000001</c:v>
                </c:pt>
                <c:pt idx="75">
                  <c:v>0.45774569999999998</c:v>
                </c:pt>
                <c:pt idx="76">
                  <c:v>0.44781830000000006</c:v>
                </c:pt>
                <c:pt idx="77">
                  <c:v>0.39441120000000007</c:v>
                </c:pt>
                <c:pt idx="78">
                  <c:v>0.31666720000000004</c:v>
                </c:pt>
                <c:pt idx="79">
                  <c:v>0.24537519999999999</c:v>
                </c:pt>
                <c:pt idx="80">
                  <c:v>0.24842280000000003</c:v>
                </c:pt>
                <c:pt idx="81">
                  <c:v>0.22349279999999999</c:v>
                </c:pt>
                <c:pt idx="82">
                  <c:v>0.29888490000000012</c:v>
                </c:pt>
                <c:pt idx="83">
                  <c:v>0.36973870000000003</c:v>
                </c:pt>
                <c:pt idx="84">
                  <c:v>0.38068440000000009</c:v>
                </c:pt>
                <c:pt idx="85">
                  <c:v>0.34882670000000016</c:v>
                </c:pt>
                <c:pt idx="86">
                  <c:v>0.29557390000000006</c:v>
                </c:pt>
                <c:pt idx="87">
                  <c:v>0.24262839999999999</c:v>
                </c:pt>
                <c:pt idx="88">
                  <c:v>0.25335400000000002</c:v>
                </c:pt>
                <c:pt idx="89">
                  <c:v>0.3106562000000001</c:v>
                </c:pt>
                <c:pt idx="90">
                  <c:v>0.32064630000000005</c:v>
                </c:pt>
                <c:pt idx="91">
                  <c:v>0.30300210000000005</c:v>
                </c:pt>
                <c:pt idx="92">
                  <c:v>0.2721263000000001</c:v>
                </c:pt>
                <c:pt idx="93">
                  <c:v>0.23242940000000004</c:v>
                </c:pt>
                <c:pt idx="94">
                  <c:v>0.22253680000000001</c:v>
                </c:pt>
                <c:pt idx="95">
                  <c:v>0.26268210000000003</c:v>
                </c:pt>
                <c:pt idx="96">
                  <c:v>0.2719468000000001</c:v>
                </c:pt>
                <c:pt idx="97">
                  <c:v>0.26415230000000001</c:v>
                </c:pt>
                <c:pt idx="98">
                  <c:v>0.24075210000000002</c:v>
                </c:pt>
                <c:pt idx="99">
                  <c:v>0.21482430000000002</c:v>
                </c:pt>
                <c:pt idx="100">
                  <c:v>0.20256790000000002</c:v>
                </c:pt>
                <c:pt idx="101">
                  <c:v>0.22728830000000003</c:v>
                </c:pt>
                <c:pt idx="102">
                  <c:v>0.23408190000000001</c:v>
                </c:pt>
                <c:pt idx="103">
                  <c:v>0.22822539999999999</c:v>
                </c:pt>
                <c:pt idx="104">
                  <c:v>0.21609010000000003</c:v>
                </c:pt>
                <c:pt idx="105">
                  <c:v>0.20424250000000002</c:v>
                </c:pt>
                <c:pt idx="106">
                  <c:v>0.20244470000000003</c:v>
                </c:pt>
                <c:pt idx="108">
                  <c:v>0.22690289999999999</c:v>
                </c:pt>
                <c:pt idx="109">
                  <c:v>0.81299759999999999</c:v>
                </c:pt>
                <c:pt idx="110">
                  <c:v>1.1685785000000002</c:v>
                </c:pt>
                <c:pt idx="111">
                  <c:v>0.29082910000000006</c:v>
                </c:pt>
                <c:pt idx="112">
                  <c:v>0.71042430000000001</c:v>
                </c:pt>
                <c:pt idx="113">
                  <c:v>2.1751418</c:v>
                </c:pt>
                <c:pt idx="114">
                  <c:v>1.3050952999999998</c:v>
                </c:pt>
                <c:pt idx="115">
                  <c:v>0.47667940000000003</c:v>
                </c:pt>
                <c:pt idx="116">
                  <c:v>0.22095090000000001</c:v>
                </c:pt>
                <c:pt idx="117">
                  <c:v>0.44572030000000001</c:v>
                </c:pt>
                <c:pt idx="118">
                  <c:v>1.2083883</c:v>
                </c:pt>
                <c:pt idx="119">
                  <c:v>0.71460040000000014</c:v>
                </c:pt>
                <c:pt idx="120">
                  <c:v>0.44075499999999995</c:v>
                </c:pt>
                <c:pt idx="121">
                  <c:v>0.29228830000000006</c:v>
                </c:pt>
                <c:pt idx="122">
                  <c:v>0.2914984000000001</c:v>
                </c:pt>
                <c:pt idx="123">
                  <c:v>0.46556410000000004</c:v>
                </c:pt>
                <c:pt idx="124">
                  <c:v>0.34060570000000001</c:v>
                </c:pt>
                <c:pt idx="125">
                  <c:v>0.31585790000000008</c:v>
                </c:pt>
                <c:pt idx="126">
                  <c:v>0.27803640000000002</c:v>
                </c:pt>
                <c:pt idx="127">
                  <c:v>0.21926620000000002</c:v>
                </c:pt>
                <c:pt idx="128">
                  <c:v>0.20498369999999999</c:v>
                </c:pt>
                <c:pt idx="129">
                  <c:v>0.28202600000000005</c:v>
                </c:pt>
                <c:pt idx="130">
                  <c:v>0.21238750000000001</c:v>
                </c:pt>
                <c:pt idx="131">
                  <c:v>0.20603369999999999</c:v>
                </c:pt>
                <c:pt idx="133">
                  <c:v>0.20047719999999999</c:v>
                </c:pt>
                <c:pt idx="134">
                  <c:v>0.31171070000000006</c:v>
                </c:pt>
                <c:pt idx="135">
                  <c:v>0.24403670000000002</c:v>
                </c:pt>
                <c:pt idx="136">
                  <c:v>0.89465899999999998</c:v>
                </c:pt>
                <c:pt idx="137">
                  <c:v>0.66951039999999984</c:v>
                </c:pt>
                <c:pt idx="138">
                  <c:v>0.4160432</c:v>
                </c:pt>
                <c:pt idx="139">
                  <c:v>0.71013490000000001</c:v>
                </c:pt>
                <c:pt idx="140">
                  <c:v>1.7528242999999994</c:v>
                </c:pt>
                <c:pt idx="141">
                  <c:v>1.4788188</c:v>
                </c:pt>
                <c:pt idx="142">
                  <c:v>0.37160050000000006</c:v>
                </c:pt>
                <c:pt idx="143">
                  <c:v>0.58191339999999991</c:v>
                </c:pt>
                <c:pt idx="144">
                  <c:v>1.1090635999999998</c:v>
                </c:pt>
                <c:pt idx="145">
                  <c:v>2.0406985</c:v>
                </c:pt>
                <c:pt idx="146">
                  <c:v>0.80245349999999993</c:v>
                </c:pt>
                <c:pt idx="147">
                  <c:v>0.20251690000000003</c:v>
                </c:pt>
                <c:pt idx="148">
                  <c:v>0.4482623</c:v>
                </c:pt>
                <c:pt idx="149">
                  <c:v>0.68602459999999998</c:v>
                </c:pt>
                <c:pt idx="150">
                  <c:v>1.1235143999999997</c:v>
                </c:pt>
                <c:pt idx="151">
                  <c:v>0.28155540000000001</c:v>
                </c:pt>
                <c:pt idx="152">
                  <c:v>0.21456500000000003</c:v>
                </c:pt>
                <c:pt idx="153">
                  <c:v>0.31652930000000007</c:v>
                </c:pt>
                <c:pt idx="154">
                  <c:v>0.33152180000000009</c:v>
                </c:pt>
                <c:pt idx="155">
                  <c:v>0.2263058</c:v>
                </c:pt>
                <c:pt idx="156">
                  <c:v>0.20663799999999999</c:v>
                </c:pt>
                <c:pt idx="158">
                  <c:v>0.3171019000000001</c:v>
                </c:pt>
                <c:pt idx="159">
                  <c:v>1.2346111999999998</c:v>
                </c:pt>
                <c:pt idx="160">
                  <c:v>0.4072692</c:v>
                </c:pt>
                <c:pt idx="161">
                  <c:v>0.36598380000000014</c:v>
                </c:pt>
                <c:pt idx="162">
                  <c:v>1.8485334</c:v>
                </c:pt>
                <c:pt idx="163">
                  <c:v>2.2642588999999997</c:v>
                </c:pt>
                <c:pt idx="164">
                  <c:v>2.0161145</c:v>
                </c:pt>
                <c:pt idx="165">
                  <c:v>0.31157330000000005</c:v>
                </c:pt>
                <c:pt idx="166">
                  <c:v>1.2221158999999999</c:v>
                </c:pt>
                <c:pt idx="167">
                  <c:v>2.2156133999999996</c:v>
                </c:pt>
                <c:pt idx="168">
                  <c:v>2.5494398999999999</c:v>
                </c:pt>
                <c:pt idx="169">
                  <c:v>1.2490505000000001</c:v>
                </c:pt>
                <c:pt idx="170">
                  <c:v>0.30664180000000002</c:v>
                </c:pt>
                <c:pt idx="171">
                  <c:v>0.69827360000000005</c:v>
                </c:pt>
                <c:pt idx="172">
                  <c:v>1.2137816999999997</c:v>
                </c:pt>
                <c:pt idx="173">
                  <c:v>1.5359954999999998</c:v>
                </c:pt>
                <c:pt idx="174">
                  <c:v>0.62387110000000012</c:v>
                </c:pt>
                <c:pt idx="175">
                  <c:v>0.24642950000000002</c:v>
                </c:pt>
                <c:pt idx="176">
                  <c:v>0.30449630000000005</c:v>
                </c:pt>
                <c:pt idx="177">
                  <c:v>0.47378490000000006</c:v>
                </c:pt>
                <c:pt idx="178">
                  <c:v>0.60881640000000004</c:v>
                </c:pt>
                <c:pt idx="179">
                  <c:v>0.57274870000000011</c:v>
                </c:pt>
                <c:pt idx="180">
                  <c:v>0.38162520000000005</c:v>
                </c:pt>
                <c:pt idx="181">
                  <c:v>0.20627340000000002</c:v>
                </c:pt>
                <c:pt idx="182">
                  <c:v>0.26325939999999998</c:v>
                </c:pt>
                <c:pt idx="183">
                  <c:v>0.29785640000000008</c:v>
                </c:pt>
                <c:pt idx="184">
                  <c:v>0.27310960000000001</c:v>
                </c:pt>
                <c:pt idx="185">
                  <c:v>0.33196290000000012</c:v>
                </c:pt>
                <c:pt idx="186">
                  <c:v>0.28293750000000001</c:v>
                </c:pt>
                <c:pt idx="187">
                  <c:v>0.25240370000000001</c:v>
                </c:pt>
                <c:pt idx="188">
                  <c:v>0.22546230000000003</c:v>
                </c:pt>
                <c:pt idx="189">
                  <c:v>0.20131250000000001</c:v>
                </c:pt>
                <c:pt idx="191">
                  <c:v>0.40866920000000001</c:v>
                </c:pt>
                <c:pt idx="192">
                  <c:v>0.77351919999999996</c:v>
                </c:pt>
                <c:pt idx="193">
                  <c:v>1.7079067999999995</c:v>
                </c:pt>
                <c:pt idx="194">
                  <c:v>1.2803225999999999</c:v>
                </c:pt>
                <c:pt idx="195">
                  <c:v>0.56949070000000002</c:v>
                </c:pt>
                <c:pt idx="196">
                  <c:v>1.9401865000000003</c:v>
                </c:pt>
                <c:pt idx="197">
                  <c:v>2.9398200999999995</c:v>
                </c:pt>
                <c:pt idx="198">
                  <c:v>1.1757393999999999</c:v>
                </c:pt>
                <c:pt idx="199">
                  <c:v>0.23796220000000004</c:v>
                </c:pt>
                <c:pt idx="200">
                  <c:v>0.56675019999999998</c:v>
                </c:pt>
                <c:pt idx="201">
                  <c:v>1.3032049999999997</c:v>
                </c:pt>
                <c:pt idx="202">
                  <c:v>1.9464667</c:v>
                </c:pt>
                <c:pt idx="203">
                  <c:v>0.64538689999999999</c:v>
                </c:pt>
                <c:pt idx="204">
                  <c:v>0.22315569999999998</c:v>
                </c:pt>
                <c:pt idx="205">
                  <c:v>0.20521170000000002</c:v>
                </c:pt>
                <c:pt idx="206">
                  <c:v>0.47609380000000001</c:v>
                </c:pt>
                <c:pt idx="207">
                  <c:v>0.7261881</c:v>
                </c:pt>
                <c:pt idx="208">
                  <c:v>0.6814562999999999</c:v>
                </c:pt>
                <c:pt idx="209">
                  <c:v>0.4516190000000001</c:v>
                </c:pt>
                <c:pt idx="210">
                  <c:v>0.23885390000000001</c:v>
                </c:pt>
                <c:pt idx="211">
                  <c:v>0.21639720000000004</c:v>
                </c:pt>
                <c:pt idx="212">
                  <c:v>0.2799972</c:v>
                </c:pt>
                <c:pt idx="213">
                  <c:v>0.21887630000000002</c:v>
                </c:pt>
                <c:pt idx="214">
                  <c:v>0.39198220000000011</c:v>
                </c:pt>
                <c:pt idx="215">
                  <c:v>0.36851370000000006</c:v>
                </c:pt>
                <c:pt idx="216">
                  <c:v>0.2526158</c:v>
                </c:pt>
                <c:pt idx="217">
                  <c:v>0.27205510000000005</c:v>
                </c:pt>
                <c:pt idx="218">
                  <c:v>0.31305290000000008</c:v>
                </c:pt>
                <c:pt idx="219">
                  <c:v>0.2517104</c:v>
                </c:pt>
                <c:pt idx="220">
                  <c:v>0.20443090000000003</c:v>
                </c:pt>
                <c:pt idx="221">
                  <c:v>0.26653280000000001</c:v>
                </c:pt>
                <c:pt idx="222">
                  <c:v>0.23757809999999999</c:v>
                </c:pt>
                <c:pt idx="223">
                  <c:v>0.22827159999999996</c:v>
                </c:pt>
                <c:pt idx="224">
                  <c:v>0.21840380000000004</c:v>
                </c:pt>
                <c:pt idx="226">
                  <c:v>0.54316849999999994</c:v>
                </c:pt>
                <c:pt idx="227">
                  <c:v>0.28274260000000001</c:v>
                </c:pt>
                <c:pt idx="228">
                  <c:v>0.7707269000000001</c:v>
                </c:pt>
                <c:pt idx="229">
                  <c:v>1.5060252999999997</c:v>
                </c:pt>
                <c:pt idx="230">
                  <c:v>1.2813772999999997</c:v>
                </c:pt>
                <c:pt idx="231">
                  <c:v>0.46338640000000009</c:v>
                </c:pt>
                <c:pt idx="232">
                  <c:v>1.4197333999999995</c:v>
                </c:pt>
                <c:pt idx="233">
                  <c:v>2.1181035000000001</c:v>
                </c:pt>
                <c:pt idx="234">
                  <c:v>1.1821816999999999</c:v>
                </c:pt>
                <c:pt idx="235">
                  <c:v>0.21228290000000002</c:v>
                </c:pt>
                <c:pt idx="236">
                  <c:v>0.20166539999999999</c:v>
                </c:pt>
                <c:pt idx="237">
                  <c:v>0.67303370000000007</c:v>
                </c:pt>
                <c:pt idx="238">
                  <c:v>1.3419531999999998</c:v>
                </c:pt>
                <c:pt idx="239">
                  <c:v>0.48998080000000016</c:v>
                </c:pt>
                <c:pt idx="240">
                  <c:v>0.25804560000000004</c:v>
                </c:pt>
                <c:pt idx="241">
                  <c:v>0.30700620000000006</c:v>
                </c:pt>
                <c:pt idx="242">
                  <c:v>0.2371067</c:v>
                </c:pt>
              </c:numCache>
            </c:numRef>
          </c:xVal>
          <c:yVal>
            <c:numRef>
              <c:f>'24hrPM25_GCT_cmaq_calpuff'!$C$3:$C$245</c:f>
              <c:numCache>
                <c:formatCode>General</c:formatCode>
                <c:ptCount val="243"/>
                <c:pt idx="0">
                  <c:v>1.2944</c:v>
                </c:pt>
                <c:pt idx="1">
                  <c:v>1.1526000000000001</c:v>
                </c:pt>
                <c:pt idx="2">
                  <c:v>5.6697999999999995</c:v>
                </c:pt>
                <c:pt idx="3">
                  <c:v>5.0213999999999999</c:v>
                </c:pt>
                <c:pt idx="4">
                  <c:v>3.7665999999999999</c:v>
                </c:pt>
                <c:pt idx="5">
                  <c:v>7.9672999999999998</c:v>
                </c:pt>
                <c:pt idx="6">
                  <c:v>10.704000000000001</c:v>
                </c:pt>
                <c:pt idx="7">
                  <c:v>10.443</c:v>
                </c:pt>
                <c:pt idx="8">
                  <c:v>6.9931000000000001</c:v>
                </c:pt>
                <c:pt idx="9">
                  <c:v>4.2847</c:v>
                </c:pt>
                <c:pt idx="10">
                  <c:v>4.3468</c:v>
                </c:pt>
                <c:pt idx="11">
                  <c:v>9.6907000000000014</c:v>
                </c:pt>
                <c:pt idx="12">
                  <c:v>12.559000000000001</c:v>
                </c:pt>
                <c:pt idx="13">
                  <c:v>10.620999999999999</c:v>
                </c:pt>
                <c:pt idx="14">
                  <c:v>7.4499000000000004</c:v>
                </c:pt>
                <c:pt idx="15">
                  <c:v>4.8182999999999998</c:v>
                </c:pt>
                <c:pt idx="16">
                  <c:v>3.3607999999999998</c:v>
                </c:pt>
                <c:pt idx="17">
                  <c:v>1.085</c:v>
                </c:pt>
                <c:pt idx="18">
                  <c:v>3.1282000000000001</c:v>
                </c:pt>
                <c:pt idx="19">
                  <c:v>5.5687999999999995</c:v>
                </c:pt>
                <c:pt idx="20">
                  <c:v>8.3205000000000027</c:v>
                </c:pt>
                <c:pt idx="21">
                  <c:v>7.3746999999999998</c:v>
                </c:pt>
                <c:pt idx="22">
                  <c:v>5.3380999999999998</c:v>
                </c:pt>
                <c:pt idx="23">
                  <c:v>3.9463999999999997</c:v>
                </c:pt>
                <c:pt idx="24">
                  <c:v>3.0213999999999999</c:v>
                </c:pt>
                <c:pt idx="25">
                  <c:v>0.73012999999999995</c:v>
                </c:pt>
                <c:pt idx="26">
                  <c:v>1.5185</c:v>
                </c:pt>
                <c:pt idx="27">
                  <c:v>2.6515</c:v>
                </c:pt>
                <c:pt idx="28">
                  <c:v>3.5385999999999997</c:v>
                </c:pt>
                <c:pt idx="29">
                  <c:v>3.6781999999999999</c:v>
                </c:pt>
                <c:pt idx="30">
                  <c:v>3.1751999999999998</c:v>
                </c:pt>
                <c:pt idx="31">
                  <c:v>2.7115999999999998</c:v>
                </c:pt>
                <c:pt idx="32">
                  <c:v>2.3186999999999998</c:v>
                </c:pt>
                <c:pt idx="33">
                  <c:v>1.9981000000000002</c:v>
                </c:pt>
                <c:pt idx="34">
                  <c:v>0.35333000000000009</c:v>
                </c:pt>
                <c:pt idx="35">
                  <c:v>0.57943</c:v>
                </c:pt>
                <c:pt idx="36">
                  <c:v>0.90103</c:v>
                </c:pt>
                <c:pt idx="37">
                  <c:v>1.7442</c:v>
                </c:pt>
                <c:pt idx="38">
                  <c:v>1.7273999999999998</c:v>
                </c:pt>
                <c:pt idx="39">
                  <c:v>1.6496999999999997</c:v>
                </c:pt>
                <c:pt idx="40">
                  <c:v>1.5427999999999997</c:v>
                </c:pt>
                <c:pt idx="41">
                  <c:v>0.52150999999999992</c:v>
                </c:pt>
                <c:pt idx="42">
                  <c:v>1.1196999999999997</c:v>
                </c:pt>
                <c:pt idx="43">
                  <c:v>1.1540999999999999</c:v>
                </c:pt>
                <c:pt idx="44">
                  <c:v>1.1558999999999997</c:v>
                </c:pt>
                <c:pt idx="46">
                  <c:v>6.1668999999999992</c:v>
                </c:pt>
                <c:pt idx="47">
                  <c:v>5.8534999999999995</c:v>
                </c:pt>
                <c:pt idx="48">
                  <c:v>4.1425999999999989</c:v>
                </c:pt>
                <c:pt idx="49">
                  <c:v>3.0765999999999996</c:v>
                </c:pt>
                <c:pt idx="50">
                  <c:v>7.8287999999999993</c:v>
                </c:pt>
                <c:pt idx="51">
                  <c:v>11.709</c:v>
                </c:pt>
                <c:pt idx="52">
                  <c:v>11.537000000000001</c:v>
                </c:pt>
                <c:pt idx="53">
                  <c:v>6.7243999999999993</c:v>
                </c:pt>
                <c:pt idx="54">
                  <c:v>4.0734000000000004</c:v>
                </c:pt>
                <c:pt idx="55">
                  <c:v>4.1492000000000004</c:v>
                </c:pt>
                <c:pt idx="56">
                  <c:v>9.2332999999999998</c:v>
                </c:pt>
                <c:pt idx="57">
                  <c:v>12.807</c:v>
                </c:pt>
                <c:pt idx="58">
                  <c:v>10.783000000000001</c:v>
                </c:pt>
                <c:pt idx="59">
                  <c:v>7.3122999999999996</c:v>
                </c:pt>
                <c:pt idx="60">
                  <c:v>4.8860000000000001</c:v>
                </c:pt>
                <c:pt idx="61">
                  <c:v>3.5093999999999999</c:v>
                </c:pt>
                <c:pt idx="62">
                  <c:v>2.8331999999999997</c:v>
                </c:pt>
                <c:pt idx="63">
                  <c:v>5.74</c:v>
                </c:pt>
                <c:pt idx="64">
                  <c:v>8.6618000000000013</c:v>
                </c:pt>
                <c:pt idx="65">
                  <c:v>8.0925000000000029</c:v>
                </c:pt>
                <c:pt idx="66">
                  <c:v>6.190199999999999</c:v>
                </c:pt>
                <c:pt idx="67">
                  <c:v>4.7396000000000011</c:v>
                </c:pt>
                <c:pt idx="68">
                  <c:v>3.7395</c:v>
                </c:pt>
                <c:pt idx="69">
                  <c:v>3.0015999999999998</c:v>
                </c:pt>
                <c:pt idx="70">
                  <c:v>0.6166600000000001</c:v>
                </c:pt>
                <c:pt idx="71">
                  <c:v>1.5158999999999998</c:v>
                </c:pt>
                <c:pt idx="72">
                  <c:v>3.0659000000000001</c:v>
                </c:pt>
                <c:pt idx="73">
                  <c:v>4.6662999999999997</c:v>
                </c:pt>
                <c:pt idx="74">
                  <c:v>5.0927999999999995</c:v>
                </c:pt>
                <c:pt idx="75">
                  <c:v>4.5777999999999999</c:v>
                </c:pt>
                <c:pt idx="76">
                  <c:v>4.0163000000000002</c:v>
                </c:pt>
                <c:pt idx="77">
                  <c:v>3.4941999999999998</c:v>
                </c:pt>
                <c:pt idx="78">
                  <c:v>2.9950999999999994</c:v>
                </c:pt>
                <c:pt idx="79">
                  <c:v>2.5436999999999999</c:v>
                </c:pt>
                <c:pt idx="80">
                  <c:v>0.53090999999999999</c:v>
                </c:pt>
                <c:pt idx="81">
                  <c:v>0.97955999999999999</c:v>
                </c:pt>
                <c:pt idx="82">
                  <c:v>3.0238</c:v>
                </c:pt>
                <c:pt idx="83">
                  <c:v>3.0448</c:v>
                </c:pt>
                <c:pt idx="84">
                  <c:v>2.9318999999999997</c:v>
                </c:pt>
                <c:pt idx="85">
                  <c:v>2.7117</c:v>
                </c:pt>
                <c:pt idx="86">
                  <c:v>2.4324999999999997</c:v>
                </c:pt>
                <c:pt idx="87">
                  <c:v>2.1478000000000002</c:v>
                </c:pt>
                <c:pt idx="88">
                  <c:v>2.1393</c:v>
                </c:pt>
                <c:pt idx="89">
                  <c:v>2.2648999999999999</c:v>
                </c:pt>
                <c:pt idx="90">
                  <c:v>2.2597</c:v>
                </c:pt>
                <c:pt idx="91">
                  <c:v>2.1570999999999998</c:v>
                </c:pt>
                <c:pt idx="92">
                  <c:v>1.9966999999999999</c:v>
                </c:pt>
                <c:pt idx="93">
                  <c:v>1.7851999999999997</c:v>
                </c:pt>
                <c:pt idx="94">
                  <c:v>1.6583000000000001</c:v>
                </c:pt>
                <c:pt idx="95">
                  <c:v>1.7771999999999997</c:v>
                </c:pt>
                <c:pt idx="96">
                  <c:v>1.8071999999999997</c:v>
                </c:pt>
                <c:pt idx="97">
                  <c:v>1.7455999999999998</c:v>
                </c:pt>
                <c:pt idx="98">
                  <c:v>1.6184000000000001</c:v>
                </c:pt>
                <c:pt idx="99">
                  <c:v>1.4836999999999998</c:v>
                </c:pt>
                <c:pt idx="100">
                  <c:v>1.3512999999999997</c:v>
                </c:pt>
                <c:pt idx="101">
                  <c:v>1.4536999999999998</c:v>
                </c:pt>
                <c:pt idx="102">
                  <c:v>1.4588999999999999</c:v>
                </c:pt>
                <c:pt idx="103">
                  <c:v>1.4123999999999999</c:v>
                </c:pt>
                <c:pt idx="104">
                  <c:v>1.3462000000000001</c:v>
                </c:pt>
                <c:pt idx="105">
                  <c:v>1.2013999999999998</c:v>
                </c:pt>
                <c:pt idx="106">
                  <c:v>1.1834</c:v>
                </c:pt>
                <c:pt idx="108">
                  <c:v>3.1623000000000001</c:v>
                </c:pt>
                <c:pt idx="109">
                  <c:v>5.6490999999999998</c:v>
                </c:pt>
                <c:pt idx="110">
                  <c:v>5.0186999999999999</c:v>
                </c:pt>
                <c:pt idx="111">
                  <c:v>3.0577999999999999</c:v>
                </c:pt>
                <c:pt idx="112">
                  <c:v>4.6445999999999987</c:v>
                </c:pt>
                <c:pt idx="113">
                  <c:v>7.7252999999999998</c:v>
                </c:pt>
                <c:pt idx="114">
                  <c:v>6.3842999999999996</c:v>
                </c:pt>
                <c:pt idx="115">
                  <c:v>4.0618999999999996</c:v>
                </c:pt>
                <c:pt idx="116">
                  <c:v>2.4949999999999997</c:v>
                </c:pt>
                <c:pt idx="117">
                  <c:v>3.6343999999999999</c:v>
                </c:pt>
                <c:pt idx="118">
                  <c:v>5.7961999999999998</c:v>
                </c:pt>
                <c:pt idx="119">
                  <c:v>5.4366000000000012</c:v>
                </c:pt>
                <c:pt idx="120">
                  <c:v>3.9249999999999998</c:v>
                </c:pt>
                <c:pt idx="121">
                  <c:v>2.6353999999999997</c:v>
                </c:pt>
                <c:pt idx="122">
                  <c:v>2.3935999999999997</c:v>
                </c:pt>
                <c:pt idx="123">
                  <c:v>3.5893999999999999</c:v>
                </c:pt>
                <c:pt idx="124">
                  <c:v>3.7474000000000003</c:v>
                </c:pt>
                <c:pt idx="125">
                  <c:v>3.0636000000000001</c:v>
                </c:pt>
                <c:pt idx="126">
                  <c:v>2.2467000000000001</c:v>
                </c:pt>
                <c:pt idx="127">
                  <c:v>1.6565000000000001</c:v>
                </c:pt>
                <c:pt idx="128">
                  <c:v>1.7187999999999999</c:v>
                </c:pt>
                <c:pt idx="129">
                  <c:v>2.3864999999999994</c:v>
                </c:pt>
                <c:pt idx="130">
                  <c:v>1.7345999999999997</c:v>
                </c:pt>
                <c:pt idx="131">
                  <c:v>1.3525</c:v>
                </c:pt>
                <c:pt idx="133">
                  <c:v>1.6773</c:v>
                </c:pt>
                <c:pt idx="134">
                  <c:v>1.6467000000000001</c:v>
                </c:pt>
                <c:pt idx="135">
                  <c:v>1.629</c:v>
                </c:pt>
                <c:pt idx="136">
                  <c:v>4.8547999999999991</c:v>
                </c:pt>
                <c:pt idx="137">
                  <c:v>4.1540999999999988</c:v>
                </c:pt>
                <c:pt idx="138">
                  <c:v>3.0282</c:v>
                </c:pt>
                <c:pt idx="139">
                  <c:v>5.2606000000000002</c:v>
                </c:pt>
                <c:pt idx="140">
                  <c:v>9.6431999999999984</c:v>
                </c:pt>
                <c:pt idx="141">
                  <c:v>7.9904000000000002</c:v>
                </c:pt>
                <c:pt idx="142">
                  <c:v>4.7377000000000002</c:v>
                </c:pt>
                <c:pt idx="143">
                  <c:v>3.6934999999999998</c:v>
                </c:pt>
                <c:pt idx="144">
                  <c:v>7.7120999999999995</c:v>
                </c:pt>
                <c:pt idx="145">
                  <c:v>12.686</c:v>
                </c:pt>
                <c:pt idx="146">
                  <c:v>8.9472999999999985</c:v>
                </c:pt>
                <c:pt idx="147">
                  <c:v>5.0858999999999996</c:v>
                </c:pt>
                <c:pt idx="148">
                  <c:v>4.0549999999999988</c:v>
                </c:pt>
                <c:pt idx="149">
                  <c:v>7.4647999999999994</c:v>
                </c:pt>
                <c:pt idx="150">
                  <c:v>10.226000000000001</c:v>
                </c:pt>
                <c:pt idx="151">
                  <c:v>7.0621999999999989</c:v>
                </c:pt>
                <c:pt idx="152">
                  <c:v>1.9397</c:v>
                </c:pt>
                <c:pt idx="153">
                  <c:v>3.2538</c:v>
                </c:pt>
                <c:pt idx="154">
                  <c:v>5.0922999999999998</c:v>
                </c:pt>
                <c:pt idx="155">
                  <c:v>6.0240999999999989</c:v>
                </c:pt>
                <c:pt idx="156">
                  <c:v>2.2176</c:v>
                </c:pt>
                <c:pt idx="158">
                  <c:v>3.0537000000000001</c:v>
                </c:pt>
                <c:pt idx="159">
                  <c:v>4.5199999999999996</c:v>
                </c:pt>
                <c:pt idx="160">
                  <c:v>4.2878999999999996</c:v>
                </c:pt>
                <c:pt idx="161">
                  <c:v>2.8295999999999997</c:v>
                </c:pt>
                <c:pt idx="162">
                  <c:v>5.9983000000000004</c:v>
                </c:pt>
                <c:pt idx="163">
                  <c:v>9.4098000000000006</c:v>
                </c:pt>
                <c:pt idx="164">
                  <c:v>9.2980999999999998</c:v>
                </c:pt>
                <c:pt idx="165">
                  <c:v>4.938200000000001</c:v>
                </c:pt>
                <c:pt idx="166">
                  <c:v>3.0276999999999998</c:v>
                </c:pt>
                <c:pt idx="167">
                  <c:v>6.8219999999999992</c:v>
                </c:pt>
                <c:pt idx="168">
                  <c:v>10.981</c:v>
                </c:pt>
                <c:pt idx="169">
                  <c:v>8.9608000000000008</c:v>
                </c:pt>
                <c:pt idx="170">
                  <c:v>5.1984999999999992</c:v>
                </c:pt>
                <c:pt idx="171">
                  <c:v>2.1802999999999999</c:v>
                </c:pt>
                <c:pt idx="172">
                  <c:v>4.5963000000000003</c:v>
                </c:pt>
                <c:pt idx="173">
                  <c:v>7.8434999999999997</c:v>
                </c:pt>
                <c:pt idx="174">
                  <c:v>6.25</c:v>
                </c:pt>
                <c:pt idx="175">
                  <c:v>4.4081999999999999</c:v>
                </c:pt>
                <c:pt idx="176">
                  <c:v>0.84341999999999984</c:v>
                </c:pt>
                <c:pt idx="177">
                  <c:v>1.4473999999999998</c:v>
                </c:pt>
                <c:pt idx="178">
                  <c:v>2.6457999999999999</c:v>
                </c:pt>
                <c:pt idx="179">
                  <c:v>3.6930999999999998</c:v>
                </c:pt>
                <c:pt idx="180">
                  <c:v>3.7191999999999998</c:v>
                </c:pt>
                <c:pt idx="181">
                  <c:v>3.3247</c:v>
                </c:pt>
                <c:pt idx="182">
                  <c:v>0.72826999999999997</c:v>
                </c:pt>
                <c:pt idx="183">
                  <c:v>1.0733999999999997</c:v>
                </c:pt>
                <c:pt idx="184">
                  <c:v>1.5510999999999997</c:v>
                </c:pt>
                <c:pt idx="185">
                  <c:v>2.0125999999999995</c:v>
                </c:pt>
                <c:pt idx="186">
                  <c:v>2.2951999999999999</c:v>
                </c:pt>
                <c:pt idx="187">
                  <c:v>1.3512999999999997</c:v>
                </c:pt>
                <c:pt idx="188">
                  <c:v>1.5874999999999997</c:v>
                </c:pt>
                <c:pt idx="189">
                  <c:v>1.0327</c:v>
                </c:pt>
                <c:pt idx="191">
                  <c:v>3.8950999999999993</c:v>
                </c:pt>
                <c:pt idx="192">
                  <c:v>5.7737000000000007</c:v>
                </c:pt>
                <c:pt idx="193">
                  <c:v>8.2809999999999988</c:v>
                </c:pt>
                <c:pt idx="194">
                  <c:v>6.5636999999999999</c:v>
                </c:pt>
                <c:pt idx="195">
                  <c:v>3.1774</c:v>
                </c:pt>
                <c:pt idx="196">
                  <c:v>7.5108999999999995</c:v>
                </c:pt>
                <c:pt idx="197">
                  <c:v>9.6256000000000004</c:v>
                </c:pt>
                <c:pt idx="198">
                  <c:v>7.4522000000000004</c:v>
                </c:pt>
                <c:pt idx="199">
                  <c:v>4.4633000000000003</c:v>
                </c:pt>
                <c:pt idx="200">
                  <c:v>2.2881000000000005</c:v>
                </c:pt>
                <c:pt idx="201">
                  <c:v>4.7434000000000003</c:v>
                </c:pt>
                <c:pt idx="202">
                  <c:v>6.7783000000000007</c:v>
                </c:pt>
                <c:pt idx="203">
                  <c:v>6.5271999999999988</c:v>
                </c:pt>
                <c:pt idx="204">
                  <c:v>4.6839999999999993</c:v>
                </c:pt>
                <c:pt idx="205">
                  <c:v>0.40098000000000006</c:v>
                </c:pt>
                <c:pt idx="206">
                  <c:v>1.2209999999999999</c:v>
                </c:pt>
                <c:pt idx="207">
                  <c:v>2.8031999999999999</c:v>
                </c:pt>
                <c:pt idx="208">
                  <c:v>4.492</c:v>
                </c:pt>
                <c:pt idx="209">
                  <c:v>5.0258999999999991</c:v>
                </c:pt>
                <c:pt idx="210">
                  <c:v>4.2844999999999995</c:v>
                </c:pt>
                <c:pt idx="211">
                  <c:v>0.29247000000000006</c:v>
                </c:pt>
                <c:pt idx="212">
                  <c:v>0.82052000000000003</c:v>
                </c:pt>
                <c:pt idx="213">
                  <c:v>1.8284</c:v>
                </c:pt>
                <c:pt idx="214">
                  <c:v>3.0215999999999998</c:v>
                </c:pt>
                <c:pt idx="215">
                  <c:v>3.7236000000000002</c:v>
                </c:pt>
                <c:pt idx="216">
                  <c:v>3.6187999999999998</c:v>
                </c:pt>
                <c:pt idx="217">
                  <c:v>2.0945999999999998</c:v>
                </c:pt>
                <c:pt idx="218">
                  <c:v>2.7332999999999998</c:v>
                </c:pt>
                <c:pt idx="219">
                  <c:v>2.9354999999999998</c:v>
                </c:pt>
                <c:pt idx="220">
                  <c:v>1.5074999999999998</c:v>
                </c:pt>
                <c:pt idx="221">
                  <c:v>2.0282</c:v>
                </c:pt>
                <c:pt idx="222">
                  <c:v>2.3355999999999995</c:v>
                </c:pt>
                <c:pt idx="223">
                  <c:v>1.5284</c:v>
                </c:pt>
                <c:pt idx="224">
                  <c:v>1.8456999999999997</c:v>
                </c:pt>
                <c:pt idx="226">
                  <c:v>2.6625999999999999</c:v>
                </c:pt>
                <c:pt idx="227">
                  <c:v>1.7513999999999998</c:v>
                </c:pt>
                <c:pt idx="228">
                  <c:v>4.1948999999999987</c:v>
                </c:pt>
                <c:pt idx="229">
                  <c:v>4.8393000000000006</c:v>
                </c:pt>
                <c:pt idx="230">
                  <c:v>3.2074000000000003</c:v>
                </c:pt>
                <c:pt idx="231">
                  <c:v>2.6636000000000002</c:v>
                </c:pt>
                <c:pt idx="232">
                  <c:v>5.2557999999999998</c:v>
                </c:pt>
                <c:pt idx="233">
                  <c:v>5.1144999999999987</c:v>
                </c:pt>
                <c:pt idx="234">
                  <c:v>2.8691</c:v>
                </c:pt>
                <c:pt idx="235">
                  <c:v>1.3235999999999999</c:v>
                </c:pt>
                <c:pt idx="236">
                  <c:v>1.5657999999999999</c:v>
                </c:pt>
                <c:pt idx="237">
                  <c:v>2.6981000000000002</c:v>
                </c:pt>
                <c:pt idx="238">
                  <c:v>2.7721999999999998</c:v>
                </c:pt>
                <c:pt idx="239">
                  <c:v>1.8455999999999997</c:v>
                </c:pt>
                <c:pt idx="240">
                  <c:v>1.0797999999999999</c:v>
                </c:pt>
                <c:pt idx="241">
                  <c:v>1.3028</c:v>
                </c:pt>
                <c:pt idx="242">
                  <c:v>1.139</c:v>
                </c:pt>
              </c:numCache>
            </c:numRef>
          </c:yVal>
        </c:ser>
        <c:dLbls/>
        <c:axId val="64316928"/>
        <c:axId val="64318848"/>
      </c:scatterChart>
      <c:valAx>
        <c:axId val="64316928"/>
        <c:scaling>
          <c:orientation val="minMax"/>
          <c:max val="15"/>
          <c:min val="0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CMAQ</a:t>
                </a:r>
                <a:r>
                  <a:rPr lang="en-US" sz="1400" baseline="0"/>
                  <a:t> </a:t>
                </a:r>
                <a:r>
                  <a:rPr lang="en-US" sz="1400" b="1" i="0" u="none" strike="noStrike" baseline="0">
                    <a:effectLst/>
                  </a:rPr>
                  <a:t>PM</a:t>
                </a:r>
                <a:r>
                  <a:rPr lang="en-US" sz="1400" b="1" i="0" u="none" strike="noStrike" baseline="-25000">
                    <a:effectLst/>
                  </a:rPr>
                  <a:t>2.5 </a:t>
                </a:r>
                <a:r>
                  <a:rPr lang="en-US" sz="1400" baseline="0"/>
                  <a:t>(</a:t>
                </a:r>
                <a:r>
                  <a:rPr lang="en-US" sz="1400" baseline="0">
                    <a:latin typeface="Symbol" panose="05050102010706020507" pitchFamily="18" charset="2"/>
                  </a:rPr>
                  <a:t>m</a:t>
                </a:r>
                <a:r>
                  <a:rPr lang="en-US" sz="1400" baseline="0"/>
                  <a:t>gm</a:t>
                </a:r>
                <a:r>
                  <a:rPr lang="en-US" sz="1400" baseline="30000"/>
                  <a:t>-3</a:t>
                </a:r>
                <a:r>
                  <a:rPr lang="en-US" sz="1400" baseline="0"/>
                  <a:t>)</a:t>
                </a:r>
                <a:endParaRPr lang="en-US" sz="140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4318848"/>
        <c:crosses val="autoZero"/>
        <c:crossBetween val="midCat"/>
        <c:majorUnit val="5"/>
      </c:valAx>
      <c:valAx>
        <c:axId val="64318848"/>
        <c:scaling>
          <c:orientation val="minMax"/>
          <c:max val="15"/>
          <c:min val="0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sz="1400" b="1" i="0" baseline="0" dirty="0">
                    <a:solidFill>
                      <a:schemeClr val="tx1"/>
                    </a:solidFill>
                    <a:effectLst/>
                  </a:rPr>
                  <a:t>CALPUFF PM</a:t>
                </a:r>
                <a:r>
                  <a:rPr lang="en-US" sz="1400" b="1" i="0" baseline="-25000" dirty="0">
                    <a:solidFill>
                      <a:schemeClr val="tx1"/>
                    </a:solidFill>
                    <a:effectLst/>
                  </a:rPr>
                  <a:t>2.5</a:t>
                </a:r>
                <a:r>
                  <a:rPr lang="en-US" sz="1400" b="1" i="0" baseline="0" dirty="0">
                    <a:solidFill>
                      <a:schemeClr val="tx1"/>
                    </a:solidFill>
                    <a:effectLst/>
                  </a:rPr>
                  <a:t>  (</a:t>
                </a:r>
                <a:r>
                  <a:rPr lang="en-US" sz="1400" b="1" i="0" baseline="0" dirty="0">
                    <a:solidFill>
                      <a:schemeClr val="tx1"/>
                    </a:solidFill>
                    <a:effectLst/>
                    <a:latin typeface="Symbol" panose="05050102010706020507" pitchFamily="18" charset="2"/>
                  </a:rPr>
                  <a:t>m</a:t>
                </a:r>
                <a:r>
                  <a:rPr lang="en-US" sz="1400" b="1" i="0" baseline="0" dirty="0">
                    <a:solidFill>
                      <a:schemeClr val="tx1"/>
                    </a:solidFill>
                    <a:effectLst/>
                  </a:rPr>
                  <a:t>gm</a:t>
                </a:r>
                <a:r>
                  <a:rPr lang="en-US" sz="1400" b="1" i="0" baseline="30000" dirty="0">
                    <a:solidFill>
                      <a:schemeClr val="tx1"/>
                    </a:solidFill>
                    <a:effectLst/>
                  </a:rPr>
                  <a:t>-3</a:t>
                </a:r>
                <a:r>
                  <a:rPr lang="en-US" sz="1400" b="1" i="0" baseline="0" dirty="0">
                    <a:solidFill>
                      <a:schemeClr val="tx1"/>
                    </a:solidFill>
                    <a:effectLst/>
                  </a:rPr>
                  <a:t>)</a:t>
                </a:r>
                <a:endParaRPr lang="en-US" sz="1400" dirty="0">
                  <a:solidFill>
                    <a:schemeClr val="tx1"/>
                  </a:solidFill>
                  <a:effectLst/>
                </a:endParaRP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4316928"/>
        <c:crosses val="autoZero"/>
        <c:crossBetween val="midCat"/>
        <c:majorUnit val="5"/>
      </c:valAx>
    </c:plotArea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32461-DABF-44D0-8603-DEAF99EDDE74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C59CF-058B-4F20-854B-B956FA2CE7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8431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C59CF-058B-4F20-854B-B956FA2CE70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9100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C59CF-058B-4F20-854B-B956FA2CE70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5891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C59CF-058B-4F20-854B-B956FA2CE70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89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C59CF-058B-4F20-854B-B956FA2CE70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0080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C59CF-058B-4F20-854B-B956FA2CE70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4539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C59CF-058B-4F20-854B-B956FA2CE70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9116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C59CF-058B-4F20-854B-B956FA2CE70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5297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C59CF-058B-4F20-854B-B956FA2CE70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3361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C59CF-058B-4F20-854B-B956FA2CE70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8256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C59CF-058B-4F20-854B-B956FA2CE70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1355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C59CF-058B-4F20-854B-B956FA2CE70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8444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C59CF-058B-4F20-854B-B956FA2CE70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795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C59CF-058B-4F20-854B-B956FA2CE70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8615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C59CF-058B-4F20-854B-B956FA2CE70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9588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C59CF-058B-4F20-854B-B956FA2CE70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2046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C59CF-058B-4F20-854B-B956FA2CE70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4101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/>
              <a:t>Fuel Sulfur Content</a:t>
            </a:r>
            <a:r>
              <a:rPr lang="en-US" sz="1200" b="0" baseline="0" dirty="0" smtClean="0"/>
              <a:t> greatly reduced from 2002 to 2010 (</a:t>
            </a:r>
            <a:r>
              <a:rPr lang="en-US" sz="1200" b="0" dirty="0" smtClean="0"/>
              <a:t>15 ppm in 2010 vs. 1139 ppm in 2002). In addition GPA made efforts to increase fuel efficiency.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C59CF-058B-4F20-854B-B956FA2CE70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2135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C59CF-058B-4F20-854B-B956FA2CE70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3772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/>
              <a:t>Truck emissions factors decreased from 2002 to 2010 due to lower fuel sulfur content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C59CF-058B-4F20-854B-B956FA2CE70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8119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F979-61A7-49AB-9DB8-DE744BEB47B3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AF64-0632-49F4-8318-3C227D1FE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F979-61A7-49AB-9DB8-DE744BEB47B3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AF64-0632-49F4-8318-3C227D1FE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F979-61A7-49AB-9DB8-DE744BEB47B3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AF64-0632-49F4-8318-3C227D1FE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F979-61A7-49AB-9DB8-DE744BEB47B3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AF64-0632-49F4-8318-3C227D1FE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F979-61A7-49AB-9DB8-DE744BEB47B3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AF64-0632-49F4-8318-3C227D1FE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F979-61A7-49AB-9DB8-DE744BEB47B3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AF64-0632-49F4-8318-3C227D1FE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F979-61A7-49AB-9DB8-DE744BEB47B3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AF64-0632-49F4-8318-3C227D1FE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F979-61A7-49AB-9DB8-DE744BEB47B3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AF64-0632-49F4-8318-3C227D1FE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F979-61A7-49AB-9DB8-DE744BEB47B3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AF64-0632-49F4-8318-3C227D1FE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F979-61A7-49AB-9DB8-DE744BEB47B3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AF64-0632-49F4-8318-3C227D1FE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F979-61A7-49AB-9DB8-DE744BEB47B3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AF64-0632-49F4-8318-3C227D1FE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0F979-61A7-49AB-9DB8-DE744BEB47B3}" type="datetimeFigureOut">
              <a:rPr lang="en-US" smtClean="0"/>
              <a:pPr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7AF64-0632-49F4-8318-3C227D1FE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T_big_negative_campanile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00" y="5812242"/>
            <a:ext cx="2895600" cy="969558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 t="16317"/>
          <a:stretch>
            <a:fillRect/>
          </a:stretch>
        </p:blipFill>
        <p:spPr bwMode="auto">
          <a:xfrm>
            <a:off x="0" y="0"/>
            <a:ext cx="9172452" cy="501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143000"/>
            <a:ext cx="8686800" cy="2286000"/>
          </a:xfrm>
          <a:solidFill>
            <a:schemeClr val="bg1">
              <a:alpha val="67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/>
              <a:t>Fine </a:t>
            </a:r>
            <a:r>
              <a:rPr lang="en-US" sz="3600" b="1" dirty="0" smtClean="0"/>
              <a:t>scale modeling </a:t>
            </a:r>
            <a:r>
              <a:rPr lang="en-US" sz="3600" b="1" dirty="0"/>
              <a:t>to a</a:t>
            </a:r>
            <a:r>
              <a:rPr lang="en-US" sz="3600" b="1" dirty="0" smtClean="0"/>
              <a:t>ssess </a:t>
            </a:r>
            <a:r>
              <a:rPr lang="en-US" sz="3600" b="1" dirty="0"/>
              <a:t>the </a:t>
            </a:r>
            <a:r>
              <a:rPr lang="en-US" sz="3600" b="1" dirty="0" smtClean="0"/>
              <a:t>air quality impacts </a:t>
            </a:r>
            <a:r>
              <a:rPr lang="en-US" sz="3600" b="1" dirty="0"/>
              <a:t>of </a:t>
            </a:r>
            <a:r>
              <a:rPr lang="en-US" sz="3600" b="1" dirty="0" smtClean="0"/>
              <a:t>vessels </a:t>
            </a:r>
            <a:r>
              <a:rPr lang="en-US" sz="3600" b="1" dirty="0"/>
              <a:t>and </a:t>
            </a:r>
            <a:r>
              <a:rPr lang="en-US" sz="3600" b="1" dirty="0" smtClean="0"/>
              <a:t>port activity</a:t>
            </a:r>
            <a:r>
              <a:rPr lang="en-US" sz="3600" b="1" dirty="0"/>
              <a:t>: Application to the Port of </a:t>
            </a:r>
            <a:r>
              <a:rPr lang="en-US" sz="3600" b="1" dirty="0" smtClean="0"/>
              <a:t>Savannah’s </a:t>
            </a:r>
            <a:r>
              <a:rPr lang="en-US" sz="3600" b="1" dirty="0"/>
              <a:t>Garden City Terminal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5029200"/>
            <a:ext cx="8991600" cy="762000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Yongtao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Hu, M. </a:t>
            </a:r>
            <a:r>
              <a:rPr lang="en-US" sz="2400" b="1" dirty="0" err="1" smtClean="0">
                <a:solidFill>
                  <a:schemeClr val="tx1"/>
                </a:solidFill>
              </a:rPr>
              <a:t>Talat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Odman</a:t>
            </a:r>
            <a:r>
              <a:rPr lang="en-US" sz="2400" dirty="0" smtClean="0">
                <a:solidFill>
                  <a:schemeClr val="tx1"/>
                </a:solidFill>
              </a:rPr>
              <a:t>, Michael E. Chang, Armistead G. Russell and Hope </a:t>
            </a:r>
            <a:r>
              <a:rPr lang="en-US" sz="2400" dirty="0" err="1" smtClean="0">
                <a:solidFill>
                  <a:schemeClr val="tx1"/>
                </a:solidFill>
              </a:rPr>
              <a:t>Moorer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0376" y="5950803"/>
            <a:ext cx="2144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2015 CMAS Conference</a:t>
            </a:r>
          </a:p>
          <a:p>
            <a:pPr algn="ctr"/>
            <a:r>
              <a:rPr lang="en-US" sz="1600" dirty="0" smtClean="0"/>
              <a:t>Chapel Hill, NC</a:t>
            </a:r>
          </a:p>
          <a:p>
            <a:pPr algn="ctr"/>
            <a:r>
              <a:rPr lang="en-US" sz="1600" dirty="0" smtClean="0"/>
              <a:t>October 6, 2015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482" b="12892"/>
          <a:stretch/>
        </p:blipFill>
        <p:spPr>
          <a:xfrm>
            <a:off x="76200" y="5792973"/>
            <a:ext cx="2124837" cy="988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Daily total emissions (2002 vs. 2010)</a:t>
            </a:r>
            <a:br>
              <a:rPr lang="en-US" sz="3600" dirty="0" smtClean="0"/>
            </a:br>
            <a:r>
              <a:rPr lang="en-US" sz="3600" dirty="0" smtClean="0"/>
              <a:t>    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48932"/>
            <a:ext cx="4126130" cy="248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670" y="948932"/>
            <a:ext cx="4126130" cy="248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14800"/>
            <a:ext cx="4126130" cy="248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644" y="4105437"/>
            <a:ext cx="4115156" cy="25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2"/>
          <p:cNvSpPr txBox="1">
            <a:spLocks/>
          </p:cNvSpPr>
          <p:nvPr/>
        </p:nvSpPr>
        <p:spPr>
          <a:xfrm>
            <a:off x="457200" y="2971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dirty="0" smtClean="0"/>
          </a:p>
          <a:p>
            <a:pPr algn="l"/>
            <a:r>
              <a:rPr lang="en-US" sz="3600" dirty="0" smtClean="0"/>
              <a:t>Emissions by source  (July 17, 2002)   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104396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6" name="Picture 26" descr="gpa_36-12-4-1_gri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077" y="773113"/>
            <a:ext cx="4196239" cy="3242786"/>
          </a:xfrm>
          <a:prstGeom prst="rect">
            <a:avLst/>
          </a:prstGeom>
          <a:noFill/>
        </p:spPr>
      </p:pic>
      <p:sp>
        <p:nvSpPr>
          <p:cNvPr id="204823" name="Rectangle 23"/>
          <p:cNvSpPr>
            <a:spLocks noChangeArrowheads="1"/>
          </p:cNvSpPr>
          <p:nvPr/>
        </p:nvSpPr>
        <p:spPr bwMode="auto">
          <a:xfrm>
            <a:off x="314324" y="4764173"/>
            <a:ext cx="3190875" cy="15604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Horizontally nesting down to 1-km resolution. </a:t>
            </a:r>
          </a:p>
          <a:p>
            <a:pPr marL="285750" indent="-285750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34 vertical layers for both WRF and CMAQ, with the top at 100hp. </a:t>
            </a:r>
          </a:p>
        </p:txBody>
      </p:sp>
      <p:pic>
        <p:nvPicPr>
          <p:cNvPr id="204827" name="Picture 27" descr="gpa_4-1_grid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6139" y="914400"/>
            <a:ext cx="4117658" cy="3688080"/>
          </a:xfrm>
          <a:prstGeom prst="rect">
            <a:avLst/>
          </a:prstGeom>
          <a:noFill/>
        </p:spPr>
      </p:pic>
      <p:sp>
        <p:nvSpPr>
          <p:cNvPr id="204828" name="Text Box 28"/>
          <p:cNvSpPr txBox="1">
            <a:spLocks noChangeArrowheads="1"/>
          </p:cNvSpPr>
          <p:nvPr/>
        </p:nvSpPr>
        <p:spPr bwMode="auto">
          <a:xfrm>
            <a:off x="7921477" y="4572000"/>
            <a:ext cx="11906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0" dirty="0">
                <a:solidFill>
                  <a:schemeClr val="tx1"/>
                </a:solidFill>
              </a:rPr>
              <a:t>4-km (84x75)</a:t>
            </a:r>
          </a:p>
        </p:txBody>
      </p:sp>
      <p:sp>
        <p:nvSpPr>
          <p:cNvPr id="204829" name="Text Box 29"/>
          <p:cNvSpPr txBox="1">
            <a:spLocks noChangeArrowheads="1"/>
          </p:cNvSpPr>
          <p:nvPr/>
        </p:nvSpPr>
        <p:spPr bwMode="auto">
          <a:xfrm>
            <a:off x="6781800" y="3810000"/>
            <a:ext cx="140493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0" dirty="0">
                <a:solidFill>
                  <a:schemeClr val="tx1"/>
                </a:solidFill>
              </a:rPr>
              <a:t>1-km (128x148)</a:t>
            </a:r>
          </a:p>
        </p:txBody>
      </p:sp>
      <p:sp>
        <p:nvSpPr>
          <p:cNvPr id="204830" name="Text Box 30"/>
          <p:cNvSpPr txBox="1">
            <a:spLocks noChangeArrowheads="1"/>
          </p:cNvSpPr>
          <p:nvPr/>
        </p:nvSpPr>
        <p:spPr bwMode="auto">
          <a:xfrm>
            <a:off x="3249613" y="3962400"/>
            <a:ext cx="157638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0" dirty="0">
                <a:solidFill>
                  <a:schemeClr val="tx1"/>
                </a:solidFill>
              </a:rPr>
              <a:t>36-km (148x112)</a:t>
            </a:r>
          </a:p>
        </p:txBody>
      </p:sp>
      <p:sp>
        <p:nvSpPr>
          <p:cNvPr id="204831" name="Text Box 31"/>
          <p:cNvSpPr txBox="1">
            <a:spLocks noChangeArrowheads="1"/>
          </p:cNvSpPr>
          <p:nvPr/>
        </p:nvSpPr>
        <p:spPr bwMode="auto">
          <a:xfrm>
            <a:off x="3124200" y="3276600"/>
            <a:ext cx="1576387" cy="3048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0" dirty="0">
                <a:solidFill>
                  <a:schemeClr val="tx1"/>
                </a:solidFill>
              </a:rPr>
              <a:t>12-km (123x138)</a:t>
            </a: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V="1">
            <a:off x="3505200" y="2057400"/>
            <a:ext cx="2285999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16" name="Line 16"/>
          <p:cNvSpPr>
            <a:spLocks noChangeShapeType="1"/>
          </p:cNvSpPr>
          <p:nvPr/>
        </p:nvSpPr>
        <p:spPr bwMode="auto">
          <a:xfrm>
            <a:off x="3505200" y="2971800"/>
            <a:ext cx="2209800" cy="83820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733800" y="4648200"/>
            <a:ext cx="3990106" cy="2133600"/>
            <a:chOff x="3934694" y="4419600"/>
            <a:chExt cx="3990106" cy="21336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b="8148"/>
            <a:stretch/>
          </p:blipFill>
          <p:spPr bwMode="auto">
            <a:xfrm>
              <a:off x="3934694" y="4419600"/>
              <a:ext cx="3990106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5075085" y="5879068"/>
              <a:ext cx="1221809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1km × 1km</a:t>
              </a:r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01197" y="4972812"/>
              <a:ext cx="814730" cy="8147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Modeling Grids</a:t>
            </a:r>
            <a:r>
              <a:rPr lang="en-US" dirty="0">
                <a:latin typeface="Book Antiqua" pitchFamily="18" charset="0"/>
              </a:rPr>
              <a:t/>
            </a:r>
            <a:br>
              <a:rPr lang="en-US" dirty="0">
                <a:latin typeface="Book Antiqua" pitchFamily="18" charset="0"/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Models Used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55626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5000"/>
              </a:spcBef>
            </a:pPr>
            <a:r>
              <a:rPr lang="en-US" sz="3000" dirty="0">
                <a:latin typeface="+mj-lt"/>
              </a:rPr>
              <a:t>WRF 3.6.1 for meteorological fields</a:t>
            </a:r>
          </a:p>
          <a:p>
            <a:pPr lvl="1">
              <a:spcBef>
                <a:spcPct val="5000"/>
              </a:spcBef>
            </a:pPr>
            <a:r>
              <a:rPr lang="en-US" sz="1700" dirty="0">
                <a:latin typeface="+mj-lt"/>
              </a:rPr>
              <a:t>NCEP North American Regional Reanalysis (NARR) 32-km resolution inputs</a:t>
            </a:r>
          </a:p>
          <a:p>
            <a:pPr lvl="1">
              <a:spcBef>
                <a:spcPct val="5000"/>
              </a:spcBef>
            </a:pPr>
            <a:r>
              <a:rPr lang="en-US" sz="1700" dirty="0">
                <a:latin typeface="+mj-lt"/>
              </a:rPr>
              <a:t>NCEP ADP surface and soundings observational data </a:t>
            </a:r>
          </a:p>
          <a:p>
            <a:pPr lvl="1">
              <a:spcBef>
                <a:spcPct val="5000"/>
              </a:spcBef>
            </a:pPr>
            <a:r>
              <a:rPr lang="en-US" sz="1700" dirty="0">
                <a:latin typeface="+mj-lt"/>
              </a:rPr>
              <a:t>Latest MODIS </a:t>
            </a:r>
            <a:r>
              <a:rPr lang="en-US" sz="1700" dirty="0" err="1">
                <a:latin typeface="+mj-lt"/>
              </a:rPr>
              <a:t>landuse</a:t>
            </a:r>
            <a:r>
              <a:rPr lang="en-US" sz="1700" dirty="0">
                <a:latin typeface="+mj-lt"/>
              </a:rPr>
              <a:t> with lakes data for most recent land cover status</a:t>
            </a:r>
          </a:p>
          <a:p>
            <a:pPr lvl="1">
              <a:spcBef>
                <a:spcPct val="5000"/>
              </a:spcBef>
            </a:pPr>
            <a:r>
              <a:rPr lang="en-US" sz="1700" dirty="0">
                <a:latin typeface="+mj-lt"/>
              </a:rPr>
              <a:t>3-D and surface nudging, Noah land-surface model</a:t>
            </a:r>
            <a:endParaRPr lang="en-US" sz="1600" dirty="0">
              <a:latin typeface="+mj-lt"/>
            </a:endParaRPr>
          </a:p>
          <a:p>
            <a:pPr>
              <a:spcBef>
                <a:spcPct val="5000"/>
              </a:spcBef>
            </a:pPr>
            <a:r>
              <a:rPr lang="en-US" sz="3000" dirty="0">
                <a:latin typeface="+mj-lt"/>
              </a:rPr>
              <a:t>SMOKE 3.5 for CMAQ ready gridded emissions </a:t>
            </a:r>
          </a:p>
          <a:p>
            <a:pPr lvl="1">
              <a:spcBef>
                <a:spcPct val="5000"/>
              </a:spcBef>
            </a:pPr>
            <a:r>
              <a:rPr lang="en-US" sz="1700" dirty="0">
                <a:latin typeface="+mj-lt"/>
              </a:rPr>
              <a:t>NEI 2002 inventory for 2002, NEI 2011 inventory with 2010 CEM for 2010. </a:t>
            </a:r>
          </a:p>
          <a:p>
            <a:pPr lvl="1">
              <a:spcBef>
                <a:spcPct val="5000"/>
              </a:spcBef>
            </a:pPr>
            <a:r>
              <a:rPr lang="en-US" sz="1700" dirty="0">
                <a:latin typeface="+mj-lt"/>
              </a:rPr>
              <a:t>Estimate detailed emissions inventory for GPA’s Savannah ports      </a:t>
            </a:r>
          </a:p>
          <a:p>
            <a:pPr>
              <a:spcBef>
                <a:spcPct val="5000"/>
              </a:spcBef>
            </a:pPr>
            <a:r>
              <a:rPr lang="en-US" sz="3000" dirty="0"/>
              <a:t>CMAQ 5.0.1 to simulate gas and PM concentrations   </a:t>
            </a:r>
          </a:p>
          <a:p>
            <a:pPr lvl="1">
              <a:spcBef>
                <a:spcPct val="5000"/>
              </a:spcBef>
            </a:pPr>
            <a:r>
              <a:rPr lang="en-US" sz="1700" dirty="0"/>
              <a:t>SAPRC99 mechanism, ISORROPIA thermodynamics, Mass conservation </a:t>
            </a:r>
          </a:p>
          <a:p>
            <a:pPr lvl="1">
              <a:spcBef>
                <a:spcPct val="5000"/>
              </a:spcBef>
            </a:pPr>
            <a:r>
              <a:rPr lang="en-US" sz="1700" dirty="0"/>
              <a:t>Updated SOA module</a:t>
            </a:r>
          </a:p>
          <a:p>
            <a:pPr>
              <a:spcBef>
                <a:spcPct val="5000"/>
              </a:spcBef>
            </a:pPr>
            <a:r>
              <a:rPr lang="en-US" sz="3000" dirty="0">
                <a:latin typeface="+mj-lt"/>
              </a:rPr>
              <a:t>DDM-3D sensitivity tool </a:t>
            </a:r>
            <a:r>
              <a:rPr lang="en-US" sz="3000" dirty="0" smtClean="0">
                <a:latin typeface="+mj-lt"/>
              </a:rPr>
              <a:t>to </a:t>
            </a:r>
            <a:r>
              <a:rPr lang="en-US" sz="3000" dirty="0">
                <a:latin typeface="+mj-lt"/>
              </a:rPr>
              <a:t>identify air quality </a:t>
            </a:r>
            <a:r>
              <a:rPr lang="en-US" sz="3000" dirty="0" smtClean="0">
                <a:latin typeface="+mj-lt"/>
              </a:rPr>
              <a:t>impacts from </a:t>
            </a:r>
            <a:r>
              <a:rPr lang="en-US" sz="3000" dirty="0" smtClean="0">
                <a:latin typeface="+mj-lt"/>
              </a:rPr>
              <a:t>GCT sources  </a:t>
            </a:r>
            <a:endParaRPr lang="en-US" sz="3000" dirty="0">
              <a:latin typeface="+mj-lt"/>
            </a:endParaRPr>
          </a:p>
          <a:p>
            <a:pPr lvl="1">
              <a:spcBef>
                <a:spcPct val="5000"/>
              </a:spcBef>
            </a:pPr>
            <a:r>
              <a:rPr lang="en-US" sz="1700" dirty="0" smtClean="0">
                <a:latin typeface="+mj-lt"/>
              </a:rPr>
              <a:t>Monitoring </a:t>
            </a:r>
            <a:r>
              <a:rPr lang="en-US" sz="1700" dirty="0">
                <a:latin typeface="+mj-lt"/>
              </a:rPr>
              <a:t>sites as receptors </a:t>
            </a:r>
          </a:p>
          <a:p>
            <a:pPr lvl="1">
              <a:spcBef>
                <a:spcPct val="5000"/>
              </a:spcBef>
            </a:pPr>
            <a:r>
              <a:rPr lang="en-US" sz="1700" dirty="0">
                <a:latin typeface="+mj-lt"/>
              </a:rPr>
              <a:t>Specific communities as receptors</a:t>
            </a:r>
          </a:p>
          <a:p>
            <a:pPr>
              <a:spcBef>
                <a:spcPct val="5000"/>
              </a:spcBef>
            </a:pPr>
            <a:r>
              <a:rPr lang="en-US" sz="3000" dirty="0" smtClean="0">
                <a:latin typeface="+mj-lt"/>
              </a:rPr>
              <a:t>CALPUFF 5.8.4 </a:t>
            </a:r>
            <a:r>
              <a:rPr lang="en-US" sz="3000" dirty="0">
                <a:latin typeface="+mj-lt"/>
              </a:rPr>
              <a:t>to simulate </a:t>
            </a:r>
            <a:r>
              <a:rPr lang="en-US" sz="3000" dirty="0" smtClean="0">
                <a:latin typeface="+mj-lt"/>
              </a:rPr>
              <a:t>gas and PM dispersion   </a:t>
            </a:r>
            <a:endParaRPr lang="en-US" sz="3000" dirty="0">
              <a:latin typeface="+mj-lt"/>
            </a:endParaRPr>
          </a:p>
          <a:p>
            <a:pPr lvl="1">
              <a:spcBef>
                <a:spcPct val="5000"/>
              </a:spcBef>
            </a:pPr>
            <a:r>
              <a:rPr lang="en-US" sz="1700" dirty="0" smtClean="0">
                <a:latin typeface="+mj-lt"/>
              </a:rPr>
              <a:t>USGS Land Use and Land Cover, Digital Elevation Model terrain</a:t>
            </a:r>
          </a:p>
          <a:p>
            <a:pPr lvl="1">
              <a:spcBef>
                <a:spcPct val="5000"/>
              </a:spcBef>
            </a:pPr>
            <a:r>
              <a:rPr lang="en-US" sz="1700" dirty="0" smtClean="0">
                <a:latin typeface="+mj-lt"/>
              </a:rPr>
              <a:t>Same meteorological data</a:t>
            </a:r>
          </a:p>
          <a:p>
            <a:pPr lvl="1">
              <a:spcBef>
                <a:spcPct val="5000"/>
              </a:spcBef>
            </a:pPr>
            <a:r>
              <a:rPr lang="en-US" sz="1700" dirty="0" smtClean="0">
                <a:latin typeface="+mj-lt"/>
              </a:rPr>
              <a:t>Same gridded emissions as volume sources</a:t>
            </a:r>
            <a:endParaRPr lang="en-US" sz="22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173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200" dirty="0"/>
              <a:t>Air Quality </a:t>
            </a:r>
            <a:r>
              <a:rPr lang="en-US" altLang="en-US" sz="3200" dirty="0" smtClean="0"/>
              <a:t>and </a:t>
            </a:r>
            <a:r>
              <a:rPr lang="en-US" altLang="en-US" sz="3200" dirty="0"/>
              <a:t>(10×) Impacts </a:t>
            </a:r>
            <a:r>
              <a:rPr lang="en-US" altLang="en-US" sz="3200" dirty="0" smtClean="0"/>
              <a:t>from GCT’s </a:t>
            </a:r>
            <a:br>
              <a:rPr lang="en-US" altLang="en-US" sz="3200" dirty="0" smtClean="0"/>
            </a:br>
            <a:r>
              <a:rPr lang="en-US" altLang="en-US" sz="3200" dirty="0" smtClean="0"/>
              <a:t>Air Emissions at </a:t>
            </a:r>
            <a:r>
              <a:rPr lang="en-US" altLang="en-US" sz="3200" dirty="0"/>
              <a:t>M</a:t>
            </a:r>
            <a:r>
              <a:rPr lang="en-US" altLang="en-US" sz="3200" dirty="0" smtClean="0"/>
              <a:t>onitoring Sites</a:t>
            </a:r>
            <a:endParaRPr lang="en-US" altLang="en-US" sz="3200" dirty="0"/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30" b="15167"/>
          <a:stretch/>
        </p:blipFill>
        <p:spPr bwMode="auto">
          <a:xfrm>
            <a:off x="436270" y="1600202"/>
            <a:ext cx="4059530" cy="2539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45" b="15627"/>
          <a:stretch/>
        </p:blipFill>
        <p:spPr bwMode="auto">
          <a:xfrm>
            <a:off x="4419600" y="1600203"/>
            <a:ext cx="4059530" cy="25175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24000" y="1295400"/>
            <a:ext cx="197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/>
              <a:t>O</a:t>
            </a:r>
            <a:r>
              <a:rPr lang="en-US" altLang="en-US" b="1" baseline="-25000" dirty="0"/>
              <a:t>3</a:t>
            </a:r>
            <a:r>
              <a:rPr lang="en-US" altLang="en-US" b="1" dirty="0"/>
              <a:t> </a:t>
            </a:r>
            <a:r>
              <a:rPr lang="en-US" altLang="en-US" b="1" dirty="0" smtClean="0"/>
              <a:t>at President St.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50989" y="1295400"/>
            <a:ext cx="156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/>
              <a:t>PM</a:t>
            </a:r>
            <a:r>
              <a:rPr lang="en-US" altLang="en-US" b="1" baseline="-25000" dirty="0" smtClean="0"/>
              <a:t> </a:t>
            </a:r>
            <a:r>
              <a:rPr lang="en-US" altLang="en-US" b="1" dirty="0" smtClean="0"/>
              <a:t>at Lathrop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30" b="15167"/>
          <a:stretch/>
        </p:blipFill>
        <p:spPr bwMode="auto">
          <a:xfrm>
            <a:off x="436270" y="4267200"/>
            <a:ext cx="4059530" cy="252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20" b="15186"/>
          <a:stretch/>
        </p:blipFill>
        <p:spPr bwMode="auto">
          <a:xfrm>
            <a:off x="4419600" y="4267203"/>
            <a:ext cx="4059530" cy="252295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3057" y="274320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 smtClean="0"/>
              <a:t>July</a:t>
            </a:r>
          </a:p>
          <a:p>
            <a:pPr algn="ctr"/>
            <a:r>
              <a:rPr lang="en-US" altLang="en-US" b="1" dirty="0" smtClean="0"/>
              <a:t>2002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057" y="4976462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 smtClean="0"/>
              <a:t>July</a:t>
            </a:r>
          </a:p>
          <a:p>
            <a:pPr algn="ctr"/>
            <a:r>
              <a:rPr lang="en-US" altLang="en-US" b="1" dirty="0" smtClean="0"/>
              <a:t>2010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00630" y="2819400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/>
              <a:t>PM</a:t>
            </a:r>
            <a:r>
              <a:rPr lang="en-US" altLang="en-US" b="1" baseline="-25000" dirty="0" smtClean="0"/>
              <a:t>10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382000" y="534566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/>
              <a:t>PM</a:t>
            </a:r>
            <a:r>
              <a:rPr lang="en-US" altLang="en-US" b="1" baseline="-25000" dirty="0" smtClean="0"/>
              <a:t>2.5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" y="4135310"/>
            <a:ext cx="8839200" cy="747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724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6"/>
          <a:stretch/>
        </p:blipFill>
        <p:spPr>
          <a:xfrm>
            <a:off x="1243012" y="381001"/>
            <a:ext cx="3481388" cy="3190135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181600" y="42446"/>
            <a:ext cx="3200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 smtClean="0"/>
              <a:t>GCT’s Impact (%)</a:t>
            </a:r>
            <a:endParaRPr lang="en-US" alt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29711" y="1600200"/>
            <a:ext cx="837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 smtClean="0"/>
              <a:t>17 July</a:t>
            </a:r>
          </a:p>
          <a:p>
            <a:pPr algn="ctr"/>
            <a:r>
              <a:rPr lang="en-US" altLang="en-US" b="1" dirty="0" smtClean="0"/>
              <a:t>2002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8600" y="4976462"/>
            <a:ext cx="837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 smtClean="0"/>
              <a:t>11 July</a:t>
            </a:r>
          </a:p>
          <a:p>
            <a:pPr algn="ctr"/>
            <a:r>
              <a:rPr lang="en-US" altLang="en-US" b="1" dirty="0" smtClean="0"/>
              <a:t>2010</a:t>
            </a:r>
            <a:endParaRPr lang="en-US" dirty="0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2166938" y="44450"/>
            <a:ext cx="1676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 smtClean="0"/>
              <a:t>Max. 8hr O</a:t>
            </a:r>
            <a:r>
              <a:rPr lang="en-US" altLang="en-US" b="1" baseline="-25000" dirty="0" smtClean="0"/>
              <a:t>3</a:t>
            </a:r>
            <a:endParaRPr lang="en-US" altLang="en-US" b="1" baseline="-25000" dirty="0"/>
          </a:p>
        </p:txBody>
      </p:sp>
      <p:pic>
        <p:nvPicPr>
          <p:cNvPr id="13" name="Picture 1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6"/>
          <a:stretch/>
        </p:blipFill>
        <p:spPr>
          <a:xfrm>
            <a:off x="1243012" y="3667865"/>
            <a:ext cx="3481388" cy="31901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78"/>
          <a:stretch/>
        </p:blipFill>
        <p:spPr>
          <a:xfrm>
            <a:off x="5029200" y="381000"/>
            <a:ext cx="3481388" cy="32106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01"/>
          <a:stretch/>
        </p:blipFill>
        <p:spPr>
          <a:xfrm>
            <a:off x="5041106" y="3657600"/>
            <a:ext cx="3481388" cy="31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083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44"/>
          <a:stretch/>
        </p:blipFill>
        <p:spPr>
          <a:xfrm>
            <a:off x="1143000" y="3657600"/>
            <a:ext cx="3481388" cy="3211788"/>
          </a:xfrm>
          <a:prstGeom prst="rect">
            <a:avLst/>
          </a:prstGeom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2057400" y="87868"/>
            <a:ext cx="1676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 smtClean="0"/>
              <a:t>24 </a:t>
            </a:r>
            <a:r>
              <a:rPr lang="en-US" altLang="en-US" b="1" dirty="0" err="1" smtClean="0"/>
              <a:t>hr</a:t>
            </a:r>
            <a:r>
              <a:rPr lang="en-US" altLang="en-US" b="1" dirty="0" smtClean="0"/>
              <a:t> PM</a:t>
            </a:r>
            <a:r>
              <a:rPr lang="en-US" altLang="en-US" b="1" baseline="-25000" dirty="0" smtClean="0"/>
              <a:t>2.5</a:t>
            </a:r>
            <a:endParaRPr lang="en-US" altLang="en-US" b="1" baseline="-25000" dirty="0"/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5562600" y="87868"/>
            <a:ext cx="2743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 smtClean="0"/>
              <a:t>GCT’s Impact (%)</a:t>
            </a:r>
            <a:endParaRPr lang="en-US" altLang="en-US" sz="1600" b="1" dirty="0"/>
          </a:p>
        </p:txBody>
      </p:sp>
      <p:pic>
        <p:nvPicPr>
          <p:cNvPr id="10" name="Picture 9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46"/>
          <a:stretch/>
        </p:blipFill>
        <p:spPr>
          <a:xfrm>
            <a:off x="1166812" y="459792"/>
            <a:ext cx="3481388" cy="31978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905000"/>
            <a:ext cx="837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 smtClean="0"/>
              <a:t>17 July</a:t>
            </a:r>
          </a:p>
          <a:p>
            <a:pPr algn="ctr"/>
            <a:r>
              <a:rPr lang="en-US" altLang="en-US" b="1" dirty="0" smtClean="0"/>
              <a:t>2002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3511" y="4800600"/>
            <a:ext cx="837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 smtClean="0"/>
              <a:t>11 July</a:t>
            </a:r>
          </a:p>
          <a:p>
            <a:pPr algn="ctr"/>
            <a:r>
              <a:rPr lang="en-US" altLang="en-US" b="1" dirty="0" smtClean="0"/>
              <a:t>2010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29"/>
          <a:stretch/>
        </p:blipFill>
        <p:spPr>
          <a:xfrm>
            <a:off x="4976812" y="448746"/>
            <a:ext cx="3481388" cy="3208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33"/>
          <a:stretch/>
        </p:blipFill>
        <p:spPr>
          <a:xfrm>
            <a:off x="4976812" y="3657600"/>
            <a:ext cx="3481388" cy="320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264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14"/>
          <a:stretch/>
        </p:blipFill>
        <p:spPr>
          <a:xfrm>
            <a:off x="4976812" y="3657600"/>
            <a:ext cx="3481388" cy="3216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65"/>
          <a:stretch/>
        </p:blipFill>
        <p:spPr>
          <a:xfrm>
            <a:off x="1166812" y="3633017"/>
            <a:ext cx="3481388" cy="32249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75"/>
          <a:stretch/>
        </p:blipFill>
        <p:spPr>
          <a:xfrm>
            <a:off x="1166812" y="443394"/>
            <a:ext cx="3481388" cy="32142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87"/>
          <a:stretch/>
        </p:blipFill>
        <p:spPr>
          <a:xfrm>
            <a:off x="4976812" y="429890"/>
            <a:ext cx="3481388" cy="3227710"/>
          </a:xfrm>
          <a:prstGeom prst="rect">
            <a:avLst/>
          </a:prstGeom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2057400" y="76200"/>
            <a:ext cx="1676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 smtClean="0"/>
              <a:t>CMAQ PM</a:t>
            </a:r>
            <a:r>
              <a:rPr lang="en-US" altLang="en-US" b="1" baseline="-25000" dirty="0" smtClean="0"/>
              <a:t>2.5</a:t>
            </a:r>
            <a:endParaRPr lang="en-US" altLang="en-US" sz="1600" b="1" baseline="-25000" dirty="0"/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019800" y="76200"/>
            <a:ext cx="1676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 smtClean="0"/>
              <a:t>CALPUFF PM</a:t>
            </a:r>
            <a:r>
              <a:rPr lang="en-US" altLang="en-US" b="1" baseline="-25000" dirty="0" smtClean="0"/>
              <a:t>2.5</a:t>
            </a:r>
            <a:endParaRPr lang="en-US" altLang="en-US" sz="1600" b="1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229711" y="1828800"/>
            <a:ext cx="837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 smtClean="0"/>
              <a:t>17 July</a:t>
            </a:r>
          </a:p>
          <a:p>
            <a:pPr algn="ctr"/>
            <a:r>
              <a:rPr lang="en-US" altLang="en-US" b="1" dirty="0" smtClean="0"/>
              <a:t>2002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9711" y="4572000"/>
            <a:ext cx="837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b="1" dirty="0" smtClean="0"/>
              <a:t>11 July</a:t>
            </a:r>
          </a:p>
          <a:p>
            <a:pPr algn="ctr"/>
            <a:r>
              <a:rPr lang="en-US" altLang="en-US" b="1" dirty="0" smtClean="0"/>
              <a:t>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3495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PM</a:t>
            </a:r>
            <a:r>
              <a:rPr lang="en-US" sz="3600" baseline="-25000" dirty="0" smtClean="0"/>
              <a:t>2.5</a:t>
            </a:r>
            <a:r>
              <a:rPr lang="en-US" sz="3600" dirty="0" smtClean="0"/>
              <a:t> Impacts CALPUFF vs. CMAQ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623857" y="15240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/>
              <a:t>2002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62457" y="15356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/>
              <a:t>2010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36019182"/>
              </p:ext>
            </p:extLst>
          </p:nvPr>
        </p:nvGraphicFramePr>
        <p:xfrm>
          <a:off x="4110037" y="1921500"/>
          <a:ext cx="4886325" cy="4814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21629885"/>
              </p:ext>
            </p:extLst>
          </p:nvPr>
        </p:nvGraphicFramePr>
        <p:xfrm>
          <a:off x="0" y="1978938"/>
          <a:ext cx="4867276" cy="476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69716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CALPUFF vs. CMAQ in this study is similar to</a:t>
            </a:r>
            <a:r>
              <a:rPr lang="en-US" sz="3600" dirty="0"/>
              <a:t> CALPUFF vs. </a:t>
            </a:r>
            <a:r>
              <a:rPr lang="en-US" sz="3600" dirty="0" err="1" smtClean="0"/>
              <a:t>CAMx</a:t>
            </a:r>
            <a:r>
              <a:rPr lang="en-US" sz="3600" dirty="0" smtClean="0"/>
              <a:t> </a:t>
            </a:r>
            <a:r>
              <a:rPr lang="en-US" sz="3600" dirty="0"/>
              <a:t>in </a:t>
            </a:r>
            <a:r>
              <a:rPr lang="en-US" sz="3600" dirty="0" smtClean="0"/>
              <a:t>the literature.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700057" y="13716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/>
              <a:t>2010</a:t>
            </a:r>
            <a:endParaRPr lang="en-US" dirty="0"/>
          </a:p>
        </p:txBody>
      </p:sp>
      <p:pic>
        <p:nvPicPr>
          <p:cNvPr id="5122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1360" y="1371600"/>
            <a:ext cx="3830400" cy="427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200" y="5534561"/>
            <a:ext cx="4648200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dirty="0"/>
              <a:t>C. Trozzi, S. Villa </a:t>
            </a:r>
            <a:r>
              <a:rPr lang="it-IT" sz="1600" dirty="0" smtClean="0"/>
              <a:t>&amp; </a:t>
            </a:r>
            <a:r>
              <a:rPr lang="it-IT" sz="1600" dirty="0"/>
              <a:t>E. </a:t>
            </a:r>
            <a:r>
              <a:rPr lang="it-IT" sz="1600" dirty="0" smtClean="0"/>
              <a:t>Piscitello</a:t>
            </a:r>
          </a:p>
          <a:p>
            <a:r>
              <a:rPr lang="en-US" sz="1600" b="1" dirty="0" smtClean="0"/>
              <a:t>Use </a:t>
            </a:r>
            <a:r>
              <a:rPr lang="en-US" sz="1600" b="1" dirty="0"/>
              <a:t>of CALPUFF and </a:t>
            </a:r>
            <a:r>
              <a:rPr lang="en-US" sz="1600" b="1" dirty="0" err="1"/>
              <a:t>CAMx</a:t>
            </a:r>
            <a:r>
              <a:rPr lang="en-US" sz="1600" b="1" dirty="0"/>
              <a:t> models </a:t>
            </a:r>
            <a:r>
              <a:rPr lang="en-US" sz="1600" b="1" dirty="0" smtClean="0"/>
              <a:t>in regional </a:t>
            </a:r>
            <a:r>
              <a:rPr lang="en-US" sz="1600" b="1" dirty="0"/>
              <a:t>air quality </a:t>
            </a:r>
            <a:r>
              <a:rPr lang="en-US" sz="1600" b="1" dirty="0" smtClean="0"/>
              <a:t>planning: Italy </a:t>
            </a:r>
            <a:r>
              <a:rPr lang="en-US" sz="1600" b="1" dirty="0"/>
              <a:t>case </a:t>
            </a:r>
            <a:r>
              <a:rPr lang="en-US" sz="1600" b="1" dirty="0" smtClean="0"/>
              <a:t>studies</a:t>
            </a:r>
          </a:p>
          <a:p>
            <a:r>
              <a:rPr lang="en-US" sz="1600" dirty="0" smtClean="0"/>
              <a:t>WIT </a:t>
            </a:r>
            <a:r>
              <a:rPr lang="en-US" sz="1600" dirty="0"/>
              <a:t>Transactions on Ecology and the Environment, Vol 123, </a:t>
            </a:r>
            <a:r>
              <a:rPr lang="en-US" sz="1600" dirty="0" smtClean="0"/>
              <a:t>© </a:t>
            </a:r>
            <a:r>
              <a:rPr lang="en-US" sz="1600" dirty="0"/>
              <a:t>2009 WIT </a:t>
            </a:r>
            <a:r>
              <a:rPr lang="en-US" sz="1600" dirty="0" smtClean="0"/>
              <a:t>Press, doi:10.2495/AIR090021</a:t>
            </a:r>
            <a:endParaRPr lang="en-US" sz="16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68155933"/>
              </p:ext>
            </p:extLst>
          </p:nvPr>
        </p:nvGraphicFramePr>
        <p:xfrm>
          <a:off x="223508" y="1556266"/>
          <a:ext cx="4497115" cy="443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274051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 detailed emissions inventory has been developed for Port of Savannah’s Garden City Terminal (GCT).</a:t>
            </a:r>
          </a:p>
          <a:p>
            <a:r>
              <a:rPr lang="en-US" dirty="0" smtClean="0"/>
              <a:t>Cargo capacity at GCT doubled from 2002 to 2010 but emissions </a:t>
            </a:r>
            <a:r>
              <a:rPr lang="en-US" dirty="0" smtClean="0"/>
              <a:t>did not increase as much due </a:t>
            </a:r>
            <a:r>
              <a:rPr lang="en-US" dirty="0" smtClean="0"/>
              <a:t>to </a:t>
            </a:r>
            <a:r>
              <a:rPr lang="en-US" dirty="0" smtClean="0"/>
              <a:t>increased fuel efficiency.</a:t>
            </a:r>
            <a:endParaRPr lang="en-US" dirty="0" smtClean="0"/>
          </a:p>
          <a:p>
            <a:pPr lvl="1"/>
            <a:r>
              <a:rPr lang="en-US" dirty="0" smtClean="0"/>
              <a:t>NO</a:t>
            </a:r>
            <a:r>
              <a:rPr lang="en-US" baseline="-25000" dirty="0" smtClean="0"/>
              <a:t>x</a:t>
            </a:r>
            <a:r>
              <a:rPr lang="en-US" dirty="0" smtClean="0"/>
              <a:t> and CO</a:t>
            </a:r>
            <a:r>
              <a:rPr lang="en-US" baseline="-25000" dirty="0" smtClean="0"/>
              <a:t>2</a:t>
            </a:r>
            <a:r>
              <a:rPr lang="en-US" dirty="0" smtClean="0"/>
              <a:t> emissions increased</a:t>
            </a:r>
          </a:p>
          <a:p>
            <a:pPr lvl="1"/>
            <a:r>
              <a:rPr lang="en-US" dirty="0" smtClean="0"/>
              <a:t>SO</a:t>
            </a:r>
            <a:r>
              <a:rPr lang="en-US" baseline="-25000" dirty="0" smtClean="0"/>
              <a:t>2</a:t>
            </a:r>
            <a:r>
              <a:rPr lang="en-US" dirty="0" smtClean="0"/>
              <a:t> emissions decreased</a:t>
            </a:r>
          </a:p>
          <a:p>
            <a:r>
              <a:rPr lang="en-US" dirty="0" smtClean="0"/>
              <a:t>CMAQ-DDM-3D simulated impacts </a:t>
            </a:r>
            <a:r>
              <a:rPr lang="en-US" dirty="0" smtClean="0"/>
              <a:t>from GCT </a:t>
            </a:r>
            <a:r>
              <a:rPr lang="en-US" dirty="0" smtClean="0"/>
              <a:t>are less than </a:t>
            </a:r>
          </a:p>
          <a:p>
            <a:pPr lvl="1"/>
            <a:r>
              <a:rPr lang="en-US" dirty="0" smtClean="0"/>
              <a:t>5 ppb </a:t>
            </a:r>
            <a:r>
              <a:rPr lang="en-US" dirty="0"/>
              <a:t>for O</a:t>
            </a:r>
            <a:r>
              <a:rPr lang="en-US" baseline="-25000" dirty="0"/>
              <a:t>3 </a:t>
            </a:r>
            <a:r>
              <a:rPr lang="en-US" dirty="0" smtClean="0"/>
              <a:t>within a radius of 10 km </a:t>
            </a:r>
          </a:p>
          <a:p>
            <a:pPr lvl="1"/>
            <a:r>
              <a:rPr lang="en-US" dirty="0" smtClean="0"/>
              <a:t>2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g m</a:t>
            </a:r>
            <a:r>
              <a:rPr lang="en-US" baseline="30000" dirty="0" smtClean="0"/>
              <a:t>-3 </a:t>
            </a:r>
            <a:r>
              <a:rPr lang="en-US" dirty="0" smtClean="0"/>
              <a:t>for PM</a:t>
            </a:r>
            <a:r>
              <a:rPr lang="en-US" baseline="-25000" dirty="0" smtClean="0"/>
              <a:t>2.5 </a:t>
            </a:r>
            <a:r>
              <a:rPr lang="en-US" dirty="0" smtClean="0"/>
              <a:t>within </a:t>
            </a:r>
            <a:r>
              <a:rPr lang="en-US" dirty="0"/>
              <a:t>a radius of </a:t>
            </a:r>
            <a:r>
              <a:rPr lang="en-US" dirty="0" smtClean="0"/>
              <a:t>5 km </a:t>
            </a:r>
          </a:p>
          <a:p>
            <a:r>
              <a:rPr lang="en-US" dirty="0" smtClean="0"/>
              <a:t>CALPUFF simulated PM impacts are about 3 times larger than those simulated by CMAQ.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429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7029" r="10971"/>
          <a:stretch>
            <a:fillRect/>
          </a:stretch>
        </p:blipFill>
        <p:spPr bwMode="auto">
          <a:xfrm>
            <a:off x="3705572" y="0"/>
            <a:ext cx="5438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/>
            <a:r>
              <a:rPr lang="en-US" sz="3600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5967586" cy="1066800"/>
          </a:xfrm>
          <a:solidFill>
            <a:schemeClr val="bg1">
              <a:alpha val="67000"/>
            </a:schemeClr>
          </a:solidFill>
        </p:spPr>
        <p:txBody>
          <a:bodyPr/>
          <a:lstStyle/>
          <a:p>
            <a:r>
              <a:rPr lang="en-US" sz="2400" dirty="0"/>
              <a:t>What </a:t>
            </a:r>
            <a:r>
              <a:rPr lang="en-US" sz="2400" dirty="0" smtClean="0"/>
              <a:t>are the </a:t>
            </a:r>
            <a:r>
              <a:rPr lang="en-US" sz="2400" dirty="0"/>
              <a:t>air </a:t>
            </a:r>
            <a:r>
              <a:rPr lang="en-US" sz="2400" dirty="0" smtClean="0"/>
              <a:t>quality impacts from the </a:t>
            </a:r>
            <a:r>
              <a:rPr lang="en-US" sz="2400" dirty="0"/>
              <a:t>Port </a:t>
            </a:r>
            <a:r>
              <a:rPr lang="en-US" sz="2400" dirty="0" smtClean="0"/>
              <a:t>of Savannah?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752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/>
              <a:t>Approach</a:t>
            </a:r>
            <a:endParaRPr lang="en-US" sz="36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2743200"/>
            <a:ext cx="5967586" cy="403860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Emission Inventory</a:t>
            </a:r>
            <a:r>
              <a:rPr lang="en-US" sz="2400" dirty="0"/>
              <a:t> </a:t>
            </a:r>
            <a:r>
              <a:rPr lang="en-US" sz="2400" dirty="0" smtClean="0"/>
              <a:t>–  an account of pollutants released </a:t>
            </a:r>
            <a:r>
              <a:rPr lang="en-US" sz="2400" dirty="0"/>
              <a:t>into the atmosphere (important variables: source, type, intensity, context, timing, location) </a:t>
            </a:r>
            <a:endParaRPr lang="en-US" sz="2400" dirty="0" smtClean="0"/>
          </a:p>
          <a:p>
            <a:r>
              <a:rPr lang="en-US" sz="2400" b="1" dirty="0"/>
              <a:t>Air Quality Modeling</a:t>
            </a:r>
            <a:r>
              <a:rPr lang="en-US" sz="2400" dirty="0"/>
              <a:t> –  </a:t>
            </a:r>
            <a:r>
              <a:rPr lang="en-US" sz="2400" dirty="0" smtClean="0"/>
              <a:t>a </a:t>
            </a:r>
            <a:r>
              <a:rPr lang="en-US" sz="2400" dirty="0"/>
              <a:t>simulation of how pollutants are transported and transformed in the atmosphere (important variables: emissions, meteorology, climate, terrain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 </a:t>
            </a:r>
            <a:r>
              <a:rPr lang="en-US" sz="2400" b="1" dirty="0"/>
              <a:t>T</a:t>
            </a:r>
            <a:r>
              <a:rPr lang="en-US" sz="2400" b="1" dirty="0" smtClean="0"/>
              <a:t>wo </a:t>
            </a:r>
            <a:r>
              <a:rPr lang="en-US" sz="2400" b="1" dirty="0"/>
              <a:t>typical </a:t>
            </a:r>
            <a:r>
              <a:rPr lang="en-US" sz="2400" b="1" dirty="0" smtClean="0"/>
              <a:t>weeks</a:t>
            </a:r>
            <a:r>
              <a:rPr lang="en-US" sz="2400" dirty="0" smtClean="0"/>
              <a:t>: </a:t>
            </a:r>
            <a:r>
              <a:rPr lang="en-US" sz="2400" dirty="0"/>
              <a:t>July 15-22, </a:t>
            </a:r>
            <a:r>
              <a:rPr lang="en-US" sz="2400" b="1" dirty="0" smtClean="0">
                <a:solidFill>
                  <a:srgbClr val="FF0000"/>
                </a:solidFill>
              </a:rPr>
              <a:t>2002</a:t>
            </a:r>
            <a:r>
              <a:rPr lang="en-US" sz="2400" dirty="0" smtClean="0"/>
              <a:t> and </a:t>
            </a:r>
            <a:r>
              <a:rPr lang="en-US" sz="2400" dirty="0"/>
              <a:t>July 8-15, </a:t>
            </a:r>
            <a:r>
              <a:rPr lang="en-US" sz="2400" b="1" dirty="0">
                <a:solidFill>
                  <a:srgbClr val="FF0000"/>
                </a:solidFill>
              </a:rPr>
              <a:t>2010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Garden City Terminal (GCT)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4191364" cy="291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110" y="898907"/>
            <a:ext cx="4197460" cy="291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5158" y="3886200"/>
            <a:ext cx="4194412" cy="291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03921"/>
            <a:ext cx="4352922" cy="280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9083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2600" y="3505200"/>
            <a:ext cx="5631656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3048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Vessel </a:t>
            </a:r>
            <a:r>
              <a:rPr lang="en-US" sz="3600" dirty="0"/>
              <a:t>c</a:t>
            </a:r>
            <a:r>
              <a:rPr lang="en-US" sz="3600" dirty="0" smtClean="0"/>
              <a:t>alls and TEUs almost </a:t>
            </a:r>
            <a:r>
              <a:rPr lang="en-US" sz="3600" dirty="0"/>
              <a:t>doubled at GCT from </a:t>
            </a:r>
            <a:r>
              <a:rPr lang="en-US" sz="3600" dirty="0" smtClean="0"/>
              <a:t>2002 to 2010.</a:t>
            </a:r>
            <a:endParaRPr lang="en-US" sz="3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26502812"/>
              </p:ext>
            </p:extLst>
          </p:nvPr>
        </p:nvGraphicFramePr>
        <p:xfrm>
          <a:off x="1066800" y="1686580"/>
          <a:ext cx="70104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6800"/>
                <a:gridCol w="2336800"/>
                <a:gridCol w="2336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Fiscal Year (July-June)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Vessel Calls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TEU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2002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983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1,327,926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2010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2,637,643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00100" y="290578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TEU = Twenty-foot </a:t>
            </a:r>
            <a:r>
              <a:rPr lang="en-US" sz="2800" b="1" dirty="0"/>
              <a:t>E</a:t>
            </a:r>
            <a:r>
              <a:rPr lang="en-US" sz="2800" b="1" dirty="0" smtClean="0"/>
              <a:t>quivalent </a:t>
            </a:r>
            <a:r>
              <a:rPr lang="en-US" sz="2800" b="1" dirty="0"/>
              <a:t>U</a:t>
            </a:r>
            <a:r>
              <a:rPr lang="en-US" sz="2800" b="1" dirty="0" smtClean="0"/>
              <a:t>nit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132221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8388" y="381000"/>
            <a:ext cx="83015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Regular </a:t>
            </a:r>
            <a:r>
              <a:rPr lang="en-US" sz="3600" dirty="0"/>
              <a:t>Port </a:t>
            </a:r>
            <a:r>
              <a:rPr lang="en-US" sz="3600" dirty="0" smtClean="0"/>
              <a:t>Operations and Air Emissions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026731"/>
            <a:ext cx="82689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2400" dirty="0" smtClean="0"/>
              <a:t>(1) Ocean </a:t>
            </a:r>
            <a:r>
              <a:rPr lang="en-US" sz="2400" dirty="0"/>
              <a:t>Going </a:t>
            </a:r>
            <a:r>
              <a:rPr lang="en-US" sz="2400" dirty="0" smtClean="0"/>
              <a:t>Vessels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Reduced </a:t>
            </a:r>
            <a:r>
              <a:rPr lang="en-US" sz="2400" dirty="0" smtClean="0"/>
              <a:t>speed in the channel: main engine vs. ancillary engines, lowered power load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Tug boats to assist docking and undocking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Hoteling with ancillary engines</a:t>
            </a:r>
            <a:endParaRPr lang="en-US" sz="2400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8915" y="3058056"/>
            <a:ext cx="82689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2400" dirty="0" smtClean="0"/>
              <a:t>(2) Cargo Handling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Ship to shore: Container Cranes (STS)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Shore to yard: Jockey Trucks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At yard: Rubber Tired Gantry Cranes (RTG) and </a:t>
            </a:r>
            <a:r>
              <a:rPr lang="en-US" sz="2400" dirty="0" err="1" smtClean="0"/>
              <a:t>Toplift</a:t>
            </a:r>
            <a:r>
              <a:rPr lang="en-US" sz="2400" dirty="0" smtClean="0"/>
              <a:t> Cranes</a:t>
            </a:r>
            <a:endParaRPr lang="en-US" sz="2400" dirty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6460" y="4904715"/>
            <a:ext cx="82689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2400" dirty="0" smtClean="0"/>
              <a:t>(3) Cargo Ground Transportation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Heavy Duty Trucks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Rail Locomotives 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3188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37410" t="1548" b="37345"/>
          <a:stretch/>
        </p:blipFill>
        <p:spPr>
          <a:xfrm>
            <a:off x="399536" y="990600"/>
            <a:ext cx="5010664" cy="3147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58026" t="1487" r="-1"/>
          <a:stretch/>
        </p:blipFill>
        <p:spPr>
          <a:xfrm>
            <a:off x="5715002" y="533400"/>
            <a:ext cx="2679713" cy="4039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/>
          <a:srcRect l="51652" t="2388" b="32081"/>
          <a:stretch/>
        </p:blipFill>
        <p:spPr>
          <a:xfrm>
            <a:off x="713801" y="3377610"/>
            <a:ext cx="3858199" cy="3404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/>
          <a:srcRect l="57060" t="39121" r="2403" b="19798"/>
          <a:stretch/>
        </p:blipFill>
        <p:spPr>
          <a:xfrm>
            <a:off x="5223315" y="4665921"/>
            <a:ext cx="3234885" cy="21158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42900" y="990600"/>
            <a:ext cx="51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4267200"/>
            <a:ext cx="567271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RTG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10523" y="2069068"/>
            <a:ext cx="137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Jockey Truck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8213" y="4710373"/>
            <a:ext cx="791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Toplift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Cargo Handling Equipment (CHE)</a:t>
            </a:r>
            <a:br>
              <a:rPr lang="en-US" sz="3600" dirty="0" smtClean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181695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9240323"/>
              </p:ext>
            </p:extLst>
          </p:nvPr>
        </p:nvGraphicFramePr>
        <p:xfrm>
          <a:off x="533400" y="2667000"/>
          <a:ext cx="8077199" cy="32686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8777"/>
                <a:gridCol w="1655575"/>
                <a:gridCol w="1617948"/>
                <a:gridCol w="1454899"/>
              </a:tblGrid>
              <a:tr h="520044">
                <a:tc gridSpan="4"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67376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NO</a:t>
                      </a:r>
                      <a:r>
                        <a:rPr lang="en-US" sz="2800" b="1" u="none" strike="noStrike" baseline="-25000" dirty="0">
                          <a:effectLst/>
                        </a:rPr>
                        <a:t>2</a:t>
                      </a:r>
                      <a:endParaRPr lang="en-US" sz="2800" b="1" i="0" u="none" strike="noStrike" baseline="-250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CO </a:t>
                      </a:r>
                      <a:endParaRPr lang="en-US" sz="28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PM</a:t>
                      </a:r>
                      <a:r>
                        <a:rPr lang="en-US" sz="2800" b="1" u="none" strike="noStrike" baseline="-25000" dirty="0">
                          <a:effectLst/>
                        </a:rPr>
                        <a:t>10</a:t>
                      </a:r>
                      <a:endParaRPr lang="en-US" sz="2800" b="1" i="0" u="none" strike="noStrike" baseline="-250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06332">
                <a:tc>
                  <a:txBody>
                    <a:bodyPr/>
                    <a:lstStyle/>
                    <a:p>
                      <a:pPr algn="l" fontAlgn="b"/>
                      <a:endParaRPr lang="en-US" sz="28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0633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RTG</a:t>
                      </a:r>
                      <a:endParaRPr lang="en-US" sz="28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 smtClean="0">
                          <a:effectLst/>
                        </a:rPr>
                        <a:t>0.10</a:t>
                      </a:r>
                      <a:endParaRPr lang="en-US" sz="28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effectLst/>
                        </a:rPr>
                        <a:t>0.09</a:t>
                      </a:r>
                      <a:endParaRPr lang="en-US" sz="28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 smtClean="0">
                          <a:effectLst/>
                        </a:rPr>
                        <a:t>0.52</a:t>
                      </a:r>
                      <a:endParaRPr lang="en-US" sz="28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06332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0633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Jockey Trucks</a:t>
                      </a:r>
                      <a:endParaRPr lang="en-US" sz="28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 smtClean="0">
                          <a:effectLst/>
                        </a:rPr>
                        <a:t>0.19</a:t>
                      </a:r>
                      <a:endParaRPr lang="en-US" sz="28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 smtClean="0">
                          <a:effectLst/>
                        </a:rPr>
                        <a:t>0.17</a:t>
                      </a:r>
                      <a:endParaRPr lang="en-US" sz="28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 smtClean="0">
                          <a:effectLst/>
                        </a:rPr>
                        <a:t>0.71</a:t>
                      </a:r>
                      <a:endParaRPr lang="en-US" sz="28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06332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Emission factors decreased </a:t>
            </a:r>
            <a:r>
              <a:rPr lang="en-US" sz="3600" dirty="0" smtClean="0"/>
              <a:t>from 2002 to 2010 due </a:t>
            </a:r>
            <a:r>
              <a:rPr lang="en-US" sz="3600" dirty="0"/>
              <a:t>to </a:t>
            </a:r>
            <a:r>
              <a:rPr lang="en-US" sz="3600" dirty="0" smtClean="0"/>
              <a:t>increased </a:t>
            </a:r>
            <a:r>
              <a:rPr lang="en-US" sz="3600" dirty="0"/>
              <a:t>fuel efficiency at </a:t>
            </a:r>
            <a:r>
              <a:rPr lang="en-US" sz="3600" dirty="0" smtClean="0"/>
              <a:t>GCT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6096000"/>
            <a:ext cx="5673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We used PM</a:t>
            </a:r>
            <a:r>
              <a:rPr lang="en-US" sz="2000" baseline="-25000" dirty="0" smtClean="0"/>
              <a:t>10</a:t>
            </a:r>
            <a:r>
              <a:rPr lang="en-US" sz="2000" dirty="0"/>
              <a:t> </a:t>
            </a:r>
            <a:r>
              <a:rPr lang="en-US" sz="2000" dirty="0" smtClean="0"/>
              <a:t>ratios </a:t>
            </a:r>
            <a:r>
              <a:rPr lang="en-US" sz="2000" dirty="0"/>
              <a:t>for PM</a:t>
            </a:r>
            <a:r>
              <a:rPr lang="en-US" sz="2000" baseline="-25000" dirty="0"/>
              <a:t>25</a:t>
            </a:r>
            <a:r>
              <a:rPr lang="en-US" sz="2000" dirty="0"/>
              <a:t> and </a:t>
            </a:r>
            <a:r>
              <a:rPr lang="en-US" sz="2000" dirty="0" smtClean="0"/>
              <a:t>CO</a:t>
            </a:r>
            <a:r>
              <a:rPr lang="en-US" sz="2000" dirty="0"/>
              <a:t> </a:t>
            </a:r>
            <a:r>
              <a:rPr lang="en-US" sz="2000" dirty="0" smtClean="0"/>
              <a:t>ratios </a:t>
            </a:r>
            <a:r>
              <a:rPr lang="en-US" sz="2000" dirty="0"/>
              <a:t>for </a:t>
            </a:r>
            <a:r>
              <a:rPr lang="en-US" sz="2000" dirty="0" smtClean="0"/>
              <a:t>VOCs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3745" y="1752600"/>
            <a:ext cx="52024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Average reduction ratios: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2010/2002</a:t>
            </a:r>
          </a:p>
          <a:p>
            <a:pPr algn="ctr" fontAlgn="b"/>
            <a:endParaRPr lang="en-US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GPA’s 2010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Fuel Efficiency Report)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5919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11848" y="4648200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/>
              <a:t>Also, the number of picks (in TEU) were used to allocate emissions from </a:t>
            </a:r>
            <a:r>
              <a:rPr lang="en-US" sz="2000" dirty="0" smtClean="0"/>
              <a:t>locomotives, other vehicles, and CHEs </a:t>
            </a:r>
            <a:r>
              <a:rPr lang="en-US" sz="2000" dirty="0"/>
              <a:t>that were not exclusively assigned to the </a:t>
            </a:r>
            <a:r>
              <a:rPr lang="en-US" sz="2000" dirty="0" smtClean="0"/>
              <a:t>vessels. 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Vessel call </a:t>
            </a:r>
            <a:r>
              <a:rPr lang="en-US" sz="3600" dirty="0"/>
              <a:t>information </a:t>
            </a:r>
            <a:r>
              <a:rPr lang="en-US" sz="3600" dirty="0" smtClean="0"/>
              <a:t>was used </a:t>
            </a:r>
            <a:r>
              <a:rPr lang="en-US" sz="3600" dirty="0"/>
              <a:t>for </a:t>
            </a:r>
            <a:br>
              <a:rPr lang="en-US" sz="3600" dirty="0"/>
            </a:br>
            <a:r>
              <a:rPr lang="en-US" sz="3600" dirty="0"/>
              <a:t>location and timing of </a:t>
            </a:r>
            <a:r>
              <a:rPr lang="en-US" sz="3600" dirty="0" smtClean="0"/>
              <a:t>most emissions.</a:t>
            </a:r>
            <a:endParaRPr lang="en-US" sz="3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1335615"/>
              </p:ext>
            </p:extLst>
          </p:nvPr>
        </p:nvGraphicFramePr>
        <p:xfrm>
          <a:off x="304801" y="1849120"/>
          <a:ext cx="8534399" cy="22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599"/>
                <a:gridCol w="990600"/>
                <a:gridCol w="1447800"/>
                <a:gridCol w="1676400"/>
                <a:gridCol w="1036180"/>
                <a:gridCol w="1173621"/>
                <a:gridCol w="1219199"/>
              </a:tblGrid>
              <a:tr h="406400">
                <a:tc>
                  <a:txBody>
                    <a:bodyPr/>
                    <a:lstStyle/>
                    <a:p>
                      <a:r>
                        <a:rPr lang="en-US" dirty="0" smtClean="0"/>
                        <a:t>Vessel</a:t>
                      </a:r>
                    </a:p>
                    <a:p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Berth #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Arrival</a:t>
                      </a:r>
                    </a:p>
                    <a:p>
                      <a:r>
                        <a:rPr lang="en-US" dirty="0" smtClean="0"/>
                        <a:t>Time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Departure</a:t>
                      </a:r>
                      <a:r>
                        <a:rPr lang="en-US" baseline="0" dirty="0" smtClean="0"/>
                        <a:t>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Duration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Working</a:t>
                      </a:r>
                      <a:r>
                        <a:rPr lang="en-US" baseline="0" dirty="0" smtClean="0"/>
                        <a:t> Times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CHE Numbers</a:t>
                      </a:r>
                      <a:endParaRPr lang="en-US" dirty="0"/>
                    </a:p>
                  </a:txBody>
                  <a:tcPr/>
                </a:tc>
              </a:tr>
              <a:tr h="711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For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Tug</a:t>
                      </a:r>
                    </a:p>
                    <a:p>
                      <a:r>
                        <a:rPr lang="en-US" dirty="0" smtClean="0"/>
                        <a:t>Hoteling 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Jockey</a:t>
                      </a:r>
                      <a:r>
                        <a:rPr lang="en-US" baseline="0" dirty="0" smtClean="0"/>
                        <a:t> Truck, </a:t>
                      </a:r>
                      <a:r>
                        <a:rPr lang="en-US" dirty="0" smtClean="0"/>
                        <a:t>RTG and </a:t>
                      </a:r>
                      <a:r>
                        <a:rPr lang="en-US" dirty="0" err="1" smtClean="0"/>
                        <a:t>Toplift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emiss</a:t>
                      </a:r>
                      <a:r>
                        <a:rPr lang="en-US" dirty="0" smtClean="0"/>
                        <a:t>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allocated near</a:t>
                      </a:r>
                      <a:r>
                        <a:rPr lang="en-US" baseline="0" dirty="0" smtClean="0"/>
                        <a:t> the berth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11200">
                <a:tc>
                  <a:txBody>
                    <a:bodyPr/>
                    <a:lstStyle/>
                    <a:p>
                      <a:r>
                        <a:rPr lang="en-US" dirty="0" smtClean="0"/>
                        <a:t>For </a:t>
                      </a:r>
                    </a:p>
                    <a:p>
                      <a:r>
                        <a:rPr lang="en-US" dirty="0" smtClean="0"/>
                        <a:t>Timing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Tug docking, Vessel Trip 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Tug undocking,</a:t>
                      </a:r>
                    </a:p>
                    <a:p>
                      <a:r>
                        <a:rPr lang="en-US" dirty="0" smtClean="0"/>
                        <a:t>Vessel Trip out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Hoteling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CHE</a:t>
                      </a:r>
                      <a:r>
                        <a:rPr lang="en-US" baseline="0" dirty="0" smtClean="0"/>
                        <a:t> emissions based upon working hours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le 4"/>
          <p:cNvSpPr txBox="1">
            <a:spLocks/>
          </p:cNvSpPr>
          <p:nvPr/>
        </p:nvSpPr>
        <p:spPr>
          <a:xfrm>
            <a:off x="457200" y="3733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08910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Gate Truck Moves information was used for timing of truck </a:t>
            </a:r>
            <a:r>
              <a:rPr lang="en-US" sz="3600" dirty="0" smtClean="0"/>
              <a:t>emissions.</a:t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473" y="2280796"/>
            <a:ext cx="4581742" cy="2748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3825" y="2280796"/>
            <a:ext cx="4583266" cy="27484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1988" y="1663328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2002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600" y="1663328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2010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47806921"/>
              </p:ext>
            </p:extLst>
          </p:nvPr>
        </p:nvGraphicFramePr>
        <p:xfrm>
          <a:off x="2729598" y="5334000"/>
          <a:ext cx="3747402" cy="91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9858"/>
                <a:gridCol w="1027887"/>
                <a:gridCol w="1119657"/>
              </a:tblGrid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Move Type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Turn Time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% of</a:t>
                      </a:r>
                      <a:r>
                        <a:rPr lang="en-US" sz="1600" baseline="0" dirty="0" smtClean="0">
                          <a:effectLst/>
                        </a:rPr>
                        <a:t> M</a:t>
                      </a:r>
                      <a:r>
                        <a:rPr lang="en-US" sz="1600" dirty="0" smtClean="0">
                          <a:effectLst/>
                        </a:rPr>
                        <a:t>oves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Multiple </a:t>
                      </a:r>
                      <a:r>
                        <a:rPr lang="en-US" sz="1600" dirty="0" smtClean="0">
                          <a:effectLst/>
                        </a:rPr>
                        <a:t>Moves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58.3 (</a:t>
                      </a:r>
                      <a:r>
                        <a:rPr lang="en-US" sz="1600" dirty="0" smtClean="0">
                          <a:effectLst/>
                        </a:rPr>
                        <a:t>min)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58%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Single Move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34.6 (</a:t>
                      </a:r>
                      <a:r>
                        <a:rPr lang="en-US" sz="1600" dirty="0" smtClean="0">
                          <a:effectLst/>
                        </a:rPr>
                        <a:t>min)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42%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353201" y="1478662"/>
            <a:ext cx="158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~3</a:t>
            </a:r>
            <a:r>
              <a:rPr lang="en-US" dirty="0"/>
              <a:t> </a:t>
            </a:r>
            <a:r>
              <a:rPr lang="en-US" dirty="0" smtClean="0"/>
              <a:t>times larger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7188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959</Words>
  <Application>Microsoft Office PowerPoint</Application>
  <PresentationFormat>On-screen Show (4:3)</PresentationFormat>
  <Paragraphs>197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Fine scale modeling to assess the air quality impacts of vessels and port activity: Application to the Port of Savannah’s Garden City Terminal</vt:lpstr>
      <vt:lpstr>Motivation</vt:lpstr>
      <vt:lpstr>Garden City Terminal (GCT) </vt:lpstr>
      <vt:lpstr>Slide 4</vt:lpstr>
      <vt:lpstr>Slide 5</vt:lpstr>
      <vt:lpstr>Cargo Handling Equipment (CHE) </vt:lpstr>
      <vt:lpstr>Emission factors decreased from 2002 to 2010 due to increased fuel efficiency at GCT</vt:lpstr>
      <vt:lpstr>Vessel call information was used for  location and timing of most emissions.</vt:lpstr>
      <vt:lpstr> Gate Truck Moves information was used for timing of truck emissions. </vt:lpstr>
      <vt:lpstr>Daily total emissions (2002 vs. 2010)     </vt:lpstr>
      <vt:lpstr>Modeling Grids </vt:lpstr>
      <vt:lpstr>Models Used </vt:lpstr>
      <vt:lpstr>Air Quality and (10×) Impacts from GCT’s  Air Emissions at Monitoring Sites</vt:lpstr>
      <vt:lpstr>Slide 14</vt:lpstr>
      <vt:lpstr>Slide 15</vt:lpstr>
      <vt:lpstr>Slide 16</vt:lpstr>
      <vt:lpstr>PM2.5 Impacts CALPUFF vs. CMAQ</vt:lpstr>
      <vt:lpstr>CALPUFF vs. CMAQ in this study is similar to CALPUFF vs. CAMx in the literature.</vt:lpstr>
      <vt:lpstr>Summary and Conclusions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 of Savannah Emissions and Air Quality</dc:title>
  <dc:creator>Mike</dc:creator>
  <cp:lastModifiedBy>Windows User</cp:lastModifiedBy>
  <cp:revision>283</cp:revision>
  <dcterms:created xsi:type="dcterms:W3CDTF">2010-11-03T20:49:39Z</dcterms:created>
  <dcterms:modified xsi:type="dcterms:W3CDTF">2015-10-06T06:45:48Z</dcterms:modified>
</cp:coreProperties>
</file>