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8" r:id="rId9"/>
    <p:sldId id="257" r:id="rId10"/>
    <p:sldId id="258" r:id="rId11"/>
    <p:sldId id="289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86" r:id="rId21"/>
    <p:sldId id="274" r:id="rId22"/>
    <p:sldId id="275" r:id="rId23"/>
    <p:sldId id="271" r:id="rId24"/>
    <p:sldId id="269" r:id="rId25"/>
    <p:sldId id="287" r:id="rId26"/>
    <p:sldId id="278" r:id="rId27"/>
    <p:sldId id="273" r:id="rId28"/>
    <p:sldId id="279" r:id="rId29"/>
    <p:sldId id="276" r:id="rId30"/>
    <p:sldId id="27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tates\Utah\ozone\winter\Ouray%20and%20Canyonland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states\Utah\ozone\winter\Ouray%20and%20Canyonland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Canyonlands and Ouray O3, 2011-2012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Canyonlands</c:v>
          </c:tx>
          <c:marker>
            <c:symbol val="none"/>
          </c:marker>
          <c:xVal>
            <c:numRef>
              <c:f>'Ouray and Canyonlands'!$N$17523:$N$20450</c:f>
              <c:numCache>
                <c:formatCode>m/d/yy\ h:mm;@</c:formatCode>
                <c:ptCount val="2928"/>
                <c:pt idx="0">
                  <c:v>40878</c:v>
                </c:pt>
                <c:pt idx="1">
                  <c:v>40878.041666666657</c:v>
                </c:pt>
                <c:pt idx="2">
                  <c:v>40878.083333333336</c:v>
                </c:pt>
                <c:pt idx="3">
                  <c:v>40878.124999999993</c:v>
                </c:pt>
                <c:pt idx="4">
                  <c:v>40878.166666666657</c:v>
                </c:pt>
                <c:pt idx="5">
                  <c:v>40878.208333333336</c:v>
                </c:pt>
                <c:pt idx="6">
                  <c:v>40878.25</c:v>
                </c:pt>
                <c:pt idx="7">
                  <c:v>40878.29166666665</c:v>
                </c:pt>
                <c:pt idx="8">
                  <c:v>40878.333333333336</c:v>
                </c:pt>
                <c:pt idx="9">
                  <c:v>40878.375</c:v>
                </c:pt>
                <c:pt idx="10">
                  <c:v>40878.416666666664</c:v>
                </c:pt>
                <c:pt idx="11">
                  <c:v>40878.458333333343</c:v>
                </c:pt>
                <c:pt idx="12">
                  <c:v>40878.5</c:v>
                </c:pt>
                <c:pt idx="13">
                  <c:v>40878.541666666657</c:v>
                </c:pt>
                <c:pt idx="14">
                  <c:v>40878.583333333336</c:v>
                </c:pt>
                <c:pt idx="15">
                  <c:v>40878.624999999993</c:v>
                </c:pt>
                <c:pt idx="16">
                  <c:v>40878.666666666657</c:v>
                </c:pt>
                <c:pt idx="17">
                  <c:v>40878.708333333336</c:v>
                </c:pt>
                <c:pt idx="18">
                  <c:v>40878.75</c:v>
                </c:pt>
                <c:pt idx="19">
                  <c:v>40878.79166666665</c:v>
                </c:pt>
                <c:pt idx="20">
                  <c:v>40878.833333333336</c:v>
                </c:pt>
                <c:pt idx="21">
                  <c:v>40878.875</c:v>
                </c:pt>
                <c:pt idx="22">
                  <c:v>40878.916666666664</c:v>
                </c:pt>
                <c:pt idx="23">
                  <c:v>40878.958333333343</c:v>
                </c:pt>
                <c:pt idx="24">
                  <c:v>40879</c:v>
                </c:pt>
                <c:pt idx="25">
                  <c:v>40879.041666666657</c:v>
                </c:pt>
                <c:pt idx="26">
                  <c:v>40879.083333333336</c:v>
                </c:pt>
                <c:pt idx="27">
                  <c:v>40879.124999999993</c:v>
                </c:pt>
                <c:pt idx="28">
                  <c:v>40879.166666666657</c:v>
                </c:pt>
                <c:pt idx="29">
                  <c:v>40879.208333333336</c:v>
                </c:pt>
                <c:pt idx="30">
                  <c:v>40879.25</c:v>
                </c:pt>
                <c:pt idx="31">
                  <c:v>40879.29166666665</c:v>
                </c:pt>
                <c:pt idx="32">
                  <c:v>40879.333333333336</c:v>
                </c:pt>
                <c:pt idx="33">
                  <c:v>40879.375</c:v>
                </c:pt>
                <c:pt idx="34">
                  <c:v>40879.416666666664</c:v>
                </c:pt>
                <c:pt idx="35">
                  <c:v>40879.458333333343</c:v>
                </c:pt>
                <c:pt idx="36">
                  <c:v>40879.5</c:v>
                </c:pt>
                <c:pt idx="37">
                  <c:v>40879.541666666657</c:v>
                </c:pt>
                <c:pt idx="38">
                  <c:v>40879.583333333336</c:v>
                </c:pt>
                <c:pt idx="39">
                  <c:v>40879.624999999993</c:v>
                </c:pt>
                <c:pt idx="40">
                  <c:v>40879.666666666657</c:v>
                </c:pt>
                <c:pt idx="41">
                  <c:v>40879.708333333336</c:v>
                </c:pt>
                <c:pt idx="42">
                  <c:v>40879.75</c:v>
                </c:pt>
                <c:pt idx="43">
                  <c:v>40879.79166666665</c:v>
                </c:pt>
                <c:pt idx="44">
                  <c:v>40879.833333333336</c:v>
                </c:pt>
                <c:pt idx="45">
                  <c:v>40879.875</c:v>
                </c:pt>
                <c:pt idx="46">
                  <c:v>40879.916666666664</c:v>
                </c:pt>
                <c:pt idx="47">
                  <c:v>40879.958333333343</c:v>
                </c:pt>
                <c:pt idx="48">
                  <c:v>40880</c:v>
                </c:pt>
                <c:pt idx="49">
                  <c:v>40880.041666666657</c:v>
                </c:pt>
                <c:pt idx="50">
                  <c:v>40880.083333333336</c:v>
                </c:pt>
                <c:pt idx="51">
                  <c:v>40880.124999999993</c:v>
                </c:pt>
                <c:pt idx="52">
                  <c:v>40880.166666666657</c:v>
                </c:pt>
                <c:pt idx="53">
                  <c:v>40880.208333333336</c:v>
                </c:pt>
                <c:pt idx="54">
                  <c:v>40880.25</c:v>
                </c:pt>
                <c:pt idx="55">
                  <c:v>40880.29166666665</c:v>
                </c:pt>
                <c:pt idx="56">
                  <c:v>40880.333333333336</c:v>
                </c:pt>
                <c:pt idx="57">
                  <c:v>40880.375</c:v>
                </c:pt>
                <c:pt idx="58">
                  <c:v>40880.416666666664</c:v>
                </c:pt>
                <c:pt idx="59">
                  <c:v>40880.458333333343</c:v>
                </c:pt>
                <c:pt idx="60">
                  <c:v>40880.5</c:v>
                </c:pt>
                <c:pt idx="61">
                  <c:v>40880.541666666657</c:v>
                </c:pt>
                <c:pt idx="62">
                  <c:v>40880.583333333336</c:v>
                </c:pt>
                <c:pt idx="63">
                  <c:v>40880.624999999993</c:v>
                </c:pt>
                <c:pt idx="64">
                  <c:v>40880.666666666657</c:v>
                </c:pt>
                <c:pt idx="65">
                  <c:v>40880.708333333336</c:v>
                </c:pt>
                <c:pt idx="66">
                  <c:v>40880.75</c:v>
                </c:pt>
                <c:pt idx="67">
                  <c:v>40880.79166666665</c:v>
                </c:pt>
                <c:pt idx="68">
                  <c:v>40880.833333333336</c:v>
                </c:pt>
                <c:pt idx="69">
                  <c:v>40880.875</c:v>
                </c:pt>
                <c:pt idx="70">
                  <c:v>40880.916666666664</c:v>
                </c:pt>
                <c:pt idx="71">
                  <c:v>40880.958333333343</c:v>
                </c:pt>
                <c:pt idx="72">
                  <c:v>40881</c:v>
                </c:pt>
                <c:pt idx="73">
                  <c:v>40881.041666666657</c:v>
                </c:pt>
                <c:pt idx="74">
                  <c:v>40881.083333333336</c:v>
                </c:pt>
                <c:pt idx="75">
                  <c:v>40881.124999999993</c:v>
                </c:pt>
                <c:pt idx="76">
                  <c:v>40881.166666666657</c:v>
                </c:pt>
                <c:pt idx="77">
                  <c:v>40881.208333333336</c:v>
                </c:pt>
                <c:pt idx="78">
                  <c:v>40881.25</c:v>
                </c:pt>
                <c:pt idx="79">
                  <c:v>40881.29166666665</c:v>
                </c:pt>
                <c:pt idx="80">
                  <c:v>40881.333333333336</c:v>
                </c:pt>
                <c:pt idx="81">
                  <c:v>40881.375</c:v>
                </c:pt>
                <c:pt idx="82">
                  <c:v>40881.416666666664</c:v>
                </c:pt>
                <c:pt idx="83">
                  <c:v>40881.458333333343</c:v>
                </c:pt>
                <c:pt idx="84">
                  <c:v>40881.5</c:v>
                </c:pt>
                <c:pt idx="85">
                  <c:v>40881.541666666657</c:v>
                </c:pt>
                <c:pt idx="86">
                  <c:v>40881.583333333336</c:v>
                </c:pt>
                <c:pt idx="87">
                  <c:v>40881.624999999993</c:v>
                </c:pt>
                <c:pt idx="88">
                  <c:v>40881.666666666657</c:v>
                </c:pt>
                <c:pt idx="89">
                  <c:v>40881.708333333336</c:v>
                </c:pt>
                <c:pt idx="90">
                  <c:v>40881.75</c:v>
                </c:pt>
                <c:pt idx="91">
                  <c:v>40881.79166666665</c:v>
                </c:pt>
                <c:pt idx="92">
                  <c:v>40881.833333333336</c:v>
                </c:pt>
                <c:pt idx="93">
                  <c:v>40881.875</c:v>
                </c:pt>
                <c:pt idx="94">
                  <c:v>40881.916666666664</c:v>
                </c:pt>
                <c:pt idx="95">
                  <c:v>40881.958333333343</c:v>
                </c:pt>
                <c:pt idx="96">
                  <c:v>40882</c:v>
                </c:pt>
                <c:pt idx="97">
                  <c:v>40882.041666666657</c:v>
                </c:pt>
                <c:pt idx="98">
                  <c:v>40882.083333333336</c:v>
                </c:pt>
                <c:pt idx="99">
                  <c:v>40882.124999999993</c:v>
                </c:pt>
                <c:pt idx="100">
                  <c:v>40882.166666666657</c:v>
                </c:pt>
                <c:pt idx="101">
                  <c:v>40882.208333333336</c:v>
                </c:pt>
                <c:pt idx="102">
                  <c:v>40882.25</c:v>
                </c:pt>
                <c:pt idx="103">
                  <c:v>40882.29166666665</c:v>
                </c:pt>
                <c:pt idx="104">
                  <c:v>40882.333333333336</c:v>
                </c:pt>
                <c:pt idx="105">
                  <c:v>40882.375</c:v>
                </c:pt>
                <c:pt idx="106">
                  <c:v>40882.416666666664</c:v>
                </c:pt>
                <c:pt idx="107">
                  <c:v>40882.458333333343</c:v>
                </c:pt>
                <c:pt idx="108">
                  <c:v>40882.5</c:v>
                </c:pt>
                <c:pt idx="109">
                  <c:v>40882.541666666657</c:v>
                </c:pt>
                <c:pt idx="110">
                  <c:v>40882.583333333336</c:v>
                </c:pt>
                <c:pt idx="111">
                  <c:v>40882.624999999993</c:v>
                </c:pt>
                <c:pt idx="112">
                  <c:v>40882.666666666657</c:v>
                </c:pt>
                <c:pt idx="113">
                  <c:v>40882.708333333336</c:v>
                </c:pt>
                <c:pt idx="114">
                  <c:v>40882.75</c:v>
                </c:pt>
                <c:pt idx="115">
                  <c:v>40882.79166666665</c:v>
                </c:pt>
                <c:pt idx="116">
                  <c:v>40882.833333333336</c:v>
                </c:pt>
                <c:pt idx="117">
                  <c:v>40882.875</c:v>
                </c:pt>
                <c:pt idx="118">
                  <c:v>40882.916666666664</c:v>
                </c:pt>
                <c:pt idx="119">
                  <c:v>40882.958333333343</c:v>
                </c:pt>
                <c:pt idx="120">
                  <c:v>40883</c:v>
                </c:pt>
                <c:pt idx="121">
                  <c:v>40883.041666666657</c:v>
                </c:pt>
                <c:pt idx="122">
                  <c:v>40883.083333333336</c:v>
                </c:pt>
                <c:pt idx="123">
                  <c:v>40883.124999999993</c:v>
                </c:pt>
                <c:pt idx="124">
                  <c:v>40883.166666666657</c:v>
                </c:pt>
                <c:pt idx="125">
                  <c:v>40883.208333333336</c:v>
                </c:pt>
                <c:pt idx="126">
                  <c:v>40883.25</c:v>
                </c:pt>
                <c:pt idx="127">
                  <c:v>40883.29166666665</c:v>
                </c:pt>
                <c:pt idx="128">
                  <c:v>40883.333333333336</c:v>
                </c:pt>
                <c:pt idx="129">
                  <c:v>40883.375</c:v>
                </c:pt>
                <c:pt idx="130">
                  <c:v>40883.416666666664</c:v>
                </c:pt>
                <c:pt idx="131">
                  <c:v>40883.458333333343</c:v>
                </c:pt>
                <c:pt idx="132">
                  <c:v>40883.5</c:v>
                </c:pt>
                <c:pt idx="133">
                  <c:v>40883.541666666657</c:v>
                </c:pt>
                <c:pt idx="134">
                  <c:v>40883.583333333336</c:v>
                </c:pt>
                <c:pt idx="135">
                  <c:v>40883.624999999993</c:v>
                </c:pt>
                <c:pt idx="136">
                  <c:v>40883.666666666657</c:v>
                </c:pt>
                <c:pt idx="137">
                  <c:v>40883.708333333336</c:v>
                </c:pt>
                <c:pt idx="138">
                  <c:v>40883.75</c:v>
                </c:pt>
                <c:pt idx="139">
                  <c:v>40883.79166666665</c:v>
                </c:pt>
                <c:pt idx="140">
                  <c:v>40883.833333333336</c:v>
                </c:pt>
                <c:pt idx="141">
                  <c:v>40883.875</c:v>
                </c:pt>
                <c:pt idx="142">
                  <c:v>40883.916666666664</c:v>
                </c:pt>
                <c:pt idx="143">
                  <c:v>40883.958333333343</c:v>
                </c:pt>
                <c:pt idx="144">
                  <c:v>40884</c:v>
                </c:pt>
                <c:pt idx="145">
                  <c:v>40884.041666666657</c:v>
                </c:pt>
                <c:pt idx="146">
                  <c:v>40884.083333333336</c:v>
                </c:pt>
                <c:pt idx="147">
                  <c:v>40884.124999999993</c:v>
                </c:pt>
                <c:pt idx="148">
                  <c:v>40884.166666666657</c:v>
                </c:pt>
                <c:pt idx="149">
                  <c:v>40884.208333333336</c:v>
                </c:pt>
                <c:pt idx="150">
                  <c:v>40884.25</c:v>
                </c:pt>
                <c:pt idx="151">
                  <c:v>40884.29166666665</c:v>
                </c:pt>
                <c:pt idx="152">
                  <c:v>40884.333333333336</c:v>
                </c:pt>
                <c:pt idx="153">
                  <c:v>40884.375</c:v>
                </c:pt>
                <c:pt idx="154">
                  <c:v>40884.416666666664</c:v>
                </c:pt>
                <c:pt idx="155">
                  <c:v>40884.458333333343</c:v>
                </c:pt>
                <c:pt idx="156">
                  <c:v>40884.5</c:v>
                </c:pt>
                <c:pt idx="157">
                  <c:v>40884.541666666657</c:v>
                </c:pt>
                <c:pt idx="158">
                  <c:v>40884.583333333336</c:v>
                </c:pt>
                <c:pt idx="159">
                  <c:v>40884.624999999993</c:v>
                </c:pt>
                <c:pt idx="160">
                  <c:v>40884.666666666657</c:v>
                </c:pt>
                <c:pt idx="161">
                  <c:v>40884.708333333336</c:v>
                </c:pt>
                <c:pt idx="162">
                  <c:v>40884.75</c:v>
                </c:pt>
                <c:pt idx="163">
                  <c:v>40884.79166666665</c:v>
                </c:pt>
                <c:pt idx="164">
                  <c:v>40884.833333333336</c:v>
                </c:pt>
                <c:pt idx="165">
                  <c:v>40884.875</c:v>
                </c:pt>
                <c:pt idx="166">
                  <c:v>40884.916666666664</c:v>
                </c:pt>
                <c:pt idx="167">
                  <c:v>40884.958333333343</c:v>
                </c:pt>
                <c:pt idx="168">
                  <c:v>40885</c:v>
                </c:pt>
                <c:pt idx="169">
                  <c:v>40885.041666666657</c:v>
                </c:pt>
                <c:pt idx="170">
                  <c:v>40885.083333333336</c:v>
                </c:pt>
                <c:pt idx="171">
                  <c:v>40885.124999999993</c:v>
                </c:pt>
                <c:pt idx="172">
                  <c:v>40885.166666666657</c:v>
                </c:pt>
                <c:pt idx="173">
                  <c:v>40885.208333333336</c:v>
                </c:pt>
                <c:pt idx="174">
                  <c:v>40885.25</c:v>
                </c:pt>
                <c:pt idx="175">
                  <c:v>40885.29166666665</c:v>
                </c:pt>
                <c:pt idx="176">
                  <c:v>40885.333333333336</c:v>
                </c:pt>
                <c:pt idx="177">
                  <c:v>40885.375</c:v>
                </c:pt>
                <c:pt idx="178">
                  <c:v>40885.416666666664</c:v>
                </c:pt>
                <c:pt idx="179">
                  <c:v>40885.458333333343</c:v>
                </c:pt>
                <c:pt idx="180">
                  <c:v>40885.5</c:v>
                </c:pt>
                <c:pt idx="181">
                  <c:v>40885.541666666657</c:v>
                </c:pt>
                <c:pt idx="182">
                  <c:v>40885.583333333336</c:v>
                </c:pt>
                <c:pt idx="183">
                  <c:v>40885.624999999993</c:v>
                </c:pt>
                <c:pt idx="184">
                  <c:v>40885.666666666657</c:v>
                </c:pt>
                <c:pt idx="185">
                  <c:v>40885.708333333336</c:v>
                </c:pt>
                <c:pt idx="186">
                  <c:v>40885.75</c:v>
                </c:pt>
                <c:pt idx="187">
                  <c:v>40885.79166666665</c:v>
                </c:pt>
                <c:pt idx="188">
                  <c:v>40885.833333333336</c:v>
                </c:pt>
                <c:pt idx="189">
                  <c:v>40885.875</c:v>
                </c:pt>
                <c:pt idx="190">
                  <c:v>40885.916666666664</c:v>
                </c:pt>
                <c:pt idx="191">
                  <c:v>40885.958333333343</c:v>
                </c:pt>
                <c:pt idx="192">
                  <c:v>40886</c:v>
                </c:pt>
                <c:pt idx="193">
                  <c:v>40886.041666666657</c:v>
                </c:pt>
                <c:pt idx="194">
                  <c:v>40886.083333333336</c:v>
                </c:pt>
                <c:pt idx="195">
                  <c:v>40886.124999999993</c:v>
                </c:pt>
                <c:pt idx="196">
                  <c:v>40886.166666666657</c:v>
                </c:pt>
                <c:pt idx="197">
                  <c:v>40886.208333333336</c:v>
                </c:pt>
                <c:pt idx="198">
                  <c:v>40886.25</c:v>
                </c:pt>
                <c:pt idx="199">
                  <c:v>40886.29166666665</c:v>
                </c:pt>
                <c:pt idx="200">
                  <c:v>40886.333333333336</c:v>
                </c:pt>
                <c:pt idx="201">
                  <c:v>40886.375</c:v>
                </c:pt>
                <c:pt idx="202">
                  <c:v>40886.416666666664</c:v>
                </c:pt>
                <c:pt idx="203">
                  <c:v>40886.458333333343</c:v>
                </c:pt>
                <c:pt idx="204">
                  <c:v>40886.5</c:v>
                </c:pt>
                <c:pt idx="205">
                  <c:v>40886.541666666657</c:v>
                </c:pt>
                <c:pt idx="206">
                  <c:v>40886.583333333336</c:v>
                </c:pt>
                <c:pt idx="207">
                  <c:v>40886.624999999993</c:v>
                </c:pt>
                <c:pt idx="208">
                  <c:v>40886.666666666657</c:v>
                </c:pt>
                <c:pt idx="209">
                  <c:v>40886.708333333336</c:v>
                </c:pt>
                <c:pt idx="210">
                  <c:v>40886.75</c:v>
                </c:pt>
                <c:pt idx="211">
                  <c:v>40886.79166666665</c:v>
                </c:pt>
                <c:pt idx="212">
                  <c:v>40886.833333333336</c:v>
                </c:pt>
                <c:pt idx="213">
                  <c:v>40886.875</c:v>
                </c:pt>
                <c:pt idx="214">
                  <c:v>40886.916666666664</c:v>
                </c:pt>
                <c:pt idx="215">
                  <c:v>40886.958333333343</c:v>
                </c:pt>
                <c:pt idx="216">
                  <c:v>40887</c:v>
                </c:pt>
                <c:pt idx="217">
                  <c:v>40887.041666666657</c:v>
                </c:pt>
                <c:pt idx="218">
                  <c:v>40887.083333333336</c:v>
                </c:pt>
                <c:pt idx="219">
                  <c:v>40887.124999999993</c:v>
                </c:pt>
                <c:pt idx="220">
                  <c:v>40887.166666666657</c:v>
                </c:pt>
                <c:pt idx="221">
                  <c:v>40887.208333333336</c:v>
                </c:pt>
                <c:pt idx="222">
                  <c:v>40887.25</c:v>
                </c:pt>
                <c:pt idx="223">
                  <c:v>40887.29166666665</c:v>
                </c:pt>
                <c:pt idx="224">
                  <c:v>40887.333333333336</c:v>
                </c:pt>
                <c:pt idx="225">
                  <c:v>40887.375</c:v>
                </c:pt>
                <c:pt idx="226">
                  <c:v>40887.416666666664</c:v>
                </c:pt>
                <c:pt idx="227">
                  <c:v>40887.458333333343</c:v>
                </c:pt>
                <c:pt idx="228">
                  <c:v>40887.5</c:v>
                </c:pt>
                <c:pt idx="229">
                  <c:v>40887.541666666657</c:v>
                </c:pt>
                <c:pt idx="230">
                  <c:v>40887.583333333336</c:v>
                </c:pt>
                <c:pt idx="231">
                  <c:v>40887.624999999993</c:v>
                </c:pt>
                <c:pt idx="232">
                  <c:v>40887.666666666657</c:v>
                </c:pt>
                <c:pt idx="233">
                  <c:v>40887.708333333336</c:v>
                </c:pt>
                <c:pt idx="234">
                  <c:v>40887.75</c:v>
                </c:pt>
                <c:pt idx="235">
                  <c:v>40887.79166666665</c:v>
                </c:pt>
                <c:pt idx="236">
                  <c:v>40887.833333333336</c:v>
                </c:pt>
                <c:pt idx="237">
                  <c:v>40887.875</c:v>
                </c:pt>
                <c:pt idx="238">
                  <c:v>40887.916666666664</c:v>
                </c:pt>
                <c:pt idx="239">
                  <c:v>40887.958333333343</c:v>
                </c:pt>
                <c:pt idx="240">
                  <c:v>40888</c:v>
                </c:pt>
                <c:pt idx="241">
                  <c:v>40888.041666666657</c:v>
                </c:pt>
                <c:pt idx="242">
                  <c:v>40888.083333333336</c:v>
                </c:pt>
                <c:pt idx="243">
                  <c:v>40888.124999999993</c:v>
                </c:pt>
                <c:pt idx="244">
                  <c:v>40888.166666666657</c:v>
                </c:pt>
                <c:pt idx="245">
                  <c:v>40888.208333333336</c:v>
                </c:pt>
                <c:pt idx="246">
                  <c:v>40888.25</c:v>
                </c:pt>
                <c:pt idx="247">
                  <c:v>40888.29166666665</c:v>
                </c:pt>
                <c:pt idx="248">
                  <c:v>40888.333333333336</c:v>
                </c:pt>
                <c:pt idx="249">
                  <c:v>40888.375</c:v>
                </c:pt>
                <c:pt idx="250">
                  <c:v>40888.416666666664</c:v>
                </c:pt>
                <c:pt idx="251">
                  <c:v>40888.458333333343</c:v>
                </c:pt>
                <c:pt idx="252">
                  <c:v>40888.5</c:v>
                </c:pt>
                <c:pt idx="253">
                  <c:v>40888.541666666657</c:v>
                </c:pt>
                <c:pt idx="254">
                  <c:v>40888.583333333336</c:v>
                </c:pt>
                <c:pt idx="255">
                  <c:v>40888.624999999993</c:v>
                </c:pt>
                <c:pt idx="256">
                  <c:v>40888.666666666657</c:v>
                </c:pt>
                <c:pt idx="257">
                  <c:v>40888.708333333336</c:v>
                </c:pt>
                <c:pt idx="258">
                  <c:v>40888.75</c:v>
                </c:pt>
                <c:pt idx="259">
                  <c:v>40888.79166666665</c:v>
                </c:pt>
                <c:pt idx="260">
                  <c:v>40888.833333333336</c:v>
                </c:pt>
                <c:pt idx="261">
                  <c:v>40888.875</c:v>
                </c:pt>
                <c:pt idx="262">
                  <c:v>40888.916666666664</c:v>
                </c:pt>
                <c:pt idx="263">
                  <c:v>40888.958333333343</c:v>
                </c:pt>
                <c:pt idx="264">
                  <c:v>40889</c:v>
                </c:pt>
                <c:pt idx="265">
                  <c:v>40889.041666666657</c:v>
                </c:pt>
                <c:pt idx="266">
                  <c:v>40889.083333333336</c:v>
                </c:pt>
                <c:pt idx="267">
                  <c:v>40889.124999999993</c:v>
                </c:pt>
                <c:pt idx="268">
                  <c:v>40889.166666666657</c:v>
                </c:pt>
                <c:pt idx="269">
                  <c:v>40889.208333333336</c:v>
                </c:pt>
                <c:pt idx="270">
                  <c:v>40889.25</c:v>
                </c:pt>
                <c:pt idx="271">
                  <c:v>40889.29166666665</c:v>
                </c:pt>
                <c:pt idx="272">
                  <c:v>40889.333333333336</c:v>
                </c:pt>
                <c:pt idx="273">
                  <c:v>40889.375</c:v>
                </c:pt>
                <c:pt idx="274">
                  <c:v>40889.416666666664</c:v>
                </c:pt>
                <c:pt idx="275">
                  <c:v>40889.458333333343</c:v>
                </c:pt>
                <c:pt idx="276">
                  <c:v>40889.5</c:v>
                </c:pt>
                <c:pt idx="277">
                  <c:v>40889.541666666657</c:v>
                </c:pt>
                <c:pt idx="278">
                  <c:v>40889.583333333336</c:v>
                </c:pt>
                <c:pt idx="279">
                  <c:v>40889.624999999993</c:v>
                </c:pt>
                <c:pt idx="280">
                  <c:v>40889.666666666657</c:v>
                </c:pt>
                <c:pt idx="281">
                  <c:v>40889.708333333336</c:v>
                </c:pt>
                <c:pt idx="282">
                  <c:v>40889.75</c:v>
                </c:pt>
                <c:pt idx="283">
                  <c:v>40889.79166666665</c:v>
                </c:pt>
                <c:pt idx="284">
                  <c:v>40889.833333333336</c:v>
                </c:pt>
                <c:pt idx="285">
                  <c:v>40889.875</c:v>
                </c:pt>
                <c:pt idx="286">
                  <c:v>40889.916666666664</c:v>
                </c:pt>
                <c:pt idx="287">
                  <c:v>40889.958333333343</c:v>
                </c:pt>
                <c:pt idx="288">
                  <c:v>40890</c:v>
                </c:pt>
                <c:pt idx="289">
                  <c:v>40890.041666666657</c:v>
                </c:pt>
                <c:pt idx="290">
                  <c:v>40890.083333333336</c:v>
                </c:pt>
                <c:pt idx="291">
                  <c:v>40890.124999999993</c:v>
                </c:pt>
                <c:pt idx="292">
                  <c:v>40890.166666666657</c:v>
                </c:pt>
                <c:pt idx="293">
                  <c:v>40890.208333333336</c:v>
                </c:pt>
                <c:pt idx="294">
                  <c:v>40890.25</c:v>
                </c:pt>
                <c:pt idx="295">
                  <c:v>40890.29166666665</c:v>
                </c:pt>
                <c:pt idx="296">
                  <c:v>40890.333333333336</c:v>
                </c:pt>
                <c:pt idx="297">
                  <c:v>40890.375</c:v>
                </c:pt>
                <c:pt idx="298">
                  <c:v>40890.416666666664</c:v>
                </c:pt>
                <c:pt idx="299">
                  <c:v>40890.458333333343</c:v>
                </c:pt>
                <c:pt idx="300">
                  <c:v>40890.5</c:v>
                </c:pt>
                <c:pt idx="301">
                  <c:v>40890.541666666657</c:v>
                </c:pt>
                <c:pt idx="302">
                  <c:v>40890.583333333336</c:v>
                </c:pt>
                <c:pt idx="303">
                  <c:v>40890.624999999993</c:v>
                </c:pt>
                <c:pt idx="304">
                  <c:v>40890.666666666657</c:v>
                </c:pt>
                <c:pt idx="305">
                  <c:v>40890.708333333336</c:v>
                </c:pt>
                <c:pt idx="306">
                  <c:v>40890.75</c:v>
                </c:pt>
                <c:pt idx="307">
                  <c:v>40890.79166666665</c:v>
                </c:pt>
                <c:pt idx="308">
                  <c:v>40890.833333333336</c:v>
                </c:pt>
                <c:pt idx="309">
                  <c:v>40890.875</c:v>
                </c:pt>
                <c:pt idx="310">
                  <c:v>40890.916666666664</c:v>
                </c:pt>
                <c:pt idx="311">
                  <c:v>40890.958333333343</c:v>
                </c:pt>
                <c:pt idx="312">
                  <c:v>40891</c:v>
                </c:pt>
                <c:pt idx="313">
                  <c:v>40891.041666666657</c:v>
                </c:pt>
                <c:pt idx="314">
                  <c:v>40891.083333333336</c:v>
                </c:pt>
                <c:pt idx="315">
                  <c:v>40891.124999999993</c:v>
                </c:pt>
                <c:pt idx="316">
                  <c:v>40891.166666666657</c:v>
                </c:pt>
                <c:pt idx="317">
                  <c:v>40891.208333333336</c:v>
                </c:pt>
                <c:pt idx="318">
                  <c:v>40891.25</c:v>
                </c:pt>
                <c:pt idx="319">
                  <c:v>40891.29166666665</c:v>
                </c:pt>
                <c:pt idx="320">
                  <c:v>40891.333333333336</c:v>
                </c:pt>
                <c:pt idx="321">
                  <c:v>40891.375</c:v>
                </c:pt>
                <c:pt idx="322">
                  <c:v>40891.416666666664</c:v>
                </c:pt>
                <c:pt idx="323">
                  <c:v>40891.458333333343</c:v>
                </c:pt>
                <c:pt idx="324">
                  <c:v>40891.5</c:v>
                </c:pt>
                <c:pt idx="325">
                  <c:v>40891.541666666657</c:v>
                </c:pt>
                <c:pt idx="326">
                  <c:v>40891.583333333336</c:v>
                </c:pt>
                <c:pt idx="327">
                  <c:v>40891.624999999993</c:v>
                </c:pt>
                <c:pt idx="328">
                  <c:v>40891.666666666657</c:v>
                </c:pt>
                <c:pt idx="329">
                  <c:v>40891.708333333336</c:v>
                </c:pt>
                <c:pt idx="330">
                  <c:v>40891.75</c:v>
                </c:pt>
                <c:pt idx="331">
                  <c:v>40891.79166666665</c:v>
                </c:pt>
                <c:pt idx="332">
                  <c:v>40891.833333333336</c:v>
                </c:pt>
                <c:pt idx="333">
                  <c:v>40891.875</c:v>
                </c:pt>
                <c:pt idx="334">
                  <c:v>40891.916666666664</c:v>
                </c:pt>
                <c:pt idx="335">
                  <c:v>40891.958333333343</c:v>
                </c:pt>
                <c:pt idx="336">
                  <c:v>40892</c:v>
                </c:pt>
                <c:pt idx="337">
                  <c:v>40892.041666666657</c:v>
                </c:pt>
                <c:pt idx="338">
                  <c:v>40892.083333333336</c:v>
                </c:pt>
                <c:pt idx="339">
                  <c:v>40892.124999999993</c:v>
                </c:pt>
                <c:pt idx="340">
                  <c:v>40892.166666666657</c:v>
                </c:pt>
                <c:pt idx="341">
                  <c:v>40892.208333333336</c:v>
                </c:pt>
                <c:pt idx="342">
                  <c:v>40892.25</c:v>
                </c:pt>
                <c:pt idx="343">
                  <c:v>40892.29166666665</c:v>
                </c:pt>
                <c:pt idx="344">
                  <c:v>40892.333333333336</c:v>
                </c:pt>
                <c:pt idx="345">
                  <c:v>40892.375</c:v>
                </c:pt>
                <c:pt idx="346">
                  <c:v>40892.416666666664</c:v>
                </c:pt>
                <c:pt idx="347">
                  <c:v>40892.458333333343</c:v>
                </c:pt>
                <c:pt idx="348">
                  <c:v>40892.5</c:v>
                </c:pt>
                <c:pt idx="349">
                  <c:v>40892.541666666657</c:v>
                </c:pt>
                <c:pt idx="350">
                  <c:v>40892.583333333336</c:v>
                </c:pt>
                <c:pt idx="351">
                  <c:v>40892.624999999993</c:v>
                </c:pt>
                <c:pt idx="352">
                  <c:v>40892.666666666657</c:v>
                </c:pt>
                <c:pt idx="353">
                  <c:v>40892.708333333336</c:v>
                </c:pt>
                <c:pt idx="354">
                  <c:v>40892.75</c:v>
                </c:pt>
                <c:pt idx="355">
                  <c:v>40892.79166666665</c:v>
                </c:pt>
                <c:pt idx="356">
                  <c:v>40892.833333333336</c:v>
                </c:pt>
                <c:pt idx="357">
                  <c:v>40892.875</c:v>
                </c:pt>
                <c:pt idx="358">
                  <c:v>40892.916666666664</c:v>
                </c:pt>
                <c:pt idx="359">
                  <c:v>40892.958333333343</c:v>
                </c:pt>
                <c:pt idx="360">
                  <c:v>40893</c:v>
                </c:pt>
                <c:pt idx="361">
                  <c:v>40893.041666666657</c:v>
                </c:pt>
                <c:pt idx="362">
                  <c:v>40893.083333333336</c:v>
                </c:pt>
                <c:pt idx="363">
                  <c:v>40893.124999999993</c:v>
                </c:pt>
                <c:pt idx="364">
                  <c:v>40893.166666666657</c:v>
                </c:pt>
                <c:pt idx="365">
                  <c:v>40893.208333333336</c:v>
                </c:pt>
                <c:pt idx="366">
                  <c:v>40893.25</c:v>
                </c:pt>
                <c:pt idx="367">
                  <c:v>40893.29166666665</c:v>
                </c:pt>
                <c:pt idx="368">
                  <c:v>40893.333333333336</c:v>
                </c:pt>
                <c:pt idx="369">
                  <c:v>40893.375</c:v>
                </c:pt>
                <c:pt idx="370">
                  <c:v>40893.416666666664</c:v>
                </c:pt>
                <c:pt idx="371">
                  <c:v>40893.458333333343</c:v>
                </c:pt>
                <c:pt idx="372">
                  <c:v>40893.5</c:v>
                </c:pt>
                <c:pt idx="373">
                  <c:v>40893.541666666657</c:v>
                </c:pt>
                <c:pt idx="374">
                  <c:v>40893.583333333336</c:v>
                </c:pt>
                <c:pt idx="375">
                  <c:v>40893.624999999993</c:v>
                </c:pt>
                <c:pt idx="376">
                  <c:v>40893.666666666657</c:v>
                </c:pt>
                <c:pt idx="377">
                  <c:v>40893.708333333336</c:v>
                </c:pt>
                <c:pt idx="378">
                  <c:v>40893.75</c:v>
                </c:pt>
                <c:pt idx="379">
                  <c:v>40893.79166666665</c:v>
                </c:pt>
                <c:pt idx="380">
                  <c:v>40893.833333333336</c:v>
                </c:pt>
                <c:pt idx="381">
                  <c:v>40893.875</c:v>
                </c:pt>
                <c:pt idx="382">
                  <c:v>40893.916666666664</c:v>
                </c:pt>
                <c:pt idx="383">
                  <c:v>40893.958333333343</c:v>
                </c:pt>
                <c:pt idx="384">
                  <c:v>40894</c:v>
                </c:pt>
                <c:pt idx="385">
                  <c:v>40894.041666666657</c:v>
                </c:pt>
                <c:pt idx="386">
                  <c:v>40894.083333333336</c:v>
                </c:pt>
                <c:pt idx="387">
                  <c:v>40894.124999999993</c:v>
                </c:pt>
                <c:pt idx="388">
                  <c:v>40894.166666666657</c:v>
                </c:pt>
                <c:pt idx="389">
                  <c:v>40894.208333333336</c:v>
                </c:pt>
                <c:pt idx="390">
                  <c:v>40894.25</c:v>
                </c:pt>
                <c:pt idx="391">
                  <c:v>40894.29166666665</c:v>
                </c:pt>
                <c:pt idx="392">
                  <c:v>40894.333333333336</c:v>
                </c:pt>
                <c:pt idx="393">
                  <c:v>40894.375</c:v>
                </c:pt>
                <c:pt idx="394">
                  <c:v>40894.416666666664</c:v>
                </c:pt>
                <c:pt idx="395">
                  <c:v>40894.458333333343</c:v>
                </c:pt>
                <c:pt idx="396">
                  <c:v>40894.5</c:v>
                </c:pt>
                <c:pt idx="397">
                  <c:v>40894.541666666657</c:v>
                </c:pt>
                <c:pt idx="398">
                  <c:v>40894.583333333336</c:v>
                </c:pt>
                <c:pt idx="399">
                  <c:v>40894.624999999993</c:v>
                </c:pt>
                <c:pt idx="400">
                  <c:v>40894.666666666657</c:v>
                </c:pt>
                <c:pt idx="401">
                  <c:v>40894.708333333336</c:v>
                </c:pt>
                <c:pt idx="402">
                  <c:v>40894.75</c:v>
                </c:pt>
                <c:pt idx="403">
                  <c:v>40894.79166666665</c:v>
                </c:pt>
                <c:pt idx="404">
                  <c:v>40894.833333333336</c:v>
                </c:pt>
                <c:pt idx="405">
                  <c:v>40894.875</c:v>
                </c:pt>
                <c:pt idx="406">
                  <c:v>40894.916666666664</c:v>
                </c:pt>
                <c:pt idx="407">
                  <c:v>40894.958333333343</c:v>
                </c:pt>
                <c:pt idx="408">
                  <c:v>40895</c:v>
                </c:pt>
                <c:pt idx="409">
                  <c:v>40895.041666666657</c:v>
                </c:pt>
                <c:pt idx="410">
                  <c:v>40895.083333333336</c:v>
                </c:pt>
                <c:pt idx="411">
                  <c:v>40895.124999999993</c:v>
                </c:pt>
                <c:pt idx="412">
                  <c:v>40895.166666666657</c:v>
                </c:pt>
                <c:pt idx="413">
                  <c:v>40895.208333333336</c:v>
                </c:pt>
                <c:pt idx="414">
                  <c:v>40895.25</c:v>
                </c:pt>
                <c:pt idx="415">
                  <c:v>40895.29166666665</c:v>
                </c:pt>
                <c:pt idx="416">
                  <c:v>40895.333333333336</c:v>
                </c:pt>
                <c:pt idx="417">
                  <c:v>40895.375</c:v>
                </c:pt>
                <c:pt idx="418">
                  <c:v>40895.416666666664</c:v>
                </c:pt>
                <c:pt idx="419">
                  <c:v>40895.458333333343</c:v>
                </c:pt>
                <c:pt idx="420">
                  <c:v>40895.5</c:v>
                </c:pt>
                <c:pt idx="421">
                  <c:v>40895.541666666657</c:v>
                </c:pt>
                <c:pt idx="422">
                  <c:v>40895.583333333336</c:v>
                </c:pt>
                <c:pt idx="423">
                  <c:v>40895.624999999993</c:v>
                </c:pt>
                <c:pt idx="424">
                  <c:v>40895.666666666657</c:v>
                </c:pt>
                <c:pt idx="425">
                  <c:v>40895.708333333336</c:v>
                </c:pt>
                <c:pt idx="426">
                  <c:v>40895.75</c:v>
                </c:pt>
                <c:pt idx="427">
                  <c:v>40895.79166666665</c:v>
                </c:pt>
                <c:pt idx="428">
                  <c:v>40895.833333333336</c:v>
                </c:pt>
                <c:pt idx="429">
                  <c:v>40895.875</c:v>
                </c:pt>
                <c:pt idx="430">
                  <c:v>40895.916666666664</c:v>
                </c:pt>
                <c:pt idx="431">
                  <c:v>40895.958333333343</c:v>
                </c:pt>
                <c:pt idx="432">
                  <c:v>40896</c:v>
                </c:pt>
                <c:pt idx="433">
                  <c:v>40896.041666666657</c:v>
                </c:pt>
                <c:pt idx="434">
                  <c:v>40896.083333333336</c:v>
                </c:pt>
                <c:pt idx="435">
                  <c:v>40896.124999999993</c:v>
                </c:pt>
                <c:pt idx="436">
                  <c:v>40896.166666666657</c:v>
                </c:pt>
                <c:pt idx="437">
                  <c:v>40896.208333333336</c:v>
                </c:pt>
                <c:pt idx="438">
                  <c:v>40896.25</c:v>
                </c:pt>
                <c:pt idx="439">
                  <c:v>40896.29166666665</c:v>
                </c:pt>
                <c:pt idx="440">
                  <c:v>40896.333333333336</c:v>
                </c:pt>
                <c:pt idx="441">
                  <c:v>40896.375</c:v>
                </c:pt>
                <c:pt idx="442">
                  <c:v>40896.416666666664</c:v>
                </c:pt>
                <c:pt idx="443">
                  <c:v>40896.458333333343</c:v>
                </c:pt>
                <c:pt idx="444">
                  <c:v>40896.5</c:v>
                </c:pt>
                <c:pt idx="445">
                  <c:v>40896.541666666657</c:v>
                </c:pt>
                <c:pt idx="446">
                  <c:v>40896.583333333336</c:v>
                </c:pt>
                <c:pt idx="447">
                  <c:v>40896.624999999993</c:v>
                </c:pt>
                <c:pt idx="448">
                  <c:v>40896.666666666657</c:v>
                </c:pt>
                <c:pt idx="449">
                  <c:v>40896.708333333336</c:v>
                </c:pt>
                <c:pt idx="450">
                  <c:v>40896.75</c:v>
                </c:pt>
                <c:pt idx="451">
                  <c:v>40896.79166666665</c:v>
                </c:pt>
                <c:pt idx="452">
                  <c:v>40896.833333333336</c:v>
                </c:pt>
                <c:pt idx="453">
                  <c:v>40896.875</c:v>
                </c:pt>
                <c:pt idx="454">
                  <c:v>40896.916666666664</c:v>
                </c:pt>
                <c:pt idx="455">
                  <c:v>40896.958333333343</c:v>
                </c:pt>
                <c:pt idx="456">
                  <c:v>40897</c:v>
                </c:pt>
                <c:pt idx="457">
                  <c:v>40897.041666666657</c:v>
                </c:pt>
                <c:pt idx="458">
                  <c:v>40897.083333333336</c:v>
                </c:pt>
                <c:pt idx="459">
                  <c:v>40897.124999999993</c:v>
                </c:pt>
                <c:pt idx="460">
                  <c:v>40897.166666666657</c:v>
                </c:pt>
                <c:pt idx="461">
                  <c:v>40897.208333333336</c:v>
                </c:pt>
                <c:pt idx="462">
                  <c:v>40897.25</c:v>
                </c:pt>
                <c:pt idx="463">
                  <c:v>40897.29166666665</c:v>
                </c:pt>
                <c:pt idx="464">
                  <c:v>40897.333333333336</c:v>
                </c:pt>
                <c:pt idx="465">
                  <c:v>40897.375</c:v>
                </c:pt>
                <c:pt idx="466">
                  <c:v>40897.416666666664</c:v>
                </c:pt>
                <c:pt idx="467">
                  <c:v>40897.458333333343</c:v>
                </c:pt>
                <c:pt idx="468">
                  <c:v>40897.5</c:v>
                </c:pt>
                <c:pt idx="469">
                  <c:v>40897.541666666657</c:v>
                </c:pt>
                <c:pt idx="470">
                  <c:v>40897.583333333336</c:v>
                </c:pt>
                <c:pt idx="471">
                  <c:v>40897.624999999993</c:v>
                </c:pt>
                <c:pt idx="472">
                  <c:v>40897.666666666657</c:v>
                </c:pt>
                <c:pt idx="473">
                  <c:v>40897.708333333336</c:v>
                </c:pt>
                <c:pt idx="474">
                  <c:v>40897.75</c:v>
                </c:pt>
                <c:pt idx="475">
                  <c:v>40897.79166666665</c:v>
                </c:pt>
                <c:pt idx="476">
                  <c:v>40897.833333333336</c:v>
                </c:pt>
                <c:pt idx="477">
                  <c:v>40897.875</c:v>
                </c:pt>
                <c:pt idx="478">
                  <c:v>40897.916666666664</c:v>
                </c:pt>
                <c:pt idx="479">
                  <c:v>40897.958333333343</c:v>
                </c:pt>
                <c:pt idx="480">
                  <c:v>40898</c:v>
                </c:pt>
                <c:pt idx="481">
                  <c:v>40898.041666666657</c:v>
                </c:pt>
                <c:pt idx="482">
                  <c:v>40898.083333333336</c:v>
                </c:pt>
                <c:pt idx="483">
                  <c:v>40898.124999999993</c:v>
                </c:pt>
                <c:pt idx="484">
                  <c:v>40898.166666666657</c:v>
                </c:pt>
                <c:pt idx="485">
                  <c:v>40898.208333333336</c:v>
                </c:pt>
                <c:pt idx="486">
                  <c:v>40898.25</c:v>
                </c:pt>
                <c:pt idx="487">
                  <c:v>40898.29166666665</c:v>
                </c:pt>
                <c:pt idx="488">
                  <c:v>40898.333333333336</c:v>
                </c:pt>
                <c:pt idx="489">
                  <c:v>40898.375</c:v>
                </c:pt>
                <c:pt idx="490">
                  <c:v>40898.416666666664</c:v>
                </c:pt>
                <c:pt idx="491">
                  <c:v>40898.458333333343</c:v>
                </c:pt>
                <c:pt idx="492">
                  <c:v>40898.5</c:v>
                </c:pt>
                <c:pt idx="493">
                  <c:v>40898.541666666657</c:v>
                </c:pt>
                <c:pt idx="494">
                  <c:v>40898.583333333336</c:v>
                </c:pt>
                <c:pt idx="495">
                  <c:v>40898.624999999993</c:v>
                </c:pt>
                <c:pt idx="496">
                  <c:v>40898.666666666657</c:v>
                </c:pt>
                <c:pt idx="497">
                  <c:v>40898.708333333336</c:v>
                </c:pt>
                <c:pt idx="498">
                  <c:v>40898.75</c:v>
                </c:pt>
                <c:pt idx="499">
                  <c:v>40898.79166666665</c:v>
                </c:pt>
                <c:pt idx="500">
                  <c:v>40898.833333333336</c:v>
                </c:pt>
                <c:pt idx="501">
                  <c:v>40898.875</c:v>
                </c:pt>
                <c:pt idx="502">
                  <c:v>40898.916666666664</c:v>
                </c:pt>
                <c:pt idx="503">
                  <c:v>40898.958333333343</c:v>
                </c:pt>
                <c:pt idx="504">
                  <c:v>40899</c:v>
                </c:pt>
                <c:pt idx="505">
                  <c:v>40899.041666666657</c:v>
                </c:pt>
                <c:pt idx="506">
                  <c:v>40899.083333333336</c:v>
                </c:pt>
                <c:pt idx="507">
                  <c:v>40899.124999999993</c:v>
                </c:pt>
                <c:pt idx="508">
                  <c:v>40899.166666666657</c:v>
                </c:pt>
                <c:pt idx="509">
                  <c:v>40899.208333333336</c:v>
                </c:pt>
                <c:pt idx="510">
                  <c:v>40899.25</c:v>
                </c:pt>
                <c:pt idx="511">
                  <c:v>40899.29166666665</c:v>
                </c:pt>
                <c:pt idx="512">
                  <c:v>40899.333333333336</c:v>
                </c:pt>
                <c:pt idx="513">
                  <c:v>40899.375</c:v>
                </c:pt>
                <c:pt idx="514">
                  <c:v>40899.416666666664</c:v>
                </c:pt>
                <c:pt idx="515">
                  <c:v>40899.458333333343</c:v>
                </c:pt>
                <c:pt idx="516">
                  <c:v>40899.5</c:v>
                </c:pt>
                <c:pt idx="517">
                  <c:v>40899.541666666657</c:v>
                </c:pt>
                <c:pt idx="518">
                  <c:v>40899.583333333336</c:v>
                </c:pt>
                <c:pt idx="519">
                  <c:v>40899.624999999993</c:v>
                </c:pt>
                <c:pt idx="520">
                  <c:v>40899.666666666657</c:v>
                </c:pt>
                <c:pt idx="521">
                  <c:v>40899.708333333336</c:v>
                </c:pt>
                <c:pt idx="522">
                  <c:v>40899.75</c:v>
                </c:pt>
                <c:pt idx="523">
                  <c:v>40899.79166666665</c:v>
                </c:pt>
                <c:pt idx="524">
                  <c:v>40899.833333333336</c:v>
                </c:pt>
                <c:pt idx="525">
                  <c:v>40899.875</c:v>
                </c:pt>
                <c:pt idx="526">
                  <c:v>40899.916666666664</c:v>
                </c:pt>
                <c:pt idx="527">
                  <c:v>40899.958333333343</c:v>
                </c:pt>
                <c:pt idx="528">
                  <c:v>40900</c:v>
                </c:pt>
                <c:pt idx="529">
                  <c:v>40900.041666666657</c:v>
                </c:pt>
                <c:pt idx="530">
                  <c:v>40900.083333333336</c:v>
                </c:pt>
                <c:pt idx="531">
                  <c:v>40900.124999999993</c:v>
                </c:pt>
                <c:pt idx="532">
                  <c:v>40900.166666666657</c:v>
                </c:pt>
                <c:pt idx="533">
                  <c:v>40900.208333333336</c:v>
                </c:pt>
                <c:pt idx="534">
                  <c:v>40900.25</c:v>
                </c:pt>
                <c:pt idx="535">
                  <c:v>40900.29166666665</c:v>
                </c:pt>
                <c:pt idx="536">
                  <c:v>40900.333333333336</c:v>
                </c:pt>
                <c:pt idx="537">
                  <c:v>40900.375</c:v>
                </c:pt>
                <c:pt idx="538">
                  <c:v>40900.416666666664</c:v>
                </c:pt>
                <c:pt idx="539">
                  <c:v>40900.458333333343</c:v>
                </c:pt>
                <c:pt idx="540">
                  <c:v>40900.5</c:v>
                </c:pt>
                <c:pt idx="541">
                  <c:v>40900.541666666657</c:v>
                </c:pt>
                <c:pt idx="542">
                  <c:v>40900.583333333336</c:v>
                </c:pt>
                <c:pt idx="543">
                  <c:v>40900.624999999993</c:v>
                </c:pt>
                <c:pt idx="544">
                  <c:v>40900.666666666657</c:v>
                </c:pt>
                <c:pt idx="545">
                  <c:v>40900.708333333336</c:v>
                </c:pt>
                <c:pt idx="546">
                  <c:v>40900.75</c:v>
                </c:pt>
                <c:pt idx="547">
                  <c:v>40900.79166666665</c:v>
                </c:pt>
                <c:pt idx="548">
                  <c:v>40900.833333333336</c:v>
                </c:pt>
                <c:pt idx="549">
                  <c:v>40900.875</c:v>
                </c:pt>
                <c:pt idx="550">
                  <c:v>40900.916666666664</c:v>
                </c:pt>
                <c:pt idx="551">
                  <c:v>40900.958333333343</c:v>
                </c:pt>
                <c:pt idx="552">
                  <c:v>40901</c:v>
                </c:pt>
                <c:pt idx="553">
                  <c:v>40901.041666666657</c:v>
                </c:pt>
                <c:pt idx="554">
                  <c:v>40901.083333333336</c:v>
                </c:pt>
                <c:pt idx="555">
                  <c:v>40901.124999999993</c:v>
                </c:pt>
                <c:pt idx="556">
                  <c:v>40901.166666666657</c:v>
                </c:pt>
                <c:pt idx="557">
                  <c:v>40901.208333333336</c:v>
                </c:pt>
                <c:pt idx="558">
                  <c:v>40901.25</c:v>
                </c:pt>
                <c:pt idx="559">
                  <c:v>40901.29166666665</c:v>
                </c:pt>
                <c:pt idx="560">
                  <c:v>40901.333333333336</c:v>
                </c:pt>
                <c:pt idx="561">
                  <c:v>40901.375</c:v>
                </c:pt>
                <c:pt idx="562">
                  <c:v>40901.416666666664</c:v>
                </c:pt>
                <c:pt idx="563">
                  <c:v>40901.458333333343</c:v>
                </c:pt>
                <c:pt idx="564">
                  <c:v>40901.5</c:v>
                </c:pt>
                <c:pt idx="565">
                  <c:v>40901.541666666657</c:v>
                </c:pt>
                <c:pt idx="566">
                  <c:v>40901.583333333336</c:v>
                </c:pt>
                <c:pt idx="567">
                  <c:v>40901.624999999993</c:v>
                </c:pt>
                <c:pt idx="568">
                  <c:v>40901.666666666657</c:v>
                </c:pt>
                <c:pt idx="569">
                  <c:v>40901.708333333336</c:v>
                </c:pt>
                <c:pt idx="570">
                  <c:v>40901.75</c:v>
                </c:pt>
                <c:pt idx="571">
                  <c:v>40901.79166666665</c:v>
                </c:pt>
                <c:pt idx="572">
                  <c:v>40901.833333333336</c:v>
                </c:pt>
                <c:pt idx="573">
                  <c:v>40901.875</c:v>
                </c:pt>
                <c:pt idx="574">
                  <c:v>40901.916666666664</c:v>
                </c:pt>
                <c:pt idx="575">
                  <c:v>40901.958333333343</c:v>
                </c:pt>
                <c:pt idx="576">
                  <c:v>40902</c:v>
                </c:pt>
                <c:pt idx="577">
                  <c:v>40902.041666666657</c:v>
                </c:pt>
                <c:pt idx="578">
                  <c:v>40902.083333333336</c:v>
                </c:pt>
                <c:pt idx="579">
                  <c:v>40902.124999999993</c:v>
                </c:pt>
                <c:pt idx="580">
                  <c:v>40902.166666666657</c:v>
                </c:pt>
                <c:pt idx="581">
                  <c:v>40902.208333333336</c:v>
                </c:pt>
                <c:pt idx="582">
                  <c:v>40902.25</c:v>
                </c:pt>
                <c:pt idx="583">
                  <c:v>40902.29166666665</c:v>
                </c:pt>
                <c:pt idx="584">
                  <c:v>40902.333333333336</c:v>
                </c:pt>
                <c:pt idx="585">
                  <c:v>40902.375</c:v>
                </c:pt>
                <c:pt idx="586">
                  <c:v>40902.416666666664</c:v>
                </c:pt>
                <c:pt idx="587">
                  <c:v>40902.458333333343</c:v>
                </c:pt>
                <c:pt idx="588">
                  <c:v>40902.5</c:v>
                </c:pt>
                <c:pt idx="589">
                  <c:v>40902.541666666657</c:v>
                </c:pt>
                <c:pt idx="590">
                  <c:v>40902.583333333336</c:v>
                </c:pt>
                <c:pt idx="591">
                  <c:v>40902.624999999993</c:v>
                </c:pt>
                <c:pt idx="592">
                  <c:v>40902.666666666657</c:v>
                </c:pt>
                <c:pt idx="593">
                  <c:v>40902.708333333336</c:v>
                </c:pt>
                <c:pt idx="594">
                  <c:v>40902.75</c:v>
                </c:pt>
                <c:pt idx="595">
                  <c:v>40902.79166666665</c:v>
                </c:pt>
                <c:pt idx="596">
                  <c:v>40902.833333333336</c:v>
                </c:pt>
                <c:pt idx="597">
                  <c:v>40902.875</c:v>
                </c:pt>
                <c:pt idx="598">
                  <c:v>40902.916666666664</c:v>
                </c:pt>
                <c:pt idx="599">
                  <c:v>40902.958333333343</c:v>
                </c:pt>
                <c:pt idx="600">
                  <c:v>40903</c:v>
                </c:pt>
                <c:pt idx="601">
                  <c:v>40903.041666666657</c:v>
                </c:pt>
                <c:pt idx="602">
                  <c:v>40903.083333333336</c:v>
                </c:pt>
                <c:pt idx="603">
                  <c:v>40903.124999999993</c:v>
                </c:pt>
                <c:pt idx="604">
                  <c:v>40903.166666666657</c:v>
                </c:pt>
                <c:pt idx="605">
                  <c:v>40903.208333333336</c:v>
                </c:pt>
                <c:pt idx="606">
                  <c:v>40903.25</c:v>
                </c:pt>
                <c:pt idx="607">
                  <c:v>40903.29166666665</c:v>
                </c:pt>
                <c:pt idx="608">
                  <c:v>40903.333333333336</c:v>
                </c:pt>
                <c:pt idx="609">
                  <c:v>40903.375</c:v>
                </c:pt>
                <c:pt idx="610">
                  <c:v>40903.416666666664</c:v>
                </c:pt>
                <c:pt idx="611">
                  <c:v>40903.458333333343</c:v>
                </c:pt>
                <c:pt idx="612">
                  <c:v>40903.5</c:v>
                </c:pt>
                <c:pt idx="613">
                  <c:v>40903.541666666657</c:v>
                </c:pt>
                <c:pt idx="614">
                  <c:v>40903.583333333336</c:v>
                </c:pt>
                <c:pt idx="615">
                  <c:v>40903.624999999993</c:v>
                </c:pt>
                <c:pt idx="616">
                  <c:v>40903.666666666657</c:v>
                </c:pt>
                <c:pt idx="617">
                  <c:v>40903.708333333336</c:v>
                </c:pt>
                <c:pt idx="618">
                  <c:v>40903.75</c:v>
                </c:pt>
                <c:pt idx="619">
                  <c:v>40903.79166666665</c:v>
                </c:pt>
                <c:pt idx="620">
                  <c:v>40903.833333333336</c:v>
                </c:pt>
                <c:pt idx="621">
                  <c:v>40903.875</c:v>
                </c:pt>
                <c:pt idx="622">
                  <c:v>40903.916666666664</c:v>
                </c:pt>
                <c:pt idx="623">
                  <c:v>40903.958333333343</c:v>
                </c:pt>
                <c:pt idx="624">
                  <c:v>40904</c:v>
                </c:pt>
                <c:pt idx="625">
                  <c:v>40904.041666666657</c:v>
                </c:pt>
                <c:pt idx="626">
                  <c:v>40904.083333333336</c:v>
                </c:pt>
                <c:pt idx="627">
                  <c:v>40904.124999999993</c:v>
                </c:pt>
                <c:pt idx="628">
                  <c:v>40904.166666666657</c:v>
                </c:pt>
                <c:pt idx="629">
                  <c:v>40904.208333333336</c:v>
                </c:pt>
                <c:pt idx="630">
                  <c:v>40904.25</c:v>
                </c:pt>
                <c:pt idx="631">
                  <c:v>40904.29166666665</c:v>
                </c:pt>
                <c:pt idx="632">
                  <c:v>40904.333333333336</c:v>
                </c:pt>
                <c:pt idx="633">
                  <c:v>40904.375</c:v>
                </c:pt>
                <c:pt idx="634">
                  <c:v>40904.416666666664</c:v>
                </c:pt>
                <c:pt idx="635">
                  <c:v>40904.458333333343</c:v>
                </c:pt>
                <c:pt idx="636">
                  <c:v>40904.5</c:v>
                </c:pt>
                <c:pt idx="637">
                  <c:v>40904.541666666657</c:v>
                </c:pt>
                <c:pt idx="638">
                  <c:v>40904.583333333336</c:v>
                </c:pt>
                <c:pt idx="639">
                  <c:v>40904.624999999993</c:v>
                </c:pt>
                <c:pt idx="640">
                  <c:v>40904.666666666657</c:v>
                </c:pt>
                <c:pt idx="641">
                  <c:v>40904.708333333336</c:v>
                </c:pt>
                <c:pt idx="642">
                  <c:v>40904.75</c:v>
                </c:pt>
                <c:pt idx="643">
                  <c:v>40904.79166666665</c:v>
                </c:pt>
                <c:pt idx="644">
                  <c:v>40904.833333333336</c:v>
                </c:pt>
                <c:pt idx="645">
                  <c:v>40904.875</c:v>
                </c:pt>
                <c:pt idx="646">
                  <c:v>40904.916666666664</c:v>
                </c:pt>
                <c:pt idx="647">
                  <c:v>40904.958333333343</c:v>
                </c:pt>
                <c:pt idx="648">
                  <c:v>40905</c:v>
                </c:pt>
                <c:pt idx="649">
                  <c:v>40905.041666666657</c:v>
                </c:pt>
                <c:pt idx="650">
                  <c:v>40905.083333333336</c:v>
                </c:pt>
                <c:pt idx="651">
                  <c:v>40905.124999999993</c:v>
                </c:pt>
                <c:pt idx="652">
                  <c:v>40905.166666666657</c:v>
                </c:pt>
                <c:pt idx="653">
                  <c:v>40905.208333333336</c:v>
                </c:pt>
                <c:pt idx="654">
                  <c:v>40905.25</c:v>
                </c:pt>
                <c:pt idx="655">
                  <c:v>40905.29166666665</c:v>
                </c:pt>
                <c:pt idx="656">
                  <c:v>40905.333333333336</c:v>
                </c:pt>
                <c:pt idx="657">
                  <c:v>40905.375</c:v>
                </c:pt>
                <c:pt idx="658">
                  <c:v>40905.416666666664</c:v>
                </c:pt>
                <c:pt idx="659">
                  <c:v>40905.458333333343</c:v>
                </c:pt>
                <c:pt idx="660">
                  <c:v>40905.5</c:v>
                </c:pt>
                <c:pt idx="661">
                  <c:v>40905.541666666657</c:v>
                </c:pt>
                <c:pt idx="662">
                  <c:v>40905.583333333336</c:v>
                </c:pt>
                <c:pt idx="663">
                  <c:v>40905.624999999993</c:v>
                </c:pt>
                <c:pt idx="664">
                  <c:v>40905.666666666657</c:v>
                </c:pt>
                <c:pt idx="665">
                  <c:v>40905.708333333336</c:v>
                </c:pt>
                <c:pt idx="666">
                  <c:v>40905.75</c:v>
                </c:pt>
                <c:pt idx="667">
                  <c:v>40905.79166666665</c:v>
                </c:pt>
                <c:pt idx="668">
                  <c:v>40905.833333333336</c:v>
                </c:pt>
                <c:pt idx="669">
                  <c:v>40905.875</c:v>
                </c:pt>
                <c:pt idx="670">
                  <c:v>40905.916666666664</c:v>
                </c:pt>
                <c:pt idx="671">
                  <c:v>40905.958333333343</c:v>
                </c:pt>
                <c:pt idx="672">
                  <c:v>40906</c:v>
                </c:pt>
                <c:pt idx="673">
                  <c:v>40906.041666666657</c:v>
                </c:pt>
                <c:pt idx="674">
                  <c:v>40906.083333333336</c:v>
                </c:pt>
                <c:pt idx="675">
                  <c:v>40906.124999999993</c:v>
                </c:pt>
                <c:pt idx="676">
                  <c:v>40906.166666666657</c:v>
                </c:pt>
                <c:pt idx="677">
                  <c:v>40906.208333333336</c:v>
                </c:pt>
                <c:pt idx="678">
                  <c:v>40906.25</c:v>
                </c:pt>
                <c:pt idx="679">
                  <c:v>40906.29166666665</c:v>
                </c:pt>
                <c:pt idx="680">
                  <c:v>40906.333333333336</c:v>
                </c:pt>
                <c:pt idx="681">
                  <c:v>40906.375</c:v>
                </c:pt>
                <c:pt idx="682">
                  <c:v>40906.416666666664</c:v>
                </c:pt>
                <c:pt idx="683">
                  <c:v>40906.458333333343</c:v>
                </c:pt>
                <c:pt idx="684">
                  <c:v>40906.5</c:v>
                </c:pt>
                <c:pt idx="685">
                  <c:v>40906.541666666657</c:v>
                </c:pt>
                <c:pt idx="686">
                  <c:v>40906.583333333336</c:v>
                </c:pt>
                <c:pt idx="687">
                  <c:v>40906.624999999993</c:v>
                </c:pt>
                <c:pt idx="688">
                  <c:v>40906.666666666657</c:v>
                </c:pt>
                <c:pt idx="689">
                  <c:v>40906.708333333336</c:v>
                </c:pt>
                <c:pt idx="690">
                  <c:v>40906.75</c:v>
                </c:pt>
                <c:pt idx="691">
                  <c:v>40906.79166666665</c:v>
                </c:pt>
                <c:pt idx="692">
                  <c:v>40906.833333333336</c:v>
                </c:pt>
                <c:pt idx="693">
                  <c:v>40906.875</c:v>
                </c:pt>
                <c:pt idx="694">
                  <c:v>40906.916666666664</c:v>
                </c:pt>
                <c:pt idx="695">
                  <c:v>40906.958333333343</c:v>
                </c:pt>
                <c:pt idx="696">
                  <c:v>40907</c:v>
                </c:pt>
                <c:pt idx="697">
                  <c:v>40907.041666666657</c:v>
                </c:pt>
                <c:pt idx="698">
                  <c:v>40907.083333333336</c:v>
                </c:pt>
                <c:pt idx="699">
                  <c:v>40907.124999999993</c:v>
                </c:pt>
                <c:pt idx="700">
                  <c:v>40907.166666666657</c:v>
                </c:pt>
                <c:pt idx="701">
                  <c:v>40907.208333333336</c:v>
                </c:pt>
                <c:pt idx="702">
                  <c:v>40907.25</c:v>
                </c:pt>
                <c:pt idx="703">
                  <c:v>40907.29166666665</c:v>
                </c:pt>
                <c:pt idx="704">
                  <c:v>40907.333333333336</c:v>
                </c:pt>
                <c:pt idx="705">
                  <c:v>40907.375</c:v>
                </c:pt>
                <c:pt idx="706">
                  <c:v>40907.416666666664</c:v>
                </c:pt>
                <c:pt idx="707">
                  <c:v>40907.458333333343</c:v>
                </c:pt>
                <c:pt idx="708">
                  <c:v>40907.5</c:v>
                </c:pt>
                <c:pt idx="709">
                  <c:v>40907.541666666657</c:v>
                </c:pt>
                <c:pt idx="710">
                  <c:v>40907.583333333336</c:v>
                </c:pt>
                <c:pt idx="711">
                  <c:v>40907.624999999993</c:v>
                </c:pt>
                <c:pt idx="712">
                  <c:v>40907.666666666657</c:v>
                </c:pt>
                <c:pt idx="713">
                  <c:v>40907.708333333336</c:v>
                </c:pt>
                <c:pt idx="714">
                  <c:v>40907.75</c:v>
                </c:pt>
                <c:pt idx="715">
                  <c:v>40907.79166666665</c:v>
                </c:pt>
                <c:pt idx="716">
                  <c:v>40907.833333333336</c:v>
                </c:pt>
                <c:pt idx="717">
                  <c:v>40907.875</c:v>
                </c:pt>
                <c:pt idx="718">
                  <c:v>40907.916666666664</c:v>
                </c:pt>
                <c:pt idx="719">
                  <c:v>40907.958333333343</c:v>
                </c:pt>
                <c:pt idx="720">
                  <c:v>40908</c:v>
                </c:pt>
                <c:pt idx="721">
                  <c:v>40908.041666666657</c:v>
                </c:pt>
                <c:pt idx="722">
                  <c:v>40908.083333333336</c:v>
                </c:pt>
                <c:pt idx="723">
                  <c:v>40908.124999999993</c:v>
                </c:pt>
                <c:pt idx="724">
                  <c:v>40908.166666666657</c:v>
                </c:pt>
                <c:pt idx="725">
                  <c:v>40908.208333333336</c:v>
                </c:pt>
                <c:pt idx="726">
                  <c:v>40908.25</c:v>
                </c:pt>
                <c:pt idx="727">
                  <c:v>40908.29166666665</c:v>
                </c:pt>
                <c:pt idx="728">
                  <c:v>40908.333333333336</c:v>
                </c:pt>
                <c:pt idx="729">
                  <c:v>40908.375</c:v>
                </c:pt>
                <c:pt idx="730">
                  <c:v>40908.416666666664</c:v>
                </c:pt>
                <c:pt idx="731">
                  <c:v>40908.458333333343</c:v>
                </c:pt>
                <c:pt idx="732">
                  <c:v>40908.5</c:v>
                </c:pt>
                <c:pt idx="733">
                  <c:v>40908.541666666657</c:v>
                </c:pt>
                <c:pt idx="734">
                  <c:v>40908.583333333336</c:v>
                </c:pt>
                <c:pt idx="735">
                  <c:v>40908.624999999993</c:v>
                </c:pt>
                <c:pt idx="736">
                  <c:v>40908.666666666657</c:v>
                </c:pt>
                <c:pt idx="737">
                  <c:v>40908.708333333336</c:v>
                </c:pt>
                <c:pt idx="738">
                  <c:v>40908.75</c:v>
                </c:pt>
                <c:pt idx="739">
                  <c:v>40908.79166666665</c:v>
                </c:pt>
                <c:pt idx="740">
                  <c:v>40908.833333333336</c:v>
                </c:pt>
                <c:pt idx="741">
                  <c:v>40908.875</c:v>
                </c:pt>
                <c:pt idx="742">
                  <c:v>40908.916666666664</c:v>
                </c:pt>
                <c:pt idx="743">
                  <c:v>40908.958333333343</c:v>
                </c:pt>
                <c:pt idx="744">
                  <c:v>40909</c:v>
                </c:pt>
                <c:pt idx="745">
                  <c:v>40909.041666666657</c:v>
                </c:pt>
                <c:pt idx="746">
                  <c:v>40909.083333333336</c:v>
                </c:pt>
                <c:pt idx="747">
                  <c:v>40909.124999999993</c:v>
                </c:pt>
                <c:pt idx="748">
                  <c:v>40909.166666666657</c:v>
                </c:pt>
                <c:pt idx="749">
                  <c:v>40909.208333333336</c:v>
                </c:pt>
                <c:pt idx="750">
                  <c:v>40909.25</c:v>
                </c:pt>
                <c:pt idx="751">
                  <c:v>40909.29166666665</c:v>
                </c:pt>
                <c:pt idx="752">
                  <c:v>40909.333333333336</c:v>
                </c:pt>
                <c:pt idx="753">
                  <c:v>40909.375</c:v>
                </c:pt>
                <c:pt idx="754">
                  <c:v>40909.416666666664</c:v>
                </c:pt>
                <c:pt idx="755">
                  <c:v>40909.458333333343</c:v>
                </c:pt>
                <c:pt idx="756">
                  <c:v>40909.5</c:v>
                </c:pt>
                <c:pt idx="757">
                  <c:v>40909.541666666657</c:v>
                </c:pt>
                <c:pt idx="758">
                  <c:v>40909.583333333336</c:v>
                </c:pt>
                <c:pt idx="759">
                  <c:v>40909.624999999993</c:v>
                </c:pt>
                <c:pt idx="760">
                  <c:v>40909.666666666657</c:v>
                </c:pt>
                <c:pt idx="761">
                  <c:v>40909.708333333336</c:v>
                </c:pt>
                <c:pt idx="762">
                  <c:v>40909.75</c:v>
                </c:pt>
                <c:pt idx="763">
                  <c:v>40909.79166666665</c:v>
                </c:pt>
                <c:pt idx="764">
                  <c:v>40909.833333333336</c:v>
                </c:pt>
                <c:pt idx="765">
                  <c:v>40909.875</c:v>
                </c:pt>
                <c:pt idx="766">
                  <c:v>40909.916666666664</c:v>
                </c:pt>
                <c:pt idx="767">
                  <c:v>40909.958333333343</c:v>
                </c:pt>
                <c:pt idx="768">
                  <c:v>40910</c:v>
                </c:pt>
                <c:pt idx="769">
                  <c:v>40910.041666666657</c:v>
                </c:pt>
                <c:pt idx="770">
                  <c:v>40910.083333333336</c:v>
                </c:pt>
                <c:pt idx="771">
                  <c:v>40910.124999999993</c:v>
                </c:pt>
                <c:pt idx="772">
                  <c:v>40910.166666666657</c:v>
                </c:pt>
                <c:pt idx="773">
                  <c:v>40910.208333333336</c:v>
                </c:pt>
                <c:pt idx="774">
                  <c:v>40910.25</c:v>
                </c:pt>
                <c:pt idx="775">
                  <c:v>40910.29166666665</c:v>
                </c:pt>
                <c:pt idx="776">
                  <c:v>40910.333333333336</c:v>
                </c:pt>
                <c:pt idx="777">
                  <c:v>40910.375</c:v>
                </c:pt>
                <c:pt idx="778">
                  <c:v>40910.416666666664</c:v>
                </c:pt>
                <c:pt idx="779">
                  <c:v>40910.458333333343</c:v>
                </c:pt>
                <c:pt idx="780">
                  <c:v>40910.5</c:v>
                </c:pt>
                <c:pt idx="781">
                  <c:v>40910.541666666657</c:v>
                </c:pt>
                <c:pt idx="782">
                  <c:v>40910.583333333336</c:v>
                </c:pt>
                <c:pt idx="783">
                  <c:v>40910.624999999993</c:v>
                </c:pt>
                <c:pt idx="784">
                  <c:v>40910.666666666657</c:v>
                </c:pt>
                <c:pt idx="785">
                  <c:v>40910.708333333336</c:v>
                </c:pt>
                <c:pt idx="786">
                  <c:v>40910.75</c:v>
                </c:pt>
                <c:pt idx="787">
                  <c:v>40910.79166666665</c:v>
                </c:pt>
                <c:pt idx="788">
                  <c:v>40910.833333333336</c:v>
                </c:pt>
                <c:pt idx="789">
                  <c:v>40910.875</c:v>
                </c:pt>
                <c:pt idx="790">
                  <c:v>40910.916666666664</c:v>
                </c:pt>
                <c:pt idx="791">
                  <c:v>40910.958333333343</c:v>
                </c:pt>
                <c:pt idx="792">
                  <c:v>40911</c:v>
                </c:pt>
                <c:pt idx="793">
                  <c:v>40911.041666666657</c:v>
                </c:pt>
                <c:pt idx="794">
                  <c:v>40911.083333333336</c:v>
                </c:pt>
                <c:pt idx="795">
                  <c:v>40911.124999999993</c:v>
                </c:pt>
                <c:pt idx="796">
                  <c:v>40911.166666666657</c:v>
                </c:pt>
                <c:pt idx="797">
                  <c:v>40911.208333333336</c:v>
                </c:pt>
                <c:pt idx="798">
                  <c:v>40911.25</c:v>
                </c:pt>
                <c:pt idx="799">
                  <c:v>40911.29166666665</c:v>
                </c:pt>
                <c:pt idx="800">
                  <c:v>40911.333333333336</c:v>
                </c:pt>
                <c:pt idx="801">
                  <c:v>40911.375</c:v>
                </c:pt>
                <c:pt idx="802">
                  <c:v>40911.416666666664</c:v>
                </c:pt>
                <c:pt idx="803">
                  <c:v>40911.458333333343</c:v>
                </c:pt>
                <c:pt idx="804">
                  <c:v>40911.5</c:v>
                </c:pt>
                <c:pt idx="805">
                  <c:v>40911.541666666657</c:v>
                </c:pt>
                <c:pt idx="806">
                  <c:v>40911.583333333336</c:v>
                </c:pt>
                <c:pt idx="807">
                  <c:v>40911.624999999993</c:v>
                </c:pt>
                <c:pt idx="808">
                  <c:v>40911.666666666657</c:v>
                </c:pt>
                <c:pt idx="809">
                  <c:v>40911.708333333336</c:v>
                </c:pt>
                <c:pt idx="810">
                  <c:v>40911.75</c:v>
                </c:pt>
                <c:pt idx="811">
                  <c:v>40911.79166666665</c:v>
                </c:pt>
                <c:pt idx="812">
                  <c:v>40911.833333333336</c:v>
                </c:pt>
                <c:pt idx="813">
                  <c:v>40911.875</c:v>
                </c:pt>
                <c:pt idx="814">
                  <c:v>40911.916666666664</c:v>
                </c:pt>
                <c:pt idx="815">
                  <c:v>40911.958333333343</c:v>
                </c:pt>
                <c:pt idx="816">
                  <c:v>40912</c:v>
                </c:pt>
                <c:pt idx="817">
                  <c:v>40912.041666666657</c:v>
                </c:pt>
                <c:pt idx="818">
                  <c:v>40912.083333333336</c:v>
                </c:pt>
                <c:pt idx="819">
                  <c:v>40912.124999999993</c:v>
                </c:pt>
                <c:pt idx="820">
                  <c:v>40912.166666666657</c:v>
                </c:pt>
                <c:pt idx="821">
                  <c:v>40912.208333333336</c:v>
                </c:pt>
                <c:pt idx="822">
                  <c:v>40912.25</c:v>
                </c:pt>
                <c:pt idx="823">
                  <c:v>40912.29166666665</c:v>
                </c:pt>
                <c:pt idx="824">
                  <c:v>40912.333333333336</c:v>
                </c:pt>
                <c:pt idx="825">
                  <c:v>40912.375</c:v>
                </c:pt>
                <c:pt idx="826">
                  <c:v>40912.416666666664</c:v>
                </c:pt>
                <c:pt idx="827">
                  <c:v>40912.458333333343</c:v>
                </c:pt>
                <c:pt idx="828">
                  <c:v>40912.5</c:v>
                </c:pt>
                <c:pt idx="829">
                  <c:v>40912.541666666657</c:v>
                </c:pt>
                <c:pt idx="830">
                  <c:v>40912.583333333336</c:v>
                </c:pt>
                <c:pt idx="831">
                  <c:v>40912.624999999993</c:v>
                </c:pt>
                <c:pt idx="832">
                  <c:v>40912.666666666657</c:v>
                </c:pt>
                <c:pt idx="833">
                  <c:v>40912.708333333336</c:v>
                </c:pt>
                <c:pt idx="834">
                  <c:v>40912.75</c:v>
                </c:pt>
                <c:pt idx="835">
                  <c:v>40912.79166666665</c:v>
                </c:pt>
                <c:pt idx="836">
                  <c:v>40912.833333333336</c:v>
                </c:pt>
                <c:pt idx="837">
                  <c:v>40912.875</c:v>
                </c:pt>
                <c:pt idx="838">
                  <c:v>40912.916666666664</c:v>
                </c:pt>
                <c:pt idx="839">
                  <c:v>40912.958333333343</c:v>
                </c:pt>
                <c:pt idx="840">
                  <c:v>40913</c:v>
                </c:pt>
                <c:pt idx="841">
                  <c:v>40913.041666666657</c:v>
                </c:pt>
                <c:pt idx="842">
                  <c:v>40913.083333333336</c:v>
                </c:pt>
                <c:pt idx="843">
                  <c:v>40913.124999999993</c:v>
                </c:pt>
                <c:pt idx="844">
                  <c:v>40913.166666666657</c:v>
                </c:pt>
                <c:pt idx="845">
                  <c:v>40913.208333333336</c:v>
                </c:pt>
                <c:pt idx="846">
                  <c:v>40913.25</c:v>
                </c:pt>
                <c:pt idx="847">
                  <c:v>40913.29166666665</c:v>
                </c:pt>
                <c:pt idx="848">
                  <c:v>40913.333333333336</c:v>
                </c:pt>
                <c:pt idx="849">
                  <c:v>40913.375</c:v>
                </c:pt>
                <c:pt idx="850">
                  <c:v>40913.416666666664</c:v>
                </c:pt>
                <c:pt idx="851">
                  <c:v>40913.458333333343</c:v>
                </c:pt>
                <c:pt idx="852">
                  <c:v>40913.5</c:v>
                </c:pt>
                <c:pt idx="853">
                  <c:v>40913.541666666657</c:v>
                </c:pt>
                <c:pt idx="854">
                  <c:v>40913.583333333336</c:v>
                </c:pt>
                <c:pt idx="855">
                  <c:v>40913.624999999993</c:v>
                </c:pt>
                <c:pt idx="856">
                  <c:v>40913.666666666657</c:v>
                </c:pt>
                <c:pt idx="857">
                  <c:v>40913.708333333336</c:v>
                </c:pt>
                <c:pt idx="858">
                  <c:v>40913.75</c:v>
                </c:pt>
                <c:pt idx="859">
                  <c:v>40913.79166666665</c:v>
                </c:pt>
                <c:pt idx="860">
                  <c:v>40913.833333333336</c:v>
                </c:pt>
                <c:pt idx="861">
                  <c:v>40913.875</c:v>
                </c:pt>
                <c:pt idx="862">
                  <c:v>40913.916666666664</c:v>
                </c:pt>
                <c:pt idx="863">
                  <c:v>40913.958333333343</c:v>
                </c:pt>
                <c:pt idx="864">
                  <c:v>40914</c:v>
                </c:pt>
                <c:pt idx="865">
                  <c:v>40914.041666666657</c:v>
                </c:pt>
                <c:pt idx="866">
                  <c:v>40914.083333333336</c:v>
                </c:pt>
                <c:pt idx="867">
                  <c:v>40914.124999999993</c:v>
                </c:pt>
                <c:pt idx="868">
                  <c:v>40914.166666666657</c:v>
                </c:pt>
                <c:pt idx="869">
                  <c:v>40914.208333333336</c:v>
                </c:pt>
                <c:pt idx="870">
                  <c:v>40914.25</c:v>
                </c:pt>
                <c:pt idx="871">
                  <c:v>40914.29166666665</c:v>
                </c:pt>
                <c:pt idx="872">
                  <c:v>40914.333333333336</c:v>
                </c:pt>
                <c:pt idx="873">
                  <c:v>40914.375</c:v>
                </c:pt>
                <c:pt idx="874">
                  <c:v>40914.416666666664</c:v>
                </c:pt>
                <c:pt idx="875">
                  <c:v>40914.458333333343</c:v>
                </c:pt>
                <c:pt idx="876">
                  <c:v>40914.5</c:v>
                </c:pt>
                <c:pt idx="877">
                  <c:v>40914.541666666657</c:v>
                </c:pt>
                <c:pt idx="878">
                  <c:v>40914.583333333336</c:v>
                </c:pt>
                <c:pt idx="879">
                  <c:v>40914.624999999993</c:v>
                </c:pt>
                <c:pt idx="880">
                  <c:v>40914.666666666657</c:v>
                </c:pt>
                <c:pt idx="881">
                  <c:v>40914.708333333336</c:v>
                </c:pt>
                <c:pt idx="882">
                  <c:v>40914.75</c:v>
                </c:pt>
                <c:pt idx="883">
                  <c:v>40914.79166666665</c:v>
                </c:pt>
                <c:pt idx="884">
                  <c:v>40914.833333333336</c:v>
                </c:pt>
                <c:pt idx="885">
                  <c:v>40914.875</c:v>
                </c:pt>
                <c:pt idx="886">
                  <c:v>40914.916666666664</c:v>
                </c:pt>
                <c:pt idx="887">
                  <c:v>40914.958333333343</c:v>
                </c:pt>
                <c:pt idx="888">
                  <c:v>40915</c:v>
                </c:pt>
                <c:pt idx="889">
                  <c:v>40915.041666666657</c:v>
                </c:pt>
                <c:pt idx="890">
                  <c:v>40915.083333333336</c:v>
                </c:pt>
                <c:pt idx="891">
                  <c:v>40915.124999999993</c:v>
                </c:pt>
                <c:pt idx="892">
                  <c:v>40915.166666666657</c:v>
                </c:pt>
                <c:pt idx="893">
                  <c:v>40915.208333333336</c:v>
                </c:pt>
                <c:pt idx="894">
                  <c:v>40915.25</c:v>
                </c:pt>
                <c:pt idx="895">
                  <c:v>40915.29166666665</c:v>
                </c:pt>
                <c:pt idx="896">
                  <c:v>40915.333333333336</c:v>
                </c:pt>
                <c:pt idx="897">
                  <c:v>40915.375</c:v>
                </c:pt>
                <c:pt idx="898">
                  <c:v>40915.416666666664</c:v>
                </c:pt>
                <c:pt idx="899">
                  <c:v>40915.458333333343</c:v>
                </c:pt>
                <c:pt idx="900">
                  <c:v>40915.5</c:v>
                </c:pt>
                <c:pt idx="901">
                  <c:v>40915.541666666657</c:v>
                </c:pt>
                <c:pt idx="902">
                  <c:v>40915.583333333336</c:v>
                </c:pt>
                <c:pt idx="903">
                  <c:v>40915.624999999993</c:v>
                </c:pt>
                <c:pt idx="904">
                  <c:v>40915.666666666657</c:v>
                </c:pt>
                <c:pt idx="905">
                  <c:v>40915.708333333336</c:v>
                </c:pt>
                <c:pt idx="906">
                  <c:v>40915.75</c:v>
                </c:pt>
                <c:pt idx="907">
                  <c:v>40915.79166666665</c:v>
                </c:pt>
                <c:pt idx="908">
                  <c:v>40915.833333333336</c:v>
                </c:pt>
                <c:pt idx="909">
                  <c:v>40915.875</c:v>
                </c:pt>
                <c:pt idx="910">
                  <c:v>40915.916666666664</c:v>
                </c:pt>
                <c:pt idx="911">
                  <c:v>40915.958333333343</c:v>
                </c:pt>
                <c:pt idx="912">
                  <c:v>40916</c:v>
                </c:pt>
                <c:pt idx="913">
                  <c:v>40916.041666666657</c:v>
                </c:pt>
                <c:pt idx="914">
                  <c:v>40916.083333333336</c:v>
                </c:pt>
                <c:pt idx="915">
                  <c:v>40916.124999999993</c:v>
                </c:pt>
                <c:pt idx="916">
                  <c:v>40916.166666666657</c:v>
                </c:pt>
                <c:pt idx="917">
                  <c:v>40916.208333333336</c:v>
                </c:pt>
                <c:pt idx="918">
                  <c:v>40916.25</c:v>
                </c:pt>
                <c:pt idx="919">
                  <c:v>40916.29166666665</c:v>
                </c:pt>
                <c:pt idx="920">
                  <c:v>40916.333333333336</c:v>
                </c:pt>
                <c:pt idx="921">
                  <c:v>40916.375</c:v>
                </c:pt>
                <c:pt idx="922">
                  <c:v>40916.416666666664</c:v>
                </c:pt>
                <c:pt idx="923">
                  <c:v>40916.458333333343</c:v>
                </c:pt>
                <c:pt idx="924">
                  <c:v>40916.5</c:v>
                </c:pt>
                <c:pt idx="925">
                  <c:v>40916.541666666657</c:v>
                </c:pt>
                <c:pt idx="926">
                  <c:v>40916.583333333336</c:v>
                </c:pt>
                <c:pt idx="927">
                  <c:v>40916.624999999993</c:v>
                </c:pt>
                <c:pt idx="928">
                  <c:v>40916.666666666657</c:v>
                </c:pt>
                <c:pt idx="929">
                  <c:v>40916.708333333336</c:v>
                </c:pt>
                <c:pt idx="930">
                  <c:v>40916.75</c:v>
                </c:pt>
                <c:pt idx="931">
                  <c:v>40916.79166666665</c:v>
                </c:pt>
                <c:pt idx="932">
                  <c:v>40916.833333333336</c:v>
                </c:pt>
                <c:pt idx="933">
                  <c:v>40916.875</c:v>
                </c:pt>
                <c:pt idx="934">
                  <c:v>40916.916666666664</c:v>
                </c:pt>
                <c:pt idx="935">
                  <c:v>40916.958333333343</c:v>
                </c:pt>
                <c:pt idx="936">
                  <c:v>40917</c:v>
                </c:pt>
                <c:pt idx="937">
                  <c:v>40917.041666666657</c:v>
                </c:pt>
                <c:pt idx="938">
                  <c:v>40917.083333333336</c:v>
                </c:pt>
                <c:pt idx="939">
                  <c:v>40917.124999999993</c:v>
                </c:pt>
                <c:pt idx="940">
                  <c:v>40917.166666666657</c:v>
                </c:pt>
                <c:pt idx="941">
                  <c:v>40917.208333333336</c:v>
                </c:pt>
                <c:pt idx="942">
                  <c:v>40917.25</c:v>
                </c:pt>
                <c:pt idx="943">
                  <c:v>40917.29166666665</c:v>
                </c:pt>
                <c:pt idx="944">
                  <c:v>40917.333333333336</c:v>
                </c:pt>
                <c:pt idx="945">
                  <c:v>40917.375</c:v>
                </c:pt>
                <c:pt idx="946">
                  <c:v>40917.416666666664</c:v>
                </c:pt>
                <c:pt idx="947">
                  <c:v>40917.458333333343</c:v>
                </c:pt>
                <c:pt idx="948">
                  <c:v>40917.5</c:v>
                </c:pt>
                <c:pt idx="949">
                  <c:v>40917.541666666657</c:v>
                </c:pt>
                <c:pt idx="950">
                  <c:v>40917.583333333336</c:v>
                </c:pt>
                <c:pt idx="951">
                  <c:v>40917.624999999993</c:v>
                </c:pt>
                <c:pt idx="952">
                  <c:v>40917.666666666657</c:v>
                </c:pt>
                <c:pt idx="953">
                  <c:v>40917.708333333336</c:v>
                </c:pt>
                <c:pt idx="954">
                  <c:v>40917.75</c:v>
                </c:pt>
                <c:pt idx="955">
                  <c:v>40917.79166666665</c:v>
                </c:pt>
                <c:pt idx="956">
                  <c:v>40917.833333333336</c:v>
                </c:pt>
                <c:pt idx="957">
                  <c:v>40917.875</c:v>
                </c:pt>
                <c:pt idx="958">
                  <c:v>40917.916666666664</c:v>
                </c:pt>
                <c:pt idx="959">
                  <c:v>40917.958333333343</c:v>
                </c:pt>
                <c:pt idx="960">
                  <c:v>40918</c:v>
                </c:pt>
                <c:pt idx="961">
                  <c:v>40918.041666666657</c:v>
                </c:pt>
                <c:pt idx="962">
                  <c:v>40918.083333333336</c:v>
                </c:pt>
                <c:pt idx="963">
                  <c:v>40918.124999999993</c:v>
                </c:pt>
                <c:pt idx="964">
                  <c:v>40918.166666666657</c:v>
                </c:pt>
                <c:pt idx="965">
                  <c:v>40918.208333333336</c:v>
                </c:pt>
                <c:pt idx="966">
                  <c:v>40918.25</c:v>
                </c:pt>
                <c:pt idx="967">
                  <c:v>40918.29166666665</c:v>
                </c:pt>
                <c:pt idx="968">
                  <c:v>40918.333333333336</c:v>
                </c:pt>
                <c:pt idx="969">
                  <c:v>40918.375</c:v>
                </c:pt>
                <c:pt idx="970">
                  <c:v>40918.416666666664</c:v>
                </c:pt>
                <c:pt idx="971">
                  <c:v>40918.458333333343</c:v>
                </c:pt>
                <c:pt idx="972">
                  <c:v>40918.5</c:v>
                </c:pt>
                <c:pt idx="973">
                  <c:v>40918.541666666657</c:v>
                </c:pt>
                <c:pt idx="974">
                  <c:v>40918.583333333336</c:v>
                </c:pt>
                <c:pt idx="975">
                  <c:v>40918.624999999993</c:v>
                </c:pt>
                <c:pt idx="976">
                  <c:v>40918.666666666657</c:v>
                </c:pt>
                <c:pt idx="977">
                  <c:v>40918.708333333336</c:v>
                </c:pt>
                <c:pt idx="978">
                  <c:v>40918.75</c:v>
                </c:pt>
                <c:pt idx="979">
                  <c:v>40918.79166666665</c:v>
                </c:pt>
                <c:pt idx="980">
                  <c:v>40918.833333333336</c:v>
                </c:pt>
                <c:pt idx="981">
                  <c:v>40918.875</c:v>
                </c:pt>
                <c:pt idx="982">
                  <c:v>40918.916666666664</c:v>
                </c:pt>
                <c:pt idx="983">
                  <c:v>40918.958333333343</c:v>
                </c:pt>
                <c:pt idx="984">
                  <c:v>40919</c:v>
                </c:pt>
                <c:pt idx="985">
                  <c:v>40919.041666666657</c:v>
                </c:pt>
                <c:pt idx="986">
                  <c:v>40919.083333333336</c:v>
                </c:pt>
                <c:pt idx="987">
                  <c:v>40919.124999999993</c:v>
                </c:pt>
                <c:pt idx="988">
                  <c:v>40919.166666666657</c:v>
                </c:pt>
                <c:pt idx="989">
                  <c:v>40919.208333333336</c:v>
                </c:pt>
                <c:pt idx="990">
                  <c:v>40919.25</c:v>
                </c:pt>
                <c:pt idx="991">
                  <c:v>40919.29166666665</c:v>
                </c:pt>
                <c:pt idx="992">
                  <c:v>40919.333333333336</c:v>
                </c:pt>
                <c:pt idx="993">
                  <c:v>40919.375</c:v>
                </c:pt>
                <c:pt idx="994">
                  <c:v>40919.416666666664</c:v>
                </c:pt>
                <c:pt idx="995">
                  <c:v>40919.458333333343</c:v>
                </c:pt>
                <c:pt idx="996">
                  <c:v>40919.5</c:v>
                </c:pt>
                <c:pt idx="997">
                  <c:v>40919.541666666657</c:v>
                </c:pt>
                <c:pt idx="998">
                  <c:v>40919.583333333336</c:v>
                </c:pt>
                <c:pt idx="999">
                  <c:v>40919.624999999993</c:v>
                </c:pt>
                <c:pt idx="1000">
                  <c:v>40919.666666666657</c:v>
                </c:pt>
                <c:pt idx="1001">
                  <c:v>40919.708333333336</c:v>
                </c:pt>
                <c:pt idx="1002">
                  <c:v>40919.75</c:v>
                </c:pt>
                <c:pt idx="1003">
                  <c:v>40919.79166666665</c:v>
                </c:pt>
                <c:pt idx="1004">
                  <c:v>40919.833333333336</c:v>
                </c:pt>
                <c:pt idx="1005">
                  <c:v>40919.875</c:v>
                </c:pt>
                <c:pt idx="1006">
                  <c:v>40919.916666666664</c:v>
                </c:pt>
                <c:pt idx="1007">
                  <c:v>40919.958333333343</c:v>
                </c:pt>
                <c:pt idx="1008">
                  <c:v>40920</c:v>
                </c:pt>
                <c:pt idx="1009">
                  <c:v>40920.041666666657</c:v>
                </c:pt>
                <c:pt idx="1010">
                  <c:v>40920.083333333336</c:v>
                </c:pt>
                <c:pt idx="1011">
                  <c:v>40920.124999999993</c:v>
                </c:pt>
                <c:pt idx="1012">
                  <c:v>40920.166666666657</c:v>
                </c:pt>
                <c:pt idx="1013">
                  <c:v>40920.208333333336</c:v>
                </c:pt>
                <c:pt idx="1014">
                  <c:v>40920.25</c:v>
                </c:pt>
                <c:pt idx="1015">
                  <c:v>40920.29166666665</c:v>
                </c:pt>
                <c:pt idx="1016">
                  <c:v>40920.333333333336</c:v>
                </c:pt>
                <c:pt idx="1017">
                  <c:v>40920.375</c:v>
                </c:pt>
                <c:pt idx="1018">
                  <c:v>40920.416666666664</c:v>
                </c:pt>
                <c:pt idx="1019">
                  <c:v>40920.458333333343</c:v>
                </c:pt>
                <c:pt idx="1020">
                  <c:v>40920.5</c:v>
                </c:pt>
                <c:pt idx="1021">
                  <c:v>40920.541666666657</c:v>
                </c:pt>
                <c:pt idx="1022">
                  <c:v>40920.583333333336</c:v>
                </c:pt>
                <c:pt idx="1023">
                  <c:v>40920.624999999993</c:v>
                </c:pt>
                <c:pt idx="1024">
                  <c:v>40920.666666666657</c:v>
                </c:pt>
                <c:pt idx="1025">
                  <c:v>40920.708333333336</c:v>
                </c:pt>
                <c:pt idx="1026">
                  <c:v>40920.75</c:v>
                </c:pt>
                <c:pt idx="1027">
                  <c:v>40920.79166666665</c:v>
                </c:pt>
                <c:pt idx="1028">
                  <c:v>40920.833333333336</c:v>
                </c:pt>
                <c:pt idx="1029">
                  <c:v>40920.875</c:v>
                </c:pt>
                <c:pt idx="1030">
                  <c:v>40920.916666666664</c:v>
                </c:pt>
                <c:pt idx="1031">
                  <c:v>40920.958333333343</c:v>
                </c:pt>
                <c:pt idx="1032">
                  <c:v>40921</c:v>
                </c:pt>
                <c:pt idx="1033">
                  <c:v>40921.041666666657</c:v>
                </c:pt>
                <c:pt idx="1034">
                  <c:v>40921.083333333336</c:v>
                </c:pt>
                <c:pt idx="1035">
                  <c:v>40921.124999999993</c:v>
                </c:pt>
                <c:pt idx="1036">
                  <c:v>40921.166666666657</c:v>
                </c:pt>
                <c:pt idx="1037">
                  <c:v>40921.208333333336</c:v>
                </c:pt>
                <c:pt idx="1038">
                  <c:v>40921.25</c:v>
                </c:pt>
                <c:pt idx="1039">
                  <c:v>40921.29166666665</c:v>
                </c:pt>
                <c:pt idx="1040">
                  <c:v>40921.333333333336</c:v>
                </c:pt>
                <c:pt idx="1041">
                  <c:v>40921.375</c:v>
                </c:pt>
                <c:pt idx="1042">
                  <c:v>40921.416666666664</c:v>
                </c:pt>
                <c:pt idx="1043">
                  <c:v>40921.458333333343</c:v>
                </c:pt>
                <c:pt idx="1044">
                  <c:v>40921.5</c:v>
                </c:pt>
                <c:pt idx="1045">
                  <c:v>40921.541666666657</c:v>
                </c:pt>
                <c:pt idx="1046">
                  <c:v>40921.583333333336</c:v>
                </c:pt>
                <c:pt idx="1047">
                  <c:v>40921.624999999993</c:v>
                </c:pt>
                <c:pt idx="1048">
                  <c:v>40921.666666666657</c:v>
                </c:pt>
                <c:pt idx="1049">
                  <c:v>40921.708333333336</c:v>
                </c:pt>
                <c:pt idx="1050">
                  <c:v>40921.75</c:v>
                </c:pt>
                <c:pt idx="1051">
                  <c:v>40921.79166666665</c:v>
                </c:pt>
                <c:pt idx="1052">
                  <c:v>40921.833333333336</c:v>
                </c:pt>
                <c:pt idx="1053">
                  <c:v>40921.875</c:v>
                </c:pt>
                <c:pt idx="1054">
                  <c:v>40921.916666666664</c:v>
                </c:pt>
                <c:pt idx="1055">
                  <c:v>40921.958333333343</c:v>
                </c:pt>
                <c:pt idx="1056">
                  <c:v>40922</c:v>
                </c:pt>
                <c:pt idx="1057">
                  <c:v>40922.041666666657</c:v>
                </c:pt>
                <c:pt idx="1058">
                  <c:v>40922.083333333336</c:v>
                </c:pt>
                <c:pt idx="1059">
                  <c:v>40922.124999999993</c:v>
                </c:pt>
                <c:pt idx="1060">
                  <c:v>40922.166666666657</c:v>
                </c:pt>
                <c:pt idx="1061">
                  <c:v>40922.208333333336</c:v>
                </c:pt>
                <c:pt idx="1062">
                  <c:v>40922.25</c:v>
                </c:pt>
                <c:pt idx="1063">
                  <c:v>40922.29166666665</c:v>
                </c:pt>
                <c:pt idx="1064">
                  <c:v>40922.333333333336</c:v>
                </c:pt>
                <c:pt idx="1065">
                  <c:v>40922.375</c:v>
                </c:pt>
                <c:pt idx="1066">
                  <c:v>40922.416666666664</c:v>
                </c:pt>
                <c:pt idx="1067">
                  <c:v>40922.458333333343</c:v>
                </c:pt>
                <c:pt idx="1068">
                  <c:v>40922.5</c:v>
                </c:pt>
                <c:pt idx="1069">
                  <c:v>40922.541666666657</c:v>
                </c:pt>
                <c:pt idx="1070">
                  <c:v>40922.583333333336</c:v>
                </c:pt>
                <c:pt idx="1071">
                  <c:v>40922.624999999993</c:v>
                </c:pt>
                <c:pt idx="1072">
                  <c:v>40922.666666666657</c:v>
                </c:pt>
                <c:pt idx="1073">
                  <c:v>40922.708333333336</c:v>
                </c:pt>
                <c:pt idx="1074">
                  <c:v>40922.75</c:v>
                </c:pt>
                <c:pt idx="1075">
                  <c:v>40922.79166666665</c:v>
                </c:pt>
                <c:pt idx="1076">
                  <c:v>40922.833333333336</c:v>
                </c:pt>
                <c:pt idx="1077">
                  <c:v>40922.875</c:v>
                </c:pt>
                <c:pt idx="1078">
                  <c:v>40922.916666666664</c:v>
                </c:pt>
                <c:pt idx="1079">
                  <c:v>40922.958333333343</c:v>
                </c:pt>
                <c:pt idx="1080">
                  <c:v>40923</c:v>
                </c:pt>
                <c:pt idx="1081">
                  <c:v>40923.041666666657</c:v>
                </c:pt>
                <c:pt idx="1082">
                  <c:v>40923.083333333336</c:v>
                </c:pt>
                <c:pt idx="1083">
                  <c:v>40923.124999999993</c:v>
                </c:pt>
                <c:pt idx="1084">
                  <c:v>40923.166666666657</c:v>
                </c:pt>
                <c:pt idx="1085">
                  <c:v>40923.208333333336</c:v>
                </c:pt>
                <c:pt idx="1086">
                  <c:v>40923.25</c:v>
                </c:pt>
                <c:pt idx="1087">
                  <c:v>40923.29166666665</c:v>
                </c:pt>
                <c:pt idx="1088">
                  <c:v>40923.333333333336</c:v>
                </c:pt>
                <c:pt idx="1089">
                  <c:v>40923.375</c:v>
                </c:pt>
                <c:pt idx="1090">
                  <c:v>40923.416666666664</c:v>
                </c:pt>
                <c:pt idx="1091">
                  <c:v>40923.458333333343</c:v>
                </c:pt>
                <c:pt idx="1092">
                  <c:v>40923.5</c:v>
                </c:pt>
                <c:pt idx="1093">
                  <c:v>40923.541666666657</c:v>
                </c:pt>
                <c:pt idx="1094">
                  <c:v>40923.583333333336</c:v>
                </c:pt>
                <c:pt idx="1095">
                  <c:v>40923.624999999993</c:v>
                </c:pt>
                <c:pt idx="1096">
                  <c:v>40923.666666666657</c:v>
                </c:pt>
                <c:pt idx="1097">
                  <c:v>40923.708333333336</c:v>
                </c:pt>
                <c:pt idx="1098">
                  <c:v>40923.75</c:v>
                </c:pt>
                <c:pt idx="1099">
                  <c:v>40923.79166666665</c:v>
                </c:pt>
                <c:pt idx="1100">
                  <c:v>40923.833333333336</c:v>
                </c:pt>
                <c:pt idx="1101">
                  <c:v>40923.875</c:v>
                </c:pt>
                <c:pt idx="1102">
                  <c:v>40923.916666666664</c:v>
                </c:pt>
                <c:pt idx="1103">
                  <c:v>40923.958333333343</c:v>
                </c:pt>
                <c:pt idx="1104">
                  <c:v>40924</c:v>
                </c:pt>
                <c:pt idx="1105">
                  <c:v>40924.041666666657</c:v>
                </c:pt>
                <c:pt idx="1106">
                  <c:v>40924.083333333336</c:v>
                </c:pt>
                <c:pt idx="1107">
                  <c:v>40924.124999999993</c:v>
                </c:pt>
                <c:pt idx="1108">
                  <c:v>40924.166666666657</c:v>
                </c:pt>
                <c:pt idx="1109">
                  <c:v>40924.208333333336</c:v>
                </c:pt>
                <c:pt idx="1110">
                  <c:v>40924.25</c:v>
                </c:pt>
                <c:pt idx="1111">
                  <c:v>40924.29166666665</c:v>
                </c:pt>
                <c:pt idx="1112">
                  <c:v>40924.333333333336</c:v>
                </c:pt>
                <c:pt idx="1113">
                  <c:v>40924.375</c:v>
                </c:pt>
                <c:pt idx="1114">
                  <c:v>40924.416666666664</c:v>
                </c:pt>
                <c:pt idx="1115">
                  <c:v>40924.458333333343</c:v>
                </c:pt>
                <c:pt idx="1116">
                  <c:v>40924.5</c:v>
                </c:pt>
                <c:pt idx="1117">
                  <c:v>40924.541666666657</c:v>
                </c:pt>
                <c:pt idx="1118">
                  <c:v>40924.583333333336</c:v>
                </c:pt>
                <c:pt idx="1119">
                  <c:v>40924.624999999993</c:v>
                </c:pt>
                <c:pt idx="1120">
                  <c:v>40924.666666666657</c:v>
                </c:pt>
                <c:pt idx="1121">
                  <c:v>40924.708333333336</c:v>
                </c:pt>
                <c:pt idx="1122">
                  <c:v>40924.75</c:v>
                </c:pt>
                <c:pt idx="1123">
                  <c:v>40924.79166666665</c:v>
                </c:pt>
                <c:pt idx="1124">
                  <c:v>40924.833333333336</c:v>
                </c:pt>
                <c:pt idx="1125">
                  <c:v>40924.875</c:v>
                </c:pt>
                <c:pt idx="1126">
                  <c:v>40924.916666666664</c:v>
                </c:pt>
                <c:pt idx="1127">
                  <c:v>40924.958333333343</c:v>
                </c:pt>
                <c:pt idx="1128">
                  <c:v>40925</c:v>
                </c:pt>
                <c:pt idx="1129">
                  <c:v>40925.041666666657</c:v>
                </c:pt>
                <c:pt idx="1130">
                  <c:v>40925.083333333336</c:v>
                </c:pt>
                <c:pt idx="1131">
                  <c:v>40925.124999999993</c:v>
                </c:pt>
                <c:pt idx="1132">
                  <c:v>40925.166666666657</c:v>
                </c:pt>
                <c:pt idx="1133">
                  <c:v>40925.208333333336</c:v>
                </c:pt>
                <c:pt idx="1134">
                  <c:v>40925.25</c:v>
                </c:pt>
                <c:pt idx="1135">
                  <c:v>40925.29166666665</c:v>
                </c:pt>
                <c:pt idx="1136">
                  <c:v>40925.333333333336</c:v>
                </c:pt>
                <c:pt idx="1137">
                  <c:v>40925.375</c:v>
                </c:pt>
                <c:pt idx="1138">
                  <c:v>40925.416666666664</c:v>
                </c:pt>
                <c:pt idx="1139">
                  <c:v>40925.458333333343</c:v>
                </c:pt>
                <c:pt idx="1140">
                  <c:v>40925.5</c:v>
                </c:pt>
                <c:pt idx="1141">
                  <c:v>40925.541666666657</c:v>
                </c:pt>
                <c:pt idx="1142">
                  <c:v>40925.583333333336</c:v>
                </c:pt>
                <c:pt idx="1143">
                  <c:v>40925.624999999993</c:v>
                </c:pt>
                <c:pt idx="1144">
                  <c:v>40925.666666666657</c:v>
                </c:pt>
                <c:pt idx="1145">
                  <c:v>40925.708333333336</c:v>
                </c:pt>
                <c:pt idx="1146">
                  <c:v>40925.75</c:v>
                </c:pt>
                <c:pt idx="1147">
                  <c:v>40925.79166666665</c:v>
                </c:pt>
                <c:pt idx="1148">
                  <c:v>40925.833333333336</c:v>
                </c:pt>
                <c:pt idx="1149">
                  <c:v>40925.875</c:v>
                </c:pt>
                <c:pt idx="1150">
                  <c:v>40925.916666666664</c:v>
                </c:pt>
                <c:pt idx="1151">
                  <c:v>40925.958333333343</c:v>
                </c:pt>
                <c:pt idx="1152">
                  <c:v>40926</c:v>
                </c:pt>
                <c:pt idx="1153">
                  <c:v>40926.041666666657</c:v>
                </c:pt>
                <c:pt idx="1154">
                  <c:v>40926.083333333336</c:v>
                </c:pt>
                <c:pt idx="1155">
                  <c:v>40926.124999999993</c:v>
                </c:pt>
                <c:pt idx="1156">
                  <c:v>40926.166666666657</c:v>
                </c:pt>
                <c:pt idx="1157">
                  <c:v>40926.208333333336</c:v>
                </c:pt>
                <c:pt idx="1158">
                  <c:v>40926.25</c:v>
                </c:pt>
                <c:pt idx="1159">
                  <c:v>40926.29166666665</c:v>
                </c:pt>
                <c:pt idx="1160">
                  <c:v>40926.333333333336</c:v>
                </c:pt>
                <c:pt idx="1161">
                  <c:v>40926.375</c:v>
                </c:pt>
                <c:pt idx="1162">
                  <c:v>40926.416666666664</c:v>
                </c:pt>
                <c:pt idx="1163">
                  <c:v>40926.458333333343</c:v>
                </c:pt>
                <c:pt idx="1164">
                  <c:v>40926.5</c:v>
                </c:pt>
                <c:pt idx="1165">
                  <c:v>40926.541666666657</c:v>
                </c:pt>
                <c:pt idx="1166">
                  <c:v>40926.583333333336</c:v>
                </c:pt>
                <c:pt idx="1167">
                  <c:v>40926.624999999993</c:v>
                </c:pt>
                <c:pt idx="1168">
                  <c:v>40926.666666666657</c:v>
                </c:pt>
                <c:pt idx="1169">
                  <c:v>40926.708333333336</c:v>
                </c:pt>
                <c:pt idx="1170">
                  <c:v>40926.75</c:v>
                </c:pt>
                <c:pt idx="1171">
                  <c:v>40926.79166666665</c:v>
                </c:pt>
                <c:pt idx="1172">
                  <c:v>40926.833333333336</c:v>
                </c:pt>
                <c:pt idx="1173">
                  <c:v>40926.875</c:v>
                </c:pt>
                <c:pt idx="1174">
                  <c:v>40926.916666666664</c:v>
                </c:pt>
                <c:pt idx="1175">
                  <c:v>40926.958333333343</c:v>
                </c:pt>
                <c:pt idx="1176">
                  <c:v>40927</c:v>
                </c:pt>
                <c:pt idx="1177">
                  <c:v>40927.041666666657</c:v>
                </c:pt>
                <c:pt idx="1178">
                  <c:v>40927.083333333336</c:v>
                </c:pt>
                <c:pt idx="1179">
                  <c:v>40927.124999999993</c:v>
                </c:pt>
                <c:pt idx="1180">
                  <c:v>40927.166666666657</c:v>
                </c:pt>
                <c:pt idx="1181">
                  <c:v>40927.208333333336</c:v>
                </c:pt>
                <c:pt idx="1182">
                  <c:v>40927.25</c:v>
                </c:pt>
                <c:pt idx="1183">
                  <c:v>40927.29166666665</c:v>
                </c:pt>
                <c:pt idx="1184">
                  <c:v>40927.333333333336</c:v>
                </c:pt>
                <c:pt idx="1185">
                  <c:v>40927.375</c:v>
                </c:pt>
                <c:pt idx="1186">
                  <c:v>40927.416666666664</c:v>
                </c:pt>
                <c:pt idx="1187">
                  <c:v>40927.458333333343</c:v>
                </c:pt>
                <c:pt idx="1188">
                  <c:v>40927.5</c:v>
                </c:pt>
                <c:pt idx="1189">
                  <c:v>40927.541666666657</c:v>
                </c:pt>
                <c:pt idx="1190">
                  <c:v>40927.583333333336</c:v>
                </c:pt>
                <c:pt idx="1191">
                  <c:v>40927.624999999993</c:v>
                </c:pt>
                <c:pt idx="1192">
                  <c:v>40927.666666666657</c:v>
                </c:pt>
                <c:pt idx="1193">
                  <c:v>40927.708333333336</c:v>
                </c:pt>
                <c:pt idx="1194">
                  <c:v>40927.75</c:v>
                </c:pt>
                <c:pt idx="1195">
                  <c:v>40927.79166666665</c:v>
                </c:pt>
                <c:pt idx="1196">
                  <c:v>40927.833333333336</c:v>
                </c:pt>
                <c:pt idx="1197">
                  <c:v>40927.875</c:v>
                </c:pt>
                <c:pt idx="1198">
                  <c:v>40927.916666666664</c:v>
                </c:pt>
                <c:pt idx="1199">
                  <c:v>40927.958333333343</c:v>
                </c:pt>
                <c:pt idx="1200">
                  <c:v>40928</c:v>
                </c:pt>
                <c:pt idx="1201">
                  <c:v>40928.041666666657</c:v>
                </c:pt>
                <c:pt idx="1202">
                  <c:v>40928.083333333336</c:v>
                </c:pt>
                <c:pt idx="1203">
                  <c:v>40928.124999999993</c:v>
                </c:pt>
                <c:pt idx="1204">
                  <c:v>40928.166666666657</c:v>
                </c:pt>
                <c:pt idx="1205">
                  <c:v>40928.208333333336</c:v>
                </c:pt>
                <c:pt idx="1206">
                  <c:v>40928.25</c:v>
                </c:pt>
                <c:pt idx="1207">
                  <c:v>40928.29166666665</c:v>
                </c:pt>
                <c:pt idx="1208">
                  <c:v>40928.333333333336</c:v>
                </c:pt>
                <c:pt idx="1209">
                  <c:v>40928.375</c:v>
                </c:pt>
                <c:pt idx="1210">
                  <c:v>40928.416666666664</c:v>
                </c:pt>
                <c:pt idx="1211">
                  <c:v>40928.458333333343</c:v>
                </c:pt>
                <c:pt idx="1212">
                  <c:v>40928.5</c:v>
                </c:pt>
                <c:pt idx="1213">
                  <c:v>40928.541666666657</c:v>
                </c:pt>
                <c:pt idx="1214">
                  <c:v>40928.583333333336</c:v>
                </c:pt>
                <c:pt idx="1215">
                  <c:v>40928.624999999993</c:v>
                </c:pt>
                <c:pt idx="1216">
                  <c:v>40928.666666666657</c:v>
                </c:pt>
                <c:pt idx="1217">
                  <c:v>40928.708333333336</c:v>
                </c:pt>
                <c:pt idx="1218">
                  <c:v>40928.75</c:v>
                </c:pt>
                <c:pt idx="1219">
                  <c:v>40928.79166666665</c:v>
                </c:pt>
                <c:pt idx="1220">
                  <c:v>40928.833333333336</c:v>
                </c:pt>
                <c:pt idx="1221">
                  <c:v>40928.875</c:v>
                </c:pt>
                <c:pt idx="1222">
                  <c:v>40928.916666666664</c:v>
                </c:pt>
                <c:pt idx="1223">
                  <c:v>40928.958333333343</c:v>
                </c:pt>
                <c:pt idx="1224">
                  <c:v>40929</c:v>
                </c:pt>
                <c:pt idx="1225">
                  <c:v>40929.041666666657</c:v>
                </c:pt>
                <c:pt idx="1226">
                  <c:v>40929.083333333336</c:v>
                </c:pt>
                <c:pt idx="1227">
                  <c:v>40929.124999999993</c:v>
                </c:pt>
                <c:pt idx="1228">
                  <c:v>40929.166666666657</c:v>
                </c:pt>
                <c:pt idx="1229">
                  <c:v>40929.208333333336</c:v>
                </c:pt>
                <c:pt idx="1230">
                  <c:v>40929.25</c:v>
                </c:pt>
                <c:pt idx="1231">
                  <c:v>40929.29166666665</c:v>
                </c:pt>
                <c:pt idx="1232">
                  <c:v>40929.333333333336</c:v>
                </c:pt>
                <c:pt idx="1233">
                  <c:v>40929.375</c:v>
                </c:pt>
                <c:pt idx="1234">
                  <c:v>40929.416666666664</c:v>
                </c:pt>
                <c:pt idx="1235">
                  <c:v>40929.458333333343</c:v>
                </c:pt>
                <c:pt idx="1236">
                  <c:v>40929.5</c:v>
                </c:pt>
                <c:pt idx="1237">
                  <c:v>40929.541666666657</c:v>
                </c:pt>
                <c:pt idx="1238">
                  <c:v>40929.583333333336</c:v>
                </c:pt>
                <c:pt idx="1239">
                  <c:v>40929.624999999993</c:v>
                </c:pt>
                <c:pt idx="1240">
                  <c:v>40929.666666666657</c:v>
                </c:pt>
                <c:pt idx="1241">
                  <c:v>40929.708333333336</c:v>
                </c:pt>
                <c:pt idx="1242">
                  <c:v>40929.75</c:v>
                </c:pt>
                <c:pt idx="1243">
                  <c:v>40929.79166666665</c:v>
                </c:pt>
                <c:pt idx="1244">
                  <c:v>40929.833333333336</c:v>
                </c:pt>
                <c:pt idx="1245">
                  <c:v>40929.875</c:v>
                </c:pt>
                <c:pt idx="1246">
                  <c:v>40929.916666666664</c:v>
                </c:pt>
                <c:pt idx="1247">
                  <c:v>40929.958333333343</c:v>
                </c:pt>
                <c:pt idx="1248">
                  <c:v>40930</c:v>
                </c:pt>
                <c:pt idx="1249">
                  <c:v>40930.041666666657</c:v>
                </c:pt>
                <c:pt idx="1250">
                  <c:v>40930.083333333336</c:v>
                </c:pt>
                <c:pt idx="1251">
                  <c:v>40930.124999999993</c:v>
                </c:pt>
                <c:pt idx="1252">
                  <c:v>40930.166666666657</c:v>
                </c:pt>
                <c:pt idx="1253">
                  <c:v>40930.208333333336</c:v>
                </c:pt>
                <c:pt idx="1254">
                  <c:v>40930.25</c:v>
                </c:pt>
                <c:pt idx="1255">
                  <c:v>40930.29166666665</c:v>
                </c:pt>
                <c:pt idx="1256">
                  <c:v>40930.333333333336</c:v>
                </c:pt>
                <c:pt idx="1257">
                  <c:v>40930.375</c:v>
                </c:pt>
                <c:pt idx="1258">
                  <c:v>40930.416666666664</c:v>
                </c:pt>
                <c:pt idx="1259">
                  <c:v>40930.458333333343</c:v>
                </c:pt>
                <c:pt idx="1260">
                  <c:v>40930.5</c:v>
                </c:pt>
                <c:pt idx="1261">
                  <c:v>40930.541666666657</c:v>
                </c:pt>
                <c:pt idx="1262">
                  <c:v>40930.583333333336</c:v>
                </c:pt>
                <c:pt idx="1263">
                  <c:v>40930.624999999993</c:v>
                </c:pt>
                <c:pt idx="1264">
                  <c:v>40930.666666666657</c:v>
                </c:pt>
                <c:pt idx="1265">
                  <c:v>40930.708333333336</c:v>
                </c:pt>
                <c:pt idx="1266">
                  <c:v>40930.75</c:v>
                </c:pt>
                <c:pt idx="1267">
                  <c:v>40930.79166666665</c:v>
                </c:pt>
                <c:pt idx="1268">
                  <c:v>40930.833333333336</c:v>
                </c:pt>
                <c:pt idx="1269">
                  <c:v>40930.875</c:v>
                </c:pt>
                <c:pt idx="1270">
                  <c:v>40930.916666666664</c:v>
                </c:pt>
                <c:pt idx="1271">
                  <c:v>40930.958333333343</c:v>
                </c:pt>
                <c:pt idx="1272">
                  <c:v>40931</c:v>
                </c:pt>
                <c:pt idx="1273">
                  <c:v>40931.041666666657</c:v>
                </c:pt>
                <c:pt idx="1274">
                  <c:v>40931.083333333336</c:v>
                </c:pt>
                <c:pt idx="1275">
                  <c:v>40931.124999999993</c:v>
                </c:pt>
                <c:pt idx="1276">
                  <c:v>40931.166666666657</c:v>
                </c:pt>
                <c:pt idx="1277">
                  <c:v>40931.208333333336</c:v>
                </c:pt>
                <c:pt idx="1278">
                  <c:v>40931.25</c:v>
                </c:pt>
                <c:pt idx="1279">
                  <c:v>40931.29166666665</c:v>
                </c:pt>
                <c:pt idx="1280">
                  <c:v>40931.333333333336</c:v>
                </c:pt>
                <c:pt idx="1281">
                  <c:v>40931.375</c:v>
                </c:pt>
                <c:pt idx="1282">
                  <c:v>40931.416666666664</c:v>
                </c:pt>
                <c:pt idx="1283">
                  <c:v>40931.458333333343</c:v>
                </c:pt>
                <c:pt idx="1284">
                  <c:v>40931.5</c:v>
                </c:pt>
                <c:pt idx="1285">
                  <c:v>40931.541666666657</c:v>
                </c:pt>
                <c:pt idx="1286">
                  <c:v>40931.583333333336</c:v>
                </c:pt>
                <c:pt idx="1287">
                  <c:v>40931.624999999993</c:v>
                </c:pt>
                <c:pt idx="1288">
                  <c:v>40931.666666666657</c:v>
                </c:pt>
                <c:pt idx="1289">
                  <c:v>40931.708333333336</c:v>
                </c:pt>
                <c:pt idx="1290">
                  <c:v>40931.75</c:v>
                </c:pt>
                <c:pt idx="1291">
                  <c:v>40931.79166666665</c:v>
                </c:pt>
                <c:pt idx="1292">
                  <c:v>40931.833333333336</c:v>
                </c:pt>
                <c:pt idx="1293">
                  <c:v>40931.875</c:v>
                </c:pt>
                <c:pt idx="1294">
                  <c:v>40931.916666666664</c:v>
                </c:pt>
                <c:pt idx="1295">
                  <c:v>40931.958333333343</c:v>
                </c:pt>
                <c:pt idx="1296">
                  <c:v>40932</c:v>
                </c:pt>
                <c:pt idx="1297">
                  <c:v>40932.041666666657</c:v>
                </c:pt>
                <c:pt idx="1298">
                  <c:v>40932.083333333336</c:v>
                </c:pt>
                <c:pt idx="1299">
                  <c:v>40932.124999999993</c:v>
                </c:pt>
                <c:pt idx="1300">
                  <c:v>40932.166666666657</c:v>
                </c:pt>
                <c:pt idx="1301">
                  <c:v>40932.208333333336</c:v>
                </c:pt>
                <c:pt idx="1302">
                  <c:v>40932.25</c:v>
                </c:pt>
                <c:pt idx="1303">
                  <c:v>40932.29166666665</c:v>
                </c:pt>
                <c:pt idx="1304">
                  <c:v>40932.333333333336</c:v>
                </c:pt>
                <c:pt idx="1305">
                  <c:v>40932.375</c:v>
                </c:pt>
                <c:pt idx="1306">
                  <c:v>40932.416666666664</c:v>
                </c:pt>
                <c:pt idx="1307">
                  <c:v>40932.458333333343</c:v>
                </c:pt>
                <c:pt idx="1308">
                  <c:v>40932.5</c:v>
                </c:pt>
                <c:pt idx="1309">
                  <c:v>40932.541666666657</c:v>
                </c:pt>
                <c:pt idx="1310">
                  <c:v>40932.583333333336</c:v>
                </c:pt>
                <c:pt idx="1311">
                  <c:v>40932.624999999993</c:v>
                </c:pt>
                <c:pt idx="1312">
                  <c:v>40932.666666666657</c:v>
                </c:pt>
                <c:pt idx="1313">
                  <c:v>40932.708333333336</c:v>
                </c:pt>
                <c:pt idx="1314">
                  <c:v>40932.75</c:v>
                </c:pt>
                <c:pt idx="1315">
                  <c:v>40932.79166666665</c:v>
                </c:pt>
                <c:pt idx="1316">
                  <c:v>40932.833333333336</c:v>
                </c:pt>
                <c:pt idx="1317">
                  <c:v>40932.875</c:v>
                </c:pt>
                <c:pt idx="1318">
                  <c:v>40932.916666666664</c:v>
                </c:pt>
                <c:pt idx="1319">
                  <c:v>40932.958333333343</c:v>
                </c:pt>
                <c:pt idx="1320">
                  <c:v>40933</c:v>
                </c:pt>
                <c:pt idx="1321">
                  <c:v>40933.041666666657</c:v>
                </c:pt>
                <c:pt idx="1322">
                  <c:v>40933.083333333336</c:v>
                </c:pt>
                <c:pt idx="1323">
                  <c:v>40933.124999999993</c:v>
                </c:pt>
                <c:pt idx="1324">
                  <c:v>40933.166666666657</c:v>
                </c:pt>
                <c:pt idx="1325">
                  <c:v>40933.208333333336</c:v>
                </c:pt>
                <c:pt idx="1326">
                  <c:v>40933.25</c:v>
                </c:pt>
                <c:pt idx="1327">
                  <c:v>40933.29166666665</c:v>
                </c:pt>
                <c:pt idx="1328">
                  <c:v>40933.333333333336</c:v>
                </c:pt>
                <c:pt idx="1329">
                  <c:v>40933.375</c:v>
                </c:pt>
                <c:pt idx="1330">
                  <c:v>40933.416666666664</c:v>
                </c:pt>
                <c:pt idx="1331">
                  <c:v>40933.458333333343</c:v>
                </c:pt>
                <c:pt idx="1332">
                  <c:v>40933.5</c:v>
                </c:pt>
                <c:pt idx="1333">
                  <c:v>40933.541666666657</c:v>
                </c:pt>
                <c:pt idx="1334">
                  <c:v>40933.583333333336</c:v>
                </c:pt>
                <c:pt idx="1335">
                  <c:v>40933.624999999993</c:v>
                </c:pt>
                <c:pt idx="1336">
                  <c:v>40933.666666666657</c:v>
                </c:pt>
                <c:pt idx="1337">
                  <c:v>40933.708333333336</c:v>
                </c:pt>
                <c:pt idx="1338">
                  <c:v>40933.75</c:v>
                </c:pt>
                <c:pt idx="1339">
                  <c:v>40933.79166666665</c:v>
                </c:pt>
                <c:pt idx="1340">
                  <c:v>40933.833333333336</c:v>
                </c:pt>
                <c:pt idx="1341">
                  <c:v>40933.875</c:v>
                </c:pt>
                <c:pt idx="1342">
                  <c:v>40933.916666666664</c:v>
                </c:pt>
                <c:pt idx="1343">
                  <c:v>40933.958333333343</c:v>
                </c:pt>
                <c:pt idx="1344">
                  <c:v>40934</c:v>
                </c:pt>
                <c:pt idx="1345">
                  <c:v>40934.041666666657</c:v>
                </c:pt>
                <c:pt idx="1346">
                  <c:v>40934.083333333336</c:v>
                </c:pt>
                <c:pt idx="1347">
                  <c:v>40934.124999999993</c:v>
                </c:pt>
                <c:pt idx="1348">
                  <c:v>40934.166666666657</c:v>
                </c:pt>
                <c:pt idx="1349">
                  <c:v>40934.208333333336</c:v>
                </c:pt>
                <c:pt idx="1350">
                  <c:v>40934.25</c:v>
                </c:pt>
                <c:pt idx="1351">
                  <c:v>40934.29166666665</c:v>
                </c:pt>
                <c:pt idx="1352">
                  <c:v>40934.333333333336</c:v>
                </c:pt>
                <c:pt idx="1353">
                  <c:v>40934.375</c:v>
                </c:pt>
                <c:pt idx="1354">
                  <c:v>40934.416666666664</c:v>
                </c:pt>
                <c:pt idx="1355">
                  <c:v>40934.458333333343</c:v>
                </c:pt>
                <c:pt idx="1356">
                  <c:v>40934.5</c:v>
                </c:pt>
                <c:pt idx="1357">
                  <c:v>40934.541666666657</c:v>
                </c:pt>
                <c:pt idx="1358">
                  <c:v>40934.583333333336</c:v>
                </c:pt>
                <c:pt idx="1359">
                  <c:v>40934.624999999993</c:v>
                </c:pt>
                <c:pt idx="1360">
                  <c:v>40934.666666666657</c:v>
                </c:pt>
                <c:pt idx="1361">
                  <c:v>40934.708333333336</c:v>
                </c:pt>
                <c:pt idx="1362">
                  <c:v>40934.75</c:v>
                </c:pt>
                <c:pt idx="1363">
                  <c:v>40934.79166666665</c:v>
                </c:pt>
                <c:pt idx="1364">
                  <c:v>40934.833333333336</c:v>
                </c:pt>
                <c:pt idx="1365">
                  <c:v>40934.875</c:v>
                </c:pt>
                <c:pt idx="1366">
                  <c:v>40934.916666666664</c:v>
                </c:pt>
                <c:pt idx="1367">
                  <c:v>40934.958333333343</c:v>
                </c:pt>
                <c:pt idx="1368">
                  <c:v>40935</c:v>
                </c:pt>
                <c:pt idx="1369">
                  <c:v>40935.041666666657</c:v>
                </c:pt>
                <c:pt idx="1370">
                  <c:v>40935.083333333336</c:v>
                </c:pt>
                <c:pt idx="1371">
                  <c:v>40935.124999999993</c:v>
                </c:pt>
                <c:pt idx="1372">
                  <c:v>40935.166666666657</c:v>
                </c:pt>
                <c:pt idx="1373">
                  <c:v>40935.208333333336</c:v>
                </c:pt>
                <c:pt idx="1374">
                  <c:v>40935.25</c:v>
                </c:pt>
                <c:pt idx="1375">
                  <c:v>40935.29166666665</c:v>
                </c:pt>
                <c:pt idx="1376">
                  <c:v>40935.333333333336</c:v>
                </c:pt>
                <c:pt idx="1377">
                  <c:v>40935.375</c:v>
                </c:pt>
                <c:pt idx="1378">
                  <c:v>40935.416666666664</c:v>
                </c:pt>
                <c:pt idx="1379">
                  <c:v>40935.458333333343</c:v>
                </c:pt>
                <c:pt idx="1380">
                  <c:v>40935.5</c:v>
                </c:pt>
                <c:pt idx="1381">
                  <c:v>40935.541666666657</c:v>
                </c:pt>
                <c:pt idx="1382">
                  <c:v>40935.583333333336</c:v>
                </c:pt>
                <c:pt idx="1383">
                  <c:v>40935.624999999993</c:v>
                </c:pt>
                <c:pt idx="1384">
                  <c:v>40935.666666666657</c:v>
                </c:pt>
                <c:pt idx="1385">
                  <c:v>40935.708333333336</c:v>
                </c:pt>
                <c:pt idx="1386">
                  <c:v>40935.75</c:v>
                </c:pt>
                <c:pt idx="1387">
                  <c:v>40935.79166666665</c:v>
                </c:pt>
                <c:pt idx="1388">
                  <c:v>40935.833333333336</c:v>
                </c:pt>
                <c:pt idx="1389">
                  <c:v>40935.875</c:v>
                </c:pt>
                <c:pt idx="1390">
                  <c:v>40935.916666666664</c:v>
                </c:pt>
                <c:pt idx="1391">
                  <c:v>40935.958333333343</c:v>
                </c:pt>
                <c:pt idx="1392">
                  <c:v>40936</c:v>
                </c:pt>
                <c:pt idx="1393">
                  <c:v>40936.041666666657</c:v>
                </c:pt>
                <c:pt idx="1394">
                  <c:v>40936.083333333336</c:v>
                </c:pt>
                <c:pt idx="1395">
                  <c:v>40936.124999999993</c:v>
                </c:pt>
                <c:pt idx="1396">
                  <c:v>40936.166666666657</c:v>
                </c:pt>
                <c:pt idx="1397">
                  <c:v>40936.208333333336</c:v>
                </c:pt>
                <c:pt idx="1398">
                  <c:v>40936.25</c:v>
                </c:pt>
                <c:pt idx="1399">
                  <c:v>40936.29166666665</c:v>
                </c:pt>
                <c:pt idx="1400">
                  <c:v>40936.333333333336</c:v>
                </c:pt>
                <c:pt idx="1401">
                  <c:v>40936.375</c:v>
                </c:pt>
                <c:pt idx="1402">
                  <c:v>40936.416666666664</c:v>
                </c:pt>
                <c:pt idx="1403">
                  <c:v>40936.458333333343</c:v>
                </c:pt>
                <c:pt idx="1404">
                  <c:v>40936.5</c:v>
                </c:pt>
                <c:pt idx="1405">
                  <c:v>40936.541666666657</c:v>
                </c:pt>
                <c:pt idx="1406">
                  <c:v>40936.583333333336</c:v>
                </c:pt>
                <c:pt idx="1407">
                  <c:v>40936.624999999993</c:v>
                </c:pt>
                <c:pt idx="1408">
                  <c:v>40936.666666666657</c:v>
                </c:pt>
                <c:pt idx="1409">
                  <c:v>40936.708333333336</c:v>
                </c:pt>
                <c:pt idx="1410">
                  <c:v>40936.75</c:v>
                </c:pt>
                <c:pt idx="1411">
                  <c:v>40936.79166666665</c:v>
                </c:pt>
                <c:pt idx="1412">
                  <c:v>40936.833333333336</c:v>
                </c:pt>
                <c:pt idx="1413">
                  <c:v>40936.875</c:v>
                </c:pt>
                <c:pt idx="1414">
                  <c:v>40936.916666666664</c:v>
                </c:pt>
                <c:pt idx="1415">
                  <c:v>40936.958333333343</c:v>
                </c:pt>
                <c:pt idx="1416">
                  <c:v>40937</c:v>
                </c:pt>
                <c:pt idx="1417">
                  <c:v>40937.041666666657</c:v>
                </c:pt>
                <c:pt idx="1418">
                  <c:v>40937.083333333336</c:v>
                </c:pt>
                <c:pt idx="1419">
                  <c:v>40937.124999999993</c:v>
                </c:pt>
                <c:pt idx="1420">
                  <c:v>40937.166666666657</c:v>
                </c:pt>
                <c:pt idx="1421">
                  <c:v>40937.208333333336</c:v>
                </c:pt>
                <c:pt idx="1422">
                  <c:v>40937.25</c:v>
                </c:pt>
                <c:pt idx="1423">
                  <c:v>40937.29166666665</c:v>
                </c:pt>
                <c:pt idx="1424">
                  <c:v>40937.333333333336</c:v>
                </c:pt>
                <c:pt idx="1425">
                  <c:v>40937.375</c:v>
                </c:pt>
                <c:pt idx="1426">
                  <c:v>40937.416666666664</c:v>
                </c:pt>
                <c:pt idx="1427">
                  <c:v>40937.458333333343</c:v>
                </c:pt>
                <c:pt idx="1428">
                  <c:v>40937.5</c:v>
                </c:pt>
                <c:pt idx="1429">
                  <c:v>40937.541666666657</c:v>
                </c:pt>
                <c:pt idx="1430">
                  <c:v>40937.583333333336</c:v>
                </c:pt>
                <c:pt idx="1431">
                  <c:v>40937.624999999993</c:v>
                </c:pt>
                <c:pt idx="1432">
                  <c:v>40937.666666666657</c:v>
                </c:pt>
                <c:pt idx="1433">
                  <c:v>40937.708333333336</c:v>
                </c:pt>
                <c:pt idx="1434">
                  <c:v>40937.75</c:v>
                </c:pt>
                <c:pt idx="1435">
                  <c:v>40937.79166666665</c:v>
                </c:pt>
                <c:pt idx="1436">
                  <c:v>40937.833333333336</c:v>
                </c:pt>
                <c:pt idx="1437">
                  <c:v>40937.875</c:v>
                </c:pt>
                <c:pt idx="1438">
                  <c:v>40937.916666666664</c:v>
                </c:pt>
                <c:pt idx="1439">
                  <c:v>40937.958333333343</c:v>
                </c:pt>
                <c:pt idx="1440">
                  <c:v>40938</c:v>
                </c:pt>
                <c:pt idx="1441">
                  <c:v>40938.041666666657</c:v>
                </c:pt>
                <c:pt idx="1442">
                  <c:v>40938.083333333336</c:v>
                </c:pt>
                <c:pt idx="1443">
                  <c:v>40938.124999999993</c:v>
                </c:pt>
                <c:pt idx="1444">
                  <c:v>40938.166666666657</c:v>
                </c:pt>
                <c:pt idx="1445">
                  <c:v>40938.208333333336</c:v>
                </c:pt>
                <c:pt idx="1446">
                  <c:v>40938.25</c:v>
                </c:pt>
                <c:pt idx="1447">
                  <c:v>40938.29166666665</c:v>
                </c:pt>
                <c:pt idx="1448">
                  <c:v>40938.333333333336</c:v>
                </c:pt>
                <c:pt idx="1449">
                  <c:v>40938.375</c:v>
                </c:pt>
                <c:pt idx="1450">
                  <c:v>40938.416666666664</c:v>
                </c:pt>
                <c:pt idx="1451">
                  <c:v>40938.458333333343</c:v>
                </c:pt>
                <c:pt idx="1452">
                  <c:v>40938.5</c:v>
                </c:pt>
                <c:pt idx="1453">
                  <c:v>40938.541666666657</c:v>
                </c:pt>
                <c:pt idx="1454">
                  <c:v>40938.583333333336</c:v>
                </c:pt>
                <c:pt idx="1455">
                  <c:v>40938.624999999993</c:v>
                </c:pt>
                <c:pt idx="1456">
                  <c:v>40938.666666666657</c:v>
                </c:pt>
                <c:pt idx="1457">
                  <c:v>40938.708333333336</c:v>
                </c:pt>
                <c:pt idx="1458">
                  <c:v>40938.75</c:v>
                </c:pt>
                <c:pt idx="1459">
                  <c:v>40938.79166666665</c:v>
                </c:pt>
                <c:pt idx="1460">
                  <c:v>40938.833333333336</c:v>
                </c:pt>
                <c:pt idx="1461">
                  <c:v>40938.875</c:v>
                </c:pt>
                <c:pt idx="1462">
                  <c:v>40938.916666666664</c:v>
                </c:pt>
                <c:pt idx="1463">
                  <c:v>40938.958333333343</c:v>
                </c:pt>
                <c:pt idx="1464">
                  <c:v>40939</c:v>
                </c:pt>
                <c:pt idx="1465">
                  <c:v>40939.041666666657</c:v>
                </c:pt>
                <c:pt idx="1466">
                  <c:v>40939.083333333336</c:v>
                </c:pt>
                <c:pt idx="1467">
                  <c:v>40939.124999999993</c:v>
                </c:pt>
                <c:pt idx="1468">
                  <c:v>40939.166666666657</c:v>
                </c:pt>
                <c:pt idx="1469">
                  <c:v>40939.208333333336</c:v>
                </c:pt>
                <c:pt idx="1470">
                  <c:v>40939.25</c:v>
                </c:pt>
                <c:pt idx="1471">
                  <c:v>40939.29166666665</c:v>
                </c:pt>
                <c:pt idx="1472">
                  <c:v>40939.333333333336</c:v>
                </c:pt>
                <c:pt idx="1473">
                  <c:v>40939.375</c:v>
                </c:pt>
                <c:pt idx="1474">
                  <c:v>40939.416666666664</c:v>
                </c:pt>
                <c:pt idx="1475">
                  <c:v>40939.458333333343</c:v>
                </c:pt>
                <c:pt idx="1476">
                  <c:v>40939.5</c:v>
                </c:pt>
                <c:pt idx="1477">
                  <c:v>40939.541666666657</c:v>
                </c:pt>
                <c:pt idx="1478">
                  <c:v>40939.583333333336</c:v>
                </c:pt>
                <c:pt idx="1479">
                  <c:v>40939.624999999993</c:v>
                </c:pt>
                <c:pt idx="1480">
                  <c:v>40939.666666666657</c:v>
                </c:pt>
                <c:pt idx="1481">
                  <c:v>40939.708333333336</c:v>
                </c:pt>
                <c:pt idx="1482">
                  <c:v>40939.75</c:v>
                </c:pt>
                <c:pt idx="1483">
                  <c:v>40939.79166666665</c:v>
                </c:pt>
                <c:pt idx="1484">
                  <c:v>40939.833333333336</c:v>
                </c:pt>
                <c:pt idx="1485">
                  <c:v>40939.875</c:v>
                </c:pt>
                <c:pt idx="1486">
                  <c:v>40939.916666666664</c:v>
                </c:pt>
                <c:pt idx="1487">
                  <c:v>40939.958333333343</c:v>
                </c:pt>
                <c:pt idx="1488">
                  <c:v>40940</c:v>
                </c:pt>
                <c:pt idx="1489">
                  <c:v>40940.041666666657</c:v>
                </c:pt>
                <c:pt idx="1490">
                  <c:v>40940.083333333336</c:v>
                </c:pt>
                <c:pt idx="1491">
                  <c:v>40940.124999999993</c:v>
                </c:pt>
                <c:pt idx="1492">
                  <c:v>40940.166666666657</c:v>
                </c:pt>
                <c:pt idx="1493">
                  <c:v>40940.208333333336</c:v>
                </c:pt>
                <c:pt idx="1494">
                  <c:v>40940.25</c:v>
                </c:pt>
                <c:pt idx="1495">
                  <c:v>40940.29166666665</c:v>
                </c:pt>
                <c:pt idx="1496">
                  <c:v>40940.333333333336</c:v>
                </c:pt>
                <c:pt idx="1497">
                  <c:v>40940.375</c:v>
                </c:pt>
                <c:pt idx="1498">
                  <c:v>40940.416666666664</c:v>
                </c:pt>
                <c:pt idx="1499">
                  <c:v>40940.458333333343</c:v>
                </c:pt>
                <c:pt idx="1500">
                  <c:v>40940.5</c:v>
                </c:pt>
                <c:pt idx="1501">
                  <c:v>40940.541666666657</c:v>
                </c:pt>
                <c:pt idx="1502">
                  <c:v>40940.583333333336</c:v>
                </c:pt>
                <c:pt idx="1503">
                  <c:v>40940.624999999993</c:v>
                </c:pt>
                <c:pt idx="1504">
                  <c:v>40940.666666666657</c:v>
                </c:pt>
                <c:pt idx="1505">
                  <c:v>40940.708333333336</c:v>
                </c:pt>
                <c:pt idx="1506">
                  <c:v>40940.75</c:v>
                </c:pt>
                <c:pt idx="1507">
                  <c:v>40940.79166666665</c:v>
                </c:pt>
                <c:pt idx="1508">
                  <c:v>40940.833333333336</c:v>
                </c:pt>
                <c:pt idx="1509">
                  <c:v>40940.875</c:v>
                </c:pt>
                <c:pt idx="1510">
                  <c:v>40940.916666666664</c:v>
                </c:pt>
                <c:pt idx="1511">
                  <c:v>40940.958333333343</c:v>
                </c:pt>
                <c:pt idx="1512">
                  <c:v>40941</c:v>
                </c:pt>
                <c:pt idx="1513">
                  <c:v>40941.041666666657</c:v>
                </c:pt>
                <c:pt idx="1514">
                  <c:v>40941.083333333336</c:v>
                </c:pt>
                <c:pt idx="1515">
                  <c:v>40941.124999999993</c:v>
                </c:pt>
                <c:pt idx="1516">
                  <c:v>40941.166666666657</c:v>
                </c:pt>
                <c:pt idx="1517">
                  <c:v>40941.208333333336</c:v>
                </c:pt>
                <c:pt idx="1518">
                  <c:v>40941.25</c:v>
                </c:pt>
                <c:pt idx="1519">
                  <c:v>40941.29166666665</c:v>
                </c:pt>
                <c:pt idx="1520">
                  <c:v>40941.333333333336</c:v>
                </c:pt>
                <c:pt idx="1521">
                  <c:v>40941.375</c:v>
                </c:pt>
                <c:pt idx="1522">
                  <c:v>40941.416666666664</c:v>
                </c:pt>
                <c:pt idx="1523">
                  <c:v>40941.458333333343</c:v>
                </c:pt>
                <c:pt idx="1524">
                  <c:v>40941.5</c:v>
                </c:pt>
                <c:pt idx="1525">
                  <c:v>40941.541666666657</c:v>
                </c:pt>
                <c:pt idx="1526">
                  <c:v>40941.583333333336</c:v>
                </c:pt>
                <c:pt idx="1527">
                  <c:v>40941.624999999993</c:v>
                </c:pt>
                <c:pt idx="1528">
                  <c:v>40941.666666666657</c:v>
                </c:pt>
                <c:pt idx="1529">
                  <c:v>40941.708333333336</c:v>
                </c:pt>
                <c:pt idx="1530">
                  <c:v>40941.75</c:v>
                </c:pt>
                <c:pt idx="1531">
                  <c:v>40941.79166666665</c:v>
                </c:pt>
                <c:pt idx="1532">
                  <c:v>40941.833333333336</c:v>
                </c:pt>
                <c:pt idx="1533">
                  <c:v>40941.875</c:v>
                </c:pt>
                <c:pt idx="1534">
                  <c:v>40941.916666666664</c:v>
                </c:pt>
                <c:pt idx="1535">
                  <c:v>40941.958333333343</c:v>
                </c:pt>
                <c:pt idx="1536">
                  <c:v>40942</c:v>
                </c:pt>
                <c:pt idx="1537">
                  <c:v>40942.041666666657</c:v>
                </c:pt>
                <c:pt idx="1538">
                  <c:v>40942.083333333336</c:v>
                </c:pt>
                <c:pt idx="1539">
                  <c:v>40942.124999999993</c:v>
                </c:pt>
                <c:pt idx="1540">
                  <c:v>40942.166666666657</c:v>
                </c:pt>
                <c:pt idx="1541">
                  <c:v>40942.208333333336</c:v>
                </c:pt>
                <c:pt idx="1542">
                  <c:v>40942.25</c:v>
                </c:pt>
                <c:pt idx="1543">
                  <c:v>40942.29166666665</c:v>
                </c:pt>
                <c:pt idx="1544">
                  <c:v>40942.333333333336</c:v>
                </c:pt>
                <c:pt idx="1545">
                  <c:v>40942.375</c:v>
                </c:pt>
                <c:pt idx="1546">
                  <c:v>40942.416666666664</c:v>
                </c:pt>
                <c:pt idx="1547">
                  <c:v>40942.458333333343</c:v>
                </c:pt>
                <c:pt idx="1548">
                  <c:v>40942.5</c:v>
                </c:pt>
                <c:pt idx="1549">
                  <c:v>40942.541666666657</c:v>
                </c:pt>
                <c:pt idx="1550">
                  <c:v>40942.583333333336</c:v>
                </c:pt>
                <c:pt idx="1551">
                  <c:v>40942.624999999993</c:v>
                </c:pt>
                <c:pt idx="1552">
                  <c:v>40942.666666666657</c:v>
                </c:pt>
                <c:pt idx="1553">
                  <c:v>40942.708333333336</c:v>
                </c:pt>
                <c:pt idx="1554">
                  <c:v>40942.75</c:v>
                </c:pt>
                <c:pt idx="1555">
                  <c:v>40942.79166666665</c:v>
                </c:pt>
                <c:pt idx="1556">
                  <c:v>40942.833333333336</c:v>
                </c:pt>
                <c:pt idx="1557">
                  <c:v>40942.875</c:v>
                </c:pt>
                <c:pt idx="1558">
                  <c:v>40942.916666666664</c:v>
                </c:pt>
                <c:pt idx="1559">
                  <c:v>40942.958333333343</c:v>
                </c:pt>
                <c:pt idx="1560">
                  <c:v>40943</c:v>
                </c:pt>
                <c:pt idx="1561">
                  <c:v>40943.041666666657</c:v>
                </c:pt>
                <c:pt idx="1562">
                  <c:v>40943.083333333336</c:v>
                </c:pt>
                <c:pt idx="1563">
                  <c:v>40943.124999999993</c:v>
                </c:pt>
                <c:pt idx="1564">
                  <c:v>40943.166666666657</c:v>
                </c:pt>
                <c:pt idx="1565">
                  <c:v>40943.208333333336</c:v>
                </c:pt>
                <c:pt idx="1566">
                  <c:v>40943.25</c:v>
                </c:pt>
                <c:pt idx="1567">
                  <c:v>40943.29166666665</c:v>
                </c:pt>
                <c:pt idx="1568">
                  <c:v>40943.333333333336</c:v>
                </c:pt>
                <c:pt idx="1569">
                  <c:v>40943.375</c:v>
                </c:pt>
                <c:pt idx="1570">
                  <c:v>40943.416666666664</c:v>
                </c:pt>
                <c:pt idx="1571">
                  <c:v>40943.458333333343</c:v>
                </c:pt>
                <c:pt idx="1572">
                  <c:v>40943.5</c:v>
                </c:pt>
                <c:pt idx="1573">
                  <c:v>40943.541666666657</c:v>
                </c:pt>
                <c:pt idx="1574">
                  <c:v>40943.583333333336</c:v>
                </c:pt>
                <c:pt idx="1575">
                  <c:v>40943.624999999993</c:v>
                </c:pt>
                <c:pt idx="1576">
                  <c:v>40943.666666666657</c:v>
                </c:pt>
                <c:pt idx="1577">
                  <c:v>40943.708333333336</c:v>
                </c:pt>
                <c:pt idx="1578">
                  <c:v>40943.75</c:v>
                </c:pt>
                <c:pt idx="1579">
                  <c:v>40943.79166666665</c:v>
                </c:pt>
                <c:pt idx="1580">
                  <c:v>40943.833333333336</c:v>
                </c:pt>
                <c:pt idx="1581">
                  <c:v>40943.875</c:v>
                </c:pt>
                <c:pt idx="1582">
                  <c:v>40943.916666666664</c:v>
                </c:pt>
                <c:pt idx="1583">
                  <c:v>40943.958333333343</c:v>
                </c:pt>
                <c:pt idx="1584">
                  <c:v>40944</c:v>
                </c:pt>
                <c:pt idx="1585">
                  <c:v>40944.041666666657</c:v>
                </c:pt>
                <c:pt idx="1586">
                  <c:v>40944.083333333336</c:v>
                </c:pt>
                <c:pt idx="1587">
                  <c:v>40944.124999999993</c:v>
                </c:pt>
                <c:pt idx="1588">
                  <c:v>40944.166666666657</c:v>
                </c:pt>
                <c:pt idx="1589">
                  <c:v>40944.208333333336</c:v>
                </c:pt>
                <c:pt idx="1590">
                  <c:v>40944.25</c:v>
                </c:pt>
                <c:pt idx="1591">
                  <c:v>40944.29166666665</c:v>
                </c:pt>
                <c:pt idx="1592">
                  <c:v>40944.333333333336</c:v>
                </c:pt>
                <c:pt idx="1593">
                  <c:v>40944.375</c:v>
                </c:pt>
                <c:pt idx="1594">
                  <c:v>40944.416666666664</c:v>
                </c:pt>
                <c:pt idx="1595">
                  <c:v>40944.458333333343</c:v>
                </c:pt>
                <c:pt idx="1596">
                  <c:v>40944.5</c:v>
                </c:pt>
                <c:pt idx="1597">
                  <c:v>40944.541666666657</c:v>
                </c:pt>
                <c:pt idx="1598">
                  <c:v>40944.583333333336</c:v>
                </c:pt>
                <c:pt idx="1599">
                  <c:v>40944.624999999993</c:v>
                </c:pt>
                <c:pt idx="1600">
                  <c:v>40944.666666666657</c:v>
                </c:pt>
                <c:pt idx="1601">
                  <c:v>40944.708333333336</c:v>
                </c:pt>
                <c:pt idx="1602">
                  <c:v>40944.75</c:v>
                </c:pt>
                <c:pt idx="1603">
                  <c:v>40944.79166666665</c:v>
                </c:pt>
                <c:pt idx="1604">
                  <c:v>40944.833333333336</c:v>
                </c:pt>
                <c:pt idx="1605">
                  <c:v>40944.875</c:v>
                </c:pt>
                <c:pt idx="1606">
                  <c:v>40944.916666666664</c:v>
                </c:pt>
                <c:pt idx="1607">
                  <c:v>40944.958333333343</c:v>
                </c:pt>
                <c:pt idx="1608">
                  <c:v>40945</c:v>
                </c:pt>
                <c:pt idx="1609">
                  <c:v>40945.041666666657</c:v>
                </c:pt>
                <c:pt idx="1610">
                  <c:v>40945.083333333336</c:v>
                </c:pt>
                <c:pt idx="1611">
                  <c:v>40945.124999999993</c:v>
                </c:pt>
                <c:pt idx="1612">
                  <c:v>40945.166666666657</c:v>
                </c:pt>
                <c:pt idx="1613">
                  <c:v>40945.208333333336</c:v>
                </c:pt>
                <c:pt idx="1614">
                  <c:v>40945.25</c:v>
                </c:pt>
                <c:pt idx="1615">
                  <c:v>40945.29166666665</c:v>
                </c:pt>
                <c:pt idx="1616">
                  <c:v>40945.333333333336</c:v>
                </c:pt>
                <c:pt idx="1617">
                  <c:v>40945.375</c:v>
                </c:pt>
                <c:pt idx="1618">
                  <c:v>40945.416666666664</c:v>
                </c:pt>
                <c:pt idx="1619">
                  <c:v>40945.458333333343</c:v>
                </c:pt>
                <c:pt idx="1620">
                  <c:v>40945.5</c:v>
                </c:pt>
                <c:pt idx="1621">
                  <c:v>40945.541666666657</c:v>
                </c:pt>
                <c:pt idx="1622">
                  <c:v>40945.583333333336</c:v>
                </c:pt>
                <c:pt idx="1623">
                  <c:v>40945.624999999993</c:v>
                </c:pt>
                <c:pt idx="1624">
                  <c:v>40945.666666666657</c:v>
                </c:pt>
                <c:pt idx="1625">
                  <c:v>40945.708333333336</c:v>
                </c:pt>
                <c:pt idx="1626">
                  <c:v>40945.75</c:v>
                </c:pt>
                <c:pt idx="1627">
                  <c:v>40945.79166666665</c:v>
                </c:pt>
                <c:pt idx="1628">
                  <c:v>40945.833333333336</c:v>
                </c:pt>
                <c:pt idx="1629">
                  <c:v>40945.875</c:v>
                </c:pt>
                <c:pt idx="1630">
                  <c:v>40945.916666666664</c:v>
                </c:pt>
                <c:pt idx="1631">
                  <c:v>40945.958333333343</c:v>
                </c:pt>
                <c:pt idx="1632">
                  <c:v>40946</c:v>
                </c:pt>
                <c:pt idx="1633">
                  <c:v>40946.041666666657</c:v>
                </c:pt>
                <c:pt idx="1634">
                  <c:v>40946.083333333336</c:v>
                </c:pt>
                <c:pt idx="1635">
                  <c:v>40946.124999999993</c:v>
                </c:pt>
                <c:pt idx="1636">
                  <c:v>40946.166666666657</c:v>
                </c:pt>
                <c:pt idx="1637">
                  <c:v>40946.208333333336</c:v>
                </c:pt>
                <c:pt idx="1638">
                  <c:v>40946.25</c:v>
                </c:pt>
                <c:pt idx="1639">
                  <c:v>40946.29166666665</c:v>
                </c:pt>
                <c:pt idx="1640">
                  <c:v>40946.333333333336</c:v>
                </c:pt>
                <c:pt idx="1641">
                  <c:v>40946.375</c:v>
                </c:pt>
                <c:pt idx="1642">
                  <c:v>40946.416666666664</c:v>
                </c:pt>
                <c:pt idx="1643">
                  <c:v>40946.458333333343</c:v>
                </c:pt>
                <c:pt idx="1644">
                  <c:v>40946.5</c:v>
                </c:pt>
                <c:pt idx="1645">
                  <c:v>40946.541666666657</c:v>
                </c:pt>
                <c:pt idx="1646">
                  <c:v>40946.583333333336</c:v>
                </c:pt>
                <c:pt idx="1647">
                  <c:v>40946.624999999993</c:v>
                </c:pt>
                <c:pt idx="1648">
                  <c:v>40946.666666666657</c:v>
                </c:pt>
                <c:pt idx="1649">
                  <c:v>40946.708333333336</c:v>
                </c:pt>
                <c:pt idx="1650">
                  <c:v>40946.75</c:v>
                </c:pt>
                <c:pt idx="1651">
                  <c:v>40946.79166666665</c:v>
                </c:pt>
                <c:pt idx="1652">
                  <c:v>40946.833333333336</c:v>
                </c:pt>
                <c:pt idx="1653">
                  <c:v>40946.875</c:v>
                </c:pt>
                <c:pt idx="1654">
                  <c:v>40946.916666666664</c:v>
                </c:pt>
                <c:pt idx="1655">
                  <c:v>40946.958333333343</c:v>
                </c:pt>
                <c:pt idx="1656">
                  <c:v>40947</c:v>
                </c:pt>
                <c:pt idx="1657">
                  <c:v>40947.041666666657</c:v>
                </c:pt>
                <c:pt idx="1658">
                  <c:v>40947.083333333336</c:v>
                </c:pt>
                <c:pt idx="1659">
                  <c:v>40947.124999999993</c:v>
                </c:pt>
                <c:pt idx="1660">
                  <c:v>40947.166666666657</c:v>
                </c:pt>
                <c:pt idx="1661">
                  <c:v>40947.208333333336</c:v>
                </c:pt>
                <c:pt idx="1662">
                  <c:v>40947.25</c:v>
                </c:pt>
                <c:pt idx="1663">
                  <c:v>40947.29166666665</c:v>
                </c:pt>
                <c:pt idx="1664">
                  <c:v>40947.333333333336</c:v>
                </c:pt>
                <c:pt idx="1665">
                  <c:v>40947.375</c:v>
                </c:pt>
                <c:pt idx="1666">
                  <c:v>40947.416666666664</c:v>
                </c:pt>
                <c:pt idx="1667">
                  <c:v>40947.458333333343</c:v>
                </c:pt>
                <c:pt idx="1668">
                  <c:v>40947.5</c:v>
                </c:pt>
                <c:pt idx="1669">
                  <c:v>40947.541666666657</c:v>
                </c:pt>
                <c:pt idx="1670">
                  <c:v>40947.583333333336</c:v>
                </c:pt>
                <c:pt idx="1671">
                  <c:v>40947.624999999993</c:v>
                </c:pt>
                <c:pt idx="1672">
                  <c:v>40947.666666666657</c:v>
                </c:pt>
                <c:pt idx="1673">
                  <c:v>40947.708333333336</c:v>
                </c:pt>
                <c:pt idx="1674">
                  <c:v>40947.75</c:v>
                </c:pt>
                <c:pt idx="1675">
                  <c:v>40947.79166666665</c:v>
                </c:pt>
                <c:pt idx="1676">
                  <c:v>40947.833333333336</c:v>
                </c:pt>
                <c:pt idx="1677">
                  <c:v>40947.875</c:v>
                </c:pt>
                <c:pt idx="1678">
                  <c:v>40947.916666666664</c:v>
                </c:pt>
                <c:pt idx="1679">
                  <c:v>40947.958333333343</c:v>
                </c:pt>
                <c:pt idx="1680">
                  <c:v>40948</c:v>
                </c:pt>
                <c:pt idx="1681">
                  <c:v>40948.041666666657</c:v>
                </c:pt>
                <c:pt idx="1682">
                  <c:v>40948.083333333336</c:v>
                </c:pt>
                <c:pt idx="1683">
                  <c:v>40948.124999999993</c:v>
                </c:pt>
                <c:pt idx="1684">
                  <c:v>40948.166666666657</c:v>
                </c:pt>
                <c:pt idx="1685">
                  <c:v>40948.208333333336</c:v>
                </c:pt>
                <c:pt idx="1686">
                  <c:v>40948.25</c:v>
                </c:pt>
                <c:pt idx="1687">
                  <c:v>40948.29166666665</c:v>
                </c:pt>
                <c:pt idx="1688">
                  <c:v>40948.333333333336</c:v>
                </c:pt>
                <c:pt idx="1689">
                  <c:v>40948.375</c:v>
                </c:pt>
                <c:pt idx="1690">
                  <c:v>40948.416666666664</c:v>
                </c:pt>
                <c:pt idx="1691">
                  <c:v>40948.458333333343</c:v>
                </c:pt>
                <c:pt idx="1692">
                  <c:v>40948.5</c:v>
                </c:pt>
                <c:pt idx="1693">
                  <c:v>40948.541666666657</c:v>
                </c:pt>
                <c:pt idx="1694">
                  <c:v>40948.583333333336</c:v>
                </c:pt>
                <c:pt idx="1695">
                  <c:v>40948.624999999993</c:v>
                </c:pt>
                <c:pt idx="1696">
                  <c:v>40948.666666666657</c:v>
                </c:pt>
                <c:pt idx="1697">
                  <c:v>40948.708333333336</c:v>
                </c:pt>
                <c:pt idx="1698">
                  <c:v>40948.75</c:v>
                </c:pt>
                <c:pt idx="1699">
                  <c:v>40948.79166666665</c:v>
                </c:pt>
                <c:pt idx="1700">
                  <c:v>40948.833333333336</c:v>
                </c:pt>
                <c:pt idx="1701">
                  <c:v>40948.875</c:v>
                </c:pt>
                <c:pt idx="1702">
                  <c:v>40948.916666666664</c:v>
                </c:pt>
                <c:pt idx="1703">
                  <c:v>40948.958333333343</c:v>
                </c:pt>
                <c:pt idx="1704">
                  <c:v>40949</c:v>
                </c:pt>
                <c:pt idx="1705">
                  <c:v>40949.041666666657</c:v>
                </c:pt>
                <c:pt idx="1706">
                  <c:v>40949.083333333336</c:v>
                </c:pt>
                <c:pt idx="1707">
                  <c:v>40949.124999999993</c:v>
                </c:pt>
                <c:pt idx="1708">
                  <c:v>40949.166666666657</c:v>
                </c:pt>
                <c:pt idx="1709">
                  <c:v>40949.208333333336</c:v>
                </c:pt>
                <c:pt idx="1710">
                  <c:v>40949.25</c:v>
                </c:pt>
                <c:pt idx="1711">
                  <c:v>40949.29166666665</c:v>
                </c:pt>
                <c:pt idx="1712">
                  <c:v>40949.333333333336</c:v>
                </c:pt>
                <c:pt idx="1713">
                  <c:v>40949.375</c:v>
                </c:pt>
                <c:pt idx="1714">
                  <c:v>40949.416666666664</c:v>
                </c:pt>
                <c:pt idx="1715">
                  <c:v>40949.458333333343</c:v>
                </c:pt>
                <c:pt idx="1716">
                  <c:v>40949.5</c:v>
                </c:pt>
                <c:pt idx="1717">
                  <c:v>40949.541666666657</c:v>
                </c:pt>
                <c:pt idx="1718">
                  <c:v>40949.583333333336</c:v>
                </c:pt>
                <c:pt idx="1719">
                  <c:v>40949.624999999993</c:v>
                </c:pt>
                <c:pt idx="1720">
                  <c:v>40949.666666666657</c:v>
                </c:pt>
                <c:pt idx="1721">
                  <c:v>40949.708333333336</c:v>
                </c:pt>
                <c:pt idx="1722">
                  <c:v>40949.75</c:v>
                </c:pt>
                <c:pt idx="1723">
                  <c:v>40949.79166666665</c:v>
                </c:pt>
                <c:pt idx="1724">
                  <c:v>40949.833333333336</c:v>
                </c:pt>
                <c:pt idx="1725">
                  <c:v>40949.875</c:v>
                </c:pt>
                <c:pt idx="1726">
                  <c:v>40949.916666666664</c:v>
                </c:pt>
                <c:pt idx="1727">
                  <c:v>40949.958333333343</c:v>
                </c:pt>
                <c:pt idx="1728">
                  <c:v>40950</c:v>
                </c:pt>
                <c:pt idx="1729">
                  <c:v>40950.041666666657</c:v>
                </c:pt>
                <c:pt idx="1730">
                  <c:v>40950.083333333336</c:v>
                </c:pt>
                <c:pt idx="1731">
                  <c:v>40950.124999999993</c:v>
                </c:pt>
                <c:pt idx="1732">
                  <c:v>40950.166666666657</c:v>
                </c:pt>
                <c:pt idx="1733">
                  <c:v>40950.208333333336</c:v>
                </c:pt>
                <c:pt idx="1734">
                  <c:v>40950.25</c:v>
                </c:pt>
                <c:pt idx="1735">
                  <c:v>40950.29166666665</c:v>
                </c:pt>
                <c:pt idx="1736">
                  <c:v>40950.333333333336</c:v>
                </c:pt>
                <c:pt idx="1737">
                  <c:v>40950.375</c:v>
                </c:pt>
                <c:pt idx="1738">
                  <c:v>40950.416666666664</c:v>
                </c:pt>
                <c:pt idx="1739">
                  <c:v>40950.458333333343</c:v>
                </c:pt>
                <c:pt idx="1740">
                  <c:v>40950.5</c:v>
                </c:pt>
                <c:pt idx="1741">
                  <c:v>40950.541666666657</c:v>
                </c:pt>
                <c:pt idx="1742">
                  <c:v>40950.583333333336</c:v>
                </c:pt>
                <c:pt idx="1743">
                  <c:v>40950.624999999993</c:v>
                </c:pt>
                <c:pt idx="1744">
                  <c:v>40950.666666666657</c:v>
                </c:pt>
                <c:pt idx="1745">
                  <c:v>40950.708333333336</c:v>
                </c:pt>
                <c:pt idx="1746">
                  <c:v>40950.75</c:v>
                </c:pt>
                <c:pt idx="1747">
                  <c:v>40950.79166666665</c:v>
                </c:pt>
                <c:pt idx="1748">
                  <c:v>40950.833333333336</c:v>
                </c:pt>
                <c:pt idx="1749">
                  <c:v>40950.875</c:v>
                </c:pt>
                <c:pt idx="1750">
                  <c:v>40950.916666666664</c:v>
                </c:pt>
                <c:pt idx="1751">
                  <c:v>40950.958333333343</c:v>
                </c:pt>
                <c:pt idx="1752">
                  <c:v>40951</c:v>
                </c:pt>
                <c:pt idx="1753">
                  <c:v>40951.041666666657</c:v>
                </c:pt>
                <c:pt idx="1754">
                  <c:v>40951.083333333336</c:v>
                </c:pt>
                <c:pt idx="1755">
                  <c:v>40951.124999999993</c:v>
                </c:pt>
                <c:pt idx="1756">
                  <c:v>40951.166666666657</c:v>
                </c:pt>
                <c:pt idx="1757">
                  <c:v>40951.208333333336</c:v>
                </c:pt>
                <c:pt idx="1758">
                  <c:v>40951.25</c:v>
                </c:pt>
                <c:pt idx="1759">
                  <c:v>40951.29166666665</c:v>
                </c:pt>
                <c:pt idx="1760">
                  <c:v>40951.333333333336</c:v>
                </c:pt>
                <c:pt idx="1761">
                  <c:v>40951.375</c:v>
                </c:pt>
                <c:pt idx="1762">
                  <c:v>40951.416666666664</c:v>
                </c:pt>
                <c:pt idx="1763">
                  <c:v>40951.458333333343</c:v>
                </c:pt>
                <c:pt idx="1764">
                  <c:v>40951.5</c:v>
                </c:pt>
                <c:pt idx="1765">
                  <c:v>40951.541666666657</c:v>
                </c:pt>
                <c:pt idx="1766">
                  <c:v>40951.583333333336</c:v>
                </c:pt>
                <c:pt idx="1767">
                  <c:v>40951.624999999993</c:v>
                </c:pt>
                <c:pt idx="1768">
                  <c:v>40951.666666666657</c:v>
                </c:pt>
                <c:pt idx="1769">
                  <c:v>40951.708333333336</c:v>
                </c:pt>
                <c:pt idx="1770">
                  <c:v>40951.75</c:v>
                </c:pt>
                <c:pt idx="1771">
                  <c:v>40951.79166666665</c:v>
                </c:pt>
                <c:pt idx="1772">
                  <c:v>40951.833333333336</c:v>
                </c:pt>
                <c:pt idx="1773">
                  <c:v>40951.875</c:v>
                </c:pt>
                <c:pt idx="1774">
                  <c:v>40951.916666666664</c:v>
                </c:pt>
                <c:pt idx="1775">
                  <c:v>40951.958333333343</c:v>
                </c:pt>
                <c:pt idx="1776">
                  <c:v>40952</c:v>
                </c:pt>
                <c:pt idx="1777">
                  <c:v>40952.041666666657</c:v>
                </c:pt>
                <c:pt idx="1778">
                  <c:v>40952.083333333336</c:v>
                </c:pt>
                <c:pt idx="1779">
                  <c:v>40952.124999999993</c:v>
                </c:pt>
                <c:pt idx="1780">
                  <c:v>40952.166666666657</c:v>
                </c:pt>
                <c:pt idx="1781">
                  <c:v>40952.208333333336</c:v>
                </c:pt>
                <c:pt idx="1782">
                  <c:v>40952.25</c:v>
                </c:pt>
                <c:pt idx="1783">
                  <c:v>40952.29166666665</c:v>
                </c:pt>
                <c:pt idx="1784">
                  <c:v>40952.333333333336</c:v>
                </c:pt>
                <c:pt idx="1785">
                  <c:v>40952.375</c:v>
                </c:pt>
                <c:pt idx="1786">
                  <c:v>40952.416666666664</c:v>
                </c:pt>
                <c:pt idx="1787">
                  <c:v>40952.458333333343</c:v>
                </c:pt>
                <c:pt idx="1788">
                  <c:v>40952.5</c:v>
                </c:pt>
                <c:pt idx="1789">
                  <c:v>40952.541666666657</c:v>
                </c:pt>
                <c:pt idx="1790">
                  <c:v>40952.583333333336</c:v>
                </c:pt>
                <c:pt idx="1791">
                  <c:v>40952.624999999993</c:v>
                </c:pt>
                <c:pt idx="1792">
                  <c:v>40952.666666666657</c:v>
                </c:pt>
                <c:pt idx="1793">
                  <c:v>40952.708333333336</c:v>
                </c:pt>
                <c:pt idx="1794">
                  <c:v>40952.75</c:v>
                </c:pt>
                <c:pt idx="1795">
                  <c:v>40952.79166666665</c:v>
                </c:pt>
                <c:pt idx="1796">
                  <c:v>40952.833333333336</c:v>
                </c:pt>
                <c:pt idx="1797">
                  <c:v>40952.875</c:v>
                </c:pt>
                <c:pt idx="1798">
                  <c:v>40952.916666666664</c:v>
                </c:pt>
                <c:pt idx="1799">
                  <c:v>40952.958333333343</c:v>
                </c:pt>
                <c:pt idx="1800">
                  <c:v>40953</c:v>
                </c:pt>
                <c:pt idx="1801">
                  <c:v>40953.041666666657</c:v>
                </c:pt>
                <c:pt idx="1802">
                  <c:v>40953.083333333336</c:v>
                </c:pt>
                <c:pt idx="1803">
                  <c:v>40953.124999999993</c:v>
                </c:pt>
                <c:pt idx="1804">
                  <c:v>40953.166666666657</c:v>
                </c:pt>
                <c:pt idx="1805">
                  <c:v>40953.208333333336</c:v>
                </c:pt>
                <c:pt idx="1806">
                  <c:v>40953.25</c:v>
                </c:pt>
                <c:pt idx="1807">
                  <c:v>40953.29166666665</c:v>
                </c:pt>
                <c:pt idx="1808">
                  <c:v>40953.333333333336</c:v>
                </c:pt>
                <c:pt idx="1809">
                  <c:v>40953.375</c:v>
                </c:pt>
                <c:pt idx="1810">
                  <c:v>40953.416666666664</c:v>
                </c:pt>
                <c:pt idx="1811">
                  <c:v>40953.458333333343</c:v>
                </c:pt>
                <c:pt idx="1812">
                  <c:v>40953.5</c:v>
                </c:pt>
                <c:pt idx="1813">
                  <c:v>40953.541666666657</c:v>
                </c:pt>
                <c:pt idx="1814">
                  <c:v>40953.583333333336</c:v>
                </c:pt>
                <c:pt idx="1815">
                  <c:v>40953.624999999993</c:v>
                </c:pt>
                <c:pt idx="1816">
                  <c:v>40953.666666666657</c:v>
                </c:pt>
                <c:pt idx="1817">
                  <c:v>40953.708333333336</c:v>
                </c:pt>
                <c:pt idx="1818">
                  <c:v>40953.75</c:v>
                </c:pt>
                <c:pt idx="1819">
                  <c:v>40953.79166666665</c:v>
                </c:pt>
                <c:pt idx="1820">
                  <c:v>40953.833333333336</c:v>
                </c:pt>
                <c:pt idx="1821">
                  <c:v>40953.875</c:v>
                </c:pt>
                <c:pt idx="1822">
                  <c:v>40953.916666666664</c:v>
                </c:pt>
                <c:pt idx="1823">
                  <c:v>40953.958333333343</c:v>
                </c:pt>
                <c:pt idx="1824">
                  <c:v>40954</c:v>
                </c:pt>
                <c:pt idx="1825">
                  <c:v>40954.041666666657</c:v>
                </c:pt>
                <c:pt idx="1826">
                  <c:v>40954.083333333336</c:v>
                </c:pt>
                <c:pt idx="1827">
                  <c:v>40954.124999999993</c:v>
                </c:pt>
                <c:pt idx="1828">
                  <c:v>40954.166666666657</c:v>
                </c:pt>
                <c:pt idx="1829">
                  <c:v>40954.208333333336</c:v>
                </c:pt>
                <c:pt idx="1830">
                  <c:v>40954.25</c:v>
                </c:pt>
                <c:pt idx="1831">
                  <c:v>40954.29166666665</c:v>
                </c:pt>
                <c:pt idx="1832">
                  <c:v>40954.333333333336</c:v>
                </c:pt>
                <c:pt idx="1833">
                  <c:v>40954.375</c:v>
                </c:pt>
                <c:pt idx="1834">
                  <c:v>40954.416666666664</c:v>
                </c:pt>
                <c:pt idx="1835">
                  <c:v>40954.458333333343</c:v>
                </c:pt>
                <c:pt idx="1836">
                  <c:v>40954.5</c:v>
                </c:pt>
                <c:pt idx="1837">
                  <c:v>40954.541666666657</c:v>
                </c:pt>
                <c:pt idx="1838">
                  <c:v>40954.583333333336</c:v>
                </c:pt>
                <c:pt idx="1839">
                  <c:v>40954.624999999993</c:v>
                </c:pt>
                <c:pt idx="1840">
                  <c:v>40954.666666666657</c:v>
                </c:pt>
                <c:pt idx="1841">
                  <c:v>40954.708333333336</c:v>
                </c:pt>
                <c:pt idx="1842">
                  <c:v>40954.75</c:v>
                </c:pt>
                <c:pt idx="1843">
                  <c:v>40954.79166666665</c:v>
                </c:pt>
                <c:pt idx="1844">
                  <c:v>40954.833333333336</c:v>
                </c:pt>
                <c:pt idx="1845">
                  <c:v>40954.875</c:v>
                </c:pt>
                <c:pt idx="1846">
                  <c:v>40954.916666666664</c:v>
                </c:pt>
                <c:pt idx="1847">
                  <c:v>40954.958333333343</c:v>
                </c:pt>
                <c:pt idx="1848">
                  <c:v>40955</c:v>
                </c:pt>
                <c:pt idx="1849">
                  <c:v>40955.041666666657</c:v>
                </c:pt>
                <c:pt idx="1850">
                  <c:v>40955.083333333336</c:v>
                </c:pt>
                <c:pt idx="1851">
                  <c:v>40955.124999999993</c:v>
                </c:pt>
                <c:pt idx="1852">
                  <c:v>40955.166666666657</c:v>
                </c:pt>
                <c:pt idx="1853">
                  <c:v>40955.208333333336</c:v>
                </c:pt>
                <c:pt idx="1854">
                  <c:v>40955.25</c:v>
                </c:pt>
                <c:pt idx="1855">
                  <c:v>40955.29166666665</c:v>
                </c:pt>
                <c:pt idx="1856">
                  <c:v>40955.333333333336</c:v>
                </c:pt>
                <c:pt idx="1857">
                  <c:v>40955.375</c:v>
                </c:pt>
                <c:pt idx="1858">
                  <c:v>40955.416666666664</c:v>
                </c:pt>
                <c:pt idx="1859">
                  <c:v>40955.458333333343</c:v>
                </c:pt>
                <c:pt idx="1860">
                  <c:v>40955.5</c:v>
                </c:pt>
                <c:pt idx="1861">
                  <c:v>40955.541666666657</c:v>
                </c:pt>
                <c:pt idx="1862">
                  <c:v>40955.583333333336</c:v>
                </c:pt>
                <c:pt idx="1863">
                  <c:v>40955.624999999993</c:v>
                </c:pt>
                <c:pt idx="1864">
                  <c:v>40955.666666666657</c:v>
                </c:pt>
                <c:pt idx="1865">
                  <c:v>40955.708333333336</c:v>
                </c:pt>
                <c:pt idx="1866">
                  <c:v>40955.75</c:v>
                </c:pt>
                <c:pt idx="1867">
                  <c:v>40955.79166666665</c:v>
                </c:pt>
                <c:pt idx="1868">
                  <c:v>40955.833333333336</c:v>
                </c:pt>
                <c:pt idx="1869">
                  <c:v>40955.875</c:v>
                </c:pt>
                <c:pt idx="1870">
                  <c:v>40955.916666666664</c:v>
                </c:pt>
                <c:pt idx="1871">
                  <c:v>40955.958333333343</c:v>
                </c:pt>
                <c:pt idx="1872">
                  <c:v>40956</c:v>
                </c:pt>
                <c:pt idx="1873">
                  <c:v>40956.041666666657</c:v>
                </c:pt>
                <c:pt idx="1874">
                  <c:v>40956.083333333336</c:v>
                </c:pt>
                <c:pt idx="1875">
                  <c:v>40956.124999999993</c:v>
                </c:pt>
                <c:pt idx="1876">
                  <c:v>40956.166666666657</c:v>
                </c:pt>
                <c:pt idx="1877">
                  <c:v>40956.208333333336</c:v>
                </c:pt>
                <c:pt idx="1878">
                  <c:v>40956.25</c:v>
                </c:pt>
                <c:pt idx="1879">
                  <c:v>40956.29166666665</c:v>
                </c:pt>
                <c:pt idx="1880">
                  <c:v>40956.333333333336</c:v>
                </c:pt>
                <c:pt idx="1881">
                  <c:v>40956.375</c:v>
                </c:pt>
                <c:pt idx="1882">
                  <c:v>40956.416666666664</c:v>
                </c:pt>
                <c:pt idx="1883">
                  <c:v>40956.458333333343</c:v>
                </c:pt>
                <c:pt idx="1884">
                  <c:v>40956.5</c:v>
                </c:pt>
                <c:pt idx="1885">
                  <c:v>40956.541666666657</c:v>
                </c:pt>
                <c:pt idx="1886">
                  <c:v>40956.583333333336</c:v>
                </c:pt>
                <c:pt idx="1887">
                  <c:v>40956.624999999993</c:v>
                </c:pt>
                <c:pt idx="1888">
                  <c:v>40956.666666666657</c:v>
                </c:pt>
                <c:pt idx="1889">
                  <c:v>40956.708333333336</c:v>
                </c:pt>
                <c:pt idx="1890">
                  <c:v>40956.75</c:v>
                </c:pt>
                <c:pt idx="1891">
                  <c:v>40956.79166666665</c:v>
                </c:pt>
                <c:pt idx="1892">
                  <c:v>40956.833333333336</c:v>
                </c:pt>
                <c:pt idx="1893">
                  <c:v>40956.875</c:v>
                </c:pt>
                <c:pt idx="1894">
                  <c:v>40956.916666666664</c:v>
                </c:pt>
                <c:pt idx="1895">
                  <c:v>40956.958333333343</c:v>
                </c:pt>
                <c:pt idx="1896">
                  <c:v>40957</c:v>
                </c:pt>
                <c:pt idx="1897">
                  <c:v>40957.041666666657</c:v>
                </c:pt>
                <c:pt idx="1898">
                  <c:v>40957.083333333336</c:v>
                </c:pt>
                <c:pt idx="1899">
                  <c:v>40957.124999999993</c:v>
                </c:pt>
                <c:pt idx="1900">
                  <c:v>40957.166666666657</c:v>
                </c:pt>
                <c:pt idx="1901">
                  <c:v>40957.208333333336</c:v>
                </c:pt>
                <c:pt idx="1902">
                  <c:v>40957.25</c:v>
                </c:pt>
                <c:pt idx="1903">
                  <c:v>40957.29166666665</c:v>
                </c:pt>
                <c:pt idx="1904">
                  <c:v>40957.333333333336</c:v>
                </c:pt>
                <c:pt idx="1905">
                  <c:v>40957.375</c:v>
                </c:pt>
                <c:pt idx="1906">
                  <c:v>40957.416666666664</c:v>
                </c:pt>
                <c:pt idx="1907">
                  <c:v>40957.458333333343</c:v>
                </c:pt>
                <c:pt idx="1908">
                  <c:v>40957.5</c:v>
                </c:pt>
                <c:pt idx="1909">
                  <c:v>40957.541666666657</c:v>
                </c:pt>
                <c:pt idx="1910">
                  <c:v>40957.583333333336</c:v>
                </c:pt>
                <c:pt idx="1911">
                  <c:v>40957.624999999993</c:v>
                </c:pt>
                <c:pt idx="1912">
                  <c:v>40957.666666666657</c:v>
                </c:pt>
                <c:pt idx="1913">
                  <c:v>40957.708333333336</c:v>
                </c:pt>
                <c:pt idx="1914">
                  <c:v>40957.75</c:v>
                </c:pt>
                <c:pt idx="1915">
                  <c:v>40957.79166666665</c:v>
                </c:pt>
                <c:pt idx="1916">
                  <c:v>40957.833333333336</c:v>
                </c:pt>
                <c:pt idx="1917">
                  <c:v>40957.875</c:v>
                </c:pt>
                <c:pt idx="1918">
                  <c:v>40957.916666666664</c:v>
                </c:pt>
                <c:pt idx="1919">
                  <c:v>40957.958333333343</c:v>
                </c:pt>
                <c:pt idx="1920">
                  <c:v>40958</c:v>
                </c:pt>
                <c:pt idx="1921">
                  <c:v>40958.041666666657</c:v>
                </c:pt>
                <c:pt idx="1922">
                  <c:v>40958.083333333336</c:v>
                </c:pt>
                <c:pt idx="1923">
                  <c:v>40958.124999999993</c:v>
                </c:pt>
                <c:pt idx="1924">
                  <c:v>40958.166666666657</c:v>
                </c:pt>
                <c:pt idx="1925">
                  <c:v>40958.208333333336</c:v>
                </c:pt>
                <c:pt idx="1926">
                  <c:v>40958.25</c:v>
                </c:pt>
                <c:pt idx="1927">
                  <c:v>40958.29166666665</c:v>
                </c:pt>
                <c:pt idx="1928">
                  <c:v>40958.333333333336</c:v>
                </c:pt>
                <c:pt idx="1929">
                  <c:v>40958.375</c:v>
                </c:pt>
                <c:pt idx="1930">
                  <c:v>40958.416666666664</c:v>
                </c:pt>
                <c:pt idx="1931">
                  <c:v>40958.458333333343</c:v>
                </c:pt>
                <c:pt idx="1932">
                  <c:v>40958.5</c:v>
                </c:pt>
                <c:pt idx="1933">
                  <c:v>40958.541666666657</c:v>
                </c:pt>
                <c:pt idx="1934">
                  <c:v>40958.583333333336</c:v>
                </c:pt>
                <c:pt idx="1935">
                  <c:v>40958.624999999993</c:v>
                </c:pt>
                <c:pt idx="1936">
                  <c:v>40958.666666666657</c:v>
                </c:pt>
                <c:pt idx="1937">
                  <c:v>40958.708333333336</c:v>
                </c:pt>
                <c:pt idx="1938">
                  <c:v>40958.75</c:v>
                </c:pt>
                <c:pt idx="1939">
                  <c:v>40958.79166666665</c:v>
                </c:pt>
                <c:pt idx="1940">
                  <c:v>40958.833333333336</c:v>
                </c:pt>
                <c:pt idx="1941">
                  <c:v>40958.875</c:v>
                </c:pt>
                <c:pt idx="1942">
                  <c:v>40958.916666666664</c:v>
                </c:pt>
                <c:pt idx="1943">
                  <c:v>40958.958333333343</c:v>
                </c:pt>
                <c:pt idx="1944">
                  <c:v>40959</c:v>
                </c:pt>
                <c:pt idx="1945">
                  <c:v>40959.041666666657</c:v>
                </c:pt>
                <c:pt idx="1946">
                  <c:v>40959.083333333336</c:v>
                </c:pt>
                <c:pt idx="1947">
                  <c:v>40959.124999999993</c:v>
                </c:pt>
                <c:pt idx="1948">
                  <c:v>40959.166666666657</c:v>
                </c:pt>
                <c:pt idx="1949">
                  <c:v>40959.208333333336</c:v>
                </c:pt>
                <c:pt idx="1950">
                  <c:v>40959.25</c:v>
                </c:pt>
                <c:pt idx="1951">
                  <c:v>40959.29166666665</c:v>
                </c:pt>
                <c:pt idx="1952">
                  <c:v>40959.333333333336</c:v>
                </c:pt>
                <c:pt idx="1953">
                  <c:v>40959.375</c:v>
                </c:pt>
                <c:pt idx="1954">
                  <c:v>40959.416666666664</c:v>
                </c:pt>
                <c:pt idx="1955">
                  <c:v>40959.458333333343</c:v>
                </c:pt>
                <c:pt idx="1956">
                  <c:v>40959.5</c:v>
                </c:pt>
                <c:pt idx="1957">
                  <c:v>40959.541666666657</c:v>
                </c:pt>
                <c:pt idx="1958">
                  <c:v>40959.583333333336</c:v>
                </c:pt>
                <c:pt idx="1959">
                  <c:v>40959.624999999993</c:v>
                </c:pt>
                <c:pt idx="1960">
                  <c:v>40959.666666666657</c:v>
                </c:pt>
                <c:pt idx="1961">
                  <c:v>40959.708333333336</c:v>
                </c:pt>
                <c:pt idx="1962">
                  <c:v>40959.75</c:v>
                </c:pt>
                <c:pt idx="1963">
                  <c:v>40959.79166666665</c:v>
                </c:pt>
                <c:pt idx="1964">
                  <c:v>40959.833333333336</c:v>
                </c:pt>
                <c:pt idx="1965">
                  <c:v>40959.875</c:v>
                </c:pt>
                <c:pt idx="1966">
                  <c:v>40959.916666666664</c:v>
                </c:pt>
                <c:pt idx="1967">
                  <c:v>40959.958333333343</c:v>
                </c:pt>
                <c:pt idx="1968">
                  <c:v>40960</c:v>
                </c:pt>
                <c:pt idx="1969">
                  <c:v>40960.041666666657</c:v>
                </c:pt>
                <c:pt idx="1970">
                  <c:v>40960.083333333336</c:v>
                </c:pt>
                <c:pt idx="1971">
                  <c:v>40960.124999999993</c:v>
                </c:pt>
                <c:pt idx="1972">
                  <c:v>40960.166666666657</c:v>
                </c:pt>
                <c:pt idx="1973">
                  <c:v>40960.208333333336</c:v>
                </c:pt>
                <c:pt idx="1974">
                  <c:v>40960.25</c:v>
                </c:pt>
                <c:pt idx="1975">
                  <c:v>40960.29166666665</c:v>
                </c:pt>
                <c:pt idx="1976">
                  <c:v>40960.333333333336</c:v>
                </c:pt>
                <c:pt idx="1977">
                  <c:v>40960.375</c:v>
                </c:pt>
                <c:pt idx="1978">
                  <c:v>40960.416666666664</c:v>
                </c:pt>
                <c:pt idx="1979">
                  <c:v>40960.458333333343</c:v>
                </c:pt>
                <c:pt idx="1980">
                  <c:v>40960.5</c:v>
                </c:pt>
                <c:pt idx="1981">
                  <c:v>40960.541666666657</c:v>
                </c:pt>
                <c:pt idx="1982">
                  <c:v>40960.583333333336</c:v>
                </c:pt>
                <c:pt idx="1983">
                  <c:v>40960.624999999993</c:v>
                </c:pt>
                <c:pt idx="1984">
                  <c:v>40960.666666666657</c:v>
                </c:pt>
                <c:pt idx="1985">
                  <c:v>40960.708333333336</c:v>
                </c:pt>
                <c:pt idx="1986">
                  <c:v>40960.75</c:v>
                </c:pt>
                <c:pt idx="1987">
                  <c:v>40960.79166666665</c:v>
                </c:pt>
                <c:pt idx="1988">
                  <c:v>40960.833333333336</c:v>
                </c:pt>
                <c:pt idx="1989">
                  <c:v>40960.875</c:v>
                </c:pt>
                <c:pt idx="1990">
                  <c:v>40960.916666666664</c:v>
                </c:pt>
                <c:pt idx="1991">
                  <c:v>40960.958333333343</c:v>
                </c:pt>
                <c:pt idx="1992">
                  <c:v>40961</c:v>
                </c:pt>
                <c:pt idx="1993">
                  <c:v>40961.041666666657</c:v>
                </c:pt>
                <c:pt idx="1994">
                  <c:v>40961.083333333336</c:v>
                </c:pt>
                <c:pt idx="1995">
                  <c:v>40961.124999999993</c:v>
                </c:pt>
                <c:pt idx="1996">
                  <c:v>40961.166666666657</c:v>
                </c:pt>
                <c:pt idx="1997">
                  <c:v>40961.208333333336</c:v>
                </c:pt>
                <c:pt idx="1998">
                  <c:v>40961.25</c:v>
                </c:pt>
                <c:pt idx="1999">
                  <c:v>40961.29166666665</c:v>
                </c:pt>
                <c:pt idx="2000">
                  <c:v>40961.333333333336</c:v>
                </c:pt>
                <c:pt idx="2001">
                  <c:v>40961.375</c:v>
                </c:pt>
                <c:pt idx="2002">
                  <c:v>40961.416666666664</c:v>
                </c:pt>
                <c:pt idx="2003">
                  <c:v>40961.458333333343</c:v>
                </c:pt>
                <c:pt idx="2004">
                  <c:v>40961.5</c:v>
                </c:pt>
                <c:pt idx="2005">
                  <c:v>40961.541666666657</c:v>
                </c:pt>
                <c:pt idx="2006">
                  <c:v>40961.583333333336</c:v>
                </c:pt>
                <c:pt idx="2007">
                  <c:v>40961.624999999993</c:v>
                </c:pt>
                <c:pt idx="2008">
                  <c:v>40961.666666666657</c:v>
                </c:pt>
                <c:pt idx="2009">
                  <c:v>40961.708333333336</c:v>
                </c:pt>
                <c:pt idx="2010">
                  <c:v>40961.75</c:v>
                </c:pt>
                <c:pt idx="2011">
                  <c:v>40961.79166666665</c:v>
                </c:pt>
                <c:pt idx="2012">
                  <c:v>40961.833333333336</c:v>
                </c:pt>
                <c:pt idx="2013">
                  <c:v>40961.875</c:v>
                </c:pt>
                <c:pt idx="2014">
                  <c:v>40961.916666666664</c:v>
                </c:pt>
                <c:pt idx="2015">
                  <c:v>40961.958333333343</c:v>
                </c:pt>
                <c:pt idx="2016">
                  <c:v>40962</c:v>
                </c:pt>
                <c:pt idx="2017">
                  <c:v>40962.041666666657</c:v>
                </c:pt>
                <c:pt idx="2018">
                  <c:v>40962.083333333336</c:v>
                </c:pt>
                <c:pt idx="2019">
                  <c:v>40962.124999999993</c:v>
                </c:pt>
                <c:pt idx="2020">
                  <c:v>40962.166666666657</c:v>
                </c:pt>
                <c:pt idx="2021">
                  <c:v>40962.208333333336</c:v>
                </c:pt>
                <c:pt idx="2022">
                  <c:v>40962.25</c:v>
                </c:pt>
                <c:pt idx="2023">
                  <c:v>40962.29166666665</c:v>
                </c:pt>
                <c:pt idx="2024">
                  <c:v>40962.333333333336</c:v>
                </c:pt>
                <c:pt idx="2025">
                  <c:v>40962.375</c:v>
                </c:pt>
                <c:pt idx="2026">
                  <c:v>40962.416666666664</c:v>
                </c:pt>
                <c:pt idx="2027">
                  <c:v>40962.458333333343</c:v>
                </c:pt>
                <c:pt idx="2028">
                  <c:v>40962.5</c:v>
                </c:pt>
                <c:pt idx="2029">
                  <c:v>40962.541666666657</c:v>
                </c:pt>
                <c:pt idx="2030">
                  <c:v>40962.583333333336</c:v>
                </c:pt>
                <c:pt idx="2031">
                  <c:v>40962.624999999993</c:v>
                </c:pt>
                <c:pt idx="2032">
                  <c:v>40962.666666666657</c:v>
                </c:pt>
                <c:pt idx="2033">
                  <c:v>40962.708333333336</c:v>
                </c:pt>
                <c:pt idx="2034">
                  <c:v>40962.75</c:v>
                </c:pt>
                <c:pt idx="2035">
                  <c:v>40962.79166666665</c:v>
                </c:pt>
                <c:pt idx="2036">
                  <c:v>40962.833333333336</c:v>
                </c:pt>
                <c:pt idx="2037">
                  <c:v>40962.875</c:v>
                </c:pt>
                <c:pt idx="2038">
                  <c:v>40962.916666666664</c:v>
                </c:pt>
                <c:pt idx="2039">
                  <c:v>40962.958333333343</c:v>
                </c:pt>
                <c:pt idx="2040">
                  <c:v>40963</c:v>
                </c:pt>
                <c:pt idx="2041">
                  <c:v>40963.041666666657</c:v>
                </c:pt>
                <c:pt idx="2042">
                  <c:v>40963.083333333336</c:v>
                </c:pt>
                <c:pt idx="2043">
                  <c:v>40963.124999999993</c:v>
                </c:pt>
                <c:pt idx="2044">
                  <c:v>40963.166666666657</c:v>
                </c:pt>
                <c:pt idx="2045">
                  <c:v>40963.208333333336</c:v>
                </c:pt>
                <c:pt idx="2046">
                  <c:v>40963.25</c:v>
                </c:pt>
                <c:pt idx="2047">
                  <c:v>40963.29166666665</c:v>
                </c:pt>
                <c:pt idx="2048">
                  <c:v>40963.333333333336</c:v>
                </c:pt>
                <c:pt idx="2049">
                  <c:v>40963.375</c:v>
                </c:pt>
                <c:pt idx="2050">
                  <c:v>40963.416666666664</c:v>
                </c:pt>
                <c:pt idx="2051">
                  <c:v>40963.458333333343</c:v>
                </c:pt>
                <c:pt idx="2052">
                  <c:v>40963.5</c:v>
                </c:pt>
                <c:pt idx="2053">
                  <c:v>40963.541666666657</c:v>
                </c:pt>
                <c:pt idx="2054">
                  <c:v>40963.583333333336</c:v>
                </c:pt>
                <c:pt idx="2055">
                  <c:v>40963.624999999993</c:v>
                </c:pt>
                <c:pt idx="2056">
                  <c:v>40963.666666666657</c:v>
                </c:pt>
                <c:pt idx="2057">
                  <c:v>40963.708333333336</c:v>
                </c:pt>
                <c:pt idx="2058">
                  <c:v>40963.75</c:v>
                </c:pt>
                <c:pt idx="2059">
                  <c:v>40963.79166666665</c:v>
                </c:pt>
                <c:pt idx="2060">
                  <c:v>40963.833333333336</c:v>
                </c:pt>
                <c:pt idx="2061">
                  <c:v>40963.875</c:v>
                </c:pt>
                <c:pt idx="2062">
                  <c:v>40963.916666666664</c:v>
                </c:pt>
                <c:pt idx="2063">
                  <c:v>40963.958333333343</c:v>
                </c:pt>
                <c:pt idx="2064">
                  <c:v>40964</c:v>
                </c:pt>
                <c:pt idx="2065">
                  <c:v>40964.041666666657</c:v>
                </c:pt>
                <c:pt idx="2066">
                  <c:v>40964.083333333336</c:v>
                </c:pt>
                <c:pt idx="2067">
                  <c:v>40964.124999999993</c:v>
                </c:pt>
                <c:pt idx="2068">
                  <c:v>40964.166666666657</c:v>
                </c:pt>
                <c:pt idx="2069">
                  <c:v>40964.208333333336</c:v>
                </c:pt>
                <c:pt idx="2070">
                  <c:v>40964.25</c:v>
                </c:pt>
                <c:pt idx="2071">
                  <c:v>40964.29166666665</c:v>
                </c:pt>
                <c:pt idx="2072">
                  <c:v>40964.333333333336</c:v>
                </c:pt>
                <c:pt idx="2073">
                  <c:v>40964.375</c:v>
                </c:pt>
                <c:pt idx="2074">
                  <c:v>40964.416666666664</c:v>
                </c:pt>
                <c:pt idx="2075">
                  <c:v>40964.458333333343</c:v>
                </c:pt>
                <c:pt idx="2076">
                  <c:v>40964.5</c:v>
                </c:pt>
                <c:pt idx="2077">
                  <c:v>40964.541666666657</c:v>
                </c:pt>
                <c:pt idx="2078">
                  <c:v>40964.583333333336</c:v>
                </c:pt>
                <c:pt idx="2079">
                  <c:v>40964.624999999993</c:v>
                </c:pt>
                <c:pt idx="2080">
                  <c:v>40964.666666666657</c:v>
                </c:pt>
                <c:pt idx="2081">
                  <c:v>40964.708333333336</c:v>
                </c:pt>
                <c:pt idx="2082">
                  <c:v>40964.75</c:v>
                </c:pt>
                <c:pt idx="2083">
                  <c:v>40964.79166666665</c:v>
                </c:pt>
                <c:pt idx="2084">
                  <c:v>40964.833333333336</c:v>
                </c:pt>
                <c:pt idx="2085">
                  <c:v>40964.875</c:v>
                </c:pt>
                <c:pt idx="2086">
                  <c:v>40964.916666666664</c:v>
                </c:pt>
                <c:pt idx="2087">
                  <c:v>40964.958333333343</c:v>
                </c:pt>
                <c:pt idx="2088">
                  <c:v>40965</c:v>
                </c:pt>
                <c:pt idx="2089">
                  <c:v>40965.041666666657</c:v>
                </c:pt>
                <c:pt idx="2090">
                  <c:v>40965.083333333336</c:v>
                </c:pt>
                <c:pt idx="2091">
                  <c:v>40965.124999999993</c:v>
                </c:pt>
                <c:pt idx="2092">
                  <c:v>40965.166666666657</c:v>
                </c:pt>
                <c:pt idx="2093">
                  <c:v>40965.208333333336</c:v>
                </c:pt>
                <c:pt idx="2094">
                  <c:v>40965.25</c:v>
                </c:pt>
                <c:pt idx="2095">
                  <c:v>40965.29166666665</c:v>
                </c:pt>
                <c:pt idx="2096">
                  <c:v>40965.333333333336</c:v>
                </c:pt>
                <c:pt idx="2097">
                  <c:v>40965.375</c:v>
                </c:pt>
                <c:pt idx="2098">
                  <c:v>40965.416666666664</c:v>
                </c:pt>
                <c:pt idx="2099">
                  <c:v>40965.458333333343</c:v>
                </c:pt>
                <c:pt idx="2100">
                  <c:v>40965.5</c:v>
                </c:pt>
                <c:pt idx="2101">
                  <c:v>40965.541666666657</c:v>
                </c:pt>
                <c:pt idx="2102">
                  <c:v>40965.583333333336</c:v>
                </c:pt>
                <c:pt idx="2103">
                  <c:v>40965.624999999993</c:v>
                </c:pt>
                <c:pt idx="2104">
                  <c:v>40965.666666666657</c:v>
                </c:pt>
                <c:pt idx="2105">
                  <c:v>40965.708333333336</c:v>
                </c:pt>
                <c:pt idx="2106">
                  <c:v>40965.75</c:v>
                </c:pt>
                <c:pt idx="2107">
                  <c:v>40965.79166666665</c:v>
                </c:pt>
                <c:pt idx="2108">
                  <c:v>40965.833333333336</c:v>
                </c:pt>
                <c:pt idx="2109">
                  <c:v>40965.875</c:v>
                </c:pt>
                <c:pt idx="2110">
                  <c:v>40965.916666666664</c:v>
                </c:pt>
                <c:pt idx="2111">
                  <c:v>40965.958333333343</c:v>
                </c:pt>
                <c:pt idx="2112">
                  <c:v>40966</c:v>
                </c:pt>
                <c:pt idx="2113">
                  <c:v>40966.041666666657</c:v>
                </c:pt>
                <c:pt idx="2114">
                  <c:v>40966.083333333336</c:v>
                </c:pt>
                <c:pt idx="2115">
                  <c:v>40966.124999999993</c:v>
                </c:pt>
                <c:pt idx="2116">
                  <c:v>40966.166666666657</c:v>
                </c:pt>
                <c:pt idx="2117">
                  <c:v>40966.208333333336</c:v>
                </c:pt>
                <c:pt idx="2118">
                  <c:v>40966.25</c:v>
                </c:pt>
                <c:pt idx="2119">
                  <c:v>40966.29166666665</c:v>
                </c:pt>
                <c:pt idx="2120">
                  <c:v>40966.333333333336</c:v>
                </c:pt>
                <c:pt idx="2121">
                  <c:v>40966.375</c:v>
                </c:pt>
                <c:pt idx="2122">
                  <c:v>40966.416666666664</c:v>
                </c:pt>
                <c:pt idx="2123">
                  <c:v>40966.458333333343</c:v>
                </c:pt>
                <c:pt idx="2124">
                  <c:v>40966.5</c:v>
                </c:pt>
                <c:pt idx="2125">
                  <c:v>40966.541666666657</c:v>
                </c:pt>
                <c:pt idx="2126">
                  <c:v>40966.583333333336</c:v>
                </c:pt>
                <c:pt idx="2127">
                  <c:v>40966.624999999993</c:v>
                </c:pt>
                <c:pt idx="2128">
                  <c:v>40966.666666666657</c:v>
                </c:pt>
                <c:pt idx="2129">
                  <c:v>40966.708333333336</c:v>
                </c:pt>
                <c:pt idx="2130">
                  <c:v>40966.75</c:v>
                </c:pt>
                <c:pt idx="2131">
                  <c:v>40966.79166666665</c:v>
                </c:pt>
                <c:pt idx="2132">
                  <c:v>40966.833333333336</c:v>
                </c:pt>
                <c:pt idx="2133">
                  <c:v>40966.875</c:v>
                </c:pt>
                <c:pt idx="2134">
                  <c:v>40966.916666666664</c:v>
                </c:pt>
                <c:pt idx="2135">
                  <c:v>40966.958333333343</c:v>
                </c:pt>
                <c:pt idx="2136">
                  <c:v>40967</c:v>
                </c:pt>
                <c:pt idx="2137">
                  <c:v>40967.041666666657</c:v>
                </c:pt>
                <c:pt idx="2138">
                  <c:v>40967.083333333336</c:v>
                </c:pt>
                <c:pt idx="2139">
                  <c:v>40967.124999999993</c:v>
                </c:pt>
                <c:pt idx="2140">
                  <c:v>40967.166666666657</c:v>
                </c:pt>
                <c:pt idx="2141">
                  <c:v>40967.208333333336</c:v>
                </c:pt>
                <c:pt idx="2142">
                  <c:v>40967.25</c:v>
                </c:pt>
                <c:pt idx="2143">
                  <c:v>40967.29166666665</c:v>
                </c:pt>
                <c:pt idx="2144">
                  <c:v>40967.333333333336</c:v>
                </c:pt>
                <c:pt idx="2145">
                  <c:v>40967.375</c:v>
                </c:pt>
                <c:pt idx="2146">
                  <c:v>40967.416666666664</c:v>
                </c:pt>
                <c:pt idx="2147">
                  <c:v>40967.458333333343</c:v>
                </c:pt>
                <c:pt idx="2148">
                  <c:v>40967.5</c:v>
                </c:pt>
                <c:pt idx="2149">
                  <c:v>40967.541666666657</c:v>
                </c:pt>
                <c:pt idx="2150">
                  <c:v>40967.583333333336</c:v>
                </c:pt>
                <c:pt idx="2151">
                  <c:v>40967.624999999993</c:v>
                </c:pt>
                <c:pt idx="2152">
                  <c:v>40967.666666666657</c:v>
                </c:pt>
                <c:pt idx="2153">
                  <c:v>40967.708333333336</c:v>
                </c:pt>
                <c:pt idx="2154">
                  <c:v>40967.75</c:v>
                </c:pt>
                <c:pt idx="2155">
                  <c:v>40967.79166666665</c:v>
                </c:pt>
                <c:pt idx="2156">
                  <c:v>40967.833333333336</c:v>
                </c:pt>
                <c:pt idx="2157">
                  <c:v>40967.875</c:v>
                </c:pt>
                <c:pt idx="2158">
                  <c:v>40967.916666666664</c:v>
                </c:pt>
                <c:pt idx="2159">
                  <c:v>40967.958333333343</c:v>
                </c:pt>
                <c:pt idx="2160">
                  <c:v>40968</c:v>
                </c:pt>
                <c:pt idx="2161">
                  <c:v>40968.041666666657</c:v>
                </c:pt>
                <c:pt idx="2162">
                  <c:v>40968.083333333336</c:v>
                </c:pt>
                <c:pt idx="2163">
                  <c:v>40968.124999999993</c:v>
                </c:pt>
                <c:pt idx="2164">
                  <c:v>40968.166666666657</c:v>
                </c:pt>
                <c:pt idx="2165">
                  <c:v>40968.208333333336</c:v>
                </c:pt>
                <c:pt idx="2166">
                  <c:v>40968.25</c:v>
                </c:pt>
                <c:pt idx="2167">
                  <c:v>40968.29166666665</c:v>
                </c:pt>
                <c:pt idx="2168">
                  <c:v>40968.333333333336</c:v>
                </c:pt>
                <c:pt idx="2169">
                  <c:v>40968.375</c:v>
                </c:pt>
                <c:pt idx="2170">
                  <c:v>40968.416666666664</c:v>
                </c:pt>
                <c:pt idx="2171">
                  <c:v>40968.458333333343</c:v>
                </c:pt>
                <c:pt idx="2172">
                  <c:v>40968.5</c:v>
                </c:pt>
                <c:pt idx="2173">
                  <c:v>40968.541666666657</c:v>
                </c:pt>
                <c:pt idx="2174">
                  <c:v>40968.583333333336</c:v>
                </c:pt>
                <c:pt idx="2175">
                  <c:v>40968.624999999993</c:v>
                </c:pt>
                <c:pt idx="2176">
                  <c:v>40968.666666666657</c:v>
                </c:pt>
                <c:pt idx="2177">
                  <c:v>40968.708333333336</c:v>
                </c:pt>
                <c:pt idx="2178">
                  <c:v>40968.75</c:v>
                </c:pt>
                <c:pt idx="2179">
                  <c:v>40968.79166666665</c:v>
                </c:pt>
                <c:pt idx="2180">
                  <c:v>40968.833333333336</c:v>
                </c:pt>
                <c:pt idx="2181">
                  <c:v>40968.875</c:v>
                </c:pt>
                <c:pt idx="2182">
                  <c:v>40968.916666666664</c:v>
                </c:pt>
                <c:pt idx="2183">
                  <c:v>40968.958333333343</c:v>
                </c:pt>
                <c:pt idx="2184">
                  <c:v>40969</c:v>
                </c:pt>
                <c:pt idx="2185">
                  <c:v>40969.041666666657</c:v>
                </c:pt>
                <c:pt idx="2186">
                  <c:v>40969.083333333336</c:v>
                </c:pt>
                <c:pt idx="2187">
                  <c:v>40969.124999999993</c:v>
                </c:pt>
                <c:pt idx="2188">
                  <c:v>40969.166666666657</c:v>
                </c:pt>
                <c:pt idx="2189">
                  <c:v>40969.208333333336</c:v>
                </c:pt>
                <c:pt idx="2190">
                  <c:v>40969.25</c:v>
                </c:pt>
                <c:pt idx="2191">
                  <c:v>40969.29166666665</c:v>
                </c:pt>
                <c:pt idx="2192">
                  <c:v>40969.333333333336</c:v>
                </c:pt>
                <c:pt idx="2193">
                  <c:v>40969.375</c:v>
                </c:pt>
                <c:pt idx="2194">
                  <c:v>40969.416666666664</c:v>
                </c:pt>
                <c:pt idx="2195">
                  <c:v>40969.458333333343</c:v>
                </c:pt>
                <c:pt idx="2196">
                  <c:v>40969.5</c:v>
                </c:pt>
                <c:pt idx="2197">
                  <c:v>40969.541666666657</c:v>
                </c:pt>
                <c:pt idx="2198">
                  <c:v>40969.583333333336</c:v>
                </c:pt>
                <c:pt idx="2199">
                  <c:v>40969.624999999993</c:v>
                </c:pt>
                <c:pt idx="2200">
                  <c:v>40969.666666666657</c:v>
                </c:pt>
                <c:pt idx="2201">
                  <c:v>40969.708333333336</c:v>
                </c:pt>
                <c:pt idx="2202">
                  <c:v>40969.75</c:v>
                </c:pt>
                <c:pt idx="2203">
                  <c:v>40969.79166666665</c:v>
                </c:pt>
                <c:pt idx="2204">
                  <c:v>40969.833333333336</c:v>
                </c:pt>
                <c:pt idx="2205">
                  <c:v>40969.875</c:v>
                </c:pt>
                <c:pt idx="2206">
                  <c:v>40969.916666666664</c:v>
                </c:pt>
                <c:pt idx="2207">
                  <c:v>40969.958333333343</c:v>
                </c:pt>
                <c:pt idx="2208">
                  <c:v>40970</c:v>
                </c:pt>
                <c:pt idx="2209">
                  <c:v>40970.041666666657</c:v>
                </c:pt>
                <c:pt idx="2210">
                  <c:v>40970.083333333336</c:v>
                </c:pt>
                <c:pt idx="2211">
                  <c:v>40970.124999999993</c:v>
                </c:pt>
                <c:pt idx="2212">
                  <c:v>40970.166666666657</c:v>
                </c:pt>
                <c:pt idx="2213">
                  <c:v>40970.208333333336</c:v>
                </c:pt>
                <c:pt idx="2214">
                  <c:v>40970.25</c:v>
                </c:pt>
                <c:pt idx="2215">
                  <c:v>40970.29166666665</c:v>
                </c:pt>
                <c:pt idx="2216">
                  <c:v>40970.333333333336</c:v>
                </c:pt>
                <c:pt idx="2217">
                  <c:v>40970.375</c:v>
                </c:pt>
                <c:pt idx="2218">
                  <c:v>40970.416666666664</c:v>
                </c:pt>
                <c:pt idx="2219">
                  <c:v>40970.458333333343</c:v>
                </c:pt>
                <c:pt idx="2220">
                  <c:v>40970.5</c:v>
                </c:pt>
                <c:pt idx="2221">
                  <c:v>40970.541666666657</c:v>
                </c:pt>
                <c:pt idx="2222">
                  <c:v>40970.583333333336</c:v>
                </c:pt>
                <c:pt idx="2223">
                  <c:v>40970.624999999993</c:v>
                </c:pt>
                <c:pt idx="2224">
                  <c:v>40970.666666666657</c:v>
                </c:pt>
                <c:pt idx="2225">
                  <c:v>40970.708333333336</c:v>
                </c:pt>
                <c:pt idx="2226">
                  <c:v>40970.75</c:v>
                </c:pt>
                <c:pt idx="2227">
                  <c:v>40970.79166666665</c:v>
                </c:pt>
                <c:pt idx="2228">
                  <c:v>40970.833333333336</c:v>
                </c:pt>
                <c:pt idx="2229">
                  <c:v>40970.875</c:v>
                </c:pt>
                <c:pt idx="2230">
                  <c:v>40970.916666666664</c:v>
                </c:pt>
                <c:pt idx="2231">
                  <c:v>40970.958333333343</c:v>
                </c:pt>
                <c:pt idx="2232">
                  <c:v>40971</c:v>
                </c:pt>
                <c:pt idx="2233">
                  <c:v>40971.041666666657</c:v>
                </c:pt>
                <c:pt idx="2234">
                  <c:v>40971.083333333336</c:v>
                </c:pt>
                <c:pt idx="2235">
                  <c:v>40971.124999999993</c:v>
                </c:pt>
                <c:pt idx="2236">
                  <c:v>40971.166666666657</c:v>
                </c:pt>
                <c:pt idx="2237">
                  <c:v>40971.208333333336</c:v>
                </c:pt>
                <c:pt idx="2238">
                  <c:v>40971.25</c:v>
                </c:pt>
                <c:pt idx="2239">
                  <c:v>40971.29166666665</c:v>
                </c:pt>
                <c:pt idx="2240">
                  <c:v>40971.333333333336</c:v>
                </c:pt>
                <c:pt idx="2241">
                  <c:v>40971.375</c:v>
                </c:pt>
                <c:pt idx="2242">
                  <c:v>40971.416666666664</c:v>
                </c:pt>
                <c:pt idx="2243">
                  <c:v>40971.458333333343</c:v>
                </c:pt>
                <c:pt idx="2244">
                  <c:v>40971.5</c:v>
                </c:pt>
                <c:pt idx="2245">
                  <c:v>40971.541666666657</c:v>
                </c:pt>
                <c:pt idx="2246">
                  <c:v>40971.583333333336</c:v>
                </c:pt>
                <c:pt idx="2247">
                  <c:v>40971.624999999993</c:v>
                </c:pt>
                <c:pt idx="2248">
                  <c:v>40971.666666666657</c:v>
                </c:pt>
                <c:pt idx="2249">
                  <c:v>40971.708333333336</c:v>
                </c:pt>
                <c:pt idx="2250">
                  <c:v>40971.75</c:v>
                </c:pt>
                <c:pt idx="2251">
                  <c:v>40971.79166666665</c:v>
                </c:pt>
                <c:pt idx="2252">
                  <c:v>40971.833333333336</c:v>
                </c:pt>
                <c:pt idx="2253">
                  <c:v>40971.875</c:v>
                </c:pt>
                <c:pt idx="2254">
                  <c:v>40971.916666666664</c:v>
                </c:pt>
                <c:pt idx="2255">
                  <c:v>40971.958333333343</c:v>
                </c:pt>
                <c:pt idx="2256">
                  <c:v>40972</c:v>
                </c:pt>
                <c:pt idx="2257">
                  <c:v>40972.041666666657</c:v>
                </c:pt>
                <c:pt idx="2258">
                  <c:v>40972.083333333336</c:v>
                </c:pt>
                <c:pt idx="2259">
                  <c:v>40972.124999999993</c:v>
                </c:pt>
                <c:pt idx="2260">
                  <c:v>40972.166666666657</c:v>
                </c:pt>
                <c:pt idx="2261">
                  <c:v>40972.208333333336</c:v>
                </c:pt>
                <c:pt idx="2262">
                  <c:v>40972.25</c:v>
                </c:pt>
                <c:pt idx="2263">
                  <c:v>40972.29166666665</c:v>
                </c:pt>
                <c:pt idx="2264">
                  <c:v>40972.333333333336</c:v>
                </c:pt>
                <c:pt idx="2265">
                  <c:v>40972.375</c:v>
                </c:pt>
                <c:pt idx="2266">
                  <c:v>40972.416666666664</c:v>
                </c:pt>
                <c:pt idx="2267">
                  <c:v>40972.458333333343</c:v>
                </c:pt>
                <c:pt idx="2268">
                  <c:v>40972.5</c:v>
                </c:pt>
                <c:pt idx="2269">
                  <c:v>40972.541666666657</c:v>
                </c:pt>
                <c:pt idx="2270">
                  <c:v>40972.583333333336</c:v>
                </c:pt>
                <c:pt idx="2271">
                  <c:v>40972.624999999993</c:v>
                </c:pt>
                <c:pt idx="2272">
                  <c:v>40972.666666666657</c:v>
                </c:pt>
                <c:pt idx="2273">
                  <c:v>40972.708333333336</c:v>
                </c:pt>
                <c:pt idx="2274">
                  <c:v>40972.75</c:v>
                </c:pt>
                <c:pt idx="2275">
                  <c:v>40972.79166666665</c:v>
                </c:pt>
                <c:pt idx="2276">
                  <c:v>40972.833333333336</c:v>
                </c:pt>
                <c:pt idx="2277">
                  <c:v>40972.875</c:v>
                </c:pt>
                <c:pt idx="2278">
                  <c:v>40972.916666666664</c:v>
                </c:pt>
                <c:pt idx="2279">
                  <c:v>40972.958333333343</c:v>
                </c:pt>
                <c:pt idx="2280">
                  <c:v>40973</c:v>
                </c:pt>
                <c:pt idx="2281">
                  <c:v>40973.041666666657</c:v>
                </c:pt>
                <c:pt idx="2282">
                  <c:v>40973.083333333336</c:v>
                </c:pt>
                <c:pt idx="2283">
                  <c:v>40973.124999999993</c:v>
                </c:pt>
                <c:pt idx="2284">
                  <c:v>40973.166666666657</c:v>
                </c:pt>
                <c:pt idx="2285">
                  <c:v>40973.208333333336</c:v>
                </c:pt>
                <c:pt idx="2286">
                  <c:v>40973.25</c:v>
                </c:pt>
                <c:pt idx="2287">
                  <c:v>40973.29166666665</c:v>
                </c:pt>
                <c:pt idx="2288">
                  <c:v>40973.333333333336</c:v>
                </c:pt>
                <c:pt idx="2289">
                  <c:v>40973.375</c:v>
                </c:pt>
                <c:pt idx="2290">
                  <c:v>40973.416666666664</c:v>
                </c:pt>
                <c:pt idx="2291">
                  <c:v>40973.458333333343</c:v>
                </c:pt>
                <c:pt idx="2292">
                  <c:v>40973.5</c:v>
                </c:pt>
                <c:pt idx="2293">
                  <c:v>40973.541666666657</c:v>
                </c:pt>
                <c:pt idx="2294">
                  <c:v>40973.583333333336</c:v>
                </c:pt>
                <c:pt idx="2295">
                  <c:v>40973.624999999993</c:v>
                </c:pt>
                <c:pt idx="2296">
                  <c:v>40973.666666666657</c:v>
                </c:pt>
                <c:pt idx="2297">
                  <c:v>40973.708333333336</c:v>
                </c:pt>
                <c:pt idx="2298">
                  <c:v>40973.75</c:v>
                </c:pt>
                <c:pt idx="2299">
                  <c:v>40973.79166666665</c:v>
                </c:pt>
                <c:pt idx="2300">
                  <c:v>40973.833333333336</c:v>
                </c:pt>
                <c:pt idx="2301">
                  <c:v>40973.875</c:v>
                </c:pt>
                <c:pt idx="2302">
                  <c:v>40973.916666666664</c:v>
                </c:pt>
                <c:pt idx="2303">
                  <c:v>40973.958333333343</c:v>
                </c:pt>
                <c:pt idx="2304">
                  <c:v>40974</c:v>
                </c:pt>
                <c:pt idx="2305">
                  <c:v>40974.041666666657</c:v>
                </c:pt>
                <c:pt idx="2306">
                  <c:v>40974.083333333336</c:v>
                </c:pt>
                <c:pt idx="2307">
                  <c:v>40974.124999999993</c:v>
                </c:pt>
                <c:pt idx="2308">
                  <c:v>40974.166666666657</c:v>
                </c:pt>
                <c:pt idx="2309">
                  <c:v>40974.208333333336</c:v>
                </c:pt>
                <c:pt idx="2310">
                  <c:v>40974.25</c:v>
                </c:pt>
                <c:pt idx="2311">
                  <c:v>40974.29166666665</c:v>
                </c:pt>
                <c:pt idx="2312">
                  <c:v>40974.333333333336</c:v>
                </c:pt>
                <c:pt idx="2313">
                  <c:v>40974.375</c:v>
                </c:pt>
                <c:pt idx="2314">
                  <c:v>40974.416666666664</c:v>
                </c:pt>
                <c:pt idx="2315">
                  <c:v>40974.458333333343</c:v>
                </c:pt>
                <c:pt idx="2316">
                  <c:v>40974.5</c:v>
                </c:pt>
                <c:pt idx="2317">
                  <c:v>40974.541666666657</c:v>
                </c:pt>
                <c:pt idx="2318">
                  <c:v>40974.583333333336</c:v>
                </c:pt>
                <c:pt idx="2319">
                  <c:v>40974.624999999993</c:v>
                </c:pt>
                <c:pt idx="2320">
                  <c:v>40974.666666666657</c:v>
                </c:pt>
                <c:pt idx="2321">
                  <c:v>40974.708333333336</c:v>
                </c:pt>
                <c:pt idx="2322">
                  <c:v>40974.75</c:v>
                </c:pt>
                <c:pt idx="2323">
                  <c:v>40974.79166666665</c:v>
                </c:pt>
                <c:pt idx="2324">
                  <c:v>40974.833333333336</c:v>
                </c:pt>
                <c:pt idx="2325">
                  <c:v>40974.875</c:v>
                </c:pt>
                <c:pt idx="2326">
                  <c:v>40974.916666666664</c:v>
                </c:pt>
                <c:pt idx="2327">
                  <c:v>40974.958333333343</c:v>
                </c:pt>
                <c:pt idx="2328">
                  <c:v>40975</c:v>
                </c:pt>
                <c:pt idx="2329">
                  <c:v>40975.041666666657</c:v>
                </c:pt>
                <c:pt idx="2330">
                  <c:v>40975.083333333336</c:v>
                </c:pt>
                <c:pt idx="2331">
                  <c:v>40975.124999999993</c:v>
                </c:pt>
                <c:pt idx="2332">
                  <c:v>40975.166666666657</c:v>
                </c:pt>
                <c:pt idx="2333">
                  <c:v>40975.208333333336</c:v>
                </c:pt>
                <c:pt idx="2334">
                  <c:v>40975.25</c:v>
                </c:pt>
                <c:pt idx="2335">
                  <c:v>40975.29166666665</c:v>
                </c:pt>
                <c:pt idx="2336">
                  <c:v>40975.333333333336</c:v>
                </c:pt>
                <c:pt idx="2337">
                  <c:v>40975.375</c:v>
                </c:pt>
                <c:pt idx="2338">
                  <c:v>40975.416666666664</c:v>
                </c:pt>
                <c:pt idx="2339">
                  <c:v>40975.458333333343</c:v>
                </c:pt>
                <c:pt idx="2340">
                  <c:v>40975.5</c:v>
                </c:pt>
                <c:pt idx="2341">
                  <c:v>40975.541666666657</c:v>
                </c:pt>
                <c:pt idx="2342">
                  <c:v>40975.583333333336</c:v>
                </c:pt>
                <c:pt idx="2343">
                  <c:v>40975.624999999993</c:v>
                </c:pt>
                <c:pt idx="2344">
                  <c:v>40975.666666666657</c:v>
                </c:pt>
                <c:pt idx="2345">
                  <c:v>40975.708333333336</c:v>
                </c:pt>
                <c:pt idx="2346">
                  <c:v>40975.75</c:v>
                </c:pt>
                <c:pt idx="2347">
                  <c:v>40975.79166666665</c:v>
                </c:pt>
                <c:pt idx="2348">
                  <c:v>40975.833333333336</c:v>
                </c:pt>
                <c:pt idx="2349">
                  <c:v>40975.875</c:v>
                </c:pt>
                <c:pt idx="2350">
                  <c:v>40975.916666666664</c:v>
                </c:pt>
                <c:pt idx="2351">
                  <c:v>40975.958333333343</c:v>
                </c:pt>
                <c:pt idx="2352">
                  <c:v>40976</c:v>
                </c:pt>
                <c:pt idx="2353">
                  <c:v>40976.041666666657</c:v>
                </c:pt>
                <c:pt idx="2354">
                  <c:v>40976.083333333336</c:v>
                </c:pt>
                <c:pt idx="2355">
                  <c:v>40976.124999999993</c:v>
                </c:pt>
                <c:pt idx="2356">
                  <c:v>40976.166666666657</c:v>
                </c:pt>
                <c:pt idx="2357">
                  <c:v>40976.208333333336</c:v>
                </c:pt>
                <c:pt idx="2358">
                  <c:v>40976.25</c:v>
                </c:pt>
                <c:pt idx="2359">
                  <c:v>40976.29166666665</c:v>
                </c:pt>
                <c:pt idx="2360">
                  <c:v>40976.333333333336</c:v>
                </c:pt>
                <c:pt idx="2361">
                  <c:v>40976.375</c:v>
                </c:pt>
                <c:pt idx="2362">
                  <c:v>40976.416666666664</c:v>
                </c:pt>
                <c:pt idx="2363">
                  <c:v>40976.458333333343</c:v>
                </c:pt>
                <c:pt idx="2364">
                  <c:v>40976.5</c:v>
                </c:pt>
                <c:pt idx="2365">
                  <c:v>40976.541666666657</c:v>
                </c:pt>
                <c:pt idx="2366">
                  <c:v>40976.583333333336</c:v>
                </c:pt>
                <c:pt idx="2367">
                  <c:v>40976.624999999993</c:v>
                </c:pt>
                <c:pt idx="2368">
                  <c:v>40976.666666666657</c:v>
                </c:pt>
                <c:pt idx="2369">
                  <c:v>40976.708333333336</c:v>
                </c:pt>
                <c:pt idx="2370">
                  <c:v>40976.75</c:v>
                </c:pt>
                <c:pt idx="2371">
                  <c:v>40976.79166666665</c:v>
                </c:pt>
                <c:pt idx="2372">
                  <c:v>40976.833333333336</c:v>
                </c:pt>
                <c:pt idx="2373">
                  <c:v>40976.875</c:v>
                </c:pt>
                <c:pt idx="2374">
                  <c:v>40976.916666666664</c:v>
                </c:pt>
                <c:pt idx="2375">
                  <c:v>40976.958333333343</c:v>
                </c:pt>
                <c:pt idx="2376">
                  <c:v>40977</c:v>
                </c:pt>
                <c:pt idx="2377">
                  <c:v>40977.041666666657</c:v>
                </c:pt>
                <c:pt idx="2378">
                  <c:v>40977.083333333336</c:v>
                </c:pt>
                <c:pt idx="2379">
                  <c:v>40977.124999999993</c:v>
                </c:pt>
                <c:pt idx="2380">
                  <c:v>40977.166666666657</c:v>
                </c:pt>
                <c:pt idx="2381">
                  <c:v>40977.208333333336</c:v>
                </c:pt>
                <c:pt idx="2382">
                  <c:v>40977.25</c:v>
                </c:pt>
                <c:pt idx="2383">
                  <c:v>40977.29166666665</c:v>
                </c:pt>
                <c:pt idx="2384">
                  <c:v>40977.333333333336</c:v>
                </c:pt>
                <c:pt idx="2385">
                  <c:v>40977.375</c:v>
                </c:pt>
                <c:pt idx="2386">
                  <c:v>40977.416666666664</c:v>
                </c:pt>
                <c:pt idx="2387">
                  <c:v>40977.458333333343</c:v>
                </c:pt>
                <c:pt idx="2388">
                  <c:v>40977.5</c:v>
                </c:pt>
                <c:pt idx="2389">
                  <c:v>40977.541666666657</c:v>
                </c:pt>
                <c:pt idx="2390">
                  <c:v>40977.583333333336</c:v>
                </c:pt>
                <c:pt idx="2391">
                  <c:v>40977.624999999993</c:v>
                </c:pt>
                <c:pt idx="2392">
                  <c:v>40977.666666666657</c:v>
                </c:pt>
                <c:pt idx="2393">
                  <c:v>40977.708333333336</c:v>
                </c:pt>
                <c:pt idx="2394">
                  <c:v>40977.75</c:v>
                </c:pt>
                <c:pt idx="2395">
                  <c:v>40977.79166666665</c:v>
                </c:pt>
                <c:pt idx="2396">
                  <c:v>40977.833333333336</c:v>
                </c:pt>
                <c:pt idx="2397">
                  <c:v>40977.875</c:v>
                </c:pt>
                <c:pt idx="2398">
                  <c:v>40977.916666666664</c:v>
                </c:pt>
                <c:pt idx="2399">
                  <c:v>40977.958333333343</c:v>
                </c:pt>
                <c:pt idx="2400">
                  <c:v>40978</c:v>
                </c:pt>
                <c:pt idx="2401">
                  <c:v>40978.041666666657</c:v>
                </c:pt>
                <c:pt idx="2402">
                  <c:v>40978.083333333336</c:v>
                </c:pt>
                <c:pt idx="2403">
                  <c:v>40978.124999999993</c:v>
                </c:pt>
                <c:pt idx="2404">
                  <c:v>40978.166666666657</c:v>
                </c:pt>
                <c:pt idx="2405">
                  <c:v>40978.208333333336</c:v>
                </c:pt>
                <c:pt idx="2406">
                  <c:v>40978.25</c:v>
                </c:pt>
                <c:pt idx="2407">
                  <c:v>40978.29166666665</c:v>
                </c:pt>
                <c:pt idx="2408">
                  <c:v>40978.333333333336</c:v>
                </c:pt>
                <c:pt idx="2409">
                  <c:v>40978.375</c:v>
                </c:pt>
                <c:pt idx="2410">
                  <c:v>40978.416666666664</c:v>
                </c:pt>
                <c:pt idx="2411">
                  <c:v>40978.458333333343</c:v>
                </c:pt>
                <c:pt idx="2412">
                  <c:v>40978.5</c:v>
                </c:pt>
                <c:pt idx="2413">
                  <c:v>40978.541666666657</c:v>
                </c:pt>
                <c:pt idx="2414">
                  <c:v>40978.583333333336</c:v>
                </c:pt>
                <c:pt idx="2415">
                  <c:v>40978.624999999993</c:v>
                </c:pt>
                <c:pt idx="2416">
                  <c:v>40978.666666666657</c:v>
                </c:pt>
                <c:pt idx="2417">
                  <c:v>40978.708333333336</c:v>
                </c:pt>
                <c:pt idx="2418">
                  <c:v>40978.75</c:v>
                </c:pt>
                <c:pt idx="2419">
                  <c:v>40978.79166666665</c:v>
                </c:pt>
                <c:pt idx="2420">
                  <c:v>40978.833333333336</c:v>
                </c:pt>
                <c:pt idx="2421">
                  <c:v>40978.875</c:v>
                </c:pt>
                <c:pt idx="2422">
                  <c:v>40978.916666666664</c:v>
                </c:pt>
                <c:pt idx="2423">
                  <c:v>40978.958333333343</c:v>
                </c:pt>
                <c:pt idx="2424">
                  <c:v>40979</c:v>
                </c:pt>
                <c:pt idx="2425">
                  <c:v>40979.041666666657</c:v>
                </c:pt>
                <c:pt idx="2426">
                  <c:v>40979.083333333336</c:v>
                </c:pt>
                <c:pt idx="2427">
                  <c:v>40979.124999999993</c:v>
                </c:pt>
                <c:pt idx="2428">
                  <c:v>40979.166666666657</c:v>
                </c:pt>
                <c:pt idx="2429">
                  <c:v>40979.208333333336</c:v>
                </c:pt>
                <c:pt idx="2430">
                  <c:v>40979.25</c:v>
                </c:pt>
                <c:pt idx="2431">
                  <c:v>40979.29166666665</c:v>
                </c:pt>
                <c:pt idx="2432">
                  <c:v>40979.333333333336</c:v>
                </c:pt>
                <c:pt idx="2433">
                  <c:v>40979.375</c:v>
                </c:pt>
                <c:pt idx="2434">
                  <c:v>40979.416666666664</c:v>
                </c:pt>
                <c:pt idx="2435">
                  <c:v>40979.458333333343</c:v>
                </c:pt>
                <c:pt idx="2436">
                  <c:v>40979.5</c:v>
                </c:pt>
                <c:pt idx="2437">
                  <c:v>40979.541666666657</c:v>
                </c:pt>
                <c:pt idx="2438">
                  <c:v>40979.583333333336</c:v>
                </c:pt>
                <c:pt idx="2439">
                  <c:v>40979.624999999993</c:v>
                </c:pt>
                <c:pt idx="2440">
                  <c:v>40979.666666666657</c:v>
                </c:pt>
                <c:pt idx="2441">
                  <c:v>40979.708333333336</c:v>
                </c:pt>
                <c:pt idx="2442">
                  <c:v>40979.75</c:v>
                </c:pt>
                <c:pt idx="2443">
                  <c:v>40979.79166666665</c:v>
                </c:pt>
                <c:pt idx="2444">
                  <c:v>40979.833333333336</c:v>
                </c:pt>
                <c:pt idx="2445">
                  <c:v>40979.875</c:v>
                </c:pt>
                <c:pt idx="2446">
                  <c:v>40979.916666666664</c:v>
                </c:pt>
                <c:pt idx="2447">
                  <c:v>40979.958333333343</c:v>
                </c:pt>
                <c:pt idx="2448">
                  <c:v>40980</c:v>
                </c:pt>
                <c:pt idx="2449">
                  <c:v>40980.041666666657</c:v>
                </c:pt>
                <c:pt idx="2450">
                  <c:v>40980.083333333336</c:v>
                </c:pt>
                <c:pt idx="2451">
                  <c:v>40980.124999999993</c:v>
                </c:pt>
                <c:pt idx="2452">
                  <c:v>40980.166666666657</c:v>
                </c:pt>
                <c:pt idx="2453">
                  <c:v>40980.208333333336</c:v>
                </c:pt>
                <c:pt idx="2454">
                  <c:v>40980.25</c:v>
                </c:pt>
                <c:pt idx="2455">
                  <c:v>40980.29166666665</c:v>
                </c:pt>
                <c:pt idx="2456">
                  <c:v>40980.333333333336</c:v>
                </c:pt>
                <c:pt idx="2457">
                  <c:v>40980.375</c:v>
                </c:pt>
                <c:pt idx="2458">
                  <c:v>40980.416666666664</c:v>
                </c:pt>
                <c:pt idx="2459">
                  <c:v>40980.458333333343</c:v>
                </c:pt>
                <c:pt idx="2460">
                  <c:v>40980.5</c:v>
                </c:pt>
                <c:pt idx="2461">
                  <c:v>40980.541666666657</c:v>
                </c:pt>
                <c:pt idx="2462">
                  <c:v>40980.583333333336</c:v>
                </c:pt>
                <c:pt idx="2463">
                  <c:v>40980.624999999993</c:v>
                </c:pt>
                <c:pt idx="2464">
                  <c:v>40980.666666666657</c:v>
                </c:pt>
                <c:pt idx="2465">
                  <c:v>40980.708333333336</c:v>
                </c:pt>
                <c:pt idx="2466">
                  <c:v>40980.75</c:v>
                </c:pt>
                <c:pt idx="2467">
                  <c:v>40980.79166666665</c:v>
                </c:pt>
                <c:pt idx="2468">
                  <c:v>40980.833333333336</c:v>
                </c:pt>
                <c:pt idx="2469">
                  <c:v>40980.875</c:v>
                </c:pt>
                <c:pt idx="2470">
                  <c:v>40980.916666666664</c:v>
                </c:pt>
                <c:pt idx="2471">
                  <c:v>40980.958333333343</c:v>
                </c:pt>
                <c:pt idx="2472">
                  <c:v>40981</c:v>
                </c:pt>
                <c:pt idx="2473">
                  <c:v>40981.041666666657</c:v>
                </c:pt>
                <c:pt idx="2474">
                  <c:v>40981.083333333336</c:v>
                </c:pt>
                <c:pt idx="2475">
                  <c:v>40981.124999999993</c:v>
                </c:pt>
                <c:pt idx="2476">
                  <c:v>40981.166666666657</c:v>
                </c:pt>
                <c:pt idx="2477">
                  <c:v>40981.208333333336</c:v>
                </c:pt>
                <c:pt idx="2478">
                  <c:v>40981.25</c:v>
                </c:pt>
                <c:pt idx="2479">
                  <c:v>40981.29166666665</c:v>
                </c:pt>
                <c:pt idx="2480">
                  <c:v>40981.333333333336</c:v>
                </c:pt>
                <c:pt idx="2481">
                  <c:v>40981.375</c:v>
                </c:pt>
                <c:pt idx="2482">
                  <c:v>40981.416666666664</c:v>
                </c:pt>
                <c:pt idx="2483">
                  <c:v>40981.458333333343</c:v>
                </c:pt>
                <c:pt idx="2484">
                  <c:v>40981.5</c:v>
                </c:pt>
                <c:pt idx="2485">
                  <c:v>40981.541666666657</c:v>
                </c:pt>
                <c:pt idx="2486">
                  <c:v>40981.583333333336</c:v>
                </c:pt>
                <c:pt idx="2487">
                  <c:v>40981.624999999993</c:v>
                </c:pt>
                <c:pt idx="2488">
                  <c:v>40981.666666666657</c:v>
                </c:pt>
                <c:pt idx="2489">
                  <c:v>40981.708333333336</c:v>
                </c:pt>
                <c:pt idx="2490">
                  <c:v>40981.75</c:v>
                </c:pt>
                <c:pt idx="2491">
                  <c:v>40981.79166666665</c:v>
                </c:pt>
                <c:pt idx="2492">
                  <c:v>40981.833333333336</c:v>
                </c:pt>
                <c:pt idx="2493">
                  <c:v>40981.875</c:v>
                </c:pt>
                <c:pt idx="2494">
                  <c:v>40981.916666666664</c:v>
                </c:pt>
                <c:pt idx="2495">
                  <c:v>40981.958333333343</c:v>
                </c:pt>
                <c:pt idx="2496">
                  <c:v>40982</c:v>
                </c:pt>
                <c:pt idx="2497">
                  <c:v>40982.041666666657</c:v>
                </c:pt>
                <c:pt idx="2498">
                  <c:v>40982.083333333336</c:v>
                </c:pt>
                <c:pt idx="2499">
                  <c:v>40982.124999999993</c:v>
                </c:pt>
                <c:pt idx="2500">
                  <c:v>40982.166666666657</c:v>
                </c:pt>
                <c:pt idx="2501">
                  <c:v>40982.208333333336</c:v>
                </c:pt>
                <c:pt idx="2502">
                  <c:v>40982.25</c:v>
                </c:pt>
                <c:pt idx="2503">
                  <c:v>40982.29166666665</c:v>
                </c:pt>
                <c:pt idx="2504">
                  <c:v>40982.333333333336</c:v>
                </c:pt>
                <c:pt idx="2505">
                  <c:v>40982.375</c:v>
                </c:pt>
                <c:pt idx="2506">
                  <c:v>40982.416666666664</c:v>
                </c:pt>
                <c:pt idx="2507">
                  <c:v>40982.458333333343</c:v>
                </c:pt>
                <c:pt idx="2508">
                  <c:v>40982.5</c:v>
                </c:pt>
                <c:pt idx="2509">
                  <c:v>40982.541666666657</c:v>
                </c:pt>
                <c:pt idx="2510">
                  <c:v>40982.583333333336</c:v>
                </c:pt>
                <c:pt idx="2511">
                  <c:v>40982.624999999993</c:v>
                </c:pt>
                <c:pt idx="2512">
                  <c:v>40982.666666666657</c:v>
                </c:pt>
                <c:pt idx="2513">
                  <c:v>40982.708333333336</c:v>
                </c:pt>
                <c:pt idx="2514">
                  <c:v>40982.75</c:v>
                </c:pt>
                <c:pt idx="2515">
                  <c:v>40982.79166666665</c:v>
                </c:pt>
                <c:pt idx="2516">
                  <c:v>40982.833333333336</c:v>
                </c:pt>
                <c:pt idx="2517">
                  <c:v>40982.875</c:v>
                </c:pt>
                <c:pt idx="2518">
                  <c:v>40982.916666666664</c:v>
                </c:pt>
                <c:pt idx="2519">
                  <c:v>40982.958333333343</c:v>
                </c:pt>
                <c:pt idx="2520">
                  <c:v>40983</c:v>
                </c:pt>
                <c:pt idx="2521">
                  <c:v>40983.041666666657</c:v>
                </c:pt>
                <c:pt idx="2522">
                  <c:v>40983.083333333336</c:v>
                </c:pt>
                <c:pt idx="2523">
                  <c:v>40983.124999999993</c:v>
                </c:pt>
                <c:pt idx="2524">
                  <c:v>40983.166666666657</c:v>
                </c:pt>
                <c:pt idx="2525">
                  <c:v>40983.208333333336</c:v>
                </c:pt>
                <c:pt idx="2526">
                  <c:v>40983.25</c:v>
                </c:pt>
                <c:pt idx="2527">
                  <c:v>40983.29166666665</c:v>
                </c:pt>
                <c:pt idx="2528">
                  <c:v>40983.333333333336</c:v>
                </c:pt>
                <c:pt idx="2529">
                  <c:v>40983.375</c:v>
                </c:pt>
                <c:pt idx="2530">
                  <c:v>40983.416666666664</c:v>
                </c:pt>
                <c:pt idx="2531">
                  <c:v>40983.458333333343</c:v>
                </c:pt>
                <c:pt idx="2532">
                  <c:v>40983.5</c:v>
                </c:pt>
                <c:pt idx="2533">
                  <c:v>40983.541666666657</c:v>
                </c:pt>
                <c:pt idx="2534">
                  <c:v>40983.583333333336</c:v>
                </c:pt>
                <c:pt idx="2535">
                  <c:v>40983.624999999993</c:v>
                </c:pt>
                <c:pt idx="2536">
                  <c:v>40983.666666666657</c:v>
                </c:pt>
                <c:pt idx="2537">
                  <c:v>40983.708333333336</c:v>
                </c:pt>
                <c:pt idx="2538">
                  <c:v>40983.75</c:v>
                </c:pt>
                <c:pt idx="2539">
                  <c:v>40983.79166666665</c:v>
                </c:pt>
                <c:pt idx="2540">
                  <c:v>40983.833333333336</c:v>
                </c:pt>
                <c:pt idx="2541">
                  <c:v>40983.875</c:v>
                </c:pt>
                <c:pt idx="2542">
                  <c:v>40983.916666666664</c:v>
                </c:pt>
                <c:pt idx="2543">
                  <c:v>40983.958333333343</c:v>
                </c:pt>
                <c:pt idx="2544">
                  <c:v>40984</c:v>
                </c:pt>
                <c:pt idx="2545">
                  <c:v>40984.041666666657</c:v>
                </c:pt>
                <c:pt idx="2546">
                  <c:v>40984.083333333336</c:v>
                </c:pt>
                <c:pt idx="2547">
                  <c:v>40984.124999999993</c:v>
                </c:pt>
                <c:pt idx="2548">
                  <c:v>40984.166666666657</c:v>
                </c:pt>
                <c:pt idx="2549">
                  <c:v>40984.208333333336</c:v>
                </c:pt>
                <c:pt idx="2550">
                  <c:v>40984.25</c:v>
                </c:pt>
                <c:pt idx="2551">
                  <c:v>40984.29166666665</c:v>
                </c:pt>
                <c:pt idx="2552">
                  <c:v>40984.333333333336</c:v>
                </c:pt>
                <c:pt idx="2553">
                  <c:v>40984.375</c:v>
                </c:pt>
                <c:pt idx="2554">
                  <c:v>40984.416666666664</c:v>
                </c:pt>
                <c:pt idx="2555">
                  <c:v>40984.458333333343</c:v>
                </c:pt>
                <c:pt idx="2556">
                  <c:v>40984.5</c:v>
                </c:pt>
                <c:pt idx="2557">
                  <c:v>40984.541666666657</c:v>
                </c:pt>
                <c:pt idx="2558">
                  <c:v>40984.583333333336</c:v>
                </c:pt>
                <c:pt idx="2559">
                  <c:v>40984.624999999993</c:v>
                </c:pt>
                <c:pt idx="2560">
                  <c:v>40984.666666666657</c:v>
                </c:pt>
                <c:pt idx="2561">
                  <c:v>40984.708333333336</c:v>
                </c:pt>
                <c:pt idx="2562">
                  <c:v>40984.75</c:v>
                </c:pt>
                <c:pt idx="2563">
                  <c:v>40984.79166666665</c:v>
                </c:pt>
                <c:pt idx="2564">
                  <c:v>40984.833333333336</c:v>
                </c:pt>
                <c:pt idx="2565">
                  <c:v>40984.875</c:v>
                </c:pt>
                <c:pt idx="2566">
                  <c:v>40984.916666666664</c:v>
                </c:pt>
                <c:pt idx="2567">
                  <c:v>40984.958333333343</c:v>
                </c:pt>
                <c:pt idx="2568">
                  <c:v>40985</c:v>
                </c:pt>
                <c:pt idx="2569">
                  <c:v>40985.041666666657</c:v>
                </c:pt>
                <c:pt idx="2570">
                  <c:v>40985.083333333336</c:v>
                </c:pt>
                <c:pt idx="2571">
                  <c:v>40985.124999999993</c:v>
                </c:pt>
                <c:pt idx="2572">
                  <c:v>40985.166666666657</c:v>
                </c:pt>
                <c:pt idx="2573">
                  <c:v>40985.208333333336</c:v>
                </c:pt>
                <c:pt idx="2574">
                  <c:v>40985.25</c:v>
                </c:pt>
                <c:pt idx="2575">
                  <c:v>40985.29166666665</c:v>
                </c:pt>
                <c:pt idx="2576">
                  <c:v>40985.333333333336</c:v>
                </c:pt>
                <c:pt idx="2577">
                  <c:v>40985.375</c:v>
                </c:pt>
                <c:pt idx="2578">
                  <c:v>40985.416666666664</c:v>
                </c:pt>
                <c:pt idx="2579">
                  <c:v>40985.458333333343</c:v>
                </c:pt>
                <c:pt idx="2580">
                  <c:v>40985.5</c:v>
                </c:pt>
                <c:pt idx="2581">
                  <c:v>40985.541666666657</c:v>
                </c:pt>
                <c:pt idx="2582">
                  <c:v>40985.583333333336</c:v>
                </c:pt>
                <c:pt idx="2583">
                  <c:v>40985.624999999993</c:v>
                </c:pt>
                <c:pt idx="2584">
                  <c:v>40985.666666666657</c:v>
                </c:pt>
                <c:pt idx="2585">
                  <c:v>40985.708333333336</c:v>
                </c:pt>
                <c:pt idx="2586">
                  <c:v>40985.75</c:v>
                </c:pt>
                <c:pt idx="2587">
                  <c:v>40985.79166666665</c:v>
                </c:pt>
                <c:pt idx="2588">
                  <c:v>40985.833333333336</c:v>
                </c:pt>
                <c:pt idx="2589">
                  <c:v>40985.875</c:v>
                </c:pt>
                <c:pt idx="2590">
                  <c:v>40985.916666666664</c:v>
                </c:pt>
                <c:pt idx="2591">
                  <c:v>40985.958333333343</c:v>
                </c:pt>
                <c:pt idx="2592">
                  <c:v>40986</c:v>
                </c:pt>
                <c:pt idx="2593">
                  <c:v>40986.041666666657</c:v>
                </c:pt>
                <c:pt idx="2594">
                  <c:v>40986.083333333336</c:v>
                </c:pt>
                <c:pt idx="2595">
                  <c:v>40986.124999999993</c:v>
                </c:pt>
                <c:pt idx="2596">
                  <c:v>40986.166666666657</c:v>
                </c:pt>
                <c:pt idx="2597">
                  <c:v>40986.208333333336</c:v>
                </c:pt>
                <c:pt idx="2598">
                  <c:v>40986.25</c:v>
                </c:pt>
                <c:pt idx="2599">
                  <c:v>40986.29166666665</c:v>
                </c:pt>
                <c:pt idx="2600">
                  <c:v>40986.333333333336</c:v>
                </c:pt>
                <c:pt idx="2601">
                  <c:v>40986.375</c:v>
                </c:pt>
                <c:pt idx="2602">
                  <c:v>40986.416666666664</c:v>
                </c:pt>
                <c:pt idx="2603">
                  <c:v>40986.458333333343</c:v>
                </c:pt>
                <c:pt idx="2604">
                  <c:v>40986.5</c:v>
                </c:pt>
                <c:pt idx="2605">
                  <c:v>40986.541666666657</c:v>
                </c:pt>
                <c:pt idx="2606">
                  <c:v>40986.583333333336</c:v>
                </c:pt>
                <c:pt idx="2607">
                  <c:v>40986.624999999993</c:v>
                </c:pt>
                <c:pt idx="2608">
                  <c:v>40986.666666666657</c:v>
                </c:pt>
                <c:pt idx="2609">
                  <c:v>40986.708333333336</c:v>
                </c:pt>
                <c:pt idx="2610">
                  <c:v>40986.75</c:v>
                </c:pt>
                <c:pt idx="2611">
                  <c:v>40986.79166666665</c:v>
                </c:pt>
                <c:pt idx="2612">
                  <c:v>40986.833333333336</c:v>
                </c:pt>
                <c:pt idx="2613">
                  <c:v>40986.875</c:v>
                </c:pt>
                <c:pt idx="2614">
                  <c:v>40986.916666666664</c:v>
                </c:pt>
                <c:pt idx="2615">
                  <c:v>40986.958333333343</c:v>
                </c:pt>
                <c:pt idx="2616">
                  <c:v>40987</c:v>
                </c:pt>
                <c:pt idx="2617">
                  <c:v>40987.041666666657</c:v>
                </c:pt>
                <c:pt idx="2618">
                  <c:v>40987.083333333336</c:v>
                </c:pt>
                <c:pt idx="2619">
                  <c:v>40987.124999999993</c:v>
                </c:pt>
                <c:pt idx="2620">
                  <c:v>40987.166666666657</c:v>
                </c:pt>
                <c:pt idx="2621">
                  <c:v>40987.208333333336</c:v>
                </c:pt>
                <c:pt idx="2622">
                  <c:v>40987.25</c:v>
                </c:pt>
                <c:pt idx="2623">
                  <c:v>40987.29166666665</c:v>
                </c:pt>
                <c:pt idx="2624">
                  <c:v>40987.333333333336</c:v>
                </c:pt>
                <c:pt idx="2625">
                  <c:v>40987.375</c:v>
                </c:pt>
                <c:pt idx="2626">
                  <c:v>40987.416666666664</c:v>
                </c:pt>
                <c:pt idx="2627">
                  <c:v>40987.458333333343</c:v>
                </c:pt>
                <c:pt idx="2628">
                  <c:v>40987.5</c:v>
                </c:pt>
                <c:pt idx="2629">
                  <c:v>40987.541666666657</c:v>
                </c:pt>
                <c:pt idx="2630">
                  <c:v>40987.583333333336</c:v>
                </c:pt>
                <c:pt idx="2631">
                  <c:v>40987.624999999993</c:v>
                </c:pt>
                <c:pt idx="2632">
                  <c:v>40987.666666666657</c:v>
                </c:pt>
                <c:pt idx="2633">
                  <c:v>40987.708333333336</c:v>
                </c:pt>
                <c:pt idx="2634">
                  <c:v>40987.75</c:v>
                </c:pt>
                <c:pt idx="2635">
                  <c:v>40987.79166666665</c:v>
                </c:pt>
                <c:pt idx="2636">
                  <c:v>40987.833333333336</c:v>
                </c:pt>
                <c:pt idx="2637">
                  <c:v>40987.875</c:v>
                </c:pt>
                <c:pt idx="2638">
                  <c:v>40987.916666666664</c:v>
                </c:pt>
                <c:pt idx="2639">
                  <c:v>40987.958333333343</c:v>
                </c:pt>
                <c:pt idx="2640">
                  <c:v>40988</c:v>
                </c:pt>
                <c:pt idx="2641">
                  <c:v>40988.041666666657</c:v>
                </c:pt>
                <c:pt idx="2642">
                  <c:v>40988.083333333336</c:v>
                </c:pt>
                <c:pt idx="2643">
                  <c:v>40988.124999999993</c:v>
                </c:pt>
                <c:pt idx="2644">
                  <c:v>40988.166666666657</c:v>
                </c:pt>
                <c:pt idx="2645">
                  <c:v>40988.208333333336</c:v>
                </c:pt>
                <c:pt idx="2646">
                  <c:v>40988.25</c:v>
                </c:pt>
                <c:pt idx="2647">
                  <c:v>40988.29166666665</c:v>
                </c:pt>
                <c:pt idx="2648">
                  <c:v>40988.333333333336</c:v>
                </c:pt>
                <c:pt idx="2649">
                  <c:v>40988.375</c:v>
                </c:pt>
                <c:pt idx="2650">
                  <c:v>40988.416666666664</c:v>
                </c:pt>
                <c:pt idx="2651">
                  <c:v>40988.458333333343</c:v>
                </c:pt>
                <c:pt idx="2652">
                  <c:v>40988.5</c:v>
                </c:pt>
                <c:pt idx="2653">
                  <c:v>40988.541666666657</c:v>
                </c:pt>
                <c:pt idx="2654">
                  <c:v>40988.583333333336</c:v>
                </c:pt>
                <c:pt idx="2655">
                  <c:v>40988.624999999993</c:v>
                </c:pt>
                <c:pt idx="2656">
                  <c:v>40988.666666666657</c:v>
                </c:pt>
                <c:pt idx="2657">
                  <c:v>40988.708333333336</c:v>
                </c:pt>
                <c:pt idx="2658">
                  <c:v>40988.75</c:v>
                </c:pt>
                <c:pt idx="2659">
                  <c:v>40988.79166666665</c:v>
                </c:pt>
                <c:pt idx="2660">
                  <c:v>40988.833333333336</c:v>
                </c:pt>
                <c:pt idx="2661">
                  <c:v>40988.875</c:v>
                </c:pt>
                <c:pt idx="2662">
                  <c:v>40988.916666666664</c:v>
                </c:pt>
                <c:pt idx="2663">
                  <c:v>40988.958333333343</c:v>
                </c:pt>
                <c:pt idx="2664">
                  <c:v>40989</c:v>
                </c:pt>
                <c:pt idx="2665">
                  <c:v>40989.041666666657</c:v>
                </c:pt>
                <c:pt idx="2666">
                  <c:v>40989.083333333336</c:v>
                </c:pt>
                <c:pt idx="2667">
                  <c:v>40989.124999999993</c:v>
                </c:pt>
                <c:pt idx="2668">
                  <c:v>40989.166666666657</c:v>
                </c:pt>
                <c:pt idx="2669">
                  <c:v>40989.208333333336</c:v>
                </c:pt>
                <c:pt idx="2670">
                  <c:v>40989.25</c:v>
                </c:pt>
                <c:pt idx="2671">
                  <c:v>40989.29166666665</c:v>
                </c:pt>
                <c:pt idx="2672">
                  <c:v>40989.333333333336</c:v>
                </c:pt>
                <c:pt idx="2673">
                  <c:v>40989.375</c:v>
                </c:pt>
                <c:pt idx="2674">
                  <c:v>40989.416666666664</c:v>
                </c:pt>
                <c:pt idx="2675">
                  <c:v>40989.458333333343</c:v>
                </c:pt>
                <c:pt idx="2676">
                  <c:v>40989.5</c:v>
                </c:pt>
                <c:pt idx="2677">
                  <c:v>40989.541666666657</c:v>
                </c:pt>
                <c:pt idx="2678">
                  <c:v>40989.583333333336</c:v>
                </c:pt>
                <c:pt idx="2679">
                  <c:v>40989.624999999993</c:v>
                </c:pt>
                <c:pt idx="2680">
                  <c:v>40989.666666666657</c:v>
                </c:pt>
                <c:pt idx="2681">
                  <c:v>40989.708333333336</c:v>
                </c:pt>
                <c:pt idx="2682">
                  <c:v>40989.75</c:v>
                </c:pt>
                <c:pt idx="2683">
                  <c:v>40989.79166666665</c:v>
                </c:pt>
                <c:pt idx="2684">
                  <c:v>40989.833333333336</c:v>
                </c:pt>
                <c:pt idx="2685">
                  <c:v>40989.875</c:v>
                </c:pt>
                <c:pt idx="2686">
                  <c:v>40989.916666666664</c:v>
                </c:pt>
                <c:pt idx="2687">
                  <c:v>40989.958333333343</c:v>
                </c:pt>
                <c:pt idx="2688">
                  <c:v>40990</c:v>
                </c:pt>
                <c:pt idx="2689">
                  <c:v>40990.041666666657</c:v>
                </c:pt>
                <c:pt idx="2690">
                  <c:v>40990.083333333336</c:v>
                </c:pt>
                <c:pt idx="2691">
                  <c:v>40990.124999999993</c:v>
                </c:pt>
                <c:pt idx="2692">
                  <c:v>40990.166666666657</c:v>
                </c:pt>
                <c:pt idx="2693">
                  <c:v>40990.208333333336</c:v>
                </c:pt>
                <c:pt idx="2694">
                  <c:v>40990.25</c:v>
                </c:pt>
                <c:pt idx="2695">
                  <c:v>40990.29166666665</c:v>
                </c:pt>
                <c:pt idx="2696">
                  <c:v>40990.333333333336</c:v>
                </c:pt>
                <c:pt idx="2697">
                  <c:v>40990.375</c:v>
                </c:pt>
                <c:pt idx="2698">
                  <c:v>40990.416666666664</c:v>
                </c:pt>
                <c:pt idx="2699">
                  <c:v>40990.458333333343</c:v>
                </c:pt>
                <c:pt idx="2700">
                  <c:v>40990.5</c:v>
                </c:pt>
                <c:pt idx="2701">
                  <c:v>40990.541666666657</c:v>
                </c:pt>
                <c:pt idx="2702">
                  <c:v>40990.583333333336</c:v>
                </c:pt>
                <c:pt idx="2703">
                  <c:v>40990.624999999993</c:v>
                </c:pt>
                <c:pt idx="2704">
                  <c:v>40990.666666666657</c:v>
                </c:pt>
                <c:pt idx="2705">
                  <c:v>40990.708333333336</c:v>
                </c:pt>
                <c:pt idx="2706">
                  <c:v>40990.75</c:v>
                </c:pt>
                <c:pt idx="2707">
                  <c:v>40990.79166666665</c:v>
                </c:pt>
                <c:pt idx="2708">
                  <c:v>40990.833333333336</c:v>
                </c:pt>
                <c:pt idx="2709">
                  <c:v>40990.875</c:v>
                </c:pt>
                <c:pt idx="2710">
                  <c:v>40990.916666666664</c:v>
                </c:pt>
                <c:pt idx="2711">
                  <c:v>40990.958333333343</c:v>
                </c:pt>
                <c:pt idx="2712">
                  <c:v>40991</c:v>
                </c:pt>
                <c:pt idx="2713">
                  <c:v>40991.041666666657</c:v>
                </c:pt>
                <c:pt idx="2714">
                  <c:v>40991.083333333336</c:v>
                </c:pt>
                <c:pt idx="2715">
                  <c:v>40991.124999999993</c:v>
                </c:pt>
                <c:pt idx="2716">
                  <c:v>40991.166666666657</c:v>
                </c:pt>
                <c:pt idx="2717">
                  <c:v>40991.208333333336</c:v>
                </c:pt>
                <c:pt idx="2718">
                  <c:v>40991.25</c:v>
                </c:pt>
                <c:pt idx="2719">
                  <c:v>40991.29166666665</c:v>
                </c:pt>
                <c:pt idx="2720">
                  <c:v>40991.333333333336</c:v>
                </c:pt>
                <c:pt idx="2721">
                  <c:v>40991.375</c:v>
                </c:pt>
                <c:pt idx="2722">
                  <c:v>40991.416666666664</c:v>
                </c:pt>
                <c:pt idx="2723">
                  <c:v>40991.458333333343</c:v>
                </c:pt>
                <c:pt idx="2724">
                  <c:v>40991.5</c:v>
                </c:pt>
                <c:pt idx="2725">
                  <c:v>40991.541666666657</c:v>
                </c:pt>
                <c:pt idx="2726">
                  <c:v>40991.583333333336</c:v>
                </c:pt>
                <c:pt idx="2727">
                  <c:v>40991.624999999993</c:v>
                </c:pt>
                <c:pt idx="2728">
                  <c:v>40991.666666666657</c:v>
                </c:pt>
                <c:pt idx="2729">
                  <c:v>40991.708333333336</c:v>
                </c:pt>
                <c:pt idx="2730">
                  <c:v>40991.75</c:v>
                </c:pt>
                <c:pt idx="2731">
                  <c:v>40991.79166666665</c:v>
                </c:pt>
                <c:pt idx="2732">
                  <c:v>40991.833333333336</c:v>
                </c:pt>
                <c:pt idx="2733">
                  <c:v>40991.875</c:v>
                </c:pt>
                <c:pt idx="2734">
                  <c:v>40991.916666666664</c:v>
                </c:pt>
                <c:pt idx="2735">
                  <c:v>40991.958333333343</c:v>
                </c:pt>
                <c:pt idx="2736">
                  <c:v>40992</c:v>
                </c:pt>
                <c:pt idx="2737">
                  <c:v>40992.041666666657</c:v>
                </c:pt>
                <c:pt idx="2738">
                  <c:v>40992.083333333336</c:v>
                </c:pt>
                <c:pt idx="2739">
                  <c:v>40992.124999999993</c:v>
                </c:pt>
                <c:pt idx="2740">
                  <c:v>40992.166666666657</c:v>
                </c:pt>
                <c:pt idx="2741">
                  <c:v>40992.208333333336</c:v>
                </c:pt>
                <c:pt idx="2742">
                  <c:v>40992.25</c:v>
                </c:pt>
                <c:pt idx="2743">
                  <c:v>40992.29166666665</c:v>
                </c:pt>
                <c:pt idx="2744">
                  <c:v>40992.333333333336</c:v>
                </c:pt>
                <c:pt idx="2745">
                  <c:v>40992.375</c:v>
                </c:pt>
                <c:pt idx="2746">
                  <c:v>40992.416666666664</c:v>
                </c:pt>
                <c:pt idx="2747">
                  <c:v>40992.458333333343</c:v>
                </c:pt>
                <c:pt idx="2748">
                  <c:v>40992.5</c:v>
                </c:pt>
                <c:pt idx="2749">
                  <c:v>40992.541666666657</c:v>
                </c:pt>
                <c:pt idx="2750">
                  <c:v>40992.583333333336</c:v>
                </c:pt>
                <c:pt idx="2751">
                  <c:v>40992.624999999993</c:v>
                </c:pt>
                <c:pt idx="2752">
                  <c:v>40992.666666666657</c:v>
                </c:pt>
                <c:pt idx="2753">
                  <c:v>40992.708333333336</c:v>
                </c:pt>
                <c:pt idx="2754">
                  <c:v>40992.75</c:v>
                </c:pt>
                <c:pt idx="2755">
                  <c:v>40992.79166666665</c:v>
                </c:pt>
                <c:pt idx="2756">
                  <c:v>40992.833333333336</c:v>
                </c:pt>
                <c:pt idx="2757">
                  <c:v>40992.875</c:v>
                </c:pt>
                <c:pt idx="2758">
                  <c:v>40992.916666666664</c:v>
                </c:pt>
                <c:pt idx="2759">
                  <c:v>40992.958333333343</c:v>
                </c:pt>
                <c:pt idx="2760">
                  <c:v>40993</c:v>
                </c:pt>
                <c:pt idx="2761">
                  <c:v>40993.041666666657</c:v>
                </c:pt>
                <c:pt idx="2762">
                  <c:v>40993.083333333336</c:v>
                </c:pt>
                <c:pt idx="2763">
                  <c:v>40993.124999999993</c:v>
                </c:pt>
                <c:pt idx="2764">
                  <c:v>40993.166666666657</c:v>
                </c:pt>
                <c:pt idx="2765">
                  <c:v>40993.208333333336</c:v>
                </c:pt>
                <c:pt idx="2766">
                  <c:v>40993.25</c:v>
                </c:pt>
                <c:pt idx="2767">
                  <c:v>40993.29166666665</c:v>
                </c:pt>
                <c:pt idx="2768">
                  <c:v>40993.333333333336</c:v>
                </c:pt>
                <c:pt idx="2769">
                  <c:v>40993.375</c:v>
                </c:pt>
                <c:pt idx="2770">
                  <c:v>40993.416666666664</c:v>
                </c:pt>
                <c:pt idx="2771">
                  <c:v>40993.458333333343</c:v>
                </c:pt>
                <c:pt idx="2772">
                  <c:v>40993.5</c:v>
                </c:pt>
                <c:pt idx="2773">
                  <c:v>40993.541666666657</c:v>
                </c:pt>
                <c:pt idx="2774">
                  <c:v>40993.583333333336</c:v>
                </c:pt>
                <c:pt idx="2775">
                  <c:v>40993.624999999993</c:v>
                </c:pt>
                <c:pt idx="2776">
                  <c:v>40993.666666666657</c:v>
                </c:pt>
                <c:pt idx="2777">
                  <c:v>40993.708333333336</c:v>
                </c:pt>
                <c:pt idx="2778">
                  <c:v>40993.75</c:v>
                </c:pt>
                <c:pt idx="2779">
                  <c:v>40993.79166666665</c:v>
                </c:pt>
                <c:pt idx="2780">
                  <c:v>40993.833333333336</c:v>
                </c:pt>
                <c:pt idx="2781">
                  <c:v>40993.875</c:v>
                </c:pt>
                <c:pt idx="2782">
                  <c:v>40993.916666666664</c:v>
                </c:pt>
                <c:pt idx="2783">
                  <c:v>40993.958333333343</c:v>
                </c:pt>
                <c:pt idx="2784">
                  <c:v>40994</c:v>
                </c:pt>
                <c:pt idx="2785">
                  <c:v>40994.041666666657</c:v>
                </c:pt>
                <c:pt idx="2786">
                  <c:v>40994.083333333336</c:v>
                </c:pt>
                <c:pt idx="2787">
                  <c:v>40994.124999999993</c:v>
                </c:pt>
                <c:pt idx="2788">
                  <c:v>40994.166666666657</c:v>
                </c:pt>
                <c:pt idx="2789">
                  <c:v>40994.208333333336</c:v>
                </c:pt>
                <c:pt idx="2790">
                  <c:v>40994.25</c:v>
                </c:pt>
                <c:pt idx="2791">
                  <c:v>40994.29166666665</c:v>
                </c:pt>
                <c:pt idx="2792">
                  <c:v>40994.333333333336</c:v>
                </c:pt>
                <c:pt idx="2793">
                  <c:v>40994.375</c:v>
                </c:pt>
                <c:pt idx="2794">
                  <c:v>40994.416666666664</c:v>
                </c:pt>
                <c:pt idx="2795">
                  <c:v>40994.458333333343</c:v>
                </c:pt>
                <c:pt idx="2796">
                  <c:v>40994.5</c:v>
                </c:pt>
                <c:pt idx="2797">
                  <c:v>40994.541666666657</c:v>
                </c:pt>
                <c:pt idx="2798">
                  <c:v>40994.583333333336</c:v>
                </c:pt>
                <c:pt idx="2799">
                  <c:v>40994.624999999993</c:v>
                </c:pt>
                <c:pt idx="2800">
                  <c:v>40994.666666666657</c:v>
                </c:pt>
                <c:pt idx="2801">
                  <c:v>40994.708333333336</c:v>
                </c:pt>
                <c:pt idx="2802">
                  <c:v>40994.75</c:v>
                </c:pt>
                <c:pt idx="2803">
                  <c:v>40994.79166666665</c:v>
                </c:pt>
                <c:pt idx="2804">
                  <c:v>40994.833333333336</c:v>
                </c:pt>
                <c:pt idx="2805">
                  <c:v>40994.875</c:v>
                </c:pt>
                <c:pt idx="2806">
                  <c:v>40994.916666666664</c:v>
                </c:pt>
                <c:pt idx="2807">
                  <c:v>40994.958333333343</c:v>
                </c:pt>
                <c:pt idx="2808">
                  <c:v>40995</c:v>
                </c:pt>
                <c:pt idx="2809">
                  <c:v>40995.041666666657</c:v>
                </c:pt>
                <c:pt idx="2810">
                  <c:v>40995.083333333336</c:v>
                </c:pt>
                <c:pt idx="2811">
                  <c:v>40995.124999999993</c:v>
                </c:pt>
                <c:pt idx="2812">
                  <c:v>40995.166666666657</c:v>
                </c:pt>
                <c:pt idx="2813">
                  <c:v>40995.208333333336</c:v>
                </c:pt>
                <c:pt idx="2814">
                  <c:v>40995.25</c:v>
                </c:pt>
                <c:pt idx="2815">
                  <c:v>40995.29166666665</c:v>
                </c:pt>
                <c:pt idx="2816">
                  <c:v>40995.333333333336</c:v>
                </c:pt>
                <c:pt idx="2817">
                  <c:v>40995.375</c:v>
                </c:pt>
                <c:pt idx="2818">
                  <c:v>40995.416666666664</c:v>
                </c:pt>
                <c:pt idx="2819">
                  <c:v>40995.458333333343</c:v>
                </c:pt>
                <c:pt idx="2820">
                  <c:v>40995.5</c:v>
                </c:pt>
                <c:pt idx="2821">
                  <c:v>40995.541666666657</c:v>
                </c:pt>
                <c:pt idx="2822">
                  <c:v>40995.583333333336</c:v>
                </c:pt>
                <c:pt idx="2823">
                  <c:v>40995.624999999993</c:v>
                </c:pt>
                <c:pt idx="2824">
                  <c:v>40995.666666666657</c:v>
                </c:pt>
                <c:pt idx="2825">
                  <c:v>40995.708333333336</c:v>
                </c:pt>
                <c:pt idx="2826">
                  <c:v>40995.75</c:v>
                </c:pt>
                <c:pt idx="2827">
                  <c:v>40995.79166666665</c:v>
                </c:pt>
                <c:pt idx="2828">
                  <c:v>40995.833333333336</c:v>
                </c:pt>
                <c:pt idx="2829">
                  <c:v>40995.875</c:v>
                </c:pt>
                <c:pt idx="2830">
                  <c:v>40995.916666666664</c:v>
                </c:pt>
                <c:pt idx="2831">
                  <c:v>40995.958333333343</c:v>
                </c:pt>
                <c:pt idx="2832">
                  <c:v>40996</c:v>
                </c:pt>
                <c:pt idx="2833">
                  <c:v>40996.041666666657</c:v>
                </c:pt>
                <c:pt idx="2834">
                  <c:v>40996.083333333336</c:v>
                </c:pt>
                <c:pt idx="2835">
                  <c:v>40996.124999999993</c:v>
                </c:pt>
                <c:pt idx="2836">
                  <c:v>40996.166666666657</c:v>
                </c:pt>
                <c:pt idx="2837">
                  <c:v>40996.208333333336</c:v>
                </c:pt>
                <c:pt idx="2838">
                  <c:v>40996.25</c:v>
                </c:pt>
                <c:pt idx="2839">
                  <c:v>40996.29166666665</c:v>
                </c:pt>
                <c:pt idx="2840">
                  <c:v>40996.333333333336</c:v>
                </c:pt>
                <c:pt idx="2841">
                  <c:v>40996.375</c:v>
                </c:pt>
                <c:pt idx="2842">
                  <c:v>40996.416666666664</c:v>
                </c:pt>
                <c:pt idx="2843">
                  <c:v>40996.458333333343</c:v>
                </c:pt>
                <c:pt idx="2844">
                  <c:v>40996.5</c:v>
                </c:pt>
                <c:pt idx="2845">
                  <c:v>40996.541666666657</c:v>
                </c:pt>
                <c:pt idx="2846">
                  <c:v>40996.583333333336</c:v>
                </c:pt>
                <c:pt idx="2847">
                  <c:v>40996.624999999993</c:v>
                </c:pt>
                <c:pt idx="2848">
                  <c:v>40996.666666666657</c:v>
                </c:pt>
                <c:pt idx="2849">
                  <c:v>40996.708333333336</c:v>
                </c:pt>
                <c:pt idx="2850">
                  <c:v>40996.75</c:v>
                </c:pt>
                <c:pt idx="2851">
                  <c:v>40996.79166666665</c:v>
                </c:pt>
                <c:pt idx="2852">
                  <c:v>40996.833333333336</c:v>
                </c:pt>
                <c:pt idx="2853">
                  <c:v>40996.875</c:v>
                </c:pt>
                <c:pt idx="2854">
                  <c:v>40996.916666666664</c:v>
                </c:pt>
                <c:pt idx="2855">
                  <c:v>40996.958333333343</c:v>
                </c:pt>
                <c:pt idx="2856">
                  <c:v>40997</c:v>
                </c:pt>
                <c:pt idx="2857">
                  <c:v>40997.041666666657</c:v>
                </c:pt>
                <c:pt idx="2858">
                  <c:v>40997.083333333336</c:v>
                </c:pt>
                <c:pt idx="2859">
                  <c:v>40997.124999999993</c:v>
                </c:pt>
                <c:pt idx="2860">
                  <c:v>40997.166666666657</c:v>
                </c:pt>
                <c:pt idx="2861">
                  <c:v>40997.208333333336</c:v>
                </c:pt>
                <c:pt idx="2862">
                  <c:v>40997.25</c:v>
                </c:pt>
                <c:pt idx="2863">
                  <c:v>40997.29166666665</c:v>
                </c:pt>
                <c:pt idx="2864">
                  <c:v>40997.333333333336</c:v>
                </c:pt>
                <c:pt idx="2865">
                  <c:v>40997.375</c:v>
                </c:pt>
                <c:pt idx="2866">
                  <c:v>40997.416666666664</c:v>
                </c:pt>
                <c:pt idx="2867">
                  <c:v>40997.458333333343</c:v>
                </c:pt>
                <c:pt idx="2868">
                  <c:v>40997.5</c:v>
                </c:pt>
                <c:pt idx="2869">
                  <c:v>40997.541666666657</c:v>
                </c:pt>
                <c:pt idx="2870">
                  <c:v>40997.583333333336</c:v>
                </c:pt>
                <c:pt idx="2871">
                  <c:v>40997.624999999993</c:v>
                </c:pt>
                <c:pt idx="2872">
                  <c:v>40997.666666666657</c:v>
                </c:pt>
                <c:pt idx="2873">
                  <c:v>40997.708333333336</c:v>
                </c:pt>
                <c:pt idx="2874">
                  <c:v>40997.75</c:v>
                </c:pt>
                <c:pt idx="2875">
                  <c:v>40997.79166666665</c:v>
                </c:pt>
                <c:pt idx="2876">
                  <c:v>40997.833333333336</c:v>
                </c:pt>
                <c:pt idx="2877">
                  <c:v>40997.875</c:v>
                </c:pt>
                <c:pt idx="2878">
                  <c:v>40997.916666666664</c:v>
                </c:pt>
                <c:pt idx="2879">
                  <c:v>40997.958333333343</c:v>
                </c:pt>
                <c:pt idx="2880">
                  <c:v>40998</c:v>
                </c:pt>
                <c:pt idx="2881">
                  <c:v>40998.041666666657</c:v>
                </c:pt>
                <c:pt idx="2882">
                  <c:v>40998.083333333336</c:v>
                </c:pt>
                <c:pt idx="2883">
                  <c:v>40998.124999999993</c:v>
                </c:pt>
                <c:pt idx="2884">
                  <c:v>40998.166666666657</c:v>
                </c:pt>
                <c:pt idx="2885">
                  <c:v>40998.208333333336</c:v>
                </c:pt>
                <c:pt idx="2886">
                  <c:v>40998.25</c:v>
                </c:pt>
                <c:pt idx="2887">
                  <c:v>40998.29166666665</c:v>
                </c:pt>
                <c:pt idx="2888">
                  <c:v>40998.333333333336</c:v>
                </c:pt>
                <c:pt idx="2889">
                  <c:v>40998.375</c:v>
                </c:pt>
                <c:pt idx="2890">
                  <c:v>40998.416666666664</c:v>
                </c:pt>
                <c:pt idx="2891">
                  <c:v>40998.458333333343</c:v>
                </c:pt>
                <c:pt idx="2892">
                  <c:v>40998.5</c:v>
                </c:pt>
                <c:pt idx="2893">
                  <c:v>40998.541666666657</c:v>
                </c:pt>
                <c:pt idx="2894">
                  <c:v>40998.583333333336</c:v>
                </c:pt>
                <c:pt idx="2895">
                  <c:v>40998.624999999993</c:v>
                </c:pt>
                <c:pt idx="2896">
                  <c:v>40998.666666666657</c:v>
                </c:pt>
                <c:pt idx="2897">
                  <c:v>40998.708333333336</c:v>
                </c:pt>
                <c:pt idx="2898">
                  <c:v>40998.75</c:v>
                </c:pt>
                <c:pt idx="2899">
                  <c:v>40998.79166666665</c:v>
                </c:pt>
                <c:pt idx="2900">
                  <c:v>40998.833333333336</c:v>
                </c:pt>
                <c:pt idx="2901">
                  <c:v>40998.875</c:v>
                </c:pt>
                <c:pt idx="2902">
                  <c:v>40998.916666666664</c:v>
                </c:pt>
                <c:pt idx="2903">
                  <c:v>40998.958333333343</c:v>
                </c:pt>
                <c:pt idx="2904">
                  <c:v>40999</c:v>
                </c:pt>
                <c:pt idx="2905">
                  <c:v>40999.041666666657</c:v>
                </c:pt>
                <c:pt idx="2906">
                  <c:v>40999.083333333336</c:v>
                </c:pt>
                <c:pt idx="2907">
                  <c:v>40999.124999999993</c:v>
                </c:pt>
                <c:pt idx="2908">
                  <c:v>40999.166666666657</c:v>
                </c:pt>
                <c:pt idx="2909">
                  <c:v>40999.208333333336</c:v>
                </c:pt>
                <c:pt idx="2910">
                  <c:v>40999.25</c:v>
                </c:pt>
                <c:pt idx="2911">
                  <c:v>40999.29166666665</c:v>
                </c:pt>
                <c:pt idx="2912">
                  <c:v>40999.333333333336</c:v>
                </c:pt>
                <c:pt idx="2913">
                  <c:v>40999.375</c:v>
                </c:pt>
                <c:pt idx="2914">
                  <c:v>40999.416666666664</c:v>
                </c:pt>
                <c:pt idx="2915">
                  <c:v>40999.458333333343</c:v>
                </c:pt>
                <c:pt idx="2916">
                  <c:v>40999.5</c:v>
                </c:pt>
                <c:pt idx="2917">
                  <c:v>40999.541666666657</c:v>
                </c:pt>
                <c:pt idx="2918">
                  <c:v>40999.583333333336</c:v>
                </c:pt>
                <c:pt idx="2919">
                  <c:v>40999.624999999993</c:v>
                </c:pt>
                <c:pt idx="2920">
                  <c:v>40999.666666666657</c:v>
                </c:pt>
                <c:pt idx="2921">
                  <c:v>40999.708333333336</c:v>
                </c:pt>
                <c:pt idx="2922">
                  <c:v>40999.75</c:v>
                </c:pt>
                <c:pt idx="2923">
                  <c:v>40999.79166666665</c:v>
                </c:pt>
                <c:pt idx="2924">
                  <c:v>40999.833333333336</c:v>
                </c:pt>
                <c:pt idx="2925">
                  <c:v>40999.875</c:v>
                </c:pt>
                <c:pt idx="2926">
                  <c:v>40999.916666666664</c:v>
                </c:pt>
                <c:pt idx="2927">
                  <c:v>40999.958333333343</c:v>
                </c:pt>
              </c:numCache>
            </c:numRef>
          </c:xVal>
          <c:yVal>
            <c:numRef>
              <c:f>'Ouray and Canyonlands'!$O$17523:$O$20450</c:f>
              <c:numCache>
                <c:formatCode>General</c:formatCode>
                <c:ptCount val="2928"/>
                <c:pt idx="0">
                  <c:v>38</c:v>
                </c:pt>
                <c:pt idx="1">
                  <c:v>37</c:v>
                </c:pt>
                <c:pt idx="2">
                  <c:v>39</c:v>
                </c:pt>
                <c:pt idx="3">
                  <c:v>38</c:v>
                </c:pt>
                <c:pt idx="4">
                  <c:v>37</c:v>
                </c:pt>
                <c:pt idx="5">
                  <c:v>38</c:v>
                </c:pt>
                <c:pt idx="6">
                  <c:v>38</c:v>
                </c:pt>
                <c:pt idx="7">
                  <c:v>37</c:v>
                </c:pt>
                <c:pt idx="8">
                  <c:v>33</c:v>
                </c:pt>
                <c:pt idx="9">
                  <c:v>31</c:v>
                </c:pt>
                <c:pt idx="10">
                  <c:v>30</c:v>
                </c:pt>
                <c:pt idx="11">
                  <c:v>29</c:v>
                </c:pt>
                <c:pt idx="12">
                  <c:v>29</c:v>
                </c:pt>
                <c:pt idx="13">
                  <c:v>30</c:v>
                </c:pt>
                <c:pt idx="14">
                  <c:v>31</c:v>
                </c:pt>
                <c:pt idx="15">
                  <c:v>32</c:v>
                </c:pt>
                <c:pt idx="16">
                  <c:v>32</c:v>
                </c:pt>
                <c:pt idx="17">
                  <c:v>32</c:v>
                </c:pt>
                <c:pt idx="18">
                  <c:v>31</c:v>
                </c:pt>
                <c:pt idx="19">
                  <c:v>31</c:v>
                </c:pt>
                <c:pt idx="20">
                  <c:v>31</c:v>
                </c:pt>
                <c:pt idx="21">
                  <c:v>31</c:v>
                </c:pt>
                <c:pt idx="22">
                  <c:v>31</c:v>
                </c:pt>
                <c:pt idx="23">
                  <c:v>32</c:v>
                </c:pt>
                <c:pt idx="24">
                  <c:v>32</c:v>
                </c:pt>
                <c:pt idx="25">
                  <c:v>32</c:v>
                </c:pt>
                <c:pt idx="26">
                  <c:v>32</c:v>
                </c:pt>
                <c:pt idx="27">
                  <c:v>32</c:v>
                </c:pt>
                <c:pt idx="28">
                  <c:v>30</c:v>
                </c:pt>
                <c:pt idx="29">
                  <c:v>30</c:v>
                </c:pt>
                <c:pt idx="30">
                  <c:v>29</c:v>
                </c:pt>
                <c:pt idx="31">
                  <c:v>29</c:v>
                </c:pt>
                <c:pt idx="32">
                  <c:v>30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36</c:v>
                </c:pt>
                <c:pt idx="37">
                  <c:v>35</c:v>
                </c:pt>
                <c:pt idx="38">
                  <c:v>34</c:v>
                </c:pt>
                <c:pt idx="39">
                  <c:v>34</c:v>
                </c:pt>
                <c:pt idx="40">
                  <c:v>34</c:v>
                </c:pt>
                <c:pt idx="41">
                  <c:v>35</c:v>
                </c:pt>
                <c:pt idx="42">
                  <c:v>34</c:v>
                </c:pt>
                <c:pt idx="43">
                  <c:v>33</c:v>
                </c:pt>
                <c:pt idx="44">
                  <c:v>34</c:v>
                </c:pt>
                <c:pt idx="45">
                  <c:v>33</c:v>
                </c:pt>
                <c:pt idx="46">
                  <c:v>33</c:v>
                </c:pt>
                <c:pt idx="47">
                  <c:v>32</c:v>
                </c:pt>
                <c:pt idx="48">
                  <c:v>31</c:v>
                </c:pt>
                <c:pt idx="49">
                  <c:v>28</c:v>
                </c:pt>
                <c:pt idx="50">
                  <c:v>28</c:v>
                </c:pt>
                <c:pt idx="51">
                  <c:v>27</c:v>
                </c:pt>
                <c:pt idx="52">
                  <c:v>28</c:v>
                </c:pt>
                <c:pt idx="53">
                  <c:v>28</c:v>
                </c:pt>
                <c:pt idx="54">
                  <c:v>28</c:v>
                </c:pt>
                <c:pt idx="55">
                  <c:v>29</c:v>
                </c:pt>
                <c:pt idx="56">
                  <c:v>30</c:v>
                </c:pt>
                <c:pt idx="57">
                  <c:v>31</c:v>
                </c:pt>
                <c:pt idx="58">
                  <c:v>32</c:v>
                </c:pt>
                <c:pt idx="59">
                  <c:v>32</c:v>
                </c:pt>
                <c:pt idx="60">
                  <c:v>33</c:v>
                </c:pt>
                <c:pt idx="61">
                  <c:v>35</c:v>
                </c:pt>
                <c:pt idx="62">
                  <c:v>36</c:v>
                </c:pt>
                <c:pt idx="63">
                  <c:v>38</c:v>
                </c:pt>
                <c:pt idx="64">
                  <c:v>39</c:v>
                </c:pt>
                <c:pt idx="65">
                  <c:v>39</c:v>
                </c:pt>
                <c:pt idx="66">
                  <c:v>40</c:v>
                </c:pt>
                <c:pt idx="67">
                  <c:v>41</c:v>
                </c:pt>
                <c:pt idx="68">
                  <c:v>40</c:v>
                </c:pt>
                <c:pt idx="69">
                  <c:v>39</c:v>
                </c:pt>
                <c:pt idx="70">
                  <c:v>39</c:v>
                </c:pt>
                <c:pt idx="71">
                  <c:v>40</c:v>
                </c:pt>
                <c:pt idx="72">
                  <c:v>38</c:v>
                </c:pt>
                <c:pt idx="73">
                  <c:v>36</c:v>
                </c:pt>
                <c:pt idx="74">
                  <c:v>37</c:v>
                </c:pt>
                <c:pt idx="75">
                  <c:v>36</c:v>
                </c:pt>
                <c:pt idx="76">
                  <c:v>37</c:v>
                </c:pt>
                <c:pt idx="77">
                  <c:v>36</c:v>
                </c:pt>
                <c:pt idx="78">
                  <c:v>35</c:v>
                </c:pt>
                <c:pt idx="79">
                  <c:v>35</c:v>
                </c:pt>
                <c:pt idx="80">
                  <c:v>35</c:v>
                </c:pt>
                <c:pt idx="81">
                  <c:v>36</c:v>
                </c:pt>
                <c:pt idx="82">
                  <c:v>36</c:v>
                </c:pt>
                <c:pt idx="83">
                  <c:v>38</c:v>
                </c:pt>
                <c:pt idx="84">
                  <c:v>39</c:v>
                </c:pt>
                <c:pt idx="85">
                  <c:v>40</c:v>
                </c:pt>
                <c:pt idx="86">
                  <c:v>40</c:v>
                </c:pt>
                <c:pt idx="87">
                  <c:v>39</c:v>
                </c:pt>
                <c:pt idx="88">
                  <c:v>39</c:v>
                </c:pt>
                <c:pt idx="89">
                  <c:v>37</c:v>
                </c:pt>
                <c:pt idx="90">
                  <c:v>37</c:v>
                </c:pt>
                <c:pt idx="91">
                  <c:v>38</c:v>
                </c:pt>
                <c:pt idx="92">
                  <c:v>39</c:v>
                </c:pt>
                <c:pt idx="93">
                  <c:v>39</c:v>
                </c:pt>
                <c:pt idx="94">
                  <c:v>39</c:v>
                </c:pt>
                <c:pt idx="95">
                  <c:v>39</c:v>
                </c:pt>
                <c:pt idx="96">
                  <c:v>39</c:v>
                </c:pt>
                <c:pt idx="97">
                  <c:v>38</c:v>
                </c:pt>
                <c:pt idx="98">
                  <c:v>38</c:v>
                </c:pt>
                <c:pt idx="99">
                  <c:v>38</c:v>
                </c:pt>
                <c:pt idx="100">
                  <c:v>38</c:v>
                </c:pt>
                <c:pt idx="101">
                  <c:v>37</c:v>
                </c:pt>
                <c:pt idx="102">
                  <c:v>35</c:v>
                </c:pt>
                <c:pt idx="103">
                  <c:v>36</c:v>
                </c:pt>
                <c:pt idx="104">
                  <c:v>37</c:v>
                </c:pt>
                <c:pt idx="105">
                  <c:v>37</c:v>
                </c:pt>
                <c:pt idx="106">
                  <c:v>38</c:v>
                </c:pt>
                <c:pt idx="107">
                  <c:v>38</c:v>
                </c:pt>
                <c:pt idx="108">
                  <c:v>38</c:v>
                </c:pt>
                <c:pt idx="109">
                  <c:v>38</c:v>
                </c:pt>
                <c:pt idx="110">
                  <c:v>38</c:v>
                </c:pt>
                <c:pt idx="111">
                  <c:v>38</c:v>
                </c:pt>
                <c:pt idx="112">
                  <c:v>38</c:v>
                </c:pt>
                <c:pt idx="113">
                  <c:v>37</c:v>
                </c:pt>
                <c:pt idx="114">
                  <c:v>38</c:v>
                </c:pt>
                <c:pt idx="115">
                  <c:v>38</c:v>
                </c:pt>
                <c:pt idx="116">
                  <c:v>38</c:v>
                </c:pt>
                <c:pt idx="117">
                  <c:v>38</c:v>
                </c:pt>
                <c:pt idx="118">
                  <c:v>39</c:v>
                </c:pt>
                <c:pt idx="119">
                  <c:v>40</c:v>
                </c:pt>
                <c:pt idx="120">
                  <c:v>40</c:v>
                </c:pt>
                <c:pt idx="121">
                  <c:v>39</c:v>
                </c:pt>
                <c:pt idx="122">
                  <c:v>40</c:v>
                </c:pt>
                <c:pt idx="123">
                  <c:v>40</c:v>
                </c:pt>
                <c:pt idx="124">
                  <c:v>39</c:v>
                </c:pt>
                <c:pt idx="125">
                  <c:v>38</c:v>
                </c:pt>
                <c:pt idx="126">
                  <c:v>37</c:v>
                </c:pt>
                <c:pt idx="127">
                  <c:v>37</c:v>
                </c:pt>
                <c:pt idx="128">
                  <c:v>36</c:v>
                </c:pt>
                <c:pt idx="129">
                  <c:v>35</c:v>
                </c:pt>
                <c:pt idx="133">
                  <c:v>36</c:v>
                </c:pt>
                <c:pt idx="134">
                  <c:v>39</c:v>
                </c:pt>
                <c:pt idx="135">
                  <c:v>40</c:v>
                </c:pt>
                <c:pt idx="136">
                  <c:v>40</c:v>
                </c:pt>
                <c:pt idx="137">
                  <c:v>41</c:v>
                </c:pt>
                <c:pt idx="138">
                  <c:v>39</c:v>
                </c:pt>
                <c:pt idx="139">
                  <c:v>36</c:v>
                </c:pt>
                <c:pt idx="140">
                  <c:v>36</c:v>
                </c:pt>
                <c:pt idx="141">
                  <c:v>36</c:v>
                </c:pt>
                <c:pt idx="142">
                  <c:v>36</c:v>
                </c:pt>
                <c:pt idx="143">
                  <c:v>36</c:v>
                </c:pt>
                <c:pt idx="144">
                  <c:v>36</c:v>
                </c:pt>
                <c:pt idx="145">
                  <c:v>36</c:v>
                </c:pt>
                <c:pt idx="146">
                  <c:v>37</c:v>
                </c:pt>
                <c:pt idx="147">
                  <c:v>37</c:v>
                </c:pt>
                <c:pt idx="148">
                  <c:v>36</c:v>
                </c:pt>
                <c:pt idx="149">
                  <c:v>36</c:v>
                </c:pt>
                <c:pt idx="150">
                  <c:v>34</c:v>
                </c:pt>
                <c:pt idx="151">
                  <c:v>33</c:v>
                </c:pt>
                <c:pt idx="152">
                  <c:v>34</c:v>
                </c:pt>
                <c:pt idx="153">
                  <c:v>34</c:v>
                </c:pt>
                <c:pt idx="154">
                  <c:v>33</c:v>
                </c:pt>
                <c:pt idx="155">
                  <c:v>35</c:v>
                </c:pt>
                <c:pt idx="156">
                  <c:v>36</c:v>
                </c:pt>
                <c:pt idx="157">
                  <c:v>37</c:v>
                </c:pt>
                <c:pt idx="158">
                  <c:v>38</c:v>
                </c:pt>
                <c:pt idx="159">
                  <c:v>38</c:v>
                </c:pt>
                <c:pt idx="160">
                  <c:v>38</c:v>
                </c:pt>
                <c:pt idx="161">
                  <c:v>37</c:v>
                </c:pt>
                <c:pt idx="162">
                  <c:v>36</c:v>
                </c:pt>
                <c:pt idx="163">
                  <c:v>36</c:v>
                </c:pt>
                <c:pt idx="164">
                  <c:v>35</c:v>
                </c:pt>
                <c:pt idx="165">
                  <c:v>36</c:v>
                </c:pt>
                <c:pt idx="166">
                  <c:v>37</c:v>
                </c:pt>
                <c:pt idx="167">
                  <c:v>36</c:v>
                </c:pt>
                <c:pt idx="168">
                  <c:v>37</c:v>
                </c:pt>
                <c:pt idx="169">
                  <c:v>38</c:v>
                </c:pt>
                <c:pt idx="170">
                  <c:v>38</c:v>
                </c:pt>
                <c:pt idx="171">
                  <c:v>36</c:v>
                </c:pt>
                <c:pt idx="172">
                  <c:v>37</c:v>
                </c:pt>
                <c:pt idx="173">
                  <c:v>38</c:v>
                </c:pt>
                <c:pt idx="174">
                  <c:v>37</c:v>
                </c:pt>
                <c:pt idx="175">
                  <c:v>37</c:v>
                </c:pt>
                <c:pt idx="176">
                  <c:v>34</c:v>
                </c:pt>
                <c:pt idx="177">
                  <c:v>33</c:v>
                </c:pt>
                <c:pt idx="178">
                  <c:v>32</c:v>
                </c:pt>
                <c:pt idx="179">
                  <c:v>32</c:v>
                </c:pt>
                <c:pt idx="180">
                  <c:v>33</c:v>
                </c:pt>
                <c:pt idx="181">
                  <c:v>35</c:v>
                </c:pt>
                <c:pt idx="182">
                  <c:v>36</c:v>
                </c:pt>
                <c:pt idx="183">
                  <c:v>37</c:v>
                </c:pt>
                <c:pt idx="184">
                  <c:v>38</c:v>
                </c:pt>
                <c:pt idx="185">
                  <c:v>38</c:v>
                </c:pt>
                <c:pt idx="186">
                  <c:v>38</c:v>
                </c:pt>
                <c:pt idx="187">
                  <c:v>37</c:v>
                </c:pt>
                <c:pt idx="188">
                  <c:v>38</c:v>
                </c:pt>
                <c:pt idx="189">
                  <c:v>37</c:v>
                </c:pt>
                <c:pt idx="190">
                  <c:v>37</c:v>
                </c:pt>
                <c:pt idx="191">
                  <c:v>35</c:v>
                </c:pt>
                <c:pt idx="192">
                  <c:v>35</c:v>
                </c:pt>
                <c:pt idx="193">
                  <c:v>36</c:v>
                </c:pt>
                <c:pt idx="194">
                  <c:v>36</c:v>
                </c:pt>
                <c:pt idx="195">
                  <c:v>36</c:v>
                </c:pt>
                <c:pt idx="196">
                  <c:v>34</c:v>
                </c:pt>
                <c:pt idx="197">
                  <c:v>35</c:v>
                </c:pt>
                <c:pt idx="198">
                  <c:v>32</c:v>
                </c:pt>
                <c:pt idx="199">
                  <c:v>33</c:v>
                </c:pt>
                <c:pt idx="200">
                  <c:v>33</c:v>
                </c:pt>
                <c:pt idx="201">
                  <c:v>33</c:v>
                </c:pt>
                <c:pt idx="202">
                  <c:v>30</c:v>
                </c:pt>
                <c:pt idx="203">
                  <c:v>33</c:v>
                </c:pt>
                <c:pt idx="204">
                  <c:v>36</c:v>
                </c:pt>
                <c:pt idx="205">
                  <c:v>34</c:v>
                </c:pt>
                <c:pt idx="206">
                  <c:v>34</c:v>
                </c:pt>
                <c:pt idx="207">
                  <c:v>35</c:v>
                </c:pt>
                <c:pt idx="208">
                  <c:v>35</c:v>
                </c:pt>
                <c:pt idx="209">
                  <c:v>36</c:v>
                </c:pt>
                <c:pt idx="210">
                  <c:v>35</c:v>
                </c:pt>
                <c:pt idx="211">
                  <c:v>33</c:v>
                </c:pt>
                <c:pt idx="212">
                  <c:v>33</c:v>
                </c:pt>
                <c:pt idx="213">
                  <c:v>35</c:v>
                </c:pt>
                <c:pt idx="214">
                  <c:v>34</c:v>
                </c:pt>
                <c:pt idx="215">
                  <c:v>33</c:v>
                </c:pt>
                <c:pt idx="216">
                  <c:v>34</c:v>
                </c:pt>
                <c:pt idx="217">
                  <c:v>35</c:v>
                </c:pt>
                <c:pt idx="218">
                  <c:v>37</c:v>
                </c:pt>
                <c:pt idx="219">
                  <c:v>37</c:v>
                </c:pt>
                <c:pt idx="220">
                  <c:v>34</c:v>
                </c:pt>
                <c:pt idx="221">
                  <c:v>33</c:v>
                </c:pt>
                <c:pt idx="222">
                  <c:v>32</c:v>
                </c:pt>
                <c:pt idx="223">
                  <c:v>32</c:v>
                </c:pt>
                <c:pt idx="224">
                  <c:v>34</c:v>
                </c:pt>
                <c:pt idx="225">
                  <c:v>33</c:v>
                </c:pt>
                <c:pt idx="226">
                  <c:v>31</c:v>
                </c:pt>
                <c:pt idx="227">
                  <c:v>30</c:v>
                </c:pt>
                <c:pt idx="228">
                  <c:v>30</c:v>
                </c:pt>
                <c:pt idx="229">
                  <c:v>31</c:v>
                </c:pt>
                <c:pt idx="230">
                  <c:v>34</c:v>
                </c:pt>
                <c:pt idx="231">
                  <c:v>34</c:v>
                </c:pt>
                <c:pt idx="232">
                  <c:v>36</c:v>
                </c:pt>
                <c:pt idx="233">
                  <c:v>36</c:v>
                </c:pt>
                <c:pt idx="234">
                  <c:v>33</c:v>
                </c:pt>
                <c:pt idx="235">
                  <c:v>33</c:v>
                </c:pt>
                <c:pt idx="236">
                  <c:v>33</c:v>
                </c:pt>
                <c:pt idx="237">
                  <c:v>33</c:v>
                </c:pt>
                <c:pt idx="238">
                  <c:v>33</c:v>
                </c:pt>
                <c:pt idx="239">
                  <c:v>32</c:v>
                </c:pt>
                <c:pt idx="240">
                  <c:v>34</c:v>
                </c:pt>
                <c:pt idx="241">
                  <c:v>34</c:v>
                </c:pt>
                <c:pt idx="242">
                  <c:v>32</c:v>
                </c:pt>
                <c:pt idx="243">
                  <c:v>33</c:v>
                </c:pt>
                <c:pt idx="244">
                  <c:v>31</c:v>
                </c:pt>
                <c:pt idx="245">
                  <c:v>34</c:v>
                </c:pt>
                <c:pt idx="246">
                  <c:v>36</c:v>
                </c:pt>
                <c:pt idx="247">
                  <c:v>31</c:v>
                </c:pt>
                <c:pt idx="248">
                  <c:v>32</c:v>
                </c:pt>
                <c:pt idx="249">
                  <c:v>32</c:v>
                </c:pt>
                <c:pt idx="250">
                  <c:v>30</c:v>
                </c:pt>
                <c:pt idx="251">
                  <c:v>30</c:v>
                </c:pt>
                <c:pt idx="252">
                  <c:v>32</c:v>
                </c:pt>
                <c:pt idx="253">
                  <c:v>34</c:v>
                </c:pt>
                <c:pt idx="254">
                  <c:v>35</c:v>
                </c:pt>
                <c:pt idx="255">
                  <c:v>35</c:v>
                </c:pt>
                <c:pt idx="256">
                  <c:v>33</c:v>
                </c:pt>
                <c:pt idx="257">
                  <c:v>32</c:v>
                </c:pt>
                <c:pt idx="258">
                  <c:v>32</c:v>
                </c:pt>
                <c:pt idx="259">
                  <c:v>32</c:v>
                </c:pt>
                <c:pt idx="260">
                  <c:v>33</c:v>
                </c:pt>
                <c:pt idx="261">
                  <c:v>32</c:v>
                </c:pt>
                <c:pt idx="262">
                  <c:v>33</c:v>
                </c:pt>
                <c:pt idx="263">
                  <c:v>34</c:v>
                </c:pt>
                <c:pt idx="264">
                  <c:v>33</c:v>
                </c:pt>
                <c:pt idx="265">
                  <c:v>32</c:v>
                </c:pt>
                <c:pt idx="266">
                  <c:v>33</c:v>
                </c:pt>
                <c:pt idx="267">
                  <c:v>31</c:v>
                </c:pt>
                <c:pt idx="268">
                  <c:v>31</c:v>
                </c:pt>
                <c:pt idx="269">
                  <c:v>32</c:v>
                </c:pt>
                <c:pt idx="270">
                  <c:v>31</c:v>
                </c:pt>
                <c:pt idx="271">
                  <c:v>32</c:v>
                </c:pt>
                <c:pt idx="272">
                  <c:v>35</c:v>
                </c:pt>
                <c:pt idx="273">
                  <c:v>35</c:v>
                </c:pt>
                <c:pt idx="274">
                  <c:v>32</c:v>
                </c:pt>
                <c:pt idx="275">
                  <c:v>33</c:v>
                </c:pt>
                <c:pt idx="276">
                  <c:v>28</c:v>
                </c:pt>
                <c:pt idx="277">
                  <c:v>28</c:v>
                </c:pt>
                <c:pt idx="278">
                  <c:v>28</c:v>
                </c:pt>
                <c:pt idx="279">
                  <c:v>30</c:v>
                </c:pt>
                <c:pt idx="280">
                  <c:v>29</c:v>
                </c:pt>
                <c:pt idx="281">
                  <c:v>29</c:v>
                </c:pt>
                <c:pt idx="282">
                  <c:v>28</c:v>
                </c:pt>
                <c:pt idx="283">
                  <c:v>33</c:v>
                </c:pt>
                <c:pt idx="284">
                  <c:v>33</c:v>
                </c:pt>
                <c:pt idx="285">
                  <c:v>29</c:v>
                </c:pt>
                <c:pt idx="286">
                  <c:v>30</c:v>
                </c:pt>
                <c:pt idx="287">
                  <c:v>30</c:v>
                </c:pt>
                <c:pt idx="288">
                  <c:v>32</c:v>
                </c:pt>
                <c:pt idx="289">
                  <c:v>34</c:v>
                </c:pt>
                <c:pt idx="290">
                  <c:v>31</c:v>
                </c:pt>
                <c:pt idx="291">
                  <c:v>32</c:v>
                </c:pt>
                <c:pt idx="292">
                  <c:v>31</c:v>
                </c:pt>
                <c:pt idx="293">
                  <c:v>29</c:v>
                </c:pt>
                <c:pt idx="294">
                  <c:v>25</c:v>
                </c:pt>
                <c:pt idx="295">
                  <c:v>28</c:v>
                </c:pt>
                <c:pt idx="296">
                  <c:v>29</c:v>
                </c:pt>
                <c:pt idx="297">
                  <c:v>25</c:v>
                </c:pt>
                <c:pt idx="298">
                  <c:v>25</c:v>
                </c:pt>
                <c:pt idx="299">
                  <c:v>25</c:v>
                </c:pt>
                <c:pt idx="300">
                  <c:v>28</c:v>
                </c:pt>
                <c:pt idx="301">
                  <c:v>29</c:v>
                </c:pt>
                <c:pt idx="302">
                  <c:v>29</c:v>
                </c:pt>
                <c:pt idx="303">
                  <c:v>32</c:v>
                </c:pt>
                <c:pt idx="304">
                  <c:v>30</c:v>
                </c:pt>
                <c:pt idx="305">
                  <c:v>31</c:v>
                </c:pt>
                <c:pt idx="306">
                  <c:v>35</c:v>
                </c:pt>
                <c:pt idx="307">
                  <c:v>29</c:v>
                </c:pt>
                <c:pt idx="308">
                  <c:v>27</c:v>
                </c:pt>
                <c:pt idx="309">
                  <c:v>28</c:v>
                </c:pt>
                <c:pt idx="310">
                  <c:v>31</c:v>
                </c:pt>
                <c:pt idx="311">
                  <c:v>34</c:v>
                </c:pt>
                <c:pt idx="312">
                  <c:v>35</c:v>
                </c:pt>
                <c:pt idx="313">
                  <c:v>38</c:v>
                </c:pt>
                <c:pt idx="314">
                  <c:v>40</c:v>
                </c:pt>
                <c:pt idx="315">
                  <c:v>38</c:v>
                </c:pt>
                <c:pt idx="316">
                  <c:v>37</c:v>
                </c:pt>
                <c:pt idx="317">
                  <c:v>36</c:v>
                </c:pt>
                <c:pt idx="318">
                  <c:v>36</c:v>
                </c:pt>
                <c:pt idx="319">
                  <c:v>37</c:v>
                </c:pt>
                <c:pt idx="320">
                  <c:v>37</c:v>
                </c:pt>
                <c:pt idx="321">
                  <c:v>37</c:v>
                </c:pt>
                <c:pt idx="322">
                  <c:v>38</c:v>
                </c:pt>
                <c:pt idx="323">
                  <c:v>39</c:v>
                </c:pt>
                <c:pt idx="324">
                  <c:v>40</c:v>
                </c:pt>
                <c:pt idx="325">
                  <c:v>41</c:v>
                </c:pt>
                <c:pt idx="326">
                  <c:v>42</c:v>
                </c:pt>
                <c:pt idx="327">
                  <c:v>43</c:v>
                </c:pt>
                <c:pt idx="328">
                  <c:v>44</c:v>
                </c:pt>
                <c:pt idx="329">
                  <c:v>44</c:v>
                </c:pt>
                <c:pt idx="330">
                  <c:v>44</c:v>
                </c:pt>
                <c:pt idx="331">
                  <c:v>44</c:v>
                </c:pt>
                <c:pt idx="332">
                  <c:v>44</c:v>
                </c:pt>
                <c:pt idx="333">
                  <c:v>43</c:v>
                </c:pt>
                <c:pt idx="334">
                  <c:v>42</c:v>
                </c:pt>
                <c:pt idx="335">
                  <c:v>39</c:v>
                </c:pt>
                <c:pt idx="336">
                  <c:v>37</c:v>
                </c:pt>
                <c:pt idx="337">
                  <c:v>36</c:v>
                </c:pt>
                <c:pt idx="338">
                  <c:v>36</c:v>
                </c:pt>
                <c:pt idx="339">
                  <c:v>34</c:v>
                </c:pt>
                <c:pt idx="340">
                  <c:v>34</c:v>
                </c:pt>
                <c:pt idx="341">
                  <c:v>33</c:v>
                </c:pt>
                <c:pt idx="342">
                  <c:v>31</c:v>
                </c:pt>
                <c:pt idx="343">
                  <c:v>30</c:v>
                </c:pt>
                <c:pt idx="344">
                  <c:v>28</c:v>
                </c:pt>
                <c:pt idx="345">
                  <c:v>29</c:v>
                </c:pt>
                <c:pt idx="346">
                  <c:v>33</c:v>
                </c:pt>
                <c:pt idx="347">
                  <c:v>34</c:v>
                </c:pt>
                <c:pt idx="348">
                  <c:v>37</c:v>
                </c:pt>
                <c:pt idx="349">
                  <c:v>34</c:v>
                </c:pt>
                <c:pt idx="350">
                  <c:v>32</c:v>
                </c:pt>
                <c:pt idx="351">
                  <c:v>32</c:v>
                </c:pt>
                <c:pt idx="352">
                  <c:v>32</c:v>
                </c:pt>
                <c:pt idx="353">
                  <c:v>30</c:v>
                </c:pt>
                <c:pt idx="354">
                  <c:v>29</c:v>
                </c:pt>
                <c:pt idx="355">
                  <c:v>30</c:v>
                </c:pt>
                <c:pt idx="356">
                  <c:v>30</c:v>
                </c:pt>
                <c:pt idx="357">
                  <c:v>29</c:v>
                </c:pt>
                <c:pt idx="358">
                  <c:v>34</c:v>
                </c:pt>
                <c:pt idx="359">
                  <c:v>39</c:v>
                </c:pt>
                <c:pt idx="360">
                  <c:v>39</c:v>
                </c:pt>
                <c:pt idx="361">
                  <c:v>37</c:v>
                </c:pt>
                <c:pt idx="362">
                  <c:v>36</c:v>
                </c:pt>
                <c:pt idx="363">
                  <c:v>36</c:v>
                </c:pt>
                <c:pt idx="364">
                  <c:v>34</c:v>
                </c:pt>
                <c:pt idx="365">
                  <c:v>33</c:v>
                </c:pt>
                <c:pt idx="366">
                  <c:v>33</c:v>
                </c:pt>
                <c:pt idx="367">
                  <c:v>31</c:v>
                </c:pt>
                <c:pt idx="368">
                  <c:v>31</c:v>
                </c:pt>
                <c:pt idx="369">
                  <c:v>33</c:v>
                </c:pt>
                <c:pt idx="370">
                  <c:v>33</c:v>
                </c:pt>
                <c:pt idx="371">
                  <c:v>35</c:v>
                </c:pt>
                <c:pt idx="372">
                  <c:v>38</c:v>
                </c:pt>
                <c:pt idx="373">
                  <c:v>39</c:v>
                </c:pt>
                <c:pt idx="374">
                  <c:v>41</c:v>
                </c:pt>
                <c:pt idx="375">
                  <c:v>41</c:v>
                </c:pt>
                <c:pt idx="376">
                  <c:v>41</c:v>
                </c:pt>
                <c:pt idx="377">
                  <c:v>41</c:v>
                </c:pt>
                <c:pt idx="378">
                  <c:v>40</c:v>
                </c:pt>
                <c:pt idx="379">
                  <c:v>43</c:v>
                </c:pt>
                <c:pt idx="380">
                  <c:v>46</c:v>
                </c:pt>
                <c:pt idx="381">
                  <c:v>44</c:v>
                </c:pt>
                <c:pt idx="382">
                  <c:v>41</c:v>
                </c:pt>
                <c:pt idx="383">
                  <c:v>40</c:v>
                </c:pt>
                <c:pt idx="384">
                  <c:v>39</c:v>
                </c:pt>
                <c:pt idx="385">
                  <c:v>38</c:v>
                </c:pt>
                <c:pt idx="386">
                  <c:v>37</c:v>
                </c:pt>
                <c:pt idx="387">
                  <c:v>36</c:v>
                </c:pt>
                <c:pt idx="388">
                  <c:v>36</c:v>
                </c:pt>
                <c:pt idx="389">
                  <c:v>35</c:v>
                </c:pt>
                <c:pt idx="390">
                  <c:v>34</c:v>
                </c:pt>
                <c:pt idx="391">
                  <c:v>35</c:v>
                </c:pt>
                <c:pt idx="392">
                  <c:v>32</c:v>
                </c:pt>
                <c:pt idx="393">
                  <c:v>31</c:v>
                </c:pt>
                <c:pt idx="394">
                  <c:v>31</c:v>
                </c:pt>
                <c:pt idx="395">
                  <c:v>31</c:v>
                </c:pt>
                <c:pt idx="396">
                  <c:v>34</c:v>
                </c:pt>
                <c:pt idx="397">
                  <c:v>36</c:v>
                </c:pt>
                <c:pt idx="398">
                  <c:v>38</c:v>
                </c:pt>
                <c:pt idx="399">
                  <c:v>38</c:v>
                </c:pt>
                <c:pt idx="400">
                  <c:v>36</c:v>
                </c:pt>
                <c:pt idx="401">
                  <c:v>37</c:v>
                </c:pt>
                <c:pt idx="402">
                  <c:v>35</c:v>
                </c:pt>
                <c:pt idx="403">
                  <c:v>35</c:v>
                </c:pt>
                <c:pt idx="404">
                  <c:v>34</c:v>
                </c:pt>
                <c:pt idx="405">
                  <c:v>34</c:v>
                </c:pt>
                <c:pt idx="406">
                  <c:v>35</c:v>
                </c:pt>
                <c:pt idx="407">
                  <c:v>35</c:v>
                </c:pt>
                <c:pt idx="408">
                  <c:v>36</c:v>
                </c:pt>
                <c:pt idx="409">
                  <c:v>36</c:v>
                </c:pt>
                <c:pt idx="410">
                  <c:v>36</c:v>
                </c:pt>
                <c:pt idx="411">
                  <c:v>34</c:v>
                </c:pt>
                <c:pt idx="412">
                  <c:v>34</c:v>
                </c:pt>
                <c:pt idx="413">
                  <c:v>34</c:v>
                </c:pt>
                <c:pt idx="414">
                  <c:v>35</c:v>
                </c:pt>
                <c:pt idx="415">
                  <c:v>32</c:v>
                </c:pt>
                <c:pt idx="416">
                  <c:v>31</c:v>
                </c:pt>
                <c:pt idx="417">
                  <c:v>29</c:v>
                </c:pt>
                <c:pt idx="418">
                  <c:v>30</c:v>
                </c:pt>
                <c:pt idx="419">
                  <c:v>29</c:v>
                </c:pt>
                <c:pt idx="420">
                  <c:v>29</c:v>
                </c:pt>
                <c:pt idx="421">
                  <c:v>30</c:v>
                </c:pt>
                <c:pt idx="422">
                  <c:v>31</c:v>
                </c:pt>
                <c:pt idx="423">
                  <c:v>31</c:v>
                </c:pt>
                <c:pt idx="424">
                  <c:v>31</c:v>
                </c:pt>
                <c:pt idx="425">
                  <c:v>31</c:v>
                </c:pt>
                <c:pt idx="426">
                  <c:v>30</c:v>
                </c:pt>
                <c:pt idx="427">
                  <c:v>30</c:v>
                </c:pt>
                <c:pt idx="428">
                  <c:v>30</c:v>
                </c:pt>
                <c:pt idx="429">
                  <c:v>31</c:v>
                </c:pt>
                <c:pt idx="430">
                  <c:v>32</c:v>
                </c:pt>
                <c:pt idx="431">
                  <c:v>34</c:v>
                </c:pt>
                <c:pt idx="432">
                  <c:v>33</c:v>
                </c:pt>
                <c:pt idx="433">
                  <c:v>30</c:v>
                </c:pt>
                <c:pt idx="434">
                  <c:v>32</c:v>
                </c:pt>
                <c:pt idx="435">
                  <c:v>31</c:v>
                </c:pt>
                <c:pt idx="436">
                  <c:v>29</c:v>
                </c:pt>
                <c:pt idx="437">
                  <c:v>28</c:v>
                </c:pt>
                <c:pt idx="438">
                  <c:v>30</c:v>
                </c:pt>
                <c:pt idx="439">
                  <c:v>27</c:v>
                </c:pt>
                <c:pt idx="440">
                  <c:v>28</c:v>
                </c:pt>
                <c:pt idx="441">
                  <c:v>29</c:v>
                </c:pt>
                <c:pt idx="442">
                  <c:v>28</c:v>
                </c:pt>
                <c:pt idx="443">
                  <c:v>28</c:v>
                </c:pt>
                <c:pt idx="444">
                  <c:v>29</c:v>
                </c:pt>
                <c:pt idx="445">
                  <c:v>32</c:v>
                </c:pt>
                <c:pt idx="446">
                  <c:v>36</c:v>
                </c:pt>
                <c:pt idx="447">
                  <c:v>37</c:v>
                </c:pt>
                <c:pt idx="448">
                  <c:v>38</c:v>
                </c:pt>
                <c:pt idx="449">
                  <c:v>39</c:v>
                </c:pt>
                <c:pt idx="450">
                  <c:v>38</c:v>
                </c:pt>
                <c:pt idx="451">
                  <c:v>38</c:v>
                </c:pt>
                <c:pt idx="452">
                  <c:v>37</c:v>
                </c:pt>
                <c:pt idx="453">
                  <c:v>36</c:v>
                </c:pt>
                <c:pt idx="454">
                  <c:v>36</c:v>
                </c:pt>
                <c:pt idx="455">
                  <c:v>36</c:v>
                </c:pt>
                <c:pt idx="456">
                  <c:v>36</c:v>
                </c:pt>
                <c:pt idx="457">
                  <c:v>35</c:v>
                </c:pt>
                <c:pt idx="458">
                  <c:v>36</c:v>
                </c:pt>
                <c:pt idx="459">
                  <c:v>35</c:v>
                </c:pt>
                <c:pt idx="460">
                  <c:v>34</c:v>
                </c:pt>
                <c:pt idx="461">
                  <c:v>34</c:v>
                </c:pt>
                <c:pt idx="462">
                  <c:v>34</c:v>
                </c:pt>
                <c:pt idx="463">
                  <c:v>34</c:v>
                </c:pt>
                <c:pt idx="464">
                  <c:v>34</c:v>
                </c:pt>
                <c:pt idx="465">
                  <c:v>33</c:v>
                </c:pt>
                <c:pt idx="466">
                  <c:v>33</c:v>
                </c:pt>
                <c:pt idx="467">
                  <c:v>33</c:v>
                </c:pt>
                <c:pt idx="468">
                  <c:v>34</c:v>
                </c:pt>
                <c:pt idx="469">
                  <c:v>35</c:v>
                </c:pt>
                <c:pt idx="470">
                  <c:v>36</c:v>
                </c:pt>
                <c:pt idx="471">
                  <c:v>37</c:v>
                </c:pt>
                <c:pt idx="472">
                  <c:v>37</c:v>
                </c:pt>
                <c:pt idx="473">
                  <c:v>37</c:v>
                </c:pt>
                <c:pt idx="474">
                  <c:v>37</c:v>
                </c:pt>
                <c:pt idx="475">
                  <c:v>37</c:v>
                </c:pt>
                <c:pt idx="476">
                  <c:v>37</c:v>
                </c:pt>
                <c:pt idx="477">
                  <c:v>37</c:v>
                </c:pt>
                <c:pt idx="478">
                  <c:v>37</c:v>
                </c:pt>
                <c:pt idx="479">
                  <c:v>37</c:v>
                </c:pt>
                <c:pt idx="480">
                  <c:v>36</c:v>
                </c:pt>
                <c:pt idx="481">
                  <c:v>35</c:v>
                </c:pt>
                <c:pt idx="482">
                  <c:v>36</c:v>
                </c:pt>
                <c:pt idx="483">
                  <c:v>36</c:v>
                </c:pt>
                <c:pt idx="484">
                  <c:v>35</c:v>
                </c:pt>
                <c:pt idx="485">
                  <c:v>36</c:v>
                </c:pt>
                <c:pt idx="486">
                  <c:v>35</c:v>
                </c:pt>
                <c:pt idx="487">
                  <c:v>35</c:v>
                </c:pt>
                <c:pt idx="488">
                  <c:v>35</c:v>
                </c:pt>
                <c:pt idx="489">
                  <c:v>32</c:v>
                </c:pt>
                <c:pt idx="490">
                  <c:v>33</c:v>
                </c:pt>
                <c:pt idx="491">
                  <c:v>34</c:v>
                </c:pt>
                <c:pt idx="492">
                  <c:v>37</c:v>
                </c:pt>
                <c:pt idx="493">
                  <c:v>40</c:v>
                </c:pt>
                <c:pt idx="494">
                  <c:v>40</c:v>
                </c:pt>
                <c:pt idx="495">
                  <c:v>40</c:v>
                </c:pt>
                <c:pt idx="496">
                  <c:v>40</c:v>
                </c:pt>
                <c:pt idx="497">
                  <c:v>38</c:v>
                </c:pt>
                <c:pt idx="498">
                  <c:v>42</c:v>
                </c:pt>
                <c:pt idx="499">
                  <c:v>42</c:v>
                </c:pt>
                <c:pt idx="500">
                  <c:v>39</c:v>
                </c:pt>
                <c:pt idx="501">
                  <c:v>39</c:v>
                </c:pt>
                <c:pt idx="502">
                  <c:v>39</c:v>
                </c:pt>
                <c:pt idx="503">
                  <c:v>38</c:v>
                </c:pt>
                <c:pt idx="504">
                  <c:v>37</c:v>
                </c:pt>
                <c:pt idx="505">
                  <c:v>37</c:v>
                </c:pt>
                <c:pt idx="506">
                  <c:v>38</c:v>
                </c:pt>
                <c:pt idx="507">
                  <c:v>36</c:v>
                </c:pt>
                <c:pt idx="508">
                  <c:v>34</c:v>
                </c:pt>
                <c:pt idx="509">
                  <c:v>35</c:v>
                </c:pt>
                <c:pt idx="510">
                  <c:v>35</c:v>
                </c:pt>
                <c:pt idx="511">
                  <c:v>34</c:v>
                </c:pt>
                <c:pt idx="512">
                  <c:v>34</c:v>
                </c:pt>
                <c:pt idx="513">
                  <c:v>34</c:v>
                </c:pt>
                <c:pt idx="514">
                  <c:v>34</c:v>
                </c:pt>
                <c:pt idx="515">
                  <c:v>33</c:v>
                </c:pt>
                <c:pt idx="516">
                  <c:v>33</c:v>
                </c:pt>
                <c:pt idx="517">
                  <c:v>33</c:v>
                </c:pt>
                <c:pt idx="518">
                  <c:v>35</c:v>
                </c:pt>
                <c:pt idx="519">
                  <c:v>36</c:v>
                </c:pt>
                <c:pt idx="520">
                  <c:v>35</c:v>
                </c:pt>
                <c:pt idx="521">
                  <c:v>34</c:v>
                </c:pt>
                <c:pt idx="522">
                  <c:v>34</c:v>
                </c:pt>
                <c:pt idx="523">
                  <c:v>34</c:v>
                </c:pt>
                <c:pt idx="524">
                  <c:v>34</c:v>
                </c:pt>
                <c:pt idx="525">
                  <c:v>36</c:v>
                </c:pt>
                <c:pt idx="526">
                  <c:v>36</c:v>
                </c:pt>
                <c:pt idx="527">
                  <c:v>37</c:v>
                </c:pt>
                <c:pt idx="528">
                  <c:v>38</c:v>
                </c:pt>
                <c:pt idx="529">
                  <c:v>38</c:v>
                </c:pt>
                <c:pt idx="530">
                  <c:v>39</c:v>
                </c:pt>
                <c:pt idx="531">
                  <c:v>38</c:v>
                </c:pt>
                <c:pt idx="532">
                  <c:v>38</c:v>
                </c:pt>
                <c:pt idx="533">
                  <c:v>38</c:v>
                </c:pt>
                <c:pt idx="534">
                  <c:v>37</c:v>
                </c:pt>
                <c:pt idx="535">
                  <c:v>37</c:v>
                </c:pt>
                <c:pt idx="536">
                  <c:v>37</c:v>
                </c:pt>
                <c:pt idx="537">
                  <c:v>36</c:v>
                </c:pt>
                <c:pt idx="538">
                  <c:v>34</c:v>
                </c:pt>
                <c:pt idx="539">
                  <c:v>35</c:v>
                </c:pt>
                <c:pt idx="540">
                  <c:v>35</c:v>
                </c:pt>
                <c:pt idx="541">
                  <c:v>36</c:v>
                </c:pt>
                <c:pt idx="542">
                  <c:v>38</c:v>
                </c:pt>
                <c:pt idx="543">
                  <c:v>41</c:v>
                </c:pt>
                <c:pt idx="544">
                  <c:v>38</c:v>
                </c:pt>
                <c:pt idx="545">
                  <c:v>37</c:v>
                </c:pt>
                <c:pt idx="546">
                  <c:v>36</c:v>
                </c:pt>
                <c:pt idx="547">
                  <c:v>37</c:v>
                </c:pt>
                <c:pt idx="548">
                  <c:v>38</c:v>
                </c:pt>
                <c:pt idx="549">
                  <c:v>37</c:v>
                </c:pt>
                <c:pt idx="550">
                  <c:v>37</c:v>
                </c:pt>
                <c:pt idx="551">
                  <c:v>37</c:v>
                </c:pt>
                <c:pt idx="552">
                  <c:v>35</c:v>
                </c:pt>
                <c:pt idx="553">
                  <c:v>36</c:v>
                </c:pt>
                <c:pt idx="554">
                  <c:v>37</c:v>
                </c:pt>
                <c:pt idx="555">
                  <c:v>32</c:v>
                </c:pt>
                <c:pt idx="556">
                  <c:v>34</c:v>
                </c:pt>
                <c:pt idx="557">
                  <c:v>34</c:v>
                </c:pt>
                <c:pt idx="558">
                  <c:v>35</c:v>
                </c:pt>
                <c:pt idx="559">
                  <c:v>35</c:v>
                </c:pt>
                <c:pt idx="560">
                  <c:v>34</c:v>
                </c:pt>
                <c:pt idx="561">
                  <c:v>33</c:v>
                </c:pt>
                <c:pt idx="562">
                  <c:v>33</c:v>
                </c:pt>
                <c:pt idx="563">
                  <c:v>34</c:v>
                </c:pt>
                <c:pt idx="564">
                  <c:v>34</c:v>
                </c:pt>
                <c:pt idx="565">
                  <c:v>33</c:v>
                </c:pt>
                <c:pt idx="566">
                  <c:v>35</c:v>
                </c:pt>
                <c:pt idx="567">
                  <c:v>34</c:v>
                </c:pt>
                <c:pt idx="568">
                  <c:v>35</c:v>
                </c:pt>
                <c:pt idx="569">
                  <c:v>34</c:v>
                </c:pt>
                <c:pt idx="570">
                  <c:v>33</c:v>
                </c:pt>
                <c:pt idx="571">
                  <c:v>33</c:v>
                </c:pt>
                <c:pt idx="572">
                  <c:v>33</c:v>
                </c:pt>
                <c:pt idx="573">
                  <c:v>37</c:v>
                </c:pt>
                <c:pt idx="574">
                  <c:v>36</c:v>
                </c:pt>
                <c:pt idx="575">
                  <c:v>35</c:v>
                </c:pt>
                <c:pt idx="576">
                  <c:v>36</c:v>
                </c:pt>
                <c:pt idx="577">
                  <c:v>36</c:v>
                </c:pt>
                <c:pt idx="578">
                  <c:v>38</c:v>
                </c:pt>
                <c:pt idx="579">
                  <c:v>37</c:v>
                </c:pt>
                <c:pt idx="580">
                  <c:v>39</c:v>
                </c:pt>
                <c:pt idx="581">
                  <c:v>38</c:v>
                </c:pt>
                <c:pt idx="582">
                  <c:v>34</c:v>
                </c:pt>
                <c:pt idx="583">
                  <c:v>32</c:v>
                </c:pt>
                <c:pt idx="584">
                  <c:v>32</c:v>
                </c:pt>
                <c:pt idx="585">
                  <c:v>35</c:v>
                </c:pt>
                <c:pt idx="586">
                  <c:v>33</c:v>
                </c:pt>
                <c:pt idx="587">
                  <c:v>35</c:v>
                </c:pt>
                <c:pt idx="588">
                  <c:v>33</c:v>
                </c:pt>
                <c:pt idx="589">
                  <c:v>33</c:v>
                </c:pt>
                <c:pt idx="590">
                  <c:v>34</c:v>
                </c:pt>
                <c:pt idx="591">
                  <c:v>36</c:v>
                </c:pt>
                <c:pt idx="592">
                  <c:v>41</c:v>
                </c:pt>
                <c:pt idx="593">
                  <c:v>37</c:v>
                </c:pt>
                <c:pt idx="594">
                  <c:v>36</c:v>
                </c:pt>
                <c:pt idx="595">
                  <c:v>34</c:v>
                </c:pt>
                <c:pt idx="596">
                  <c:v>34</c:v>
                </c:pt>
                <c:pt idx="597">
                  <c:v>36</c:v>
                </c:pt>
                <c:pt idx="598">
                  <c:v>35</c:v>
                </c:pt>
                <c:pt idx="599">
                  <c:v>37</c:v>
                </c:pt>
                <c:pt idx="600">
                  <c:v>38</c:v>
                </c:pt>
                <c:pt idx="601">
                  <c:v>37</c:v>
                </c:pt>
                <c:pt idx="602">
                  <c:v>35</c:v>
                </c:pt>
                <c:pt idx="603">
                  <c:v>36</c:v>
                </c:pt>
                <c:pt idx="604">
                  <c:v>35</c:v>
                </c:pt>
                <c:pt idx="605">
                  <c:v>35</c:v>
                </c:pt>
                <c:pt idx="606">
                  <c:v>37</c:v>
                </c:pt>
                <c:pt idx="607">
                  <c:v>35</c:v>
                </c:pt>
                <c:pt idx="608">
                  <c:v>34</c:v>
                </c:pt>
                <c:pt idx="609">
                  <c:v>33</c:v>
                </c:pt>
                <c:pt idx="610">
                  <c:v>33</c:v>
                </c:pt>
                <c:pt idx="611">
                  <c:v>35</c:v>
                </c:pt>
                <c:pt idx="612">
                  <c:v>33</c:v>
                </c:pt>
                <c:pt idx="613">
                  <c:v>33</c:v>
                </c:pt>
                <c:pt idx="614">
                  <c:v>33</c:v>
                </c:pt>
                <c:pt idx="615">
                  <c:v>33</c:v>
                </c:pt>
                <c:pt idx="616">
                  <c:v>33</c:v>
                </c:pt>
                <c:pt idx="617">
                  <c:v>33</c:v>
                </c:pt>
                <c:pt idx="618">
                  <c:v>32</c:v>
                </c:pt>
                <c:pt idx="619">
                  <c:v>32</c:v>
                </c:pt>
                <c:pt idx="620">
                  <c:v>32</c:v>
                </c:pt>
                <c:pt idx="621">
                  <c:v>32</c:v>
                </c:pt>
                <c:pt idx="622">
                  <c:v>33</c:v>
                </c:pt>
                <c:pt idx="623">
                  <c:v>35</c:v>
                </c:pt>
                <c:pt idx="624">
                  <c:v>33</c:v>
                </c:pt>
                <c:pt idx="625">
                  <c:v>31</c:v>
                </c:pt>
                <c:pt idx="626">
                  <c:v>32</c:v>
                </c:pt>
                <c:pt idx="627">
                  <c:v>31</c:v>
                </c:pt>
                <c:pt idx="628">
                  <c:v>33</c:v>
                </c:pt>
                <c:pt idx="629">
                  <c:v>33</c:v>
                </c:pt>
                <c:pt idx="630">
                  <c:v>34</c:v>
                </c:pt>
                <c:pt idx="631">
                  <c:v>32</c:v>
                </c:pt>
                <c:pt idx="632">
                  <c:v>31</c:v>
                </c:pt>
                <c:pt idx="633">
                  <c:v>31</c:v>
                </c:pt>
                <c:pt idx="635">
                  <c:v>31</c:v>
                </c:pt>
                <c:pt idx="636">
                  <c:v>31</c:v>
                </c:pt>
                <c:pt idx="637">
                  <c:v>30</c:v>
                </c:pt>
                <c:pt idx="638">
                  <c:v>31</c:v>
                </c:pt>
                <c:pt idx="639">
                  <c:v>32</c:v>
                </c:pt>
                <c:pt idx="640">
                  <c:v>31</c:v>
                </c:pt>
                <c:pt idx="641">
                  <c:v>31</c:v>
                </c:pt>
                <c:pt idx="642">
                  <c:v>30</c:v>
                </c:pt>
                <c:pt idx="643">
                  <c:v>33</c:v>
                </c:pt>
                <c:pt idx="644">
                  <c:v>35</c:v>
                </c:pt>
                <c:pt idx="645">
                  <c:v>35</c:v>
                </c:pt>
                <c:pt idx="646">
                  <c:v>33</c:v>
                </c:pt>
                <c:pt idx="647">
                  <c:v>32</c:v>
                </c:pt>
                <c:pt idx="648">
                  <c:v>34</c:v>
                </c:pt>
                <c:pt idx="649">
                  <c:v>31</c:v>
                </c:pt>
                <c:pt idx="650">
                  <c:v>31</c:v>
                </c:pt>
                <c:pt idx="651">
                  <c:v>30</c:v>
                </c:pt>
                <c:pt idx="652">
                  <c:v>30</c:v>
                </c:pt>
                <c:pt idx="653">
                  <c:v>30</c:v>
                </c:pt>
                <c:pt idx="654">
                  <c:v>28</c:v>
                </c:pt>
                <c:pt idx="655">
                  <c:v>29</c:v>
                </c:pt>
                <c:pt idx="656">
                  <c:v>29</c:v>
                </c:pt>
                <c:pt idx="657">
                  <c:v>28</c:v>
                </c:pt>
                <c:pt idx="658">
                  <c:v>28</c:v>
                </c:pt>
                <c:pt idx="659">
                  <c:v>26</c:v>
                </c:pt>
                <c:pt idx="660">
                  <c:v>26</c:v>
                </c:pt>
                <c:pt idx="661">
                  <c:v>29</c:v>
                </c:pt>
                <c:pt idx="662">
                  <c:v>29</c:v>
                </c:pt>
                <c:pt idx="663">
                  <c:v>28</c:v>
                </c:pt>
                <c:pt idx="664">
                  <c:v>28</c:v>
                </c:pt>
                <c:pt idx="665">
                  <c:v>29</c:v>
                </c:pt>
                <c:pt idx="666">
                  <c:v>28</c:v>
                </c:pt>
                <c:pt idx="667">
                  <c:v>27</c:v>
                </c:pt>
                <c:pt idx="668">
                  <c:v>27</c:v>
                </c:pt>
                <c:pt idx="669">
                  <c:v>28</c:v>
                </c:pt>
                <c:pt idx="670">
                  <c:v>27</c:v>
                </c:pt>
                <c:pt idx="671">
                  <c:v>28</c:v>
                </c:pt>
                <c:pt idx="672">
                  <c:v>31</c:v>
                </c:pt>
                <c:pt idx="673">
                  <c:v>32</c:v>
                </c:pt>
                <c:pt idx="674">
                  <c:v>33</c:v>
                </c:pt>
                <c:pt idx="675">
                  <c:v>30</c:v>
                </c:pt>
                <c:pt idx="676">
                  <c:v>31</c:v>
                </c:pt>
                <c:pt idx="677">
                  <c:v>31</c:v>
                </c:pt>
                <c:pt idx="678">
                  <c:v>28</c:v>
                </c:pt>
                <c:pt idx="679">
                  <c:v>29</c:v>
                </c:pt>
                <c:pt idx="680">
                  <c:v>29</c:v>
                </c:pt>
                <c:pt idx="681">
                  <c:v>28</c:v>
                </c:pt>
                <c:pt idx="682">
                  <c:v>27</c:v>
                </c:pt>
                <c:pt idx="683">
                  <c:v>27</c:v>
                </c:pt>
                <c:pt idx="684">
                  <c:v>27</c:v>
                </c:pt>
                <c:pt idx="685">
                  <c:v>27</c:v>
                </c:pt>
                <c:pt idx="686">
                  <c:v>28</c:v>
                </c:pt>
                <c:pt idx="687">
                  <c:v>27</c:v>
                </c:pt>
                <c:pt idx="688">
                  <c:v>27</c:v>
                </c:pt>
                <c:pt idx="689">
                  <c:v>27</c:v>
                </c:pt>
                <c:pt idx="690">
                  <c:v>27</c:v>
                </c:pt>
                <c:pt idx="691">
                  <c:v>27</c:v>
                </c:pt>
                <c:pt idx="692">
                  <c:v>28</c:v>
                </c:pt>
                <c:pt idx="693">
                  <c:v>26</c:v>
                </c:pt>
                <c:pt idx="694">
                  <c:v>27</c:v>
                </c:pt>
                <c:pt idx="695">
                  <c:v>26</c:v>
                </c:pt>
                <c:pt idx="696">
                  <c:v>28</c:v>
                </c:pt>
                <c:pt idx="697">
                  <c:v>27</c:v>
                </c:pt>
                <c:pt idx="698">
                  <c:v>27</c:v>
                </c:pt>
                <c:pt idx="699">
                  <c:v>27</c:v>
                </c:pt>
                <c:pt idx="700">
                  <c:v>28</c:v>
                </c:pt>
                <c:pt idx="701">
                  <c:v>27</c:v>
                </c:pt>
                <c:pt idx="702">
                  <c:v>27</c:v>
                </c:pt>
                <c:pt idx="703">
                  <c:v>28</c:v>
                </c:pt>
                <c:pt idx="704">
                  <c:v>27</c:v>
                </c:pt>
                <c:pt idx="705">
                  <c:v>28</c:v>
                </c:pt>
                <c:pt idx="706">
                  <c:v>29</c:v>
                </c:pt>
                <c:pt idx="707">
                  <c:v>25</c:v>
                </c:pt>
                <c:pt idx="708">
                  <c:v>25</c:v>
                </c:pt>
                <c:pt idx="709">
                  <c:v>27</c:v>
                </c:pt>
                <c:pt idx="710">
                  <c:v>29</c:v>
                </c:pt>
                <c:pt idx="711">
                  <c:v>30</c:v>
                </c:pt>
                <c:pt idx="712">
                  <c:v>32</c:v>
                </c:pt>
                <c:pt idx="713">
                  <c:v>32</c:v>
                </c:pt>
                <c:pt idx="714">
                  <c:v>32</c:v>
                </c:pt>
                <c:pt idx="715">
                  <c:v>31</c:v>
                </c:pt>
                <c:pt idx="716">
                  <c:v>32</c:v>
                </c:pt>
                <c:pt idx="717">
                  <c:v>31</c:v>
                </c:pt>
                <c:pt idx="718">
                  <c:v>32</c:v>
                </c:pt>
                <c:pt idx="719">
                  <c:v>33</c:v>
                </c:pt>
                <c:pt idx="720">
                  <c:v>32</c:v>
                </c:pt>
                <c:pt idx="721">
                  <c:v>32</c:v>
                </c:pt>
                <c:pt idx="722">
                  <c:v>33</c:v>
                </c:pt>
                <c:pt idx="723">
                  <c:v>34</c:v>
                </c:pt>
                <c:pt idx="724">
                  <c:v>35</c:v>
                </c:pt>
                <c:pt idx="725">
                  <c:v>38</c:v>
                </c:pt>
                <c:pt idx="726">
                  <c:v>33</c:v>
                </c:pt>
                <c:pt idx="727">
                  <c:v>35</c:v>
                </c:pt>
                <c:pt idx="728">
                  <c:v>38</c:v>
                </c:pt>
                <c:pt idx="729">
                  <c:v>41</c:v>
                </c:pt>
                <c:pt idx="730">
                  <c:v>43</c:v>
                </c:pt>
                <c:pt idx="731">
                  <c:v>44</c:v>
                </c:pt>
                <c:pt idx="732">
                  <c:v>45</c:v>
                </c:pt>
                <c:pt idx="733">
                  <c:v>46</c:v>
                </c:pt>
                <c:pt idx="734">
                  <c:v>46</c:v>
                </c:pt>
                <c:pt idx="735">
                  <c:v>46</c:v>
                </c:pt>
                <c:pt idx="736">
                  <c:v>46</c:v>
                </c:pt>
                <c:pt idx="737">
                  <c:v>46</c:v>
                </c:pt>
                <c:pt idx="738">
                  <c:v>46</c:v>
                </c:pt>
                <c:pt idx="739">
                  <c:v>46</c:v>
                </c:pt>
                <c:pt idx="740">
                  <c:v>46</c:v>
                </c:pt>
                <c:pt idx="741">
                  <c:v>45</c:v>
                </c:pt>
                <c:pt idx="742">
                  <c:v>44</c:v>
                </c:pt>
                <c:pt idx="743">
                  <c:v>43</c:v>
                </c:pt>
                <c:pt idx="744">
                  <c:v>42</c:v>
                </c:pt>
                <c:pt idx="745">
                  <c:v>44</c:v>
                </c:pt>
                <c:pt idx="746">
                  <c:v>42</c:v>
                </c:pt>
                <c:pt idx="747">
                  <c:v>41</c:v>
                </c:pt>
                <c:pt idx="748">
                  <c:v>39</c:v>
                </c:pt>
                <c:pt idx="749">
                  <c:v>39</c:v>
                </c:pt>
                <c:pt idx="750">
                  <c:v>40</c:v>
                </c:pt>
                <c:pt idx="751">
                  <c:v>40</c:v>
                </c:pt>
                <c:pt idx="752">
                  <c:v>39</c:v>
                </c:pt>
                <c:pt idx="753">
                  <c:v>39</c:v>
                </c:pt>
                <c:pt idx="754">
                  <c:v>37</c:v>
                </c:pt>
                <c:pt idx="755">
                  <c:v>35</c:v>
                </c:pt>
                <c:pt idx="756">
                  <c:v>36</c:v>
                </c:pt>
                <c:pt idx="757">
                  <c:v>37</c:v>
                </c:pt>
                <c:pt idx="758">
                  <c:v>37</c:v>
                </c:pt>
                <c:pt idx="759">
                  <c:v>36</c:v>
                </c:pt>
                <c:pt idx="760">
                  <c:v>36</c:v>
                </c:pt>
                <c:pt idx="761">
                  <c:v>36</c:v>
                </c:pt>
                <c:pt idx="762">
                  <c:v>36</c:v>
                </c:pt>
                <c:pt idx="763">
                  <c:v>37</c:v>
                </c:pt>
                <c:pt idx="764">
                  <c:v>38</c:v>
                </c:pt>
                <c:pt idx="765">
                  <c:v>43</c:v>
                </c:pt>
                <c:pt idx="766">
                  <c:v>42</c:v>
                </c:pt>
                <c:pt idx="767">
                  <c:v>39</c:v>
                </c:pt>
                <c:pt idx="768">
                  <c:v>38</c:v>
                </c:pt>
                <c:pt idx="769">
                  <c:v>38</c:v>
                </c:pt>
                <c:pt idx="770">
                  <c:v>40</c:v>
                </c:pt>
                <c:pt idx="771">
                  <c:v>39</c:v>
                </c:pt>
                <c:pt idx="772">
                  <c:v>37</c:v>
                </c:pt>
                <c:pt idx="773">
                  <c:v>38</c:v>
                </c:pt>
                <c:pt idx="774">
                  <c:v>38</c:v>
                </c:pt>
                <c:pt idx="775">
                  <c:v>38</c:v>
                </c:pt>
                <c:pt idx="776">
                  <c:v>38</c:v>
                </c:pt>
                <c:pt idx="777">
                  <c:v>37</c:v>
                </c:pt>
                <c:pt idx="778">
                  <c:v>36</c:v>
                </c:pt>
                <c:pt idx="779">
                  <c:v>34</c:v>
                </c:pt>
                <c:pt idx="780">
                  <c:v>34</c:v>
                </c:pt>
                <c:pt idx="781">
                  <c:v>34</c:v>
                </c:pt>
                <c:pt idx="782">
                  <c:v>35</c:v>
                </c:pt>
                <c:pt idx="783">
                  <c:v>36</c:v>
                </c:pt>
                <c:pt idx="784">
                  <c:v>36</c:v>
                </c:pt>
                <c:pt idx="785">
                  <c:v>35</c:v>
                </c:pt>
                <c:pt idx="786">
                  <c:v>35</c:v>
                </c:pt>
                <c:pt idx="787">
                  <c:v>35</c:v>
                </c:pt>
                <c:pt idx="788">
                  <c:v>35</c:v>
                </c:pt>
                <c:pt idx="789">
                  <c:v>33</c:v>
                </c:pt>
                <c:pt idx="790">
                  <c:v>34</c:v>
                </c:pt>
                <c:pt idx="791">
                  <c:v>36</c:v>
                </c:pt>
                <c:pt idx="792">
                  <c:v>35</c:v>
                </c:pt>
                <c:pt idx="793">
                  <c:v>35</c:v>
                </c:pt>
                <c:pt idx="794">
                  <c:v>36</c:v>
                </c:pt>
                <c:pt idx="795">
                  <c:v>36</c:v>
                </c:pt>
                <c:pt idx="796">
                  <c:v>36</c:v>
                </c:pt>
                <c:pt idx="797">
                  <c:v>36</c:v>
                </c:pt>
                <c:pt idx="798">
                  <c:v>36</c:v>
                </c:pt>
                <c:pt idx="799">
                  <c:v>35</c:v>
                </c:pt>
                <c:pt idx="800">
                  <c:v>32</c:v>
                </c:pt>
                <c:pt idx="801">
                  <c:v>31</c:v>
                </c:pt>
                <c:pt idx="802">
                  <c:v>30</c:v>
                </c:pt>
                <c:pt idx="803">
                  <c:v>32</c:v>
                </c:pt>
                <c:pt idx="804">
                  <c:v>31</c:v>
                </c:pt>
                <c:pt idx="805">
                  <c:v>30</c:v>
                </c:pt>
                <c:pt idx="808">
                  <c:v>32</c:v>
                </c:pt>
                <c:pt idx="809">
                  <c:v>33</c:v>
                </c:pt>
                <c:pt idx="810">
                  <c:v>34</c:v>
                </c:pt>
                <c:pt idx="811">
                  <c:v>35</c:v>
                </c:pt>
                <c:pt idx="812">
                  <c:v>35</c:v>
                </c:pt>
                <c:pt idx="813">
                  <c:v>35</c:v>
                </c:pt>
                <c:pt idx="814">
                  <c:v>33</c:v>
                </c:pt>
                <c:pt idx="815">
                  <c:v>32</c:v>
                </c:pt>
                <c:pt idx="816">
                  <c:v>33</c:v>
                </c:pt>
                <c:pt idx="817">
                  <c:v>32</c:v>
                </c:pt>
                <c:pt idx="818">
                  <c:v>35</c:v>
                </c:pt>
                <c:pt idx="819">
                  <c:v>31</c:v>
                </c:pt>
                <c:pt idx="820">
                  <c:v>31</c:v>
                </c:pt>
                <c:pt idx="821">
                  <c:v>33</c:v>
                </c:pt>
                <c:pt idx="822">
                  <c:v>31</c:v>
                </c:pt>
                <c:pt idx="823">
                  <c:v>29</c:v>
                </c:pt>
                <c:pt idx="824">
                  <c:v>30</c:v>
                </c:pt>
                <c:pt idx="825">
                  <c:v>29</c:v>
                </c:pt>
                <c:pt idx="826">
                  <c:v>30</c:v>
                </c:pt>
                <c:pt idx="827">
                  <c:v>29</c:v>
                </c:pt>
                <c:pt idx="828">
                  <c:v>29</c:v>
                </c:pt>
                <c:pt idx="829">
                  <c:v>29</c:v>
                </c:pt>
                <c:pt idx="830">
                  <c:v>31</c:v>
                </c:pt>
                <c:pt idx="831">
                  <c:v>32</c:v>
                </c:pt>
                <c:pt idx="832">
                  <c:v>31</c:v>
                </c:pt>
                <c:pt idx="833">
                  <c:v>31</c:v>
                </c:pt>
                <c:pt idx="834">
                  <c:v>32</c:v>
                </c:pt>
                <c:pt idx="835">
                  <c:v>34</c:v>
                </c:pt>
                <c:pt idx="836">
                  <c:v>34</c:v>
                </c:pt>
                <c:pt idx="837">
                  <c:v>34</c:v>
                </c:pt>
                <c:pt idx="838">
                  <c:v>32</c:v>
                </c:pt>
                <c:pt idx="839">
                  <c:v>32</c:v>
                </c:pt>
                <c:pt idx="840">
                  <c:v>31</c:v>
                </c:pt>
                <c:pt idx="841">
                  <c:v>32</c:v>
                </c:pt>
                <c:pt idx="842">
                  <c:v>32</c:v>
                </c:pt>
                <c:pt idx="843">
                  <c:v>31</c:v>
                </c:pt>
                <c:pt idx="844">
                  <c:v>30</c:v>
                </c:pt>
                <c:pt idx="845">
                  <c:v>29</c:v>
                </c:pt>
                <c:pt idx="846">
                  <c:v>29</c:v>
                </c:pt>
                <c:pt idx="847">
                  <c:v>30</c:v>
                </c:pt>
                <c:pt idx="848">
                  <c:v>30</c:v>
                </c:pt>
                <c:pt idx="849">
                  <c:v>30</c:v>
                </c:pt>
                <c:pt idx="850">
                  <c:v>28</c:v>
                </c:pt>
                <c:pt idx="851">
                  <c:v>28</c:v>
                </c:pt>
                <c:pt idx="852">
                  <c:v>31</c:v>
                </c:pt>
                <c:pt idx="853">
                  <c:v>31</c:v>
                </c:pt>
                <c:pt idx="854">
                  <c:v>30</c:v>
                </c:pt>
                <c:pt idx="855">
                  <c:v>29</c:v>
                </c:pt>
                <c:pt idx="856">
                  <c:v>30</c:v>
                </c:pt>
                <c:pt idx="857">
                  <c:v>33</c:v>
                </c:pt>
                <c:pt idx="858">
                  <c:v>34</c:v>
                </c:pt>
                <c:pt idx="859">
                  <c:v>33</c:v>
                </c:pt>
                <c:pt idx="860">
                  <c:v>33</c:v>
                </c:pt>
                <c:pt idx="861">
                  <c:v>33</c:v>
                </c:pt>
                <c:pt idx="862">
                  <c:v>30</c:v>
                </c:pt>
                <c:pt idx="863">
                  <c:v>30</c:v>
                </c:pt>
                <c:pt idx="864">
                  <c:v>32</c:v>
                </c:pt>
                <c:pt idx="865">
                  <c:v>29</c:v>
                </c:pt>
                <c:pt idx="866">
                  <c:v>31</c:v>
                </c:pt>
                <c:pt idx="867">
                  <c:v>35</c:v>
                </c:pt>
                <c:pt idx="868">
                  <c:v>36</c:v>
                </c:pt>
                <c:pt idx="869">
                  <c:v>31</c:v>
                </c:pt>
                <c:pt idx="870">
                  <c:v>29</c:v>
                </c:pt>
                <c:pt idx="871">
                  <c:v>32</c:v>
                </c:pt>
                <c:pt idx="872">
                  <c:v>32</c:v>
                </c:pt>
                <c:pt idx="873">
                  <c:v>30</c:v>
                </c:pt>
                <c:pt idx="874">
                  <c:v>28</c:v>
                </c:pt>
                <c:pt idx="875">
                  <c:v>29</c:v>
                </c:pt>
                <c:pt idx="876">
                  <c:v>30</c:v>
                </c:pt>
                <c:pt idx="877">
                  <c:v>37</c:v>
                </c:pt>
                <c:pt idx="878">
                  <c:v>37</c:v>
                </c:pt>
                <c:pt idx="879">
                  <c:v>35</c:v>
                </c:pt>
                <c:pt idx="880">
                  <c:v>32</c:v>
                </c:pt>
                <c:pt idx="881">
                  <c:v>32</c:v>
                </c:pt>
                <c:pt idx="882">
                  <c:v>33</c:v>
                </c:pt>
                <c:pt idx="883">
                  <c:v>33</c:v>
                </c:pt>
                <c:pt idx="884">
                  <c:v>33</c:v>
                </c:pt>
                <c:pt idx="885">
                  <c:v>37</c:v>
                </c:pt>
                <c:pt idx="886">
                  <c:v>35</c:v>
                </c:pt>
                <c:pt idx="887">
                  <c:v>33</c:v>
                </c:pt>
                <c:pt idx="888">
                  <c:v>33</c:v>
                </c:pt>
                <c:pt idx="889">
                  <c:v>34</c:v>
                </c:pt>
                <c:pt idx="890">
                  <c:v>35</c:v>
                </c:pt>
                <c:pt idx="891">
                  <c:v>33</c:v>
                </c:pt>
                <c:pt idx="892">
                  <c:v>35</c:v>
                </c:pt>
                <c:pt idx="893">
                  <c:v>35</c:v>
                </c:pt>
                <c:pt idx="894">
                  <c:v>34</c:v>
                </c:pt>
                <c:pt idx="895">
                  <c:v>34</c:v>
                </c:pt>
                <c:pt idx="896">
                  <c:v>34</c:v>
                </c:pt>
                <c:pt idx="897">
                  <c:v>34</c:v>
                </c:pt>
                <c:pt idx="898">
                  <c:v>33</c:v>
                </c:pt>
                <c:pt idx="899">
                  <c:v>33</c:v>
                </c:pt>
                <c:pt idx="900">
                  <c:v>33</c:v>
                </c:pt>
                <c:pt idx="901">
                  <c:v>35</c:v>
                </c:pt>
                <c:pt idx="902">
                  <c:v>41</c:v>
                </c:pt>
                <c:pt idx="903">
                  <c:v>40</c:v>
                </c:pt>
                <c:pt idx="904">
                  <c:v>38</c:v>
                </c:pt>
                <c:pt idx="905">
                  <c:v>36</c:v>
                </c:pt>
                <c:pt idx="906">
                  <c:v>39</c:v>
                </c:pt>
                <c:pt idx="907">
                  <c:v>40</c:v>
                </c:pt>
                <c:pt idx="908">
                  <c:v>41</c:v>
                </c:pt>
                <c:pt idx="909">
                  <c:v>41</c:v>
                </c:pt>
                <c:pt idx="910">
                  <c:v>41</c:v>
                </c:pt>
                <c:pt idx="911">
                  <c:v>41</c:v>
                </c:pt>
                <c:pt idx="912">
                  <c:v>40</c:v>
                </c:pt>
                <c:pt idx="913">
                  <c:v>40</c:v>
                </c:pt>
                <c:pt idx="914">
                  <c:v>39</c:v>
                </c:pt>
                <c:pt idx="915">
                  <c:v>40</c:v>
                </c:pt>
                <c:pt idx="916">
                  <c:v>41</c:v>
                </c:pt>
                <c:pt idx="917">
                  <c:v>38</c:v>
                </c:pt>
                <c:pt idx="918">
                  <c:v>39</c:v>
                </c:pt>
                <c:pt idx="919">
                  <c:v>39</c:v>
                </c:pt>
                <c:pt idx="920">
                  <c:v>40</c:v>
                </c:pt>
                <c:pt idx="921">
                  <c:v>40</c:v>
                </c:pt>
                <c:pt idx="922">
                  <c:v>42</c:v>
                </c:pt>
                <c:pt idx="923">
                  <c:v>42</c:v>
                </c:pt>
                <c:pt idx="924">
                  <c:v>43</c:v>
                </c:pt>
                <c:pt idx="925">
                  <c:v>44</c:v>
                </c:pt>
                <c:pt idx="926">
                  <c:v>44</c:v>
                </c:pt>
                <c:pt idx="927">
                  <c:v>44</c:v>
                </c:pt>
                <c:pt idx="928">
                  <c:v>44</c:v>
                </c:pt>
                <c:pt idx="929">
                  <c:v>43</c:v>
                </c:pt>
                <c:pt idx="930">
                  <c:v>42</c:v>
                </c:pt>
                <c:pt idx="931">
                  <c:v>43</c:v>
                </c:pt>
                <c:pt idx="932">
                  <c:v>43</c:v>
                </c:pt>
                <c:pt idx="933">
                  <c:v>43</c:v>
                </c:pt>
                <c:pt idx="934">
                  <c:v>42</c:v>
                </c:pt>
                <c:pt idx="935">
                  <c:v>41</c:v>
                </c:pt>
                <c:pt idx="936">
                  <c:v>40</c:v>
                </c:pt>
                <c:pt idx="937">
                  <c:v>41</c:v>
                </c:pt>
                <c:pt idx="938">
                  <c:v>41</c:v>
                </c:pt>
                <c:pt idx="939">
                  <c:v>40</c:v>
                </c:pt>
                <c:pt idx="940">
                  <c:v>40</c:v>
                </c:pt>
                <c:pt idx="941">
                  <c:v>39</c:v>
                </c:pt>
                <c:pt idx="942">
                  <c:v>39</c:v>
                </c:pt>
                <c:pt idx="943">
                  <c:v>39</c:v>
                </c:pt>
                <c:pt idx="944">
                  <c:v>39</c:v>
                </c:pt>
                <c:pt idx="945">
                  <c:v>37</c:v>
                </c:pt>
                <c:pt idx="946">
                  <c:v>37</c:v>
                </c:pt>
                <c:pt idx="947">
                  <c:v>37</c:v>
                </c:pt>
                <c:pt idx="948">
                  <c:v>37</c:v>
                </c:pt>
                <c:pt idx="949">
                  <c:v>36</c:v>
                </c:pt>
                <c:pt idx="950">
                  <c:v>37</c:v>
                </c:pt>
                <c:pt idx="951">
                  <c:v>37</c:v>
                </c:pt>
                <c:pt idx="952">
                  <c:v>36</c:v>
                </c:pt>
                <c:pt idx="953">
                  <c:v>36</c:v>
                </c:pt>
                <c:pt idx="954">
                  <c:v>37</c:v>
                </c:pt>
                <c:pt idx="955">
                  <c:v>37</c:v>
                </c:pt>
                <c:pt idx="956">
                  <c:v>36</c:v>
                </c:pt>
                <c:pt idx="957">
                  <c:v>36</c:v>
                </c:pt>
                <c:pt idx="958">
                  <c:v>36</c:v>
                </c:pt>
                <c:pt idx="959">
                  <c:v>37</c:v>
                </c:pt>
                <c:pt idx="960">
                  <c:v>36</c:v>
                </c:pt>
                <c:pt idx="961">
                  <c:v>36</c:v>
                </c:pt>
                <c:pt idx="962">
                  <c:v>35</c:v>
                </c:pt>
                <c:pt idx="963">
                  <c:v>34</c:v>
                </c:pt>
                <c:pt idx="964">
                  <c:v>34</c:v>
                </c:pt>
                <c:pt idx="965">
                  <c:v>34</c:v>
                </c:pt>
                <c:pt idx="966">
                  <c:v>34</c:v>
                </c:pt>
                <c:pt idx="967">
                  <c:v>34</c:v>
                </c:pt>
                <c:pt idx="968">
                  <c:v>34</c:v>
                </c:pt>
                <c:pt idx="970">
                  <c:v>33</c:v>
                </c:pt>
                <c:pt idx="971">
                  <c:v>32</c:v>
                </c:pt>
                <c:pt idx="972">
                  <c:v>31</c:v>
                </c:pt>
                <c:pt idx="973">
                  <c:v>34</c:v>
                </c:pt>
                <c:pt idx="974">
                  <c:v>35</c:v>
                </c:pt>
                <c:pt idx="975">
                  <c:v>34</c:v>
                </c:pt>
                <c:pt idx="976">
                  <c:v>34</c:v>
                </c:pt>
                <c:pt idx="977">
                  <c:v>33</c:v>
                </c:pt>
                <c:pt idx="978">
                  <c:v>34</c:v>
                </c:pt>
                <c:pt idx="979">
                  <c:v>35</c:v>
                </c:pt>
                <c:pt idx="980">
                  <c:v>34</c:v>
                </c:pt>
                <c:pt idx="981">
                  <c:v>35</c:v>
                </c:pt>
                <c:pt idx="982">
                  <c:v>36</c:v>
                </c:pt>
                <c:pt idx="983">
                  <c:v>33</c:v>
                </c:pt>
                <c:pt idx="984">
                  <c:v>33</c:v>
                </c:pt>
                <c:pt idx="985">
                  <c:v>33</c:v>
                </c:pt>
                <c:pt idx="986">
                  <c:v>34</c:v>
                </c:pt>
                <c:pt idx="987">
                  <c:v>35</c:v>
                </c:pt>
                <c:pt idx="988">
                  <c:v>34</c:v>
                </c:pt>
                <c:pt idx="989">
                  <c:v>35</c:v>
                </c:pt>
                <c:pt idx="990">
                  <c:v>35</c:v>
                </c:pt>
                <c:pt idx="991">
                  <c:v>34</c:v>
                </c:pt>
                <c:pt idx="992">
                  <c:v>34</c:v>
                </c:pt>
                <c:pt idx="993">
                  <c:v>34</c:v>
                </c:pt>
                <c:pt idx="994">
                  <c:v>35</c:v>
                </c:pt>
                <c:pt idx="995">
                  <c:v>37</c:v>
                </c:pt>
                <c:pt idx="996">
                  <c:v>40</c:v>
                </c:pt>
                <c:pt idx="997">
                  <c:v>41</c:v>
                </c:pt>
                <c:pt idx="998">
                  <c:v>43</c:v>
                </c:pt>
                <c:pt idx="999">
                  <c:v>43</c:v>
                </c:pt>
                <c:pt idx="1000">
                  <c:v>43</c:v>
                </c:pt>
                <c:pt idx="1001">
                  <c:v>43</c:v>
                </c:pt>
                <c:pt idx="1002">
                  <c:v>42</c:v>
                </c:pt>
                <c:pt idx="1003">
                  <c:v>42</c:v>
                </c:pt>
                <c:pt idx="1004">
                  <c:v>41</c:v>
                </c:pt>
                <c:pt idx="1005">
                  <c:v>40</c:v>
                </c:pt>
                <c:pt idx="1006">
                  <c:v>39</c:v>
                </c:pt>
                <c:pt idx="1007">
                  <c:v>40</c:v>
                </c:pt>
                <c:pt idx="1008">
                  <c:v>41</c:v>
                </c:pt>
                <c:pt idx="1009">
                  <c:v>40</c:v>
                </c:pt>
                <c:pt idx="1010">
                  <c:v>38</c:v>
                </c:pt>
                <c:pt idx="1011">
                  <c:v>38</c:v>
                </c:pt>
                <c:pt idx="1012">
                  <c:v>37</c:v>
                </c:pt>
                <c:pt idx="1013">
                  <c:v>39</c:v>
                </c:pt>
                <c:pt idx="1014">
                  <c:v>39</c:v>
                </c:pt>
                <c:pt idx="1015">
                  <c:v>39</c:v>
                </c:pt>
                <c:pt idx="1016">
                  <c:v>40</c:v>
                </c:pt>
                <c:pt idx="1017">
                  <c:v>39</c:v>
                </c:pt>
                <c:pt idx="1018">
                  <c:v>39</c:v>
                </c:pt>
                <c:pt idx="1019">
                  <c:v>37</c:v>
                </c:pt>
                <c:pt idx="1020">
                  <c:v>37</c:v>
                </c:pt>
                <c:pt idx="1021">
                  <c:v>38</c:v>
                </c:pt>
                <c:pt idx="1022">
                  <c:v>38</c:v>
                </c:pt>
                <c:pt idx="1023">
                  <c:v>38</c:v>
                </c:pt>
                <c:pt idx="1024">
                  <c:v>38</c:v>
                </c:pt>
                <c:pt idx="1025">
                  <c:v>39</c:v>
                </c:pt>
                <c:pt idx="1026">
                  <c:v>39</c:v>
                </c:pt>
                <c:pt idx="1027">
                  <c:v>39</c:v>
                </c:pt>
                <c:pt idx="1028">
                  <c:v>39</c:v>
                </c:pt>
                <c:pt idx="1029">
                  <c:v>39</c:v>
                </c:pt>
                <c:pt idx="1030">
                  <c:v>39</c:v>
                </c:pt>
                <c:pt idx="1031">
                  <c:v>39</c:v>
                </c:pt>
                <c:pt idx="1032">
                  <c:v>39</c:v>
                </c:pt>
                <c:pt idx="1033">
                  <c:v>39</c:v>
                </c:pt>
                <c:pt idx="1034">
                  <c:v>38</c:v>
                </c:pt>
                <c:pt idx="1035">
                  <c:v>38</c:v>
                </c:pt>
                <c:pt idx="1036">
                  <c:v>39</c:v>
                </c:pt>
                <c:pt idx="1037">
                  <c:v>38</c:v>
                </c:pt>
                <c:pt idx="1038">
                  <c:v>36</c:v>
                </c:pt>
                <c:pt idx="1039">
                  <c:v>35</c:v>
                </c:pt>
                <c:pt idx="1040">
                  <c:v>35</c:v>
                </c:pt>
                <c:pt idx="1041">
                  <c:v>36</c:v>
                </c:pt>
                <c:pt idx="1042">
                  <c:v>34</c:v>
                </c:pt>
                <c:pt idx="1043">
                  <c:v>32</c:v>
                </c:pt>
                <c:pt idx="1044">
                  <c:v>32</c:v>
                </c:pt>
                <c:pt idx="1045">
                  <c:v>32</c:v>
                </c:pt>
                <c:pt idx="1046">
                  <c:v>36</c:v>
                </c:pt>
                <c:pt idx="1047">
                  <c:v>36</c:v>
                </c:pt>
                <c:pt idx="1048">
                  <c:v>33</c:v>
                </c:pt>
                <c:pt idx="1049">
                  <c:v>34</c:v>
                </c:pt>
                <c:pt idx="1050">
                  <c:v>33</c:v>
                </c:pt>
                <c:pt idx="1051">
                  <c:v>33</c:v>
                </c:pt>
                <c:pt idx="1052">
                  <c:v>34</c:v>
                </c:pt>
                <c:pt idx="1053">
                  <c:v>33</c:v>
                </c:pt>
                <c:pt idx="1054">
                  <c:v>35</c:v>
                </c:pt>
                <c:pt idx="1055">
                  <c:v>34</c:v>
                </c:pt>
                <c:pt idx="1056">
                  <c:v>33</c:v>
                </c:pt>
                <c:pt idx="1057">
                  <c:v>32</c:v>
                </c:pt>
                <c:pt idx="1058">
                  <c:v>33</c:v>
                </c:pt>
                <c:pt idx="1059">
                  <c:v>34</c:v>
                </c:pt>
                <c:pt idx="1060">
                  <c:v>32</c:v>
                </c:pt>
                <c:pt idx="1061">
                  <c:v>31</c:v>
                </c:pt>
                <c:pt idx="1062">
                  <c:v>32</c:v>
                </c:pt>
                <c:pt idx="1063">
                  <c:v>34</c:v>
                </c:pt>
                <c:pt idx="1064">
                  <c:v>34</c:v>
                </c:pt>
                <c:pt idx="1065">
                  <c:v>33</c:v>
                </c:pt>
                <c:pt idx="1066">
                  <c:v>34</c:v>
                </c:pt>
                <c:pt idx="1067">
                  <c:v>32</c:v>
                </c:pt>
                <c:pt idx="1068">
                  <c:v>33</c:v>
                </c:pt>
                <c:pt idx="1069">
                  <c:v>33</c:v>
                </c:pt>
                <c:pt idx="1070">
                  <c:v>32</c:v>
                </c:pt>
                <c:pt idx="1071">
                  <c:v>33</c:v>
                </c:pt>
                <c:pt idx="1072">
                  <c:v>33</c:v>
                </c:pt>
                <c:pt idx="1073">
                  <c:v>32</c:v>
                </c:pt>
                <c:pt idx="1074">
                  <c:v>33</c:v>
                </c:pt>
                <c:pt idx="1075">
                  <c:v>34</c:v>
                </c:pt>
                <c:pt idx="1076">
                  <c:v>35</c:v>
                </c:pt>
                <c:pt idx="1077">
                  <c:v>33</c:v>
                </c:pt>
                <c:pt idx="1078">
                  <c:v>32</c:v>
                </c:pt>
                <c:pt idx="1079">
                  <c:v>32</c:v>
                </c:pt>
                <c:pt idx="1080">
                  <c:v>35</c:v>
                </c:pt>
                <c:pt idx="1081">
                  <c:v>36</c:v>
                </c:pt>
                <c:pt idx="1082">
                  <c:v>37</c:v>
                </c:pt>
                <c:pt idx="1083">
                  <c:v>36</c:v>
                </c:pt>
                <c:pt idx="1084">
                  <c:v>36</c:v>
                </c:pt>
                <c:pt idx="1085">
                  <c:v>35</c:v>
                </c:pt>
                <c:pt idx="1086">
                  <c:v>33</c:v>
                </c:pt>
                <c:pt idx="1087">
                  <c:v>28</c:v>
                </c:pt>
                <c:pt idx="1088">
                  <c:v>29</c:v>
                </c:pt>
                <c:pt idx="1089">
                  <c:v>28</c:v>
                </c:pt>
                <c:pt idx="1090">
                  <c:v>29</c:v>
                </c:pt>
                <c:pt idx="1091">
                  <c:v>31</c:v>
                </c:pt>
                <c:pt idx="1092">
                  <c:v>32</c:v>
                </c:pt>
                <c:pt idx="1093">
                  <c:v>30</c:v>
                </c:pt>
                <c:pt idx="1094">
                  <c:v>35</c:v>
                </c:pt>
                <c:pt idx="1095">
                  <c:v>36</c:v>
                </c:pt>
                <c:pt idx="1096">
                  <c:v>34</c:v>
                </c:pt>
                <c:pt idx="1097">
                  <c:v>39</c:v>
                </c:pt>
                <c:pt idx="1098">
                  <c:v>40</c:v>
                </c:pt>
                <c:pt idx="1099">
                  <c:v>42</c:v>
                </c:pt>
                <c:pt idx="1100">
                  <c:v>41</c:v>
                </c:pt>
                <c:pt idx="1101">
                  <c:v>40</c:v>
                </c:pt>
                <c:pt idx="1102">
                  <c:v>40</c:v>
                </c:pt>
                <c:pt idx="1103">
                  <c:v>40</c:v>
                </c:pt>
                <c:pt idx="1104">
                  <c:v>39</c:v>
                </c:pt>
                <c:pt idx="1105">
                  <c:v>39</c:v>
                </c:pt>
                <c:pt idx="1106">
                  <c:v>40</c:v>
                </c:pt>
                <c:pt idx="1107">
                  <c:v>39</c:v>
                </c:pt>
                <c:pt idx="1108">
                  <c:v>40</c:v>
                </c:pt>
                <c:pt idx="1109">
                  <c:v>40</c:v>
                </c:pt>
                <c:pt idx="1110">
                  <c:v>41</c:v>
                </c:pt>
                <c:pt idx="1111">
                  <c:v>42</c:v>
                </c:pt>
                <c:pt idx="1112">
                  <c:v>41</c:v>
                </c:pt>
                <c:pt idx="1113">
                  <c:v>42</c:v>
                </c:pt>
                <c:pt idx="1114">
                  <c:v>43</c:v>
                </c:pt>
                <c:pt idx="1115">
                  <c:v>43</c:v>
                </c:pt>
                <c:pt idx="1116">
                  <c:v>43</c:v>
                </c:pt>
                <c:pt idx="1117">
                  <c:v>44</c:v>
                </c:pt>
                <c:pt idx="1118">
                  <c:v>44</c:v>
                </c:pt>
                <c:pt idx="1119">
                  <c:v>43</c:v>
                </c:pt>
                <c:pt idx="1120">
                  <c:v>42</c:v>
                </c:pt>
                <c:pt idx="1121">
                  <c:v>41</c:v>
                </c:pt>
                <c:pt idx="1122">
                  <c:v>41</c:v>
                </c:pt>
                <c:pt idx="1123">
                  <c:v>41</c:v>
                </c:pt>
                <c:pt idx="1124">
                  <c:v>40</c:v>
                </c:pt>
                <c:pt idx="1125">
                  <c:v>39</c:v>
                </c:pt>
                <c:pt idx="1126">
                  <c:v>39</c:v>
                </c:pt>
                <c:pt idx="1127">
                  <c:v>39</c:v>
                </c:pt>
                <c:pt idx="1128">
                  <c:v>38</c:v>
                </c:pt>
                <c:pt idx="1129">
                  <c:v>37</c:v>
                </c:pt>
                <c:pt idx="1130">
                  <c:v>39</c:v>
                </c:pt>
                <c:pt idx="1131">
                  <c:v>37</c:v>
                </c:pt>
                <c:pt idx="1132">
                  <c:v>36</c:v>
                </c:pt>
                <c:pt idx="1133">
                  <c:v>37</c:v>
                </c:pt>
                <c:pt idx="1134">
                  <c:v>38</c:v>
                </c:pt>
                <c:pt idx="1135">
                  <c:v>37</c:v>
                </c:pt>
                <c:pt idx="1136">
                  <c:v>36</c:v>
                </c:pt>
                <c:pt idx="1137">
                  <c:v>35</c:v>
                </c:pt>
                <c:pt idx="1139">
                  <c:v>36</c:v>
                </c:pt>
                <c:pt idx="1140">
                  <c:v>38</c:v>
                </c:pt>
                <c:pt idx="1141">
                  <c:v>39</c:v>
                </c:pt>
                <c:pt idx="1142">
                  <c:v>39</c:v>
                </c:pt>
                <c:pt idx="1143">
                  <c:v>39</c:v>
                </c:pt>
                <c:pt idx="1144">
                  <c:v>39</c:v>
                </c:pt>
                <c:pt idx="1145">
                  <c:v>39</c:v>
                </c:pt>
                <c:pt idx="1146">
                  <c:v>38</c:v>
                </c:pt>
                <c:pt idx="1147">
                  <c:v>36</c:v>
                </c:pt>
                <c:pt idx="1148">
                  <c:v>38</c:v>
                </c:pt>
                <c:pt idx="1149">
                  <c:v>38</c:v>
                </c:pt>
                <c:pt idx="1150">
                  <c:v>38</c:v>
                </c:pt>
                <c:pt idx="1151">
                  <c:v>37</c:v>
                </c:pt>
                <c:pt idx="1152">
                  <c:v>38</c:v>
                </c:pt>
                <c:pt idx="1153">
                  <c:v>38</c:v>
                </c:pt>
                <c:pt idx="1154">
                  <c:v>38</c:v>
                </c:pt>
                <c:pt idx="1155">
                  <c:v>37</c:v>
                </c:pt>
                <c:pt idx="1156">
                  <c:v>37</c:v>
                </c:pt>
                <c:pt idx="1157">
                  <c:v>39</c:v>
                </c:pt>
                <c:pt idx="1158">
                  <c:v>39</c:v>
                </c:pt>
                <c:pt idx="1159">
                  <c:v>38</c:v>
                </c:pt>
                <c:pt idx="1160">
                  <c:v>40</c:v>
                </c:pt>
                <c:pt idx="1161">
                  <c:v>39</c:v>
                </c:pt>
                <c:pt idx="1162">
                  <c:v>39</c:v>
                </c:pt>
                <c:pt idx="1163">
                  <c:v>39</c:v>
                </c:pt>
                <c:pt idx="1164">
                  <c:v>40</c:v>
                </c:pt>
                <c:pt idx="1165">
                  <c:v>42</c:v>
                </c:pt>
                <c:pt idx="1166">
                  <c:v>44</c:v>
                </c:pt>
                <c:pt idx="1167">
                  <c:v>43</c:v>
                </c:pt>
                <c:pt idx="1168">
                  <c:v>43</c:v>
                </c:pt>
                <c:pt idx="1169">
                  <c:v>43</c:v>
                </c:pt>
                <c:pt idx="1170">
                  <c:v>43</c:v>
                </c:pt>
                <c:pt idx="1171">
                  <c:v>42</c:v>
                </c:pt>
                <c:pt idx="1172">
                  <c:v>41</c:v>
                </c:pt>
                <c:pt idx="1173">
                  <c:v>40</c:v>
                </c:pt>
                <c:pt idx="1174">
                  <c:v>39</c:v>
                </c:pt>
                <c:pt idx="1175">
                  <c:v>38</c:v>
                </c:pt>
                <c:pt idx="1176">
                  <c:v>37</c:v>
                </c:pt>
                <c:pt idx="1177">
                  <c:v>38</c:v>
                </c:pt>
                <c:pt idx="1178">
                  <c:v>38</c:v>
                </c:pt>
                <c:pt idx="1179">
                  <c:v>38</c:v>
                </c:pt>
                <c:pt idx="1180">
                  <c:v>37</c:v>
                </c:pt>
                <c:pt idx="1181">
                  <c:v>37</c:v>
                </c:pt>
                <c:pt idx="1182">
                  <c:v>36</c:v>
                </c:pt>
                <c:pt idx="1183">
                  <c:v>36</c:v>
                </c:pt>
                <c:pt idx="1184">
                  <c:v>35</c:v>
                </c:pt>
                <c:pt idx="1185">
                  <c:v>35</c:v>
                </c:pt>
                <c:pt idx="1186">
                  <c:v>35</c:v>
                </c:pt>
                <c:pt idx="1187">
                  <c:v>36</c:v>
                </c:pt>
                <c:pt idx="1188">
                  <c:v>37</c:v>
                </c:pt>
                <c:pt idx="1189">
                  <c:v>39</c:v>
                </c:pt>
                <c:pt idx="1190">
                  <c:v>38</c:v>
                </c:pt>
                <c:pt idx="1191">
                  <c:v>38</c:v>
                </c:pt>
                <c:pt idx="1192">
                  <c:v>38</c:v>
                </c:pt>
                <c:pt idx="1193">
                  <c:v>39</c:v>
                </c:pt>
                <c:pt idx="1194">
                  <c:v>39</c:v>
                </c:pt>
                <c:pt idx="1195">
                  <c:v>39</c:v>
                </c:pt>
                <c:pt idx="1196">
                  <c:v>39</c:v>
                </c:pt>
                <c:pt idx="1197">
                  <c:v>39</c:v>
                </c:pt>
                <c:pt idx="1198">
                  <c:v>40</c:v>
                </c:pt>
                <c:pt idx="1199">
                  <c:v>40</c:v>
                </c:pt>
                <c:pt idx="1200">
                  <c:v>38</c:v>
                </c:pt>
                <c:pt idx="1201">
                  <c:v>37</c:v>
                </c:pt>
                <c:pt idx="1202">
                  <c:v>38</c:v>
                </c:pt>
                <c:pt idx="1203">
                  <c:v>38</c:v>
                </c:pt>
                <c:pt idx="1204">
                  <c:v>35</c:v>
                </c:pt>
                <c:pt idx="1205">
                  <c:v>38</c:v>
                </c:pt>
                <c:pt idx="1206">
                  <c:v>36</c:v>
                </c:pt>
                <c:pt idx="1207">
                  <c:v>37</c:v>
                </c:pt>
                <c:pt idx="1208">
                  <c:v>37</c:v>
                </c:pt>
                <c:pt idx="1209">
                  <c:v>38</c:v>
                </c:pt>
                <c:pt idx="1210">
                  <c:v>39</c:v>
                </c:pt>
                <c:pt idx="1211">
                  <c:v>39</c:v>
                </c:pt>
                <c:pt idx="1212">
                  <c:v>39</c:v>
                </c:pt>
                <c:pt idx="1213">
                  <c:v>39</c:v>
                </c:pt>
                <c:pt idx="1214">
                  <c:v>41</c:v>
                </c:pt>
                <c:pt idx="1215">
                  <c:v>44</c:v>
                </c:pt>
                <c:pt idx="1216">
                  <c:v>44</c:v>
                </c:pt>
                <c:pt idx="1217">
                  <c:v>44</c:v>
                </c:pt>
                <c:pt idx="1218">
                  <c:v>44</c:v>
                </c:pt>
                <c:pt idx="1219">
                  <c:v>44</c:v>
                </c:pt>
                <c:pt idx="1220">
                  <c:v>43</c:v>
                </c:pt>
                <c:pt idx="1221">
                  <c:v>42</c:v>
                </c:pt>
                <c:pt idx="1222">
                  <c:v>41</c:v>
                </c:pt>
                <c:pt idx="1223">
                  <c:v>40</c:v>
                </c:pt>
                <c:pt idx="1224">
                  <c:v>41</c:v>
                </c:pt>
                <c:pt idx="1225">
                  <c:v>38</c:v>
                </c:pt>
                <c:pt idx="1226">
                  <c:v>40</c:v>
                </c:pt>
                <c:pt idx="1227">
                  <c:v>39</c:v>
                </c:pt>
                <c:pt idx="1228">
                  <c:v>40</c:v>
                </c:pt>
                <c:pt idx="1229">
                  <c:v>40</c:v>
                </c:pt>
                <c:pt idx="1230">
                  <c:v>39</c:v>
                </c:pt>
                <c:pt idx="1231">
                  <c:v>39</c:v>
                </c:pt>
                <c:pt idx="1232">
                  <c:v>37</c:v>
                </c:pt>
                <c:pt idx="1233">
                  <c:v>36</c:v>
                </c:pt>
                <c:pt idx="1234">
                  <c:v>37</c:v>
                </c:pt>
                <c:pt idx="1235">
                  <c:v>39</c:v>
                </c:pt>
                <c:pt idx="1236">
                  <c:v>37</c:v>
                </c:pt>
                <c:pt idx="1237">
                  <c:v>38</c:v>
                </c:pt>
                <c:pt idx="1238">
                  <c:v>38</c:v>
                </c:pt>
                <c:pt idx="1239">
                  <c:v>39</c:v>
                </c:pt>
                <c:pt idx="1240">
                  <c:v>39</c:v>
                </c:pt>
                <c:pt idx="1241">
                  <c:v>39</c:v>
                </c:pt>
                <c:pt idx="1242">
                  <c:v>40</c:v>
                </c:pt>
                <c:pt idx="1243">
                  <c:v>46</c:v>
                </c:pt>
                <c:pt idx="1244">
                  <c:v>44</c:v>
                </c:pt>
                <c:pt idx="1245">
                  <c:v>41</c:v>
                </c:pt>
                <c:pt idx="1246">
                  <c:v>41</c:v>
                </c:pt>
                <c:pt idx="1247">
                  <c:v>42</c:v>
                </c:pt>
                <c:pt idx="1248">
                  <c:v>41</c:v>
                </c:pt>
                <c:pt idx="1249">
                  <c:v>37</c:v>
                </c:pt>
                <c:pt idx="1250">
                  <c:v>37</c:v>
                </c:pt>
                <c:pt idx="1251">
                  <c:v>36</c:v>
                </c:pt>
                <c:pt idx="1252">
                  <c:v>36</c:v>
                </c:pt>
                <c:pt idx="1253">
                  <c:v>36</c:v>
                </c:pt>
                <c:pt idx="1254">
                  <c:v>37</c:v>
                </c:pt>
                <c:pt idx="1255">
                  <c:v>37</c:v>
                </c:pt>
                <c:pt idx="1256">
                  <c:v>37</c:v>
                </c:pt>
                <c:pt idx="1257">
                  <c:v>37</c:v>
                </c:pt>
                <c:pt idx="1258">
                  <c:v>38</c:v>
                </c:pt>
                <c:pt idx="1259">
                  <c:v>39</c:v>
                </c:pt>
                <c:pt idx="1260">
                  <c:v>39</c:v>
                </c:pt>
                <c:pt idx="1261">
                  <c:v>39</c:v>
                </c:pt>
                <c:pt idx="1262">
                  <c:v>40</c:v>
                </c:pt>
                <c:pt idx="1263">
                  <c:v>40</c:v>
                </c:pt>
                <c:pt idx="1264">
                  <c:v>40</c:v>
                </c:pt>
                <c:pt idx="1265">
                  <c:v>40</c:v>
                </c:pt>
                <c:pt idx="1266">
                  <c:v>40</c:v>
                </c:pt>
                <c:pt idx="1267">
                  <c:v>39</c:v>
                </c:pt>
                <c:pt idx="1268">
                  <c:v>38</c:v>
                </c:pt>
                <c:pt idx="1269">
                  <c:v>37</c:v>
                </c:pt>
                <c:pt idx="1270">
                  <c:v>37</c:v>
                </c:pt>
                <c:pt idx="1271">
                  <c:v>36</c:v>
                </c:pt>
                <c:pt idx="1272">
                  <c:v>36</c:v>
                </c:pt>
                <c:pt idx="1273">
                  <c:v>36</c:v>
                </c:pt>
                <c:pt idx="1274">
                  <c:v>36</c:v>
                </c:pt>
                <c:pt idx="1275">
                  <c:v>35</c:v>
                </c:pt>
                <c:pt idx="1276">
                  <c:v>35</c:v>
                </c:pt>
                <c:pt idx="1277">
                  <c:v>36</c:v>
                </c:pt>
                <c:pt idx="1278">
                  <c:v>37</c:v>
                </c:pt>
                <c:pt idx="1279">
                  <c:v>36</c:v>
                </c:pt>
                <c:pt idx="1280">
                  <c:v>36</c:v>
                </c:pt>
                <c:pt idx="1281">
                  <c:v>35</c:v>
                </c:pt>
                <c:pt idx="1282">
                  <c:v>34</c:v>
                </c:pt>
                <c:pt idx="1283">
                  <c:v>35</c:v>
                </c:pt>
                <c:pt idx="1284">
                  <c:v>35</c:v>
                </c:pt>
                <c:pt idx="1285">
                  <c:v>35</c:v>
                </c:pt>
                <c:pt idx="1286">
                  <c:v>35</c:v>
                </c:pt>
                <c:pt idx="1287">
                  <c:v>39</c:v>
                </c:pt>
                <c:pt idx="1288">
                  <c:v>39</c:v>
                </c:pt>
                <c:pt idx="1289">
                  <c:v>38</c:v>
                </c:pt>
                <c:pt idx="1290">
                  <c:v>36</c:v>
                </c:pt>
                <c:pt idx="1291">
                  <c:v>35</c:v>
                </c:pt>
                <c:pt idx="1292">
                  <c:v>34</c:v>
                </c:pt>
                <c:pt idx="1293">
                  <c:v>33</c:v>
                </c:pt>
                <c:pt idx="1294">
                  <c:v>33</c:v>
                </c:pt>
                <c:pt idx="1295">
                  <c:v>31</c:v>
                </c:pt>
                <c:pt idx="1296">
                  <c:v>30</c:v>
                </c:pt>
                <c:pt idx="1297">
                  <c:v>28</c:v>
                </c:pt>
                <c:pt idx="1298">
                  <c:v>29</c:v>
                </c:pt>
                <c:pt idx="1299">
                  <c:v>30</c:v>
                </c:pt>
                <c:pt idx="1300">
                  <c:v>30</c:v>
                </c:pt>
                <c:pt idx="1301">
                  <c:v>30</c:v>
                </c:pt>
                <c:pt idx="1302">
                  <c:v>31</c:v>
                </c:pt>
                <c:pt idx="1303">
                  <c:v>30</c:v>
                </c:pt>
                <c:pt idx="1305">
                  <c:v>30</c:v>
                </c:pt>
                <c:pt idx="1306">
                  <c:v>30</c:v>
                </c:pt>
                <c:pt idx="1307">
                  <c:v>31</c:v>
                </c:pt>
                <c:pt idx="1308">
                  <c:v>34</c:v>
                </c:pt>
                <c:pt idx="1309">
                  <c:v>39</c:v>
                </c:pt>
                <c:pt idx="1310">
                  <c:v>39</c:v>
                </c:pt>
                <c:pt idx="1311">
                  <c:v>39</c:v>
                </c:pt>
                <c:pt idx="1312">
                  <c:v>40</c:v>
                </c:pt>
                <c:pt idx="1313">
                  <c:v>39</c:v>
                </c:pt>
                <c:pt idx="1314">
                  <c:v>38</c:v>
                </c:pt>
                <c:pt idx="1315">
                  <c:v>39</c:v>
                </c:pt>
                <c:pt idx="1316">
                  <c:v>40</c:v>
                </c:pt>
                <c:pt idx="1317">
                  <c:v>41</c:v>
                </c:pt>
                <c:pt idx="1318">
                  <c:v>39</c:v>
                </c:pt>
                <c:pt idx="1319">
                  <c:v>39</c:v>
                </c:pt>
                <c:pt idx="1320">
                  <c:v>41</c:v>
                </c:pt>
                <c:pt idx="1321">
                  <c:v>41</c:v>
                </c:pt>
                <c:pt idx="1322">
                  <c:v>40</c:v>
                </c:pt>
                <c:pt idx="1323">
                  <c:v>39</c:v>
                </c:pt>
                <c:pt idx="1324">
                  <c:v>39</c:v>
                </c:pt>
                <c:pt idx="1325">
                  <c:v>39</c:v>
                </c:pt>
                <c:pt idx="1326">
                  <c:v>39</c:v>
                </c:pt>
                <c:pt idx="1327">
                  <c:v>37</c:v>
                </c:pt>
                <c:pt idx="1328">
                  <c:v>36</c:v>
                </c:pt>
                <c:pt idx="1329">
                  <c:v>37</c:v>
                </c:pt>
                <c:pt idx="1330">
                  <c:v>35</c:v>
                </c:pt>
                <c:pt idx="1331">
                  <c:v>35</c:v>
                </c:pt>
                <c:pt idx="1332">
                  <c:v>37</c:v>
                </c:pt>
                <c:pt idx="1333">
                  <c:v>39</c:v>
                </c:pt>
                <c:pt idx="1334">
                  <c:v>40</c:v>
                </c:pt>
                <c:pt idx="1335">
                  <c:v>41</c:v>
                </c:pt>
                <c:pt idx="1336">
                  <c:v>41</c:v>
                </c:pt>
                <c:pt idx="1337">
                  <c:v>40</c:v>
                </c:pt>
                <c:pt idx="1338">
                  <c:v>41</c:v>
                </c:pt>
                <c:pt idx="1339">
                  <c:v>41</c:v>
                </c:pt>
                <c:pt idx="1340">
                  <c:v>41</c:v>
                </c:pt>
                <c:pt idx="1341">
                  <c:v>41</c:v>
                </c:pt>
                <c:pt idx="1342">
                  <c:v>41</c:v>
                </c:pt>
                <c:pt idx="1343">
                  <c:v>40</c:v>
                </c:pt>
                <c:pt idx="1344">
                  <c:v>39</c:v>
                </c:pt>
                <c:pt idx="1345">
                  <c:v>40</c:v>
                </c:pt>
                <c:pt idx="1346">
                  <c:v>40</c:v>
                </c:pt>
                <c:pt idx="1347">
                  <c:v>39</c:v>
                </c:pt>
                <c:pt idx="1348">
                  <c:v>41</c:v>
                </c:pt>
                <c:pt idx="1349">
                  <c:v>41</c:v>
                </c:pt>
                <c:pt idx="1350">
                  <c:v>40</c:v>
                </c:pt>
                <c:pt idx="1351">
                  <c:v>38</c:v>
                </c:pt>
                <c:pt idx="1352">
                  <c:v>36</c:v>
                </c:pt>
                <c:pt idx="1353">
                  <c:v>35</c:v>
                </c:pt>
                <c:pt idx="1354">
                  <c:v>31</c:v>
                </c:pt>
                <c:pt idx="1355">
                  <c:v>33</c:v>
                </c:pt>
                <c:pt idx="1356">
                  <c:v>36</c:v>
                </c:pt>
                <c:pt idx="1357">
                  <c:v>36</c:v>
                </c:pt>
                <c:pt idx="1358">
                  <c:v>36</c:v>
                </c:pt>
                <c:pt idx="1359">
                  <c:v>36</c:v>
                </c:pt>
                <c:pt idx="1360">
                  <c:v>37</c:v>
                </c:pt>
                <c:pt idx="1361">
                  <c:v>36</c:v>
                </c:pt>
                <c:pt idx="1362">
                  <c:v>35</c:v>
                </c:pt>
                <c:pt idx="1363">
                  <c:v>37</c:v>
                </c:pt>
                <c:pt idx="1364">
                  <c:v>37</c:v>
                </c:pt>
                <c:pt idx="1365">
                  <c:v>35</c:v>
                </c:pt>
                <c:pt idx="1366">
                  <c:v>33</c:v>
                </c:pt>
                <c:pt idx="1367">
                  <c:v>36</c:v>
                </c:pt>
                <c:pt idx="1368">
                  <c:v>38</c:v>
                </c:pt>
                <c:pt idx="1369">
                  <c:v>37</c:v>
                </c:pt>
                <c:pt idx="1370">
                  <c:v>37</c:v>
                </c:pt>
                <c:pt idx="1371">
                  <c:v>38</c:v>
                </c:pt>
                <c:pt idx="1372">
                  <c:v>40</c:v>
                </c:pt>
                <c:pt idx="1373">
                  <c:v>39</c:v>
                </c:pt>
                <c:pt idx="1374">
                  <c:v>37</c:v>
                </c:pt>
                <c:pt idx="1375">
                  <c:v>34</c:v>
                </c:pt>
                <c:pt idx="1376">
                  <c:v>34</c:v>
                </c:pt>
                <c:pt idx="1377">
                  <c:v>36</c:v>
                </c:pt>
                <c:pt idx="1378">
                  <c:v>40</c:v>
                </c:pt>
                <c:pt idx="1379">
                  <c:v>41</c:v>
                </c:pt>
                <c:pt idx="1380">
                  <c:v>41</c:v>
                </c:pt>
                <c:pt idx="1381">
                  <c:v>43</c:v>
                </c:pt>
                <c:pt idx="1382">
                  <c:v>44</c:v>
                </c:pt>
                <c:pt idx="1383">
                  <c:v>45</c:v>
                </c:pt>
                <c:pt idx="1384">
                  <c:v>45</c:v>
                </c:pt>
                <c:pt idx="1385">
                  <c:v>44</c:v>
                </c:pt>
                <c:pt idx="1386">
                  <c:v>43</c:v>
                </c:pt>
                <c:pt idx="1387">
                  <c:v>42</c:v>
                </c:pt>
                <c:pt idx="1388">
                  <c:v>42</c:v>
                </c:pt>
                <c:pt idx="1389">
                  <c:v>40</c:v>
                </c:pt>
                <c:pt idx="1390">
                  <c:v>41</c:v>
                </c:pt>
                <c:pt idx="1391">
                  <c:v>41</c:v>
                </c:pt>
                <c:pt idx="1392">
                  <c:v>40</c:v>
                </c:pt>
                <c:pt idx="1393">
                  <c:v>39</c:v>
                </c:pt>
                <c:pt idx="1394">
                  <c:v>40</c:v>
                </c:pt>
                <c:pt idx="1395">
                  <c:v>39</c:v>
                </c:pt>
                <c:pt idx="1396">
                  <c:v>39</c:v>
                </c:pt>
                <c:pt idx="1397">
                  <c:v>38</c:v>
                </c:pt>
                <c:pt idx="1398">
                  <c:v>39</c:v>
                </c:pt>
                <c:pt idx="1399">
                  <c:v>39</c:v>
                </c:pt>
                <c:pt idx="1400">
                  <c:v>39</c:v>
                </c:pt>
                <c:pt idx="1401">
                  <c:v>38</c:v>
                </c:pt>
                <c:pt idx="1402">
                  <c:v>37</c:v>
                </c:pt>
                <c:pt idx="1403">
                  <c:v>36</c:v>
                </c:pt>
                <c:pt idx="1404">
                  <c:v>37</c:v>
                </c:pt>
                <c:pt idx="1405">
                  <c:v>38</c:v>
                </c:pt>
                <c:pt idx="1406">
                  <c:v>39</c:v>
                </c:pt>
                <c:pt idx="1407">
                  <c:v>40</c:v>
                </c:pt>
                <c:pt idx="1408">
                  <c:v>41</c:v>
                </c:pt>
                <c:pt idx="1409">
                  <c:v>41</c:v>
                </c:pt>
                <c:pt idx="1410">
                  <c:v>43</c:v>
                </c:pt>
                <c:pt idx="1411">
                  <c:v>43</c:v>
                </c:pt>
                <c:pt idx="1412">
                  <c:v>42</c:v>
                </c:pt>
                <c:pt idx="1413">
                  <c:v>42</c:v>
                </c:pt>
                <c:pt idx="1414">
                  <c:v>43</c:v>
                </c:pt>
                <c:pt idx="1415">
                  <c:v>41</c:v>
                </c:pt>
                <c:pt idx="1416">
                  <c:v>41</c:v>
                </c:pt>
                <c:pt idx="1417">
                  <c:v>42</c:v>
                </c:pt>
                <c:pt idx="1418">
                  <c:v>39</c:v>
                </c:pt>
                <c:pt idx="1419">
                  <c:v>38</c:v>
                </c:pt>
                <c:pt idx="1420">
                  <c:v>39</c:v>
                </c:pt>
                <c:pt idx="1421">
                  <c:v>38</c:v>
                </c:pt>
                <c:pt idx="1422">
                  <c:v>36</c:v>
                </c:pt>
                <c:pt idx="1423">
                  <c:v>36</c:v>
                </c:pt>
                <c:pt idx="1424">
                  <c:v>38</c:v>
                </c:pt>
                <c:pt idx="1425">
                  <c:v>36</c:v>
                </c:pt>
                <c:pt idx="1426">
                  <c:v>35</c:v>
                </c:pt>
                <c:pt idx="1427">
                  <c:v>33</c:v>
                </c:pt>
                <c:pt idx="1428">
                  <c:v>35</c:v>
                </c:pt>
                <c:pt idx="1429">
                  <c:v>37</c:v>
                </c:pt>
                <c:pt idx="1430">
                  <c:v>37</c:v>
                </c:pt>
                <c:pt idx="1431">
                  <c:v>37</c:v>
                </c:pt>
                <c:pt idx="1432">
                  <c:v>37</c:v>
                </c:pt>
                <c:pt idx="1433">
                  <c:v>36</c:v>
                </c:pt>
                <c:pt idx="1434">
                  <c:v>33</c:v>
                </c:pt>
                <c:pt idx="1435">
                  <c:v>33</c:v>
                </c:pt>
                <c:pt idx="1436">
                  <c:v>35</c:v>
                </c:pt>
                <c:pt idx="1437">
                  <c:v>37</c:v>
                </c:pt>
                <c:pt idx="1438">
                  <c:v>41</c:v>
                </c:pt>
                <c:pt idx="1439">
                  <c:v>40</c:v>
                </c:pt>
                <c:pt idx="1440">
                  <c:v>38</c:v>
                </c:pt>
                <c:pt idx="1441">
                  <c:v>40</c:v>
                </c:pt>
                <c:pt idx="1442">
                  <c:v>37</c:v>
                </c:pt>
                <c:pt idx="1443">
                  <c:v>37</c:v>
                </c:pt>
                <c:pt idx="1444">
                  <c:v>37</c:v>
                </c:pt>
                <c:pt idx="1445">
                  <c:v>36</c:v>
                </c:pt>
                <c:pt idx="1446">
                  <c:v>36</c:v>
                </c:pt>
                <c:pt idx="1447">
                  <c:v>37</c:v>
                </c:pt>
                <c:pt idx="1448">
                  <c:v>36</c:v>
                </c:pt>
                <c:pt idx="1449">
                  <c:v>34</c:v>
                </c:pt>
                <c:pt idx="1450">
                  <c:v>32</c:v>
                </c:pt>
                <c:pt idx="1451">
                  <c:v>30</c:v>
                </c:pt>
                <c:pt idx="1452">
                  <c:v>30</c:v>
                </c:pt>
                <c:pt idx="1453">
                  <c:v>32</c:v>
                </c:pt>
                <c:pt idx="1454">
                  <c:v>32</c:v>
                </c:pt>
                <c:pt idx="1455">
                  <c:v>33</c:v>
                </c:pt>
                <c:pt idx="1456">
                  <c:v>33</c:v>
                </c:pt>
                <c:pt idx="1457">
                  <c:v>33</c:v>
                </c:pt>
                <c:pt idx="1458">
                  <c:v>32</c:v>
                </c:pt>
                <c:pt idx="1459">
                  <c:v>32</c:v>
                </c:pt>
                <c:pt idx="1460">
                  <c:v>34</c:v>
                </c:pt>
                <c:pt idx="1461">
                  <c:v>34</c:v>
                </c:pt>
                <c:pt idx="1462">
                  <c:v>35</c:v>
                </c:pt>
                <c:pt idx="1463">
                  <c:v>35</c:v>
                </c:pt>
                <c:pt idx="1464">
                  <c:v>36</c:v>
                </c:pt>
                <c:pt idx="1465">
                  <c:v>35</c:v>
                </c:pt>
                <c:pt idx="1466">
                  <c:v>34</c:v>
                </c:pt>
                <c:pt idx="1467">
                  <c:v>34</c:v>
                </c:pt>
                <c:pt idx="1468">
                  <c:v>35</c:v>
                </c:pt>
                <c:pt idx="1469">
                  <c:v>32</c:v>
                </c:pt>
                <c:pt idx="1470">
                  <c:v>36</c:v>
                </c:pt>
                <c:pt idx="1471">
                  <c:v>34</c:v>
                </c:pt>
                <c:pt idx="1472">
                  <c:v>32</c:v>
                </c:pt>
                <c:pt idx="1473">
                  <c:v>33</c:v>
                </c:pt>
                <c:pt idx="1474">
                  <c:v>31</c:v>
                </c:pt>
                <c:pt idx="1475">
                  <c:v>29</c:v>
                </c:pt>
                <c:pt idx="1477">
                  <c:v>31</c:v>
                </c:pt>
                <c:pt idx="1478">
                  <c:v>31</c:v>
                </c:pt>
                <c:pt idx="1479">
                  <c:v>31</c:v>
                </c:pt>
                <c:pt idx="1480">
                  <c:v>30</c:v>
                </c:pt>
                <c:pt idx="1481">
                  <c:v>32</c:v>
                </c:pt>
                <c:pt idx="1482">
                  <c:v>34</c:v>
                </c:pt>
                <c:pt idx="1483">
                  <c:v>31</c:v>
                </c:pt>
                <c:pt idx="1484">
                  <c:v>33</c:v>
                </c:pt>
                <c:pt idx="1485">
                  <c:v>32</c:v>
                </c:pt>
                <c:pt idx="1486">
                  <c:v>33</c:v>
                </c:pt>
                <c:pt idx="1487">
                  <c:v>35</c:v>
                </c:pt>
                <c:pt idx="1488">
                  <c:v>33</c:v>
                </c:pt>
                <c:pt idx="1489">
                  <c:v>31</c:v>
                </c:pt>
                <c:pt idx="1490">
                  <c:v>31</c:v>
                </c:pt>
                <c:pt idx="1491">
                  <c:v>31</c:v>
                </c:pt>
                <c:pt idx="1492">
                  <c:v>31</c:v>
                </c:pt>
                <c:pt idx="1493">
                  <c:v>30</c:v>
                </c:pt>
                <c:pt idx="1494">
                  <c:v>29</c:v>
                </c:pt>
                <c:pt idx="1495">
                  <c:v>30</c:v>
                </c:pt>
                <c:pt idx="1496">
                  <c:v>29</c:v>
                </c:pt>
                <c:pt idx="1497">
                  <c:v>29</c:v>
                </c:pt>
                <c:pt idx="1498">
                  <c:v>29</c:v>
                </c:pt>
                <c:pt idx="1499">
                  <c:v>31</c:v>
                </c:pt>
                <c:pt idx="1500">
                  <c:v>32</c:v>
                </c:pt>
                <c:pt idx="1501">
                  <c:v>34</c:v>
                </c:pt>
                <c:pt idx="1502">
                  <c:v>38</c:v>
                </c:pt>
                <c:pt idx="1503">
                  <c:v>29</c:v>
                </c:pt>
                <c:pt idx="1504">
                  <c:v>29</c:v>
                </c:pt>
                <c:pt idx="1505">
                  <c:v>28</c:v>
                </c:pt>
                <c:pt idx="1506">
                  <c:v>30</c:v>
                </c:pt>
                <c:pt idx="1507">
                  <c:v>33</c:v>
                </c:pt>
                <c:pt idx="1508">
                  <c:v>35</c:v>
                </c:pt>
                <c:pt idx="1509">
                  <c:v>36</c:v>
                </c:pt>
                <c:pt idx="1510">
                  <c:v>36</c:v>
                </c:pt>
                <c:pt idx="1511">
                  <c:v>26</c:v>
                </c:pt>
                <c:pt idx="1512">
                  <c:v>27</c:v>
                </c:pt>
                <c:pt idx="1513">
                  <c:v>26</c:v>
                </c:pt>
                <c:pt idx="1514">
                  <c:v>33</c:v>
                </c:pt>
                <c:pt idx="1515">
                  <c:v>30</c:v>
                </c:pt>
                <c:pt idx="1516">
                  <c:v>28</c:v>
                </c:pt>
                <c:pt idx="1517">
                  <c:v>26</c:v>
                </c:pt>
                <c:pt idx="1518">
                  <c:v>30</c:v>
                </c:pt>
                <c:pt idx="1519">
                  <c:v>31</c:v>
                </c:pt>
                <c:pt idx="1520">
                  <c:v>30</c:v>
                </c:pt>
                <c:pt idx="1521">
                  <c:v>31</c:v>
                </c:pt>
                <c:pt idx="1522">
                  <c:v>31</c:v>
                </c:pt>
                <c:pt idx="1523">
                  <c:v>32</c:v>
                </c:pt>
                <c:pt idx="1524">
                  <c:v>36</c:v>
                </c:pt>
                <c:pt idx="1525">
                  <c:v>38</c:v>
                </c:pt>
                <c:pt idx="1526">
                  <c:v>40</c:v>
                </c:pt>
                <c:pt idx="1527">
                  <c:v>41</c:v>
                </c:pt>
                <c:pt idx="1528">
                  <c:v>42</c:v>
                </c:pt>
                <c:pt idx="1529">
                  <c:v>42</c:v>
                </c:pt>
                <c:pt idx="1530">
                  <c:v>42</c:v>
                </c:pt>
                <c:pt idx="1531">
                  <c:v>41</c:v>
                </c:pt>
                <c:pt idx="1532">
                  <c:v>39</c:v>
                </c:pt>
                <c:pt idx="1533">
                  <c:v>39</c:v>
                </c:pt>
                <c:pt idx="1534">
                  <c:v>39</c:v>
                </c:pt>
                <c:pt idx="1535">
                  <c:v>38</c:v>
                </c:pt>
                <c:pt idx="1536">
                  <c:v>39</c:v>
                </c:pt>
                <c:pt idx="1537">
                  <c:v>40</c:v>
                </c:pt>
                <c:pt idx="1538">
                  <c:v>41</c:v>
                </c:pt>
                <c:pt idx="1539">
                  <c:v>39</c:v>
                </c:pt>
                <c:pt idx="1540">
                  <c:v>39</c:v>
                </c:pt>
                <c:pt idx="1541">
                  <c:v>38</c:v>
                </c:pt>
                <c:pt idx="1542">
                  <c:v>37</c:v>
                </c:pt>
                <c:pt idx="1543">
                  <c:v>37</c:v>
                </c:pt>
                <c:pt idx="1544">
                  <c:v>36</c:v>
                </c:pt>
                <c:pt idx="1545">
                  <c:v>36</c:v>
                </c:pt>
                <c:pt idx="1546">
                  <c:v>37</c:v>
                </c:pt>
                <c:pt idx="1547">
                  <c:v>37</c:v>
                </c:pt>
                <c:pt idx="1548">
                  <c:v>37</c:v>
                </c:pt>
                <c:pt idx="1549">
                  <c:v>38</c:v>
                </c:pt>
                <c:pt idx="1550">
                  <c:v>39</c:v>
                </c:pt>
                <c:pt idx="1551">
                  <c:v>40</c:v>
                </c:pt>
                <c:pt idx="1552">
                  <c:v>41</c:v>
                </c:pt>
                <c:pt idx="1553">
                  <c:v>41</c:v>
                </c:pt>
                <c:pt idx="1554">
                  <c:v>42</c:v>
                </c:pt>
                <c:pt idx="1555">
                  <c:v>41</c:v>
                </c:pt>
                <c:pt idx="1556">
                  <c:v>39</c:v>
                </c:pt>
                <c:pt idx="1557">
                  <c:v>39</c:v>
                </c:pt>
                <c:pt idx="1558">
                  <c:v>40</c:v>
                </c:pt>
                <c:pt idx="1559">
                  <c:v>40</c:v>
                </c:pt>
                <c:pt idx="1560">
                  <c:v>41</c:v>
                </c:pt>
                <c:pt idx="1561">
                  <c:v>42</c:v>
                </c:pt>
                <c:pt idx="1562">
                  <c:v>42</c:v>
                </c:pt>
                <c:pt idx="1563">
                  <c:v>41</c:v>
                </c:pt>
                <c:pt idx="1564">
                  <c:v>41</c:v>
                </c:pt>
                <c:pt idx="1565">
                  <c:v>41</c:v>
                </c:pt>
                <c:pt idx="1566">
                  <c:v>40</c:v>
                </c:pt>
                <c:pt idx="1567">
                  <c:v>38</c:v>
                </c:pt>
                <c:pt idx="1568">
                  <c:v>37</c:v>
                </c:pt>
                <c:pt idx="1569">
                  <c:v>36</c:v>
                </c:pt>
                <c:pt idx="1570">
                  <c:v>36</c:v>
                </c:pt>
                <c:pt idx="1571">
                  <c:v>36</c:v>
                </c:pt>
                <c:pt idx="1572">
                  <c:v>38</c:v>
                </c:pt>
                <c:pt idx="1573">
                  <c:v>41</c:v>
                </c:pt>
                <c:pt idx="1574">
                  <c:v>42</c:v>
                </c:pt>
                <c:pt idx="1575">
                  <c:v>42</c:v>
                </c:pt>
                <c:pt idx="1576">
                  <c:v>42</c:v>
                </c:pt>
                <c:pt idx="1577">
                  <c:v>42</c:v>
                </c:pt>
                <c:pt idx="1578">
                  <c:v>41</c:v>
                </c:pt>
                <c:pt idx="1579">
                  <c:v>42</c:v>
                </c:pt>
                <c:pt idx="1580">
                  <c:v>44</c:v>
                </c:pt>
                <c:pt idx="1581">
                  <c:v>44</c:v>
                </c:pt>
                <c:pt idx="1582">
                  <c:v>44</c:v>
                </c:pt>
                <c:pt idx="1583">
                  <c:v>42</c:v>
                </c:pt>
                <c:pt idx="1584">
                  <c:v>40</c:v>
                </c:pt>
                <c:pt idx="1585">
                  <c:v>39</c:v>
                </c:pt>
                <c:pt idx="1586">
                  <c:v>39</c:v>
                </c:pt>
                <c:pt idx="1587">
                  <c:v>38</c:v>
                </c:pt>
                <c:pt idx="1588">
                  <c:v>40</c:v>
                </c:pt>
                <c:pt idx="1589">
                  <c:v>37</c:v>
                </c:pt>
                <c:pt idx="1590">
                  <c:v>35</c:v>
                </c:pt>
                <c:pt idx="1591">
                  <c:v>36</c:v>
                </c:pt>
                <c:pt idx="1592">
                  <c:v>35</c:v>
                </c:pt>
                <c:pt idx="1593">
                  <c:v>34</c:v>
                </c:pt>
                <c:pt idx="1594">
                  <c:v>36</c:v>
                </c:pt>
                <c:pt idx="1595">
                  <c:v>39</c:v>
                </c:pt>
                <c:pt idx="1596">
                  <c:v>41</c:v>
                </c:pt>
                <c:pt idx="1597">
                  <c:v>42</c:v>
                </c:pt>
                <c:pt idx="1598">
                  <c:v>43</c:v>
                </c:pt>
                <c:pt idx="1599">
                  <c:v>41</c:v>
                </c:pt>
                <c:pt idx="1600">
                  <c:v>42</c:v>
                </c:pt>
                <c:pt idx="1601">
                  <c:v>42</c:v>
                </c:pt>
                <c:pt idx="1602">
                  <c:v>41</c:v>
                </c:pt>
                <c:pt idx="1603">
                  <c:v>41</c:v>
                </c:pt>
                <c:pt idx="1604">
                  <c:v>41</c:v>
                </c:pt>
                <c:pt idx="1605">
                  <c:v>41</c:v>
                </c:pt>
                <c:pt idx="1606">
                  <c:v>41</c:v>
                </c:pt>
                <c:pt idx="1607">
                  <c:v>40</c:v>
                </c:pt>
                <c:pt idx="1608">
                  <c:v>38</c:v>
                </c:pt>
                <c:pt idx="1609">
                  <c:v>36</c:v>
                </c:pt>
                <c:pt idx="1610">
                  <c:v>39</c:v>
                </c:pt>
                <c:pt idx="1611">
                  <c:v>40</c:v>
                </c:pt>
                <c:pt idx="1612">
                  <c:v>41</c:v>
                </c:pt>
                <c:pt idx="1613">
                  <c:v>43</c:v>
                </c:pt>
                <c:pt idx="1614">
                  <c:v>44</c:v>
                </c:pt>
                <c:pt idx="1615">
                  <c:v>39</c:v>
                </c:pt>
                <c:pt idx="1616">
                  <c:v>35</c:v>
                </c:pt>
                <c:pt idx="1617">
                  <c:v>36</c:v>
                </c:pt>
                <c:pt idx="1618">
                  <c:v>39</c:v>
                </c:pt>
                <c:pt idx="1619">
                  <c:v>41</c:v>
                </c:pt>
                <c:pt idx="1620">
                  <c:v>43</c:v>
                </c:pt>
                <c:pt idx="1621">
                  <c:v>45</c:v>
                </c:pt>
                <c:pt idx="1622">
                  <c:v>46</c:v>
                </c:pt>
                <c:pt idx="1623">
                  <c:v>46</c:v>
                </c:pt>
                <c:pt idx="1624">
                  <c:v>45</c:v>
                </c:pt>
                <c:pt idx="1625">
                  <c:v>46</c:v>
                </c:pt>
                <c:pt idx="1626">
                  <c:v>45</c:v>
                </c:pt>
                <c:pt idx="1627">
                  <c:v>46</c:v>
                </c:pt>
                <c:pt idx="1628">
                  <c:v>48</c:v>
                </c:pt>
                <c:pt idx="1629">
                  <c:v>48</c:v>
                </c:pt>
                <c:pt idx="1630">
                  <c:v>48</c:v>
                </c:pt>
                <c:pt idx="1631">
                  <c:v>48</c:v>
                </c:pt>
                <c:pt idx="1632">
                  <c:v>47</c:v>
                </c:pt>
                <c:pt idx="1633">
                  <c:v>46</c:v>
                </c:pt>
                <c:pt idx="1634">
                  <c:v>46</c:v>
                </c:pt>
                <c:pt idx="1635">
                  <c:v>44</c:v>
                </c:pt>
                <c:pt idx="1636">
                  <c:v>45</c:v>
                </c:pt>
                <c:pt idx="1637">
                  <c:v>44</c:v>
                </c:pt>
                <c:pt idx="1638">
                  <c:v>42</c:v>
                </c:pt>
                <c:pt idx="1639">
                  <c:v>39</c:v>
                </c:pt>
                <c:pt idx="1640">
                  <c:v>41</c:v>
                </c:pt>
                <c:pt idx="1641">
                  <c:v>39</c:v>
                </c:pt>
                <c:pt idx="1643">
                  <c:v>39</c:v>
                </c:pt>
                <c:pt idx="1644">
                  <c:v>43</c:v>
                </c:pt>
                <c:pt idx="1645">
                  <c:v>45</c:v>
                </c:pt>
                <c:pt idx="1647">
                  <c:v>50</c:v>
                </c:pt>
                <c:pt idx="1648">
                  <c:v>50</c:v>
                </c:pt>
                <c:pt idx="1649">
                  <c:v>50</c:v>
                </c:pt>
                <c:pt idx="1650">
                  <c:v>50</c:v>
                </c:pt>
                <c:pt idx="1651">
                  <c:v>49</c:v>
                </c:pt>
                <c:pt idx="1652">
                  <c:v>47</c:v>
                </c:pt>
                <c:pt idx="1653">
                  <c:v>47</c:v>
                </c:pt>
                <c:pt idx="1654">
                  <c:v>45</c:v>
                </c:pt>
                <c:pt idx="1655">
                  <c:v>44</c:v>
                </c:pt>
                <c:pt idx="1656">
                  <c:v>44</c:v>
                </c:pt>
                <c:pt idx="1657">
                  <c:v>45</c:v>
                </c:pt>
                <c:pt idx="1658">
                  <c:v>44</c:v>
                </c:pt>
                <c:pt idx="1659">
                  <c:v>42</c:v>
                </c:pt>
                <c:pt idx="1660">
                  <c:v>41</c:v>
                </c:pt>
                <c:pt idx="1661">
                  <c:v>40</c:v>
                </c:pt>
                <c:pt idx="1662">
                  <c:v>39</c:v>
                </c:pt>
                <c:pt idx="1663">
                  <c:v>38</c:v>
                </c:pt>
                <c:pt idx="1664">
                  <c:v>37</c:v>
                </c:pt>
                <c:pt idx="1665">
                  <c:v>38</c:v>
                </c:pt>
                <c:pt idx="1666">
                  <c:v>37</c:v>
                </c:pt>
                <c:pt idx="1667">
                  <c:v>37</c:v>
                </c:pt>
                <c:pt idx="1668">
                  <c:v>40</c:v>
                </c:pt>
                <c:pt idx="1669">
                  <c:v>41</c:v>
                </c:pt>
                <c:pt idx="1670">
                  <c:v>41</c:v>
                </c:pt>
                <c:pt idx="1671">
                  <c:v>41</c:v>
                </c:pt>
                <c:pt idx="1672">
                  <c:v>40</c:v>
                </c:pt>
                <c:pt idx="1673">
                  <c:v>37</c:v>
                </c:pt>
                <c:pt idx="1674">
                  <c:v>36</c:v>
                </c:pt>
                <c:pt idx="1675">
                  <c:v>39</c:v>
                </c:pt>
                <c:pt idx="1676">
                  <c:v>40</c:v>
                </c:pt>
                <c:pt idx="1677">
                  <c:v>42</c:v>
                </c:pt>
                <c:pt idx="1678">
                  <c:v>41</c:v>
                </c:pt>
                <c:pt idx="1679">
                  <c:v>39</c:v>
                </c:pt>
                <c:pt idx="1680">
                  <c:v>38</c:v>
                </c:pt>
                <c:pt idx="1681">
                  <c:v>37</c:v>
                </c:pt>
                <c:pt idx="1682">
                  <c:v>41</c:v>
                </c:pt>
                <c:pt idx="1683">
                  <c:v>42</c:v>
                </c:pt>
                <c:pt idx="1684">
                  <c:v>44</c:v>
                </c:pt>
                <c:pt idx="1685">
                  <c:v>40</c:v>
                </c:pt>
                <c:pt idx="1686">
                  <c:v>42</c:v>
                </c:pt>
                <c:pt idx="1687">
                  <c:v>44</c:v>
                </c:pt>
                <c:pt idx="1688">
                  <c:v>42</c:v>
                </c:pt>
                <c:pt idx="1689">
                  <c:v>41</c:v>
                </c:pt>
                <c:pt idx="1690">
                  <c:v>39</c:v>
                </c:pt>
                <c:pt idx="1691">
                  <c:v>43</c:v>
                </c:pt>
                <c:pt idx="1692">
                  <c:v>43</c:v>
                </c:pt>
                <c:pt idx="1693">
                  <c:v>44</c:v>
                </c:pt>
                <c:pt idx="1694">
                  <c:v>43</c:v>
                </c:pt>
                <c:pt idx="1695">
                  <c:v>42</c:v>
                </c:pt>
                <c:pt idx="1696">
                  <c:v>42</c:v>
                </c:pt>
                <c:pt idx="1697">
                  <c:v>41</c:v>
                </c:pt>
                <c:pt idx="1698">
                  <c:v>43</c:v>
                </c:pt>
                <c:pt idx="1699">
                  <c:v>44</c:v>
                </c:pt>
                <c:pt idx="1700">
                  <c:v>44</c:v>
                </c:pt>
                <c:pt idx="1701">
                  <c:v>43</c:v>
                </c:pt>
                <c:pt idx="1702">
                  <c:v>42</c:v>
                </c:pt>
                <c:pt idx="1703">
                  <c:v>43</c:v>
                </c:pt>
                <c:pt idx="1704">
                  <c:v>45</c:v>
                </c:pt>
                <c:pt idx="1705">
                  <c:v>43</c:v>
                </c:pt>
                <c:pt idx="1706">
                  <c:v>44</c:v>
                </c:pt>
                <c:pt idx="1707">
                  <c:v>40</c:v>
                </c:pt>
                <c:pt idx="1708">
                  <c:v>40</c:v>
                </c:pt>
                <c:pt idx="1709">
                  <c:v>41</c:v>
                </c:pt>
                <c:pt idx="1710">
                  <c:v>41</c:v>
                </c:pt>
                <c:pt idx="1711">
                  <c:v>37</c:v>
                </c:pt>
                <c:pt idx="1712">
                  <c:v>36</c:v>
                </c:pt>
                <c:pt idx="1713">
                  <c:v>36</c:v>
                </c:pt>
                <c:pt idx="1714">
                  <c:v>35</c:v>
                </c:pt>
                <c:pt idx="1715">
                  <c:v>33</c:v>
                </c:pt>
                <c:pt idx="1716">
                  <c:v>35</c:v>
                </c:pt>
                <c:pt idx="1717">
                  <c:v>38</c:v>
                </c:pt>
                <c:pt idx="1718">
                  <c:v>40</c:v>
                </c:pt>
                <c:pt idx="1719">
                  <c:v>42</c:v>
                </c:pt>
                <c:pt idx="1720">
                  <c:v>44</c:v>
                </c:pt>
                <c:pt idx="1721">
                  <c:v>45</c:v>
                </c:pt>
                <c:pt idx="1722">
                  <c:v>46</c:v>
                </c:pt>
                <c:pt idx="1723">
                  <c:v>46</c:v>
                </c:pt>
                <c:pt idx="1724">
                  <c:v>47</c:v>
                </c:pt>
                <c:pt idx="1725">
                  <c:v>45</c:v>
                </c:pt>
                <c:pt idx="1726">
                  <c:v>44</c:v>
                </c:pt>
                <c:pt idx="1727">
                  <c:v>43</c:v>
                </c:pt>
                <c:pt idx="1728">
                  <c:v>42</c:v>
                </c:pt>
                <c:pt idx="1729">
                  <c:v>41</c:v>
                </c:pt>
                <c:pt idx="1730">
                  <c:v>41</c:v>
                </c:pt>
                <c:pt idx="1731">
                  <c:v>40</c:v>
                </c:pt>
                <c:pt idx="1732">
                  <c:v>40</c:v>
                </c:pt>
                <c:pt idx="1733">
                  <c:v>39</c:v>
                </c:pt>
                <c:pt idx="1734">
                  <c:v>39</c:v>
                </c:pt>
                <c:pt idx="1735">
                  <c:v>40</c:v>
                </c:pt>
                <c:pt idx="1736">
                  <c:v>39</c:v>
                </c:pt>
                <c:pt idx="1737">
                  <c:v>38</c:v>
                </c:pt>
                <c:pt idx="1738">
                  <c:v>37</c:v>
                </c:pt>
                <c:pt idx="1739">
                  <c:v>37</c:v>
                </c:pt>
                <c:pt idx="1740">
                  <c:v>36</c:v>
                </c:pt>
                <c:pt idx="1741">
                  <c:v>30</c:v>
                </c:pt>
                <c:pt idx="1742">
                  <c:v>31</c:v>
                </c:pt>
                <c:pt idx="1743">
                  <c:v>34</c:v>
                </c:pt>
                <c:pt idx="1744">
                  <c:v>38</c:v>
                </c:pt>
                <c:pt idx="1745">
                  <c:v>36</c:v>
                </c:pt>
                <c:pt idx="1746">
                  <c:v>33</c:v>
                </c:pt>
                <c:pt idx="1747">
                  <c:v>33</c:v>
                </c:pt>
                <c:pt idx="1748">
                  <c:v>37</c:v>
                </c:pt>
                <c:pt idx="1749">
                  <c:v>36</c:v>
                </c:pt>
                <c:pt idx="1750">
                  <c:v>39</c:v>
                </c:pt>
                <c:pt idx="1751">
                  <c:v>39</c:v>
                </c:pt>
                <c:pt idx="1752">
                  <c:v>38</c:v>
                </c:pt>
                <c:pt idx="1753">
                  <c:v>30</c:v>
                </c:pt>
                <c:pt idx="1754">
                  <c:v>37</c:v>
                </c:pt>
                <c:pt idx="1755">
                  <c:v>34</c:v>
                </c:pt>
                <c:pt idx="1756">
                  <c:v>36</c:v>
                </c:pt>
                <c:pt idx="1757">
                  <c:v>35</c:v>
                </c:pt>
                <c:pt idx="1758">
                  <c:v>36</c:v>
                </c:pt>
                <c:pt idx="1759">
                  <c:v>37</c:v>
                </c:pt>
                <c:pt idx="1760">
                  <c:v>37</c:v>
                </c:pt>
                <c:pt idx="1761">
                  <c:v>37</c:v>
                </c:pt>
                <c:pt idx="1762">
                  <c:v>37</c:v>
                </c:pt>
                <c:pt idx="1763">
                  <c:v>38</c:v>
                </c:pt>
                <c:pt idx="1764">
                  <c:v>41</c:v>
                </c:pt>
                <c:pt idx="1765">
                  <c:v>40</c:v>
                </c:pt>
                <c:pt idx="1766">
                  <c:v>41</c:v>
                </c:pt>
                <c:pt idx="1767">
                  <c:v>46</c:v>
                </c:pt>
                <c:pt idx="1768">
                  <c:v>46</c:v>
                </c:pt>
                <c:pt idx="1769">
                  <c:v>46</c:v>
                </c:pt>
                <c:pt idx="1770">
                  <c:v>45</c:v>
                </c:pt>
                <c:pt idx="1771">
                  <c:v>44</c:v>
                </c:pt>
                <c:pt idx="1772">
                  <c:v>42</c:v>
                </c:pt>
                <c:pt idx="1773">
                  <c:v>41</c:v>
                </c:pt>
                <c:pt idx="1774">
                  <c:v>39</c:v>
                </c:pt>
                <c:pt idx="1775">
                  <c:v>40</c:v>
                </c:pt>
                <c:pt idx="1776">
                  <c:v>41</c:v>
                </c:pt>
                <c:pt idx="1777">
                  <c:v>41</c:v>
                </c:pt>
                <c:pt idx="1778">
                  <c:v>41</c:v>
                </c:pt>
                <c:pt idx="1779">
                  <c:v>41</c:v>
                </c:pt>
                <c:pt idx="1780">
                  <c:v>41</c:v>
                </c:pt>
                <c:pt idx="1781">
                  <c:v>42</c:v>
                </c:pt>
                <c:pt idx="1782">
                  <c:v>42</c:v>
                </c:pt>
                <c:pt idx="1783">
                  <c:v>42</c:v>
                </c:pt>
                <c:pt idx="1784">
                  <c:v>42</c:v>
                </c:pt>
                <c:pt idx="1785">
                  <c:v>40</c:v>
                </c:pt>
                <c:pt idx="1786">
                  <c:v>39</c:v>
                </c:pt>
                <c:pt idx="1787">
                  <c:v>38</c:v>
                </c:pt>
                <c:pt idx="1788">
                  <c:v>38</c:v>
                </c:pt>
                <c:pt idx="1789">
                  <c:v>40</c:v>
                </c:pt>
                <c:pt idx="1790">
                  <c:v>41</c:v>
                </c:pt>
                <c:pt idx="1791">
                  <c:v>43</c:v>
                </c:pt>
                <c:pt idx="1792">
                  <c:v>44</c:v>
                </c:pt>
                <c:pt idx="1793">
                  <c:v>44</c:v>
                </c:pt>
                <c:pt idx="1794">
                  <c:v>44</c:v>
                </c:pt>
                <c:pt idx="1795">
                  <c:v>43</c:v>
                </c:pt>
                <c:pt idx="1796">
                  <c:v>42</c:v>
                </c:pt>
                <c:pt idx="1797">
                  <c:v>42</c:v>
                </c:pt>
                <c:pt idx="1798">
                  <c:v>41</c:v>
                </c:pt>
                <c:pt idx="1799">
                  <c:v>42</c:v>
                </c:pt>
                <c:pt idx="1800">
                  <c:v>42</c:v>
                </c:pt>
                <c:pt idx="1801">
                  <c:v>40</c:v>
                </c:pt>
                <c:pt idx="1802">
                  <c:v>42</c:v>
                </c:pt>
                <c:pt idx="1803">
                  <c:v>40</c:v>
                </c:pt>
                <c:pt idx="1804">
                  <c:v>40</c:v>
                </c:pt>
                <c:pt idx="1805">
                  <c:v>43</c:v>
                </c:pt>
                <c:pt idx="1806">
                  <c:v>45</c:v>
                </c:pt>
                <c:pt idx="1807">
                  <c:v>44</c:v>
                </c:pt>
                <c:pt idx="1808">
                  <c:v>43</c:v>
                </c:pt>
                <c:pt idx="1809">
                  <c:v>43</c:v>
                </c:pt>
                <c:pt idx="1810">
                  <c:v>47</c:v>
                </c:pt>
                <c:pt idx="1811">
                  <c:v>50</c:v>
                </c:pt>
                <c:pt idx="1812">
                  <c:v>55</c:v>
                </c:pt>
                <c:pt idx="1813">
                  <c:v>55</c:v>
                </c:pt>
                <c:pt idx="1814">
                  <c:v>55</c:v>
                </c:pt>
                <c:pt idx="1815">
                  <c:v>55</c:v>
                </c:pt>
                <c:pt idx="1816">
                  <c:v>55</c:v>
                </c:pt>
                <c:pt idx="1817">
                  <c:v>55</c:v>
                </c:pt>
                <c:pt idx="1818">
                  <c:v>55</c:v>
                </c:pt>
                <c:pt idx="1819">
                  <c:v>55</c:v>
                </c:pt>
                <c:pt idx="1820">
                  <c:v>54</c:v>
                </c:pt>
                <c:pt idx="1821">
                  <c:v>52</c:v>
                </c:pt>
                <c:pt idx="1822">
                  <c:v>52</c:v>
                </c:pt>
                <c:pt idx="1823">
                  <c:v>53</c:v>
                </c:pt>
                <c:pt idx="1824">
                  <c:v>52</c:v>
                </c:pt>
                <c:pt idx="1825">
                  <c:v>52</c:v>
                </c:pt>
                <c:pt idx="1826">
                  <c:v>50</c:v>
                </c:pt>
                <c:pt idx="1827">
                  <c:v>49</c:v>
                </c:pt>
                <c:pt idx="1828">
                  <c:v>49</c:v>
                </c:pt>
                <c:pt idx="1829">
                  <c:v>48</c:v>
                </c:pt>
                <c:pt idx="1830">
                  <c:v>47</c:v>
                </c:pt>
                <c:pt idx="1831">
                  <c:v>46</c:v>
                </c:pt>
                <c:pt idx="1832">
                  <c:v>46</c:v>
                </c:pt>
                <c:pt idx="1833">
                  <c:v>44</c:v>
                </c:pt>
                <c:pt idx="1834">
                  <c:v>45</c:v>
                </c:pt>
                <c:pt idx="1835">
                  <c:v>45</c:v>
                </c:pt>
                <c:pt idx="1836">
                  <c:v>45</c:v>
                </c:pt>
                <c:pt idx="1837">
                  <c:v>45</c:v>
                </c:pt>
                <c:pt idx="1838">
                  <c:v>45</c:v>
                </c:pt>
                <c:pt idx="1839">
                  <c:v>45</c:v>
                </c:pt>
                <c:pt idx="1840">
                  <c:v>45</c:v>
                </c:pt>
                <c:pt idx="1841">
                  <c:v>46</c:v>
                </c:pt>
                <c:pt idx="1842">
                  <c:v>48</c:v>
                </c:pt>
                <c:pt idx="1843">
                  <c:v>48</c:v>
                </c:pt>
                <c:pt idx="1844">
                  <c:v>48</c:v>
                </c:pt>
                <c:pt idx="1845">
                  <c:v>45</c:v>
                </c:pt>
                <c:pt idx="1846">
                  <c:v>45</c:v>
                </c:pt>
                <c:pt idx="1847">
                  <c:v>45</c:v>
                </c:pt>
                <c:pt idx="1848">
                  <c:v>45</c:v>
                </c:pt>
                <c:pt idx="1849">
                  <c:v>43</c:v>
                </c:pt>
                <c:pt idx="1850">
                  <c:v>45</c:v>
                </c:pt>
                <c:pt idx="1851">
                  <c:v>45</c:v>
                </c:pt>
                <c:pt idx="1852">
                  <c:v>43</c:v>
                </c:pt>
                <c:pt idx="1853">
                  <c:v>42</c:v>
                </c:pt>
                <c:pt idx="1854">
                  <c:v>42</c:v>
                </c:pt>
                <c:pt idx="1855">
                  <c:v>42</c:v>
                </c:pt>
                <c:pt idx="1856">
                  <c:v>39</c:v>
                </c:pt>
                <c:pt idx="1857">
                  <c:v>36</c:v>
                </c:pt>
                <c:pt idx="1858">
                  <c:v>35</c:v>
                </c:pt>
                <c:pt idx="1859">
                  <c:v>38</c:v>
                </c:pt>
                <c:pt idx="1860">
                  <c:v>43</c:v>
                </c:pt>
                <c:pt idx="1861">
                  <c:v>47</c:v>
                </c:pt>
                <c:pt idx="1862">
                  <c:v>47</c:v>
                </c:pt>
                <c:pt idx="1863">
                  <c:v>47</c:v>
                </c:pt>
                <c:pt idx="1864">
                  <c:v>47</c:v>
                </c:pt>
                <c:pt idx="1865">
                  <c:v>46</c:v>
                </c:pt>
                <c:pt idx="1866">
                  <c:v>45</c:v>
                </c:pt>
                <c:pt idx="1867">
                  <c:v>46</c:v>
                </c:pt>
                <c:pt idx="1868">
                  <c:v>46</c:v>
                </c:pt>
                <c:pt idx="1869">
                  <c:v>46</c:v>
                </c:pt>
                <c:pt idx="1870">
                  <c:v>47</c:v>
                </c:pt>
                <c:pt idx="1871">
                  <c:v>46</c:v>
                </c:pt>
                <c:pt idx="1872">
                  <c:v>45</c:v>
                </c:pt>
                <c:pt idx="1873">
                  <c:v>45</c:v>
                </c:pt>
                <c:pt idx="1874">
                  <c:v>43</c:v>
                </c:pt>
                <c:pt idx="1875">
                  <c:v>42</c:v>
                </c:pt>
                <c:pt idx="1876">
                  <c:v>42</c:v>
                </c:pt>
                <c:pt idx="1877">
                  <c:v>42</c:v>
                </c:pt>
                <c:pt idx="1878">
                  <c:v>40</c:v>
                </c:pt>
                <c:pt idx="1879">
                  <c:v>38</c:v>
                </c:pt>
                <c:pt idx="1880">
                  <c:v>37</c:v>
                </c:pt>
                <c:pt idx="1881">
                  <c:v>37</c:v>
                </c:pt>
                <c:pt idx="1882">
                  <c:v>37</c:v>
                </c:pt>
                <c:pt idx="1883">
                  <c:v>38</c:v>
                </c:pt>
                <c:pt idx="1884">
                  <c:v>40</c:v>
                </c:pt>
                <c:pt idx="1885">
                  <c:v>44</c:v>
                </c:pt>
                <c:pt idx="1886">
                  <c:v>47</c:v>
                </c:pt>
                <c:pt idx="1887">
                  <c:v>49</c:v>
                </c:pt>
                <c:pt idx="1888">
                  <c:v>49</c:v>
                </c:pt>
                <c:pt idx="1889">
                  <c:v>49</c:v>
                </c:pt>
                <c:pt idx="1890">
                  <c:v>47</c:v>
                </c:pt>
                <c:pt idx="1891">
                  <c:v>47</c:v>
                </c:pt>
                <c:pt idx="1892">
                  <c:v>47</c:v>
                </c:pt>
                <c:pt idx="1893">
                  <c:v>46</c:v>
                </c:pt>
                <c:pt idx="1894">
                  <c:v>45</c:v>
                </c:pt>
                <c:pt idx="1895">
                  <c:v>46</c:v>
                </c:pt>
                <c:pt idx="1896">
                  <c:v>48</c:v>
                </c:pt>
                <c:pt idx="1897">
                  <c:v>48</c:v>
                </c:pt>
                <c:pt idx="1898">
                  <c:v>48</c:v>
                </c:pt>
                <c:pt idx="1899">
                  <c:v>47</c:v>
                </c:pt>
                <c:pt idx="1900">
                  <c:v>46</c:v>
                </c:pt>
                <c:pt idx="1901">
                  <c:v>45</c:v>
                </c:pt>
                <c:pt idx="1902">
                  <c:v>43</c:v>
                </c:pt>
                <c:pt idx="1903">
                  <c:v>43</c:v>
                </c:pt>
                <c:pt idx="1904">
                  <c:v>41</c:v>
                </c:pt>
                <c:pt idx="1905">
                  <c:v>40</c:v>
                </c:pt>
                <c:pt idx="1906">
                  <c:v>40</c:v>
                </c:pt>
                <c:pt idx="1907">
                  <c:v>41</c:v>
                </c:pt>
                <c:pt idx="1908">
                  <c:v>43</c:v>
                </c:pt>
                <c:pt idx="1909">
                  <c:v>47</c:v>
                </c:pt>
                <c:pt idx="1910">
                  <c:v>48</c:v>
                </c:pt>
                <c:pt idx="1911">
                  <c:v>49</c:v>
                </c:pt>
                <c:pt idx="1912">
                  <c:v>49</c:v>
                </c:pt>
                <c:pt idx="1913">
                  <c:v>49</c:v>
                </c:pt>
                <c:pt idx="1914">
                  <c:v>50</c:v>
                </c:pt>
                <c:pt idx="1915">
                  <c:v>50</c:v>
                </c:pt>
                <c:pt idx="1916">
                  <c:v>50</c:v>
                </c:pt>
                <c:pt idx="1917">
                  <c:v>48</c:v>
                </c:pt>
                <c:pt idx="1918">
                  <c:v>47</c:v>
                </c:pt>
                <c:pt idx="1919">
                  <c:v>45</c:v>
                </c:pt>
                <c:pt idx="1920">
                  <c:v>45</c:v>
                </c:pt>
                <c:pt idx="1921">
                  <c:v>46</c:v>
                </c:pt>
                <c:pt idx="1922">
                  <c:v>46</c:v>
                </c:pt>
                <c:pt idx="1923">
                  <c:v>45</c:v>
                </c:pt>
                <c:pt idx="1924">
                  <c:v>45</c:v>
                </c:pt>
                <c:pt idx="1925">
                  <c:v>45</c:v>
                </c:pt>
                <c:pt idx="1926">
                  <c:v>43</c:v>
                </c:pt>
                <c:pt idx="1927">
                  <c:v>41</c:v>
                </c:pt>
                <c:pt idx="1928">
                  <c:v>40</c:v>
                </c:pt>
                <c:pt idx="1929">
                  <c:v>40</c:v>
                </c:pt>
                <c:pt idx="1930">
                  <c:v>45</c:v>
                </c:pt>
                <c:pt idx="1931">
                  <c:v>47</c:v>
                </c:pt>
                <c:pt idx="1932">
                  <c:v>48</c:v>
                </c:pt>
                <c:pt idx="1933">
                  <c:v>47</c:v>
                </c:pt>
                <c:pt idx="1934">
                  <c:v>43</c:v>
                </c:pt>
                <c:pt idx="1935">
                  <c:v>46</c:v>
                </c:pt>
                <c:pt idx="1936">
                  <c:v>46</c:v>
                </c:pt>
                <c:pt idx="1937">
                  <c:v>45</c:v>
                </c:pt>
                <c:pt idx="1938">
                  <c:v>45</c:v>
                </c:pt>
                <c:pt idx="1939">
                  <c:v>43</c:v>
                </c:pt>
                <c:pt idx="1940">
                  <c:v>41</c:v>
                </c:pt>
                <c:pt idx="1941">
                  <c:v>39</c:v>
                </c:pt>
                <c:pt idx="1942">
                  <c:v>39</c:v>
                </c:pt>
                <c:pt idx="1943">
                  <c:v>39</c:v>
                </c:pt>
                <c:pt idx="1944">
                  <c:v>39</c:v>
                </c:pt>
                <c:pt idx="1945">
                  <c:v>39</c:v>
                </c:pt>
                <c:pt idx="1946">
                  <c:v>38</c:v>
                </c:pt>
                <c:pt idx="1947">
                  <c:v>37</c:v>
                </c:pt>
                <c:pt idx="1948">
                  <c:v>37</c:v>
                </c:pt>
                <c:pt idx="1949">
                  <c:v>37</c:v>
                </c:pt>
                <c:pt idx="1950">
                  <c:v>37</c:v>
                </c:pt>
                <c:pt idx="1951">
                  <c:v>37</c:v>
                </c:pt>
                <c:pt idx="1952">
                  <c:v>38</c:v>
                </c:pt>
                <c:pt idx="1953">
                  <c:v>38</c:v>
                </c:pt>
                <c:pt idx="1954">
                  <c:v>39</c:v>
                </c:pt>
                <c:pt idx="1955">
                  <c:v>38</c:v>
                </c:pt>
                <c:pt idx="1956">
                  <c:v>39</c:v>
                </c:pt>
                <c:pt idx="1957">
                  <c:v>40</c:v>
                </c:pt>
                <c:pt idx="1958">
                  <c:v>41</c:v>
                </c:pt>
                <c:pt idx="1959">
                  <c:v>42</c:v>
                </c:pt>
                <c:pt idx="1960">
                  <c:v>43</c:v>
                </c:pt>
                <c:pt idx="1961">
                  <c:v>43</c:v>
                </c:pt>
                <c:pt idx="1962">
                  <c:v>44</c:v>
                </c:pt>
                <c:pt idx="1963">
                  <c:v>44</c:v>
                </c:pt>
                <c:pt idx="1964">
                  <c:v>44</c:v>
                </c:pt>
                <c:pt idx="1965">
                  <c:v>42</c:v>
                </c:pt>
                <c:pt idx="1966">
                  <c:v>41</c:v>
                </c:pt>
                <c:pt idx="1967">
                  <c:v>41</c:v>
                </c:pt>
                <c:pt idx="1968">
                  <c:v>41</c:v>
                </c:pt>
                <c:pt idx="1969">
                  <c:v>41</c:v>
                </c:pt>
                <c:pt idx="1970">
                  <c:v>42</c:v>
                </c:pt>
                <c:pt idx="1971">
                  <c:v>41</c:v>
                </c:pt>
                <c:pt idx="1972">
                  <c:v>41</c:v>
                </c:pt>
                <c:pt idx="1973">
                  <c:v>40</c:v>
                </c:pt>
                <c:pt idx="1974">
                  <c:v>40</c:v>
                </c:pt>
                <c:pt idx="1975">
                  <c:v>39</c:v>
                </c:pt>
                <c:pt idx="1976">
                  <c:v>39</c:v>
                </c:pt>
                <c:pt idx="1977">
                  <c:v>38</c:v>
                </c:pt>
                <c:pt idx="1978">
                  <c:v>38</c:v>
                </c:pt>
                <c:pt idx="1980">
                  <c:v>37</c:v>
                </c:pt>
                <c:pt idx="1981">
                  <c:v>38</c:v>
                </c:pt>
                <c:pt idx="1982">
                  <c:v>41</c:v>
                </c:pt>
                <c:pt idx="1983">
                  <c:v>41</c:v>
                </c:pt>
                <c:pt idx="1984">
                  <c:v>42</c:v>
                </c:pt>
                <c:pt idx="1985">
                  <c:v>43</c:v>
                </c:pt>
                <c:pt idx="1986">
                  <c:v>44</c:v>
                </c:pt>
                <c:pt idx="1987">
                  <c:v>43</c:v>
                </c:pt>
                <c:pt idx="1988">
                  <c:v>42</c:v>
                </c:pt>
                <c:pt idx="1989">
                  <c:v>42</c:v>
                </c:pt>
                <c:pt idx="1990">
                  <c:v>41</c:v>
                </c:pt>
                <c:pt idx="1991">
                  <c:v>41</c:v>
                </c:pt>
                <c:pt idx="1992">
                  <c:v>41</c:v>
                </c:pt>
                <c:pt idx="1993">
                  <c:v>40</c:v>
                </c:pt>
                <c:pt idx="1994">
                  <c:v>39</c:v>
                </c:pt>
                <c:pt idx="1995">
                  <c:v>39</c:v>
                </c:pt>
                <c:pt idx="1996">
                  <c:v>39</c:v>
                </c:pt>
                <c:pt idx="1997">
                  <c:v>40</c:v>
                </c:pt>
                <c:pt idx="1998">
                  <c:v>37</c:v>
                </c:pt>
                <c:pt idx="1999">
                  <c:v>36</c:v>
                </c:pt>
                <c:pt idx="2000">
                  <c:v>36</c:v>
                </c:pt>
                <c:pt idx="2001">
                  <c:v>36</c:v>
                </c:pt>
                <c:pt idx="2002">
                  <c:v>36</c:v>
                </c:pt>
                <c:pt idx="2003">
                  <c:v>35</c:v>
                </c:pt>
                <c:pt idx="2004">
                  <c:v>35</c:v>
                </c:pt>
                <c:pt idx="2005">
                  <c:v>36</c:v>
                </c:pt>
                <c:pt idx="2006">
                  <c:v>37</c:v>
                </c:pt>
                <c:pt idx="2007">
                  <c:v>38</c:v>
                </c:pt>
                <c:pt idx="2008">
                  <c:v>37</c:v>
                </c:pt>
                <c:pt idx="2009">
                  <c:v>36</c:v>
                </c:pt>
                <c:pt idx="2010">
                  <c:v>35</c:v>
                </c:pt>
                <c:pt idx="2011">
                  <c:v>37</c:v>
                </c:pt>
                <c:pt idx="2012">
                  <c:v>37</c:v>
                </c:pt>
                <c:pt idx="2013">
                  <c:v>36</c:v>
                </c:pt>
                <c:pt idx="2014">
                  <c:v>36</c:v>
                </c:pt>
                <c:pt idx="2015">
                  <c:v>37</c:v>
                </c:pt>
                <c:pt idx="2016">
                  <c:v>39</c:v>
                </c:pt>
                <c:pt idx="2017">
                  <c:v>37</c:v>
                </c:pt>
                <c:pt idx="2018">
                  <c:v>38</c:v>
                </c:pt>
                <c:pt idx="2019">
                  <c:v>40</c:v>
                </c:pt>
                <c:pt idx="2020">
                  <c:v>39</c:v>
                </c:pt>
                <c:pt idx="2021">
                  <c:v>37</c:v>
                </c:pt>
                <c:pt idx="2022">
                  <c:v>38</c:v>
                </c:pt>
                <c:pt idx="2023">
                  <c:v>43</c:v>
                </c:pt>
                <c:pt idx="2024">
                  <c:v>46</c:v>
                </c:pt>
                <c:pt idx="2025">
                  <c:v>48</c:v>
                </c:pt>
                <c:pt idx="2026">
                  <c:v>49</c:v>
                </c:pt>
                <c:pt idx="2027">
                  <c:v>49</c:v>
                </c:pt>
                <c:pt idx="2028">
                  <c:v>48</c:v>
                </c:pt>
                <c:pt idx="2029">
                  <c:v>49</c:v>
                </c:pt>
                <c:pt idx="2030">
                  <c:v>49</c:v>
                </c:pt>
                <c:pt idx="2031">
                  <c:v>49</c:v>
                </c:pt>
                <c:pt idx="2032">
                  <c:v>49</c:v>
                </c:pt>
                <c:pt idx="2033">
                  <c:v>48</c:v>
                </c:pt>
                <c:pt idx="2034">
                  <c:v>47</c:v>
                </c:pt>
                <c:pt idx="2035">
                  <c:v>46</c:v>
                </c:pt>
                <c:pt idx="2036">
                  <c:v>46</c:v>
                </c:pt>
                <c:pt idx="2037">
                  <c:v>44</c:v>
                </c:pt>
                <c:pt idx="2038">
                  <c:v>43</c:v>
                </c:pt>
                <c:pt idx="2039">
                  <c:v>42</c:v>
                </c:pt>
                <c:pt idx="2040">
                  <c:v>42</c:v>
                </c:pt>
                <c:pt idx="2041">
                  <c:v>42</c:v>
                </c:pt>
                <c:pt idx="2042">
                  <c:v>43</c:v>
                </c:pt>
                <c:pt idx="2043">
                  <c:v>42</c:v>
                </c:pt>
                <c:pt idx="2044">
                  <c:v>41</c:v>
                </c:pt>
                <c:pt idx="2045">
                  <c:v>41</c:v>
                </c:pt>
                <c:pt idx="2046">
                  <c:v>43</c:v>
                </c:pt>
                <c:pt idx="2047">
                  <c:v>41</c:v>
                </c:pt>
                <c:pt idx="2048">
                  <c:v>40</c:v>
                </c:pt>
                <c:pt idx="2049">
                  <c:v>39</c:v>
                </c:pt>
                <c:pt idx="2050">
                  <c:v>39</c:v>
                </c:pt>
                <c:pt idx="2051">
                  <c:v>42</c:v>
                </c:pt>
                <c:pt idx="2052">
                  <c:v>44</c:v>
                </c:pt>
                <c:pt idx="2053">
                  <c:v>45</c:v>
                </c:pt>
                <c:pt idx="2054">
                  <c:v>46</c:v>
                </c:pt>
                <c:pt idx="2055">
                  <c:v>46</c:v>
                </c:pt>
                <c:pt idx="2056">
                  <c:v>46</c:v>
                </c:pt>
                <c:pt idx="2057">
                  <c:v>46</c:v>
                </c:pt>
                <c:pt idx="2058">
                  <c:v>47</c:v>
                </c:pt>
                <c:pt idx="2059">
                  <c:v>46</c:v>
                </c:pt>
                <c:pt idx="2060">
                  <c:v>46</c:v>
                </c:pt>
                <c:pt idx="2061">
                  <c:v>46</c:v>
                </c:pt>
                <c:pt idx="2062">
                  <c:v>46</c:v>
                </c:pt>
                <c:pt idx="2063">
                  <c:v>46</c:v>
                </c:pt>
                <c:pt idx="2064">
                  <c:v>45</c:v>
                </c:pt>
                <c:pt idx="2065">
                  <c:v>43</c:v>
                </c:pt>
                <c:pt idx="2066">
                  <c:v>44</c:v>
                </c:pt>
                <c:pt idx="2067">
                  <c:v>43</c:v>
                </c:pt>
                <c:pt idx="2068">
                  <c:v>42</c:v>
                </c:pt>
                <c:pt idx="2069">
                  <c:v>42</c:v>
                </c:pt>
                <c:pt idx="2070">
                  <c:v>42</c:v>
                </c:pt>
                <c:pt idx="2071">
                  <c:v>42</c:v>
                </c:pt>
                <c:pt idx="2072">
                  <c:v>42</c:v>
                </c:pt>
                <c:pt idx="2073">
                  <c:v>43</c:v>
                </c:pt>
                <c:pt idx="2074">
                  <c:v>44</c:v>
                </c:pt>
                <c:pt idx="2075">
                  <c:v>45</c:v>
                </c:pt>
                <c:pt idx="2076">
                  <c:v>46</c:v>
                </c:pt>
                <c:pt idx="2077">
                  <c:v>46</c:v>
                </c:pt>
                <c:pt idx="2078">
                  <c:v>48</c:v>
                </c:pt>
                <c:pt idx="2079">
                  <c:v>47</c:v>
                </c:pt>
                <c:pt idx="2080">
                  <c:v>48</c:v>
                </c:pt>
                <c:pt idx="2081">
                  <c:v>49</c:v>
                </c:pt>
                <c:pt idx="2082">
                  <c:v>52</c:v>
                </c:pt>
                <c:pt idx="2083">
                  <c:v>51</c:v>
                </c:pt>
                <c:pt idx="2084">
                  <c:v>51</c:v>
                </c:pt>
                <c:pt idx="2085">
                  <c:v>49</c:v>
                </c:pt>
                <c:pt idx="2086">
                  <c:v>45</c:v>
                </c:pt>
                <c:pt idx="2087">
                  <c:v>44</c:v>
                </c:pt>
                <c:pt idx="2088">
                  <c:v>44</c:v>
                </c:pt>
                <c:pt idx="2089">
                  <c:v>43</c:v>
                </c:pt>
                <c:pt idx="2090">
                  <c:v>43</c:v>
                </c:pt>
                <c:pt idx="2091">
                  <c:v>43</c:v>
                </c:pt>
                <c:pt idx="2092">
                  <c:v>43</c:v>
                </c:pt>
                <c:pt idx="2093">
                  <c:v>42</c:v>
                </c:pt>
                <c:pt idx="2094">
                  <c:v>42</c:v>
                </c:pt>
                <c:pt idx="2095">
                  <c:v>41</c:v>
                </c:pt>
                <c:pt idx="2096">
                  <c:v>43</c:v>
                </c:pt>
                <c:pt idx="2097">
                  <c:v>44</c:v>
                </c:pt>
                <c:pt idx="2098">
                  <c:v>46</c:v>
                </c:pt>
                <c:pt idx="2099">
                  <c:v>46</c:v>
                </c:pt>
                <c:pt idx="2100">
                  <c:v>46</c:v>
                </c:pt>
                <c:pt idx="2101">
                  <c:v>46</c:v>
                </c:pt>
                <c:pt idx="2102">
                  <c:v>46</c:v>
                </c:pt>
                <c:pt idx="2103">
                  <c:v>47</c:v>
                </c:pt>
                <c:pt idx="2104">
                  <c:v>48</c:v>
                </c:pt>
                <c:pt idx="2105">
                  <c:v>49</c:v>
                </c:pt>
                <c:pt idx="2106">
                  <c:v>48</c:v>
                </c:pt>
                <c:pt idx="2107">
                  <c:v>48</c:v>
                </c:pt>
                <c:pt idx="2108">
                  <c:v>47</c:v>
                </c:pt>
                <c:pt idx="2109">
                  <c:v>46</c:v>
                </c:pt>
                <c:pt idx="2110">
                  <c:v>46</c:v>
                </c:pt>
                <c:pt idx="2111">
                  <c:v>45</c:v>
                </c:pt>
                <c:pt idx="2112">
                  <c:v>45</c:v>
                </c:pt>
                <c:pt idx="2113">
                  <c:v>45</c:v>
                </c:pt>
                <c:pt idx="2114">
                  <c:v>44</c:v>
                </c:pt>
                <c:pt idx="2115">
                  <c:v>43</c:v>
                </c:pt>
                <c:pt idx="2116">
                  <c:v>44</c:v>
                </c:pt>
                <c:pt idx="2117">
                  <c:v>44</c:v>
                </c:pt>
                <c:pt idx="2118">
                  <c:v>43</c:v>
                </c:pt>
                <c:pt idx="2119">
                  <c:v>42</c:v>
                </c:pt>
                <c:pt idx="2120">
                  <c:v>38</c:v>
                </c:pt>
                <c:pt idx="2121">
                  <c:v>42</c:v>
                </c:pt>
                <c:pt idx="2122">
                  <c:v>41</c:v>
                </c:pt>
                <c:pt idx="2123">
                  <c:v>41</c:v>
                </c:pt>
                <c:pt idx="2124">
                  <c:v>43</c:v>
                </c:pt>
                <c:pt idx="2125">
                  <c:v>45</c:v>
                </c:pt>
                <c:pt idx="2126">
                  <c:v>47</c:v>
                </c:pt>
                <c:pt idx="2127">
                  <c:v>47</c:v>
                </c:pt>
                <c:pt idx="2128">
                  <c:v>50</c:v>
                </c:pt>
                <c:pt idx="2129">
                  <c:v>49</c:v>
                </c:pt>
                <c:pt idx="2130">
                  <c:v>49</c:v>
                </c:pt>
                <c:pt idx="2131">
                  <c:v>44</c:v>
                </c:pt>
                <c:pt idx="2132">
                  <c:v>44</c:v>
                </c:pt>
                <c:pt idx="2133">
                  <c:v>45</c:v>
                </c:pt>
                <c:pt idx="2134">
                  <c:v>45</c:v>
                </c:pt>
                <c:pt idx="2135">
                  <c:v>46</c:v>
                </c:pt>
                <c:pt idx="2136">
                  <c:v>42</c:v>
                </c:pt>
                <c:pt idx="2137">
                  <c:v>45</c:v>
                </c:pt>
                <c:pt idx="2138">
                  <c:v>42</c:v>
                </c:pt>
                <c:pt idx="2139">
                  <c:v>44</c:v>
                </c:pt>
                <c:pt idx="2140">
                  <c:v>49</c:v>
                </c:pt>
                <c:pt idx="2141">
                  <c:v>50</c:v>
                </c:pt>
                <c:pt idx="2142">
                  <c:v>51</c:v>
                </c:pt>
                <c:pt idx="2143">
                  <c:v>51</c:v>
                </c:pt>
                <c:pt idx="2144">
                  <c:v>51</c:v>
                </c:pt>
                <c:pt idx="2145">
                  <c:v>51</c:v>
                </c:pt>
                <c:pt idx="2146">
                  <c:v>50</c:v>
                </c:pt>
                <c:pt idx="2147">
                  <c:v>51</c:v>
                </c:pt>
                <c:pt idx="2148">
                  <c:v>50</c:v>
                </c:pt>
                <c:pt idx="2149">
                  <c:v>50</c:v>
                </c:pt>
                <c:pt idx="2150">
                  <c:v>49</c:v>
                </c:pt>
                <c:pt idx="2151">
                  <c:v>50</c:v>
                </c:pt>
                <c:pt idx="2152">
                  <c:v>48</c:v>
                </c:pt>
                <c:pt idx="2153">
                  <c:v>48</c:v>
                </c:pt>
                <c:pt idx="2154">
                  <c:v>49</c:v>
                </c:pt>
                <c:pt idx="2155">
                  <c:v>47</c:v>
                </c:pt>
                <c:pt idx="2156">
                  <c:v>48</c:v>
                </c:pt>
                <c:pt idx="2157">
                  <c:v>45</c:v>
                </c:pt>
                <c:pt idx="2158">
                  <c:v>45</c:v>
                </c:pt>
                <c:pt idx="2159">
                  <c:v>46</c:v>
                </c:pt>
                <c:pt idx="2160">
                  <c:v>45</c:v>
                </c:pt>
                <c:pt idx="2161">
                  <c:v>45</c:v>
                </c:pt>
                <c:pt idx="2162">
                  <c:v>46</c:v>
                </c:pt>
                <c:pt idx="2163">
                  <c:v>46</c:v>
                </c:pt>
                <c:pt idx="2164">
                  <c:v>47</c:v>
                </c:pt>
                <c:pt idx="2165">
                  <c:v>48</c:v>
                </c:pt>
                <c:pt idx="2166">
                  <c:v>47</c:v>
                </c:pt>
                <c:pt idx="2167">
                  <c:v>46</c:v>
                </c:pt>
                <c:pt idx="2168">
                  <c:v>45</c:v>
                </c:pt>
                <c:pt idx="2169">
                  <c:v>46</c:v>
                </c:pt>
                <c:pt idx="2170">
                  <c:v>46</c:v>
                </c:pt>
                <c:pt idx="2171">
                  <c:v>48</c:v>
                </c:pt>
                <c:pt idx="2172">
                  <c:v>50</c:v>
                </c:pt>
                <c:pt idx="2173">
                  <c:v>50</c:v>
                </c:pt>
                <c:pt idx="2174">
                  <c:v>50</c:v>
                </c:pt>
                <c:pt idx="2175">
                  <c:v>50</c:v>
                </c:pt>
                <c:pt idx="2176">
                  <c:v>50</c:v>
                </c:pt>
                <c:pt idx="2177">
                  <c:v>49</c:v>
                </c:pt>
                <c:pt idx="2178">
                  <c:v>50</c:v>
                </c:pt>
                <c:pt idx="2179">
                  <c:v>50</c:v>
                </c:pt>
                <c:pt idx="2180">
                  <c:v>50</c:v>
                </c:pt>
                <c:pt idx="2181">
                  <c:v>49</c:v>
                </c:pt>
                <c:pt idx="2182">
                  <c:v>49</c:v>
                </c:pt>
                <c:pt idx="2183">
                  <c:v>48</c:v>
                </c:pt>
                <c:pt idx="2184">
                  <c:v>48</c:v>
                </c:pt>
                <c:pt idx="2185">
                  <c:v>47</c:v>
                </c:pt>
                <c:pt idx="2186">
                  <c:v>48</c:v>
                </c:pt>
                <c:pt idx="2187">
                  <c:v>47</c:v>
                </c:pt>
                <c:pt idx="2188">
                  <c:v>47</c:v>
                </c:pt>
                <c:pt idx="2189">
                  <c:v>47</c:v>
                </c:pt>
                <c:pt idx="2190">
                  <c:v>47</c:v>
                </c:pt>
                <c:pt idx="2191">
                  <c:v>46</c:v>
                </c:pt>
                <c:pt idx="2192">
                  <c:v>47</c:v>
                </c:pt>
                <c:pt idx="2193">
                  <c:v>48</c:v>
                </c:pt>
                <c:pt idx="2194">
                  <c:v>49</c:v>
                </c:pt>
                <c:pt idx="2195">
                  <c:v>49</c:v>
                </c:pt>
                <c:pt idx="2196">
                  <c:v>49</c:v>
                </c:pt>
                <c:pt idx="2197">
                  <c:v>50</c:v>
                </c:pt>
                <c:pt idx="2198">
                  <c:v>50</c:v>
                </c:pt>
                <c:pt idx="2199">
                  <c:v>50</c:v>
                </c:pt>
                <c:pt idx="2200">
                  <c:v>50</c:v>
                </c:pt>
                <c:pt idx="2201">
                  <c:v>49</c:v>
                </c:pt>
                <c:pt idx="2202">
                  <c:v>48</c:v>
                </c:pt>
                <c:pt idx="2203">
                  <c:v>48</c:v>
                </c:pt>
                <c:pt idx="2204">
                  <c:v>48</c:v>
                </c:pt>
                <c:pt idx="2205">
                  <c:v>49</c:v>
                </c:pt>
                <c:pt idx="2206">
                  <c:v>49</c:v>
                </c:pt>
                <c:pt idx="2207">
                  <c:v>48</c:v>
                </c:pt>
                <c:pt idx="2208">
                  <c:v>48</c:v>
                </c:pt>
                <c:pt idx="2209">
                  <c:v>48</c:v>
                </c:pt>
                <c:pt idx="2210">
                  <c:v>49</c:v>
                </c:pt>
                <c:pt idx="2211">
                  <c:v>48</c:v>
                </c:pt>
                <c:pt idx="2212">
                  <c:v>47</c:v>
                </c:pt>
                <c:pt idx="2213">
                  <c:v>46</c:v>
                </c:pt>
                <c:pt idx="2214">
                  <c:v>45</c:v>
                </c:pt>
                <c:pt idx="2215">
                  <c:v>43</c:v>
                </c:pt>
                <c:pt idx="2216">
                  <c:v>43</c:v>
                </c:pt>
                <c:pt idx="2217">
                  <c:v>43</c:v>
                </c:pt>
                <c:pt idx="2218">
                  <c:v>44</c:v>
                </c:pt>
                <c:pt idx="2219">
                  <c:v>46</c:v>
                </c:pt>
                <c:pt idx="2220">
                  <c:v>47</c:v>
                </c:pt>
                <c:pt idx="2221">
                  <c:v>47</c:v>
                </c:pt>
                <c:pt idx="2222">
                  <c:v>47</c:v>
                </c:pt>
                <c:pt idx="2223">
                  <c:v>49</c:v>
                </c:pt>
                <c:pt idx="2224">
                  <c:v>49</c:v>
                </c:pt>
                <c:pt idx="2225">
                  <c:v>49</c:v>
                </c:pt>
                <c:pt idx="2226">
                  <c:v>49</c:v>
                </c:pt>
                <c:pt idx="2227">
                  <c:v>47</c:v>
                </c:pt>
                <c:pt idx="2228">
                  <c:v>45</c:v>
                </c:pt>
                <c:pt idx="2229">
                  <c:v>44</c:v>
                </c:pt>
                <c:pt idx="2230">
                  <c:v>44</c:v>
                </c:pt>
                <c:pt idx="2231">
                  <c:v>44</c:v>
                </c:pt>
                <c:pt idx="2232">
                  <c:v>43</c:v>
                </c:pt>
                <c:pt idx="2233">
                  <c:v>43</c:v>
                </c:pt>
                <c:pt idx="2234">
                  <c:v>43</c:v>
                </c:pt>
                <c:pt idx="2235">
                  <c:v>42</c:v>
                </c:pt>
                <c:pt idx="2236">
                  <c:v>43</c:v>
                </c:pt>
                <c:pt idx="2237">
                  <c:v>44</c:v>
                </c:pt>
                <c:pt idx="2238">
                  <c:v>45</c:v>
                </c:pt>
                <c:pt idx="2239">
                  <c:v>44</c:v>
                </c:pt>
                <c:pt idx="2240">
                  <c:v>41</c:v>
                </c:pt>
                <c:pt idx="2241">
                  <c:v>41</c:v>
                </c:pt>
                <c:pt idx="2242">
                  <c:v>41</c:v>
                </c:pt>
                <c:pt idx="2243">
                  <c:v>42</c:v>
                </c:pt>
                <c:pt idx="2244">
                  <c:v>46</c:v>
                </c:pt>
                <c:pt idx="2245">
                  <c:v>50</c:v>
                </c:pt>
                <c:pt idx="2246">
                  <c:v>50</c:v>
                </c:pt>
                <c:pt idx="2247">
                  <c:v>50</c:v>
                </c:pt>
                <c:pt idx="2248">
                  <c:v>51</c:v>
                </c:pt>
                <c:pt idx="2249">
                  <c:v>50</c:v>
                </c:pt>
                <c:pt idx="2250">
                  <c:v>49</c:v>
                </c:pt>
                <c:pt idx="2251">
                  <c:v>50</c:v>
                </c:pt>
                <c:pt idx="2252">
                  <c:v>50</c:v>
                </c:pt>
                <c:pt idx="2253">
                  <c:v>49</c:v>
                </c:pt>
                <c:pt idx="2254">
                  <c:v>49</c:v>
                </c:pt>
                <c:pt idx="2255">
                  <c:v>49</c:v>
                </c:pt>
                <c:pt idx="2256">
                  <c:v>49</c:v>
                </c:pt>
                <c:pt idx="2257">
                  <c:v>49</c:v>
                </c:pt>
                <c:pt idx="2258">
                  <c:v>48</c:v>
                </c:pt>
                <c:pt idx="2259">
                  <c:v>46</c:v>
                </c:pt>
                <c:pt idx="2260">
                  <c:v>44</c:v>
                </c:pt>
                <c:pt idx="2261">
                  <c:v>43</c:v>
                </c:pt>
                <c:pt idx="2262">
                  <c:v>41</c:v>
                </c:pt>
                <c:pt idx="2263">
                  <c:v>39</c:v>
                </c:pt>
                <c:pt idx="2264">
                  <c:v>38</c:v>
                </c:pt>
                <c:pt idx="2265">
                  <c:v>37</c:v>
                </c:pt>
                <c:pt idx="2266">
                  <c:v>39</c:v>
                </c:pt>
                <c:pt idx="2267">
                  <c:v>41</c:v>
                </c:pt>
                <c:pt idx="2268">
                  <c:v>42</c:v>
                </c:pt>
                <c:pt idx="2269">
                  <c:v>44</c:v>
                </c:pt>
                <c:pt idx="2270">
                  <c:v>44</c:v>
                </c:pt>
                <c:pt idx="2271">
                  <c:v>45</c:v>
                </c:pt>
                <c:pt idx="2272">
                  <c:v>44</c:v>
                </c:pt>
                <c:pt idx="2273">
                  <c:v>44</c:v>
                </c:pt>
                <c:pt idx="2274">
                  <c:v>45</c:v>
                </c:pt>
                <c:pt idx="2275">
                  <c:v>45</c:v>
                </c:pt>
                <c:pt idx="2276">
                  <c:v>45</c:v>
                </c:pt>
                <c:pt idx="2277">
                  <c:v>45</c:v>
                </c:pt>
                <c:pt idx="2278">
                  <c:v>45</c:v>
                </c:pt>
                <c:pt idx="2279">
                  <c:v>44</c:v>
                </c:pt>
                <c:pt idx="2280">
                  <c:v>44</c:v>
                </c:pt>
                <c:pt idx="2281">
                  <c:v>45</c:v>
                </c:pt>
                <c:pt idx="2282">
                  <c:v>42</c:v>
                </c:pt>
                <c:pt idx="2283">
                  <c:v>41</c:v>
                </c:pt>
                <c:pt idx="2284">
                  <c:v>41</c:v>
                </c:pt>
                <c:pt idx="2285">
                  <c:v>40</c:v>
                </c:pt>
                <c:pt idx="2286">
                  <c:v>40</c:v>
                </c:pt>
                <c:pt idx="2287">
                  <c:v>39</c:v>
                </c:pt>
                <c:pt idx="2288">
                  <c:v>39</c:v>
                </c:pt>
                <c:pt idx="2289">
                  <c:v>39</c:v>
                </c:pt>
                <c:pt idx="2290">
                  <c:v>36</c:v>
                </c:pt>
                <c:pt idx="2291">
                  <c:v>37</c:v>
                </c:pt>
                <c:pt idx="2292">
                  <c:v>39</c:v>
                </c:pt>
                <c:pt idx="2293">
                  <c:v>40</c:v>
                </c:pt>
                <c:pt idx="2294">
                  <c:v>41</c:v>
                </c:pt>
                <c:pt idx="2295">
                  <c:v>41</c:v>
                </c:pt>
                <c:pt idx="2296">
                  <c:v>42</c:v>
                </c:pt>
                <c:pt idx="2297">
                  <c:v>42</c:v>
                </c:pt>
                <c:pt idx="2298">
                  <c:v>42</c:v>
                </c:pt>
                <c:pt idx="2299">
                  <c:v>42</c:v>
                </c:pt>
                <c:pt idx="2300">
                  <c:v>43</c:v>
                </c:pt>
                <c:pt idx="2301">
                  <c:v>43</c:v>
                </c:pt>
                <c:pt idx="2302">
                  <c:v>42</c:v>
                </c:pt>
                <c:pt idx="2303">
                  <c:v>43</c:v>
                </c:pt>
                <c:pt idx="2304">
                  <c:v>43</c:v>
                </c:pt>
                <c:pt idx="2305">
                  <c:v>43</c:v>
                </c:pt>
                <c:pt idx="2306">
                  <c:v>43</c:v>
                </c:pt>
                <c:pt idx="2307">
                  <c:v>42</c:v>
                </c:pt>
                <c:pt idx="2308">
                  <c:v>42</c:v>
                </c:pt>
                <c:pt idx="2309">
                  <c:v>42</c:v>
                </c:pt>
                <c:pt idx="2310">
                  <c:v>42</c:v>
                </c:pt>
                <c:pt idx="2311">
                  <c:v>41</c:v>
                </c:pt>
                <c:pt idx="2316">
                  <c:v>48</c:v>
                </c:pt>
                <c:pt idx="2317">
                  <c:v>52</c:v>
                </c:pt>
                <c:pt idx="2318">
                  <c:v>51</c:v>
                </c:pt>
                <c:pt idx="2319">
                  <c:v>51</c:v>
                </c:pt>
                <c:pt idx="2320">
                  <c:v>53</c:v>
                </c:pt>
                <c:pt idx="2321">
                  <c:v>53</c:v>
                </c:pt>
                <c:pt idx="2322">
                  <c:v>53</c:v>
                </c:pt>
                <c:pt idx="2323">
                  <c:v>52</c:v>
                </c:pt>
                <c:pt idx="2324">
                  <c:v>53</c:v>
                </c:pt>
                <c:pt idx="2325">
                  <c:v>52</c:v>
                </c:pt>
                <c:pt idx="2326">
                  <c:v>51</c:v>
                </c:pt>
                <c:pt idx="2327">
                  <c:v>50</c:v>
                </c:pt>
                <c:pt idx="2328">
                  <c:v>49</c:v>
                </c:pt>
                <c:pt idx="2329">
                  <c:v>48</c:v>
                </c:pt>
                <c:pt idx="2330">
                  <c:v>51</c:v>
                </c:pt>
                <c:pt idx="2331">
                  <c:v>51</c:v>
                </c:pt>
                <c:pt idx="2332">
                  <c:v>53</c:v>
                </c:pt>
                <c:pt idx="2333">
                  <c:v>53</c:v>
                </c:pt>
                <c:pt idx="2334">
                  <c:v>51</c:v>
                </c:pt>
                <c:pt idx="2335">
                  <c:v>52</c:v>
                </c:pt>
                <c:pt idx="2336">
                  <c:v>55</c:v>
                </c:pt>
                <c:pt idx="2337">
                  <c:v>56</c:v>
                </c:pt>
                <c:pt idx="2338">
                  <c:v>55</c:v>
                </c:pt>
                <c:pt idx="2339">
                  <c:v>54</c:v>
                </c:pt>
                <c:pt idx="2340">
                  <c:v>57</c:v>
                </c:pt>
                <c:pt idx="2341">
                  <c:v>58</c:v>
                </c:pt>
                <c:pt idx="2342">
                  <c:v>60</c:v>
                </c:pt>
                <c:pt idx="2343">
                  <c:v>60</c:v>
                </c:pt>
                <c:pt idx="2344">
                  <c:v>61</c:v>
                </c:pt>
                <c:pt idx="2345">
                  <c:v>63</c:v>
                </c:pt>
                <c:pt idx="2346">
                  <c:v>62</c:v>
                </c:pt>
                <c:pt idx="2347">
                  <c:v>61</c:v>
                </c:pt>
                <c:pt idx="2348">
                  <c:v>57</c:v>
                </c:pt>
                <c:pt idx="2349">
                  <c:v>55</c:v>
                </c:pt>
                <c:pt idx="2350">
                  <c:v>56</c:v>
                </c:pt>
                <c:pt idx="2351">
                  <c:v>56</c:v>
                </c:pt>
                <c:pt idx="2352">
                  <c:v>54</c:v>
                </c:pt>
                <c:pt idx="2353">
                  <c:v>47</c:v>
                </c:pt>
                <c:pt idx="2354">
                  <c:v>44</c:v>
                </c:pt>
                <c:pt idx="2355">
                  <c:v>43</c:v>
                </c:pt>
                <c:pt idx="2356">
                  <c:v>44</c:v>
                </c:pt>
                <c:pt idx="2357">
                  <c:v>45</c:v>
                </c:pt>
                <c:pt idx="2358">
                  <c:v>45</c:v>
                </c:pt>
                <c:pt idx="2359">
                  <c:v>44</c:v>
                </c:pt>
                <c:pt idx="2360">
                  <c:v>46</c:v>
                </c:pt>
                <c:pt idx="2361">
                  <c:v>46</c:v>
                </c:pt>
                <c:pt idx="2362">
                  <c:v>47</c:v>
                </c:pt>
                <c:pt idx="2363">
                  <c:v>48</c:v>
                </c:pt>
                <c:pt idx="2364">
                  <c:v>49</c:v>
                </c:pt>
                <c:pt idx="2365">
                  <c:v>50</c:v>
                </c:pt>
                <c:pt idx="2366">
                  <c:v>53</c:v>
                </c:pt>
                <c:pt idx="2367">
                  <c:v>54</c:v>
                </c:pt>
                <c:pt idx="2368">
                  <c:v>53</c:v>
                </c:pt>
                <c:pt idx="2369">
                  <c:v>52</c:v>
                </c:pt>
                <c:pt idx="2370">
                  <c:v>50</c:v>
                </c:pt>
                <c:pt idx="2371">
                  <c:v>50</c:v>
                </c:pt>
                <c:pt idx="2372">
                  <c:v>51</c:v>
                </c:pt>
                <c:pt idx="2373">
                  <c:v>51</c:v>
                </c:pt>
                <c:pt idx="2374">
                  <c:v>50</c:v>
                </c:pt>
                <c:pt idx="2375">
                  <c:v>50</c:v>
                </c:pt>
                <c:pt idx="2376">
                  <c:v>50</c:v>
                </c:pt>
                <c:pt idx="2377">
                  <c:v>50</c:v>
                </c:pt>
                <c:pt idx="2378">
                  <c:v>50</c:v>
                </c:pt>
                <c:pt idx="2379">
                  <c:v>50</c:v>
                </c:pt>
                <c:pt idx="2380">
                  <c:v>50</c:v>
                </c:pt>
                <c:pt idx="2381">
                  <c:v>50</c:v>
                </c:pt>
                <c:pt idx="2382">
                  <c:v>50</c:v>
                </c:pt>
                <c:pt idx="2383">
                  <c:v>51</c:v>
                </c:pt>
                <c:pt idx="2384">
                  <c:v>49</c:v>
                </c:pt>
                <c:pt idx="2385">
                  <c:v>45</c:v>
                </c:pt>
                <c:pt idx="2386">
                  <c:v>42</c:v>
                </c:pt>
                <c:pt idx="2387">
                  <c:v>46</c:v>
                </c:pt>
                <c:pt idx="2388">
                  <c:v>49</c:v>
                </c:pt>
                <c:pt idx="2389">
                  <c:v>50</c:v>
                </c:pt>
                <c:pt idx="2390">
                  <c:v>51</c:v>
                </c:pt>
                <c:pt idx="2391">
                  <c:v>50</c:v>
                </c:pt>
                <c:pt idx="2392">
                  <c:v>51</c:v>
                </c:pt>
                <c:pt idx="2393">
                  <c:v>51</c:v>
                </c:pt>
                <c:pt idx="2394">
                  <c:v>51</c:v>
                </c:pt>
                <c:pt idx="2395">
                  <c:v>51</c:v>
                </c:pt>
                <c:pt idx="2396">
                  <c:v>52</c:v>
                </c:pt>
                <c:pt idx="2397">
                  <c:v>54</c:v>
                </c:pt>
                <c:pt idx="2398">
                  <c:v>54</c:v>
                </c:pt>
                <c:pt idx="2399">
                  <c:v>51</c:v>
                </c:pt>
                <c:pt idx="2400">
                  <c:v>49</c:v>
                </c:pt>
                <c:pt idx="2401">
                  <c:v>47</c:v>
                </c:pt>
                <c:pt idx="2402">
                  <c:v>47</c:v>
                </c:pt>
                <c:pt idx="2403">
                  <c:v>45</c:v>
                </c:pt>
                <c:pt idx="2404">
                  <c:v>44</c:v>
                </c:pt>
                <c:pt idx="2405">
                  <c:v>43</c:v>
                </c:pt>
                <c:pt idx="2406">
                  <c:v>42</c:v>
                </c:pt>
                <c:pt idx="2407">
                  <c:v>41</c:v>
                </c:pt>
                <c:pt idx="2408">
                  <c:v>40</c:v>
                </c:pt>
                <c:pt idx="2409">
                  <c:v>42</c:v>
                </c:pt>
                <c:pt idx="2410">
                  <c:v>42</c:v>
                </c:pt>
                <c:pt idx="2411">
                  <c:v>48</c:v>
                </c:pt>
                <c:pt idx="2412">
                  <c:v>51</c:v>
                </c:pt>
                <c:pt idx="2413">
                  <c:v>53</c:v>
                </c:pt>
                <c:pt idx="2414">
                  <c:v>53</c:v>
                </c:pt>
                <c:pt idx="2415">
                  <c:v>52</c:v>
                </c:pt>
                <c:pt idx="2416">
                  <c:v>51</c:v>
                </c:pt>
                <c:pt idx="2417">
                  <c:v>52</c:v>
                </c:pt>
                <c:pt idx="2418">
                  <c:v>52</c:v>
                </c:pt>
                <c:pt idx="2419">
                  <c:v>53</c:v>
                </c:pt>
                <c:pt idx="2420">
                  <c:v>53</c:v>
                </c:pt>
                <c:pt idx="2421">
                  <c:v>52</c:v>
                </c:pt>
                <c:pt idx="2422">
                  <c:v>51</c:v>
                </c:pt>
                <c:pt idx="2423">
                  <c:v>49</c:v>
                </c:pt>
                <c:pt idx="2424">
                  <c:v>49</c:v>
                </c:pt>
                <c:pt idx="2425">
                  <c:v>48</c:v>
                </c:pt>
                <c:pt idx="2426">
                  <c:v>49</c:v>
                </c:pt>
                <c:pt idx="2427">
                  <c:v>49</c:v>
                </c:pt>
                <c:pt idx="2428">
                  <c:v>49</c:v>
                </c:pt>
                <c:pt idx="2429">
                  <c:v>48</c:v>
                </c:pt>
                <c:pt idx="2430">
                  <c:v>49</c:v>
                </c:pt>
                <c:pt idx="2431">
                  <c:v>46</c:v>
                </c:pt>
                <c:pt idx="2432">
                  <c:v>45</c:v>
                </c:pt>
                <c:pt idx="2433">
                  <c:v>41</c:v>
                </c:pt>
                <c:pt idx="2434">
                  <c:v>42</c:v>
                </c:pt>
                <c:pt idx="2435">
                  <c:v>42</c:v>
                </c:pt>
                <c:pt idx="2436">
                  <c:v>44</c:v>
                </c:pt>
                <c:pt idx="2437">
                  <c:v>48</c:v>
                </c:pt>
                <c:pt idx="2438">
                  <c:v>50</c:v>
                </c:pt>
                <c:pt idx="2439">
                  <c:v>51</c:v>
                </c:pt>
                <c:pt idx="2440">
                  <c:v>52</c:v>
                </c:pt>
                <c:pt idx="2441">
                  <c:v>53</c:v>
                </c:pt>
                <c:pt idx="2442">
                  <c:v>56</c:v>
                </c:pt>
                <c:pt idx="2443">
                  <c:v>57</c:v>
                </c:pt>
                <c:pt idx="2444">
                  <c:v>56</c:v>
                </c:pt>
                <c:pt idx="2445">
                  <c:v>56</c:v>
                </c:pt>
                <c:pt idx="2446">
                  <c:v>56</c:v>
                </c:pt>
                <c:pt idx="2447">
                  <c:v>56</c:v>
                </c:pt>
                <c:pt idx="2448">
                  <c:v>55</c:v>
                </c:pt>
                <c:pt idx="2449">
                  <c:v>55</c:v>
                </c:pt>
                <c:pt idx="2450">
                  <c:v>55</c:v>
                </c:pt>
                <c:pt idx="2451">
                  <c:v>54</c:v>
                </c:pt>
                <c:pt idx="2452">
                  <c:v>54</c:v>
                </c:pt>
                <c:pt idx="2453">
                  <c:v>54</c:v>
                </c:pt>
                <c:pt idx="2454">
                  <c:v>54</c:v>
                </c:pt>
                <c:pt idx="2455">
                  <c:v>54</c:v>
                </c:pt>
                <c:pt idx="2456">
                  <c:v>53</c:v>
                </c:pt>
                <c:pt idx="2457">
                  <c:v>53</c:v>
                </c:pt>
                <c:pt idx="2458">
                  <c:v>55</c:v>
                </c:pt>
                <c:pt idx="2459">
                  <c:v>56</c:v>
                </c:pt>
                <c:pt idx="2460">
                  <c:v>55</c:v>
                </c:pt>
                <c:pt idx="2461">
                  <c:v>54</c:v>
                </c:pt>
                <c:pt idx="2462">
                  <c:v>53</c:v>
                </c:pt>
                <c:pt idx="2463">
                  <c:v>51</c:v>
                </c:pt>
                <c:pt idx="2464">
                  <c:v>51</c:v>
                </c:pt>
                <c:pt idx="2465">
                  <c:v>51</c:v>
                </c:pt>
                <c:pt idx="2466">
                  <c:v>51</c:v>
                </c:pt>
                <c:pt idx="2467">
                  <c:v>51</c:v>
                </c:pt>
                <c:pt idx="2468">
                  <c:v>51</c:v>
                </c:pt>
                <c:pt idx="2469">
                  <c:v>51</c:v>
                </c:pt>
                <c:pt idx="2470">
                  <c:v>52</c:v>
                </c:pt>
                <c:pt idx="2471">
                  <c:v>52</c:v>
                </c:pt>
                <c:pt idx="2472">
                  <c:v>52</c:v>
                </c:pt>
                <c:pt idx="2473">
                  <c:v>51</c:v>
                </c:pt>
                <c:pt idx="2474">
                  <c:v>49</c:v>
                </c:pt>
                <c:pt idx="2475">
                  <c:v>49</c:v>
                </c:pt>
                <c:pt idx="2476">
                  <c:v>49</c:v>
                </c:pt>
                <c:pt idx="2477">
                  <c:v>48</c:v>
                </c:pt>
                <c:pt idx="2478">
                  <c:v>48</c:v>
                </c:pt>
                <c:pt idx="2479">
                  <c:v>48</c:v>
                </c:pt>
                <c:pt idx="2481">
                  <c:v>50</c:v>
                </c:pt>
                <c:pt idx="2482">
                  <c:v>51</c:v>
                </c:pt>
                <c:pt idx="2483">
                  <c:v>49</c:v>
                </c:pt>
                <c:pt idx="2484">
                  <c:v>49</c:v>
                </c:pt>
                <c:pt idx="2485">
                  <c:v>51</c:v>
                </c:pt>
                <c:pt idx="2486">
                  <c:v>54</c:v>
                </c:pt>
                <c:pt idx="2487">
                  <c:v>54</c:v>
                </c:pt>
                <c:pt idx="2488">
                  <c:v>55</c:v>
                </c:pt>
                <c:pt idx="2489">
                  <c:v>55</c:v>
                </c:pt>
                <c:pt idx="2490">
                  <c:v>55</c:v>
                </c:pt>
                <c:pt idx="2491">
                  <c:v>54</c:v>
                </c:pt>
                <c:pt idx="2492">
                  <c:v>54</c:v>
                </c:pt>
                <c:pt idx="2493">
                  <c:v>54</c:v>
                </c:pt>
                <c:pt idx="2494">
                  <c:v>54</c:v>
                </c:pt>
                <c:pt idx="2495">
                  <c:v>54</c:v>
                </c:pt>
                <c:pt idx="2496">
                  <c:v>53</c:v>
                </c:pt>
                <c:pt idx="2497">
                  <c:v>53</c:v>
                </c:pt>
                <c:pt idx="2498">
                  <c:v>53</c:v>
                </c:pt>
                <c:pt idx="2499">
                  <c:v>53</c:v>
                </c:pt>
                <c:pt idx="2500">
                  <c:v>54</c:v>
                </c:pt>
                <c:pt idx="2501">
                  <c:v>54</c:v>
                </c:pt>
                <c:pt idx="2502">
                  <c:v>54</c:v>
                </c:pt>
                <c:pt idx="2503">
                  <c:v>54</c:v>
                </c:pt>
                <c:pt idx="2504">
                  <c:v>52</c:v>
                </c:pt>
                <c:pt idx="2505">
                  <c:v>52</c:v>
                </c:pt>
                <c:pt idx="2506">
                  <c:v>52</c:v>
                </c:pt>
                <c:pt idx="2507">
                  <c:v>53</c:v>
                </c:pt>
                <c:pt idx="2508">
                  <c:v>54</c:v>
                </c:pt>
                <c:pt idx="2509">
                  <c:v>54</c:v>
                </c:pt>
                <c:pt idx="2510">
                  <c:v>52</c:v>
                </c:pt>
                <c:pt idx="2511">
                  <c:v>52</c:v>
                </c:pt>
                <c:pt idx="2512">
                  <c:v>54</c:v>
                </c:pt>
                <c:pt idx="2513">
                  <c:v>53</c:v>
                </c:pt>
                <c:pt idx="2514">
                  <c:v>51</c:v>
                </c:pt>
                <c:pt idx="2515">
                  <c:v>51</c:v>
                </c:pt>
                <c:pt idx="2516">
                  <c:v>51</c:v>
                </c:pt>
                <c:pt idx="2517">
                  <c:v>50</c:v>
                </c:pt>
                <c:pt idx="2518">
                  <c:v>49</c:v>
                </c:pt>
                <c:pt idx="2519">
                  <c:v>49</c:v>
                </c:pt>
                <c:pt idx="2520">
                  <c:v>49</c:v>
                </c:pt>
                <c:pt idx="2521">
                  <c:v>48</c:v>
                </c:pt>
                <c:pt idx="2522">
                  <c:v>48</c:v>
                </c:pt>
                <c:pt idx="2523">
                  <c:v>48</c:v>
                </c:pt>
                <c:pt idx="2524">
                  <c:v>47</c:v>
                </c:pt>
                <c:pt idx="2525">
                  <c:v>48</c:v>
                </c:pt>
                <c:pt idx="2526">
                  <c:v>47</c:v>
                </c:pt>
                <c:pt idx="2527">
                  <c:v>44</c:v>
                </c:pt>
                <c:pt idx="2528">
                  <c:v>41</c:v>
                </c:pt>
                <c:pt idx="2529">
                  <c:v>40</c:v>
                </c:pt>
                <c:pt idx="2530">
                  <c:v>42</c:v>
                </c:pt>
                <c:pt idx="2531">
                  <c:v>45</c:v>
                </c:pt>
                <c:pt idx="2532">
                  <c:v>49</c:v>
                </c:pt>
                <c:pt idx="2533">
                  <c:v>51</c:v>
                </c:pt>
                <c:pt idx="2534">
                  <c:v>50</c:v>
                </c:pt>
                <c:pt idx="2535">
                  <c:v>50</c:v>
                </c:pt>
                <c:pt idx="2536">
                  <c:v>50</c:v>
                </c:pt>
                <c:pt idx="2537">
                  <c:v>49</c:v>
                </c:pt>
                <c:pt idx="2538">
                  <c:v>49</c:v>
                </c:pt>
                <c:pt idx="2539">
                  <c:v>48</c:v>
                </c:pt>
                <c:pt idx="2540">
                  <c:v>49</c:v>
                </c:pt>
                <c:pt idx="2541">
                  <c:v>51</c:v>
                </c:pt>
                <c:pt idx="2542">
                  <c:v>50</c:v>
                </c:pt>
                <c:pt idx="2543">
                  <c:v>49</c:v>
                </c:pt>
                <c:pt idx="2544">
                  <c:v>49</c:v>
                </c:pt>
                <c:pt idx="2545">
                  <c:v>50</c:v>
                </c:pt>
                <c:pt idx="2546">
                  <c:v>51</c:v>
                </c:pt>
                <c:pt idx="2547">
                  <c:v>50</c:v>
                </c:pt>
                <c:pt idx="2548">
                  <c:v>49</c:v>
                </c:pt>
                <c:pt idx="2549">
                  <c:v>49</c:v>
                </c:pt>
                <c:pt idx="2550">
                  <c:v>48</c:v>
                </c:pt>
                <c:pt idx="2551">
                  <c:v>47</c:v>
                </c:pt>
                <c:pt idx="2552">
                  <c:v>47</c:v>
                </c:pt>
                <c:pt idx="2553">
                  <c:v>46</c:v>
                </c:pt>
                <c:pt idx="2554">
                  <c:v>48</c:v>
                </c:pt>
                <c:pt idx="2555">
                  <c:v>49</c:v>
                </c:pt>
                <c:pt idx="2556">
                  <c:v>49</c:v>
                </c:pt>
                <c:pt idx="2557">
                  <c:v>48</c:v>
                </c:pt>
                <c:pt idx="2558">
                  <c:v>49</c:v>
                </c:pt>
                <c:pt idx="2559">
                  <c:v>49</c:v>
                </c:pt>
                <c:pt idx="2560">
                  <c:v>47</c:v>
                </c:pt>
                <c:pt idx="2561">
                  <c:v>47</c:v>
                </c:pt>
                <c:pt idx="2562">
                  <c:v>48</c:v>
                </c:pt>
                <c:pt idx="2563">
                  <c:v>48</c:v>
                </c:pt>
                <c:pt idx="2564">
                  <c:v>48</c:v>
                </c:pt>
                <c:pt idx="2565">
                  <c:v>48</c:v>
                </c:pt>
                <c:pt idx="2566">
                  <c:v>49</c:v>
                </c:pt>
                <c:pt idx="2567">
                  <c:v>49</c:v>
                </c:pt>
                <c:pt idx="2568">
                  <c:v>49</c:v>
                </c:pt>
                <c:pt idx="2569">
                  <c:v>48</c:v>
                </c:pt>
                <c:pt idx="2570">
                  <c:v>48</c:v>
                </c:pt>
                <c:pt idx="2571">
                  <c:v>47</c:v>
                </c:pt>
                <c:pt idx="2572">
                  <c:v>47</c:v>
                </c:pt>
                <c:pt idx="2573">
                  <c:v>46</c:v>
                </c:pt>
                <c:pt idx="2574">
                  <c:v>47</c:v>
                </c:pt>
                <c:pt idx="2575">
                  <c:v>47</c:v>
                </c:pt>
                <c:pt idx="2576">
                  <c:v>48</c:v>
                </c:pt>
                <c:pt idx="2577">
                  <c:v>49</c:v>
                </c:pt>
                <c:pt idx="2578">
                  <c:v>51</c:v>
                </c:pt>
                <c:pt idx="2579">
                  <c:v>48</c:v>
                </c:pt>
                <c:pt idx="2580">
                  <c:v>47</c:v>
                </c:pt>
                <c:pt idx="2581">
                  <c:v>47</c:v>
                </c:pt>
                <c:pt idx="2582">
                  <c:v>49</c:v>
                </c:pt>
                <c:pt idx="2583">
                  <c:v>48</c:v>
                </c:pt>
                <c:pt idx="2584">
                  <c:v>48</c:v>
                </c:pt>
                <c:pt idx="2585">
                  <c:v>48</c:v>
                </c:pt>
                <c:pt idx="2586">
                  <c:v>47</c:v>
                </c:pt>
                <c:pt idx="2587">
                  <c:v>47</c:v>
                </c:pt>
                <c:pt idx="2588">
                  <c:v>46</c:v>
                </c:pt>
                <c:pt idx="2589">
                  <c:v>45</c:v>
                </c:pt>
                <c:pt idx="2590">
                  <c:v>45</c:v>
                </c:pt>
                <c:pt idx="2591">
                  <c:v>44</c:v>
                </c:pt>
                <c:pt idx="2592">
                  <c:v>44</c:v>
                </c:pt>
                <c:pt idx="2593">
                  <c:v>43</c:v>
                </c:pt>
                <c:pt idx="2594">
                  <c:v>44</c:v>
                </c:pt>
                <c:pt idx="2595">
                  <c:v>44</c:v>
                </c:pt>
                <c:pt idx="2596">
                  <c:v>44</c:v>
                </c:pt>
                <c:pt idx="2597">
                  <c:v>45</c:v>
                </c:pt>
                <c:pt idx="2598">
                  <c:v>44</c:v>
                </c:pt>
                <c:pt idx="2599">
                  <c:v>43</c:v>
                </c:pt>
                <c:pt idx="2600">
                  <c:v>43</c:v>
                </c:pt>
                <c:pt idx="2601">
                  <c:v>44</c:v>
                </c:pt>
                <c:pt idx="2602">
                  <c:v>49</c:v>
                </c:pt>
                <c:pt idx="2603">
                  <c:v>49</c:v>
                </c:pt>
                <c:pt idx="2604">
                  <c:v>50</c:v>
                </c:pt>
                <c:pt idx="2605">
                  <c:v>52</c:v>
                </c:pt>
                <c:pt idx="2606">
                  <c:v>52</c:v>
                </c:pt>
                <c:pt idx="2607">
                  <c:v>53</c:v>
                </c:pt>
                <c:pt idx="2608">
                  <c:v>52</c:v>
                </c:pt>
                <c:pt idx="2609">
                  <c:v>53</c:v>
                </c:pt>
                <c:pt idx="2610">
                  <c:v>51</c:v>
                </c:pt>
                <c:pt idx="2611">
                  <c:v>51</c:v>
                </c:pt>
                <c:pt idx="2612">
                  <c:v>53</c:v>
                </c:pt>
                <c:pt idx="2613">
                  <c:v>51</c:v>
                </c:pt>
                <c:pt idx="2614">
                  <c:v>51</c:v>
                </c:pt>
                <c:pt idx="2615">
                  <c:v>52</c:v>
                </c:pt>
                <c:pt idx="2616">
                  <c:v>51</c:v>
                </c:pt>
                <c:pt idx="2617">
                  <c:v>50</c:v>
                </c:pt>
                <c:pt idx="2618">
                  <c:v>49</c:v>
                </c:pt>
                <c:pt idx="2619">
                  <c:v>48</c:v>
                </c:pt>
                <c:pt idx="2620">
                  <c:v>49</c:v>
                </c:pt>
                <c:pt idx="2621">
                  <c:v>48</c:v>
                </c:pt>
                <c:pt idx="2622">
                  <c:v>49</c:v>
                </c:pt>
                <c:pt idx="2623">
                  <c:v>48</c:v>
                </c:pt>
                <c:pt idx="2624">
                  <c:v>47</c:v>
                </c:pt>
                <c:pt idx="2625">
                  <c:v>48</c:v>
                </c:pt>
                <c:pt idx="2626">
                  <c:v>49</c:v>
                </c:pt>
                <c:pt idx="2627">
                  <c:v>49</c:v>
                </c:pt>
                <c:pt idx="2628">
                  <c:v>49</c:v>
                </c:pt>
                <c:pt idx="2629">
                  <c:v>49</c:v>
                </c:pt>
                <c:pt idx="2630">
                  <c:v>49</c:v>
                </c:pt>
                <c:pt idx="2631">
                  <c:v>49</c:v>
                </c:pt>
                <c:pt idx="2632">
                  <c:v>48</c:v>
                </c:pt>
                <c:pt idx="2633">
                  <c:v>48</c:v>
                </c:pt>
                <c:pt idx="2634">
                  <c:v>48</c:v>
                </c:pt>
                <c:pt idx="2635">
                  <c:v>48</c:v>
                </c:pt>
                <c:pt idx="2636">
                  <c:v>48</c:v>
                </c:pt>
                <c:pt idx="2637">
                  <c:v>48</c:v>
                </c:pt>
                <c:pt idx="2638">
                  <c:v>48</c:v>
                </c:pt>
                <c:pt idx="2639">
                  <c:v>48</c:v>
                </c:pt>
                <c:pt idx="2640">
                  <c:v>48</c:v>
                </c:pt>
                <c:pt idx="2641">
                  <c:v>45</c:v>
                </c:pt>
                <c:pt idx="2642">
                  <c:v>43</c:v>
                </c:pt>
                <c:pt idx="2643">
                  <c:v>41</c:v>
                </c:pt>
                <c:pt idx="2644">
                  <c:v>39</c:v>
                </c:pt>
                <c:pt idx="2645">
                  <c:v>39</c:v>
                </c:pt>
                <c:pt idx="2646">
                  <c:v>40</c:v>
                </c:pt>
                <c:pt idx="2647">
                  <c:v>37</c:v>
                </c:pt>
                <c:pt idx="2648">
                  <c:v>39</c:v>
                </c:pt>
                <c:pt idx="2649">
                  <c:v>43</c:v>
                </c:pt>
                <c:pt idx="2650">
                  <c:v>46</c:v>
                </c:pt>
                <c:pt idx="2651">
                  <c:v>46</c:v>
                </c:pt>
                <c:pt idx="2652">
                  <c:v>47</c:v>
                </c:pt>
                <c:pt idx="2653">
                  <c:v>48</c:v>
                </c:pt>
                <c:pt idx="2654">
                  <c:v>48</c:v>
                </c:pt>
                <c:pt idx="2655">
                  <c:v>48</c:v>
                </c:pt>
                <c:pt idx="2656">
                  <c:v>48</c:v>
                </c:pt>
                <c:pt idx="2657">
                  <c:v>50</c:v>
                </c:pt>
                <c:pt idx="2658">
                  <c:v>50</c:v>
                </c:pt>
                <c:pt idx="2659">
                  <c:v>51</c:v>
                </c:pt>
                <c:pt idx="2660">
                  <c:v>51</c:v>
                </c:pt>
                <c:pt idx="2661">
                  <c:v>51</c:v>
                </c:pt>
                <c:pt idx="2662">
                  <c:v>51</c:v>
                </c:pt>
                <c:pt idx="2663">
                  <c:v>51</c:v>
                </c:pt>
                <c:pt idx="2664">
                  <c:v>52</c:v>
                </c:pt>
                <c:pt idx="2665">
                  <c:v>51</c:v>
                </c:pt>
                <c:pt idx="2666">
                  <c:v>50</c:v>
                </c:pt>
                <c:pt idx="2667">
                  <c:v>48</c:v>
                </c:pt>
                <c:pt idx="2668">
                  <c:v>49</c:v>
                </c:pt>
                <c:pt idx="2669">
                  <c:v>49</c:v>
                </c:pt>
                <c:pt idx="2670">
                  <c:v>46</c:v>
                </c:pt>
                <c:pt idx="2671">
                  <c:v>48</c:v>
                </c:pt>
                <c:pt idx="2672">
                  <c:v>47</c:v>
                </c:pt>
                <c:pt idx="2673">
                  <c:v>36</c:v>
                </c:pt>
                <c:pt idx="2674">
                  <c:v>41</c:v>
                </c:pt>
                <c:pt idx="2675">
                  <c:v>45</c:v>
                </c:pt>
                <c:pt idx="2676">
                  <c:v>48</c:v>
                </c:pt>
                <c:pt idx="2677">
                  <c:v>48</c:v>
                </c:pt>
                <c:pt idx="2678">
                  <c:v>47</c:v>
                </c:pt>
                <c:pt idx="2679">
                  <c:v>45</c:v>
                </c:pt>
                <c:pt idx="2680">
                  <c:v>47</c:v>
                </c:pt>
                <c:pt idx="2681">
                  <c:v>47</c:v>
                </c:pt>
                <c:pt idx="2682">
                  <c:v>47</c:v>
                </c:pt>
                <c:pt idx="2683">
                  <c:v>48</c:v>
                </c:pt>
                <c:pt idx="2684">
                  <c:v>49</c:v>
                </c:pt>
                <c:pt idx="2685">
                  <c:v>48</c:v>
                </c:pt>
                <c:pt idx="2686">
                  <c:v>48</c:v>
                </c:pt>
                <c:pt idx="2687">
                  <c:v>48</c:v>
                </c:pt>
                <c:pt idx="2688">
                  <c:v>48</c:v>
                </c:pt>
                <c:pt idx="2689">
                  <c:v>48</c:v>
                </c:pt>
                <c:pt idx="2690">
                  <c:v>48</c:v>
                </c:pt>
                <c:pt idx="2691">
                  <c:v>45</c:v>
                </c:pt>
                <c:pt idx="2692">
                  <c:v>43</c:v>
                </c:pt>
                <c:pt idx="2693">
                  <c:v>46</c:v>
                </c:pt>
                <c:pt idx="2694">
                  <c:v>45</c:v>
                </c:pt>
                <c:pt idx="2695">
                  <c:v>43</c:v>
                </c:pt>
                <c:pt idx="2696">
                  <c:v>39</c:v>
                </c:pt>
                <c:pt idx="2697">
                  <c:v>35</c:v>
                </c:pt>
                <c:pt idx="2698">
                  <c:v>35</c:v>
                </c:pt>
                <c:pt idx="2699">
                  <c:v>38</c:v>
                </c:pt>
                <c:pt idx="2700">
                  <c:v>42</c:v>
                </c:pt>
                <c:pt idx="2701">
                  <c:v>47</c:v>
                </c:pt>
                <c:pt idx="2702">
                  <c:v>47</c:v>
                </c:pt>
                <c:pt idx="2703">
                  <c:v>48</c:v>
                </c:pt>
                <c:pt idx="2704">
                  <c:v>47</c:v>
                </c:pt>
                <c:pt idx="2705">
                  <c:v>46</c:v>
                </c:pt>
                <c:pt idx="2706">
                  <c:v>43</c:v>
                </c:pt>
                <c:pt idx="2707">
                  <c:v>47</c:v>
                </c:pt>
                <c:pt idx="2708">
                  <c:v>45</c:v>
                </c:pt>
                <c:pt idx="2709">
                  <c:v>46</c:v>
                </c:pt>
                <c:pt idx="2710">
                  <c:v>45</c:v>
                </c:pt>
                <c:pt idx="2711">
                  <c:v>44</c:v>
                </c:pt>
                <c:pt idx="2712">
                  <c:v>43</c:v>
                </c:pt>
                <c:pt idx="2713">
                  <c:v>44</c:v>
                </c:pt>
                <c:pt idx="2714">
                  <c:v>40</c:v>
                </c:pt>
                <c:pt idx="2715">
                  <c:v>41</c:v>
                </c:pt>
                <c:pt idx="2716">
                  <c:v>40</c:v>
                </c:pt>
                <c:pt idx="2717">
                  <c:v>40</c:v>
                </c:pt>
                <c:pt idx="2718">
                  <c:v>41</c:v>
                </c:pt>
                <c:pt idx="2719">
                  <c:v>37</c:v>
                </c:pt>
                <c:pt idx="2720">
                  <c:v>40</c:v>
                </c:pt>
                <c:pt idx="2721">
                  <c:v>38</c:v>
                </c:pt>
                <c:pt idx="2722">
                  <c:v>39</c:v>
                </c:pt>
                <c:pt idx="2723">
                  <c:v>41</c:v>
                </c:pt>
                <c:pt idx="2724">
                  <c:v>47</c:v>
                </c:pt>
                <c:pt idx="2725">
                  <c:v>50</c:v>
                </c:pt>
                <c:pt idx="2726">
                  <c:v>51</c:v>
                </c:pt>
                <c:pt idx="2727">
                  <c:v>50</c:v>
                </c:pt>
                <c:pt idx="2728">
                  <c:v>50</c:v>
                </c:pt>
                <c:pt idx="2729">
                  <c:v>49</c:v>
                </c:pt>
                <c:pt idx="2730">
                  <c:v>50</c:v>
                </c:pt>
                <c:pt idx="2731">
                  <c:v>50</c:v>
                </c:pt>
                <c:pt idx="2732">
                  <c:v>51</c:v>
                </c:pt>
                <c:pt idx="2733">
                  <c:v>52</c:v>
                </c:pt>
                <c:pt idx="2734">
                  <c:v>50</c:v>
                </c:pt>
                <c:pt idx="2735">
                  <c:v>50</c:v>
                </c:pt>
                <c:pt idx="2736">
                  <c:v>50</c:v>
                </c:pt>
                <c:pt idx="2737">
                  <c:v>50</c:v>
                </c:pt>
                <c:pt idx="2738">
                  <c:v>49</c:v>
                </c:pt>
                <c:pt idx="2739">
                  <c:v>47</c:v>
                </c:pt>
                <c:pt idx="2740">
                  <c:v>48</c:v>
                </c:pt>
                <c:pt idx="2741">
                  <c:v>48</c:v>
                </c:pt>
                <c:pt idx="2742">
                  <c:v>45</c:v>
                </c:pt>
                <c:pt idx="2743">
                  <c:v>43</c:v>
                </c:pt>
                <c:pt idx="2744">
                  <c:v>41</c:v>
                </c:pt>
                <c:pt idx="2745">
                  <c:v>43</c:v>
                </c:pt>
                <c:pt idx="2746">
                  <c:v>44</c:v>
                </c:pt>
                <c:pt idx="2747">
                  <c:v>47</c:v>
                </c:pt>
                <c:pt idx="2748">
                  <c:v>51</c:v>
                </c:pt>
                <c:pt idx="2749">
                  <c:v>51</c:v>
                </c:pt>
                <c:pt idx="2750">
                  <c:v>50</c:v>
                </c:pt>
                <c:pt idx="2751">
                  <c:v>50</c:v>
                </c:pt>
                <c:pt idx="2752">
                  <c:v>49</c:v>
                </c:pt>
                <c:pt idx="2753">
                  <c:v>49</c:v>
                </c:pt>
                <c:pt idx="2754">
                  <c:v>49</c:v>
                </c:pt>
                <c:pt idx="2755">
                  <c:v>51</c:v>
                </c:pt>
                <c:pt idx="2756">
                  <c:v>52</c:v>
                </c:pt>
                <c:pt idx="2757">
                  <c:v>53</c:v>
                </c:pt>
                <c:pt idx="2758">
                  <c:v>52</c:v>
                </c:pt>
                <c:pt idx="2759">
                  <c:v>52</c:v>
                </c:pt>
                <c:pt idx="2760">
                  <c:v>49</c:v>
                </c:pt>
                <c:pt idx="2761">
                  <c:v>49</c:v>
                </c:pt>
                <c:pt idx="2762">
                  <c:v>49</c:v>
                </c:pt>
                <c:pt idx="2763">
                  <c:v>49</c:v>
                </c:pt>
                <c:pt idx="2764">
                  <c:v>47</c:v>
                </c:pt>
                <c:pt idx="2765">
                  <c:v>48</c:v>
                </c:pt>
                <c:pt idx="2766">
                  <c:v>47</c:v>
                </c:pt>
                <c:pt idx="2767">
                  <c:v>45</c:v>
                </c:pt>
                <c:pt idx="2768">
                  <c:v>45</c:v>
                </c:pt>
                <c:pt idx="2769">
                  <c:v>45</c:v>
                </c:pt>
                <c:pt idx="2770">
                  <c:v>45</c:v>
                </c:pt>
                <c:pt idx="2771">
                  <c:v>49</c:v>
                </c:pt>
                <c:pt idx="2772">
                  <c:v>52</c:v>
                </c:pt>
                <c:pt idx="2773">
                  <c:v>47</c:v>
                </c:pt>
                <c:pt idx="2774">
                  <c:v>49</c:v>
                </c:pt>
                <c:pt idx="2775">
                  <c:v>50</c:v>
                </c:pt>
                <c:pt idx="2776">
                  <c:v>49</c:v>
                </c:pt>
                <c:pt idx="2777">
                  <c:v>48</c:v>
                </c:pt>
                <c:pt idx="2778">
                  <c:v>46</c:v>
                </c:pt>
                <c:pt idx="2779">
                  <c:v>45</c:v>
                </c:pt>
                <c:pt idx="2780">
                  <c:v>43</c:v>
                </c:pt>
                <c:pt idx="2781">
                  <c:v>42</c:v>
                </c:pt>
                <c:pt idx="2782">
                  <c:v>42</c:v>
                </c:pt>
                <c:pt idx="2783">
                  <c:v>42</c:v>
                </c:pt>
                <c:pt idx="2784">
                  <c:v>42</c:v>
                </c:pt>
                <c:pt idx="2785">
                  <c:v>43</c:v>
                </c:pt>
                <c:pt idx="2786">
                  <c:v>43</c:v>
                </c:pt>
                <c:pt idx="2787">
                  <c:v>44</c:v>
                </c:pt>
                <c:pt idx="2788">
                  <c:v>44</c:v>
                </c:pt>
                <c:pt idx="2789">
                  <c:v>42</c:v>
                </c:pt>
                <c:pt idx="2790">
                  <c:v>41</c:v>
                </c:pt>
                <c:pt idx="2791">
                  <c:v>41</c:v>
                </c:pt>
                <c:pt idx="2792">
                  <c:v>48</c:v>
                </c:pt>
                <c:pt idx="2793">
                  <c:v>52</c:v>
                </c:pt>
                <c:pt idx="2794">
                  <c:v>55</c:v>
                </c:pt>
                <c:pt idx="2795">
                  <c:v>56</c:v>
                </c:pt>
                <c:pt idx="2796">
                  <c:v>57</c:v>
                </c:pt>
                <c:pt idx="2797">
                  <c:v>58</c:v>
                </c:pt>
                <c:pt idx="2798">
                  <c:v>60</c:v>
                </c:pt>
                <c:pt idx="2799">
                  <c:v>64</c:v>
                </c:pt>
                <c:pt idx="2800">
                  <c:v>67</c:v>
                </c:pt>
                <c:pt idx="2801">
                  <c:v>69</c:v>
                </c:pt>
                <c:pt idx="2802">
                  <c:v>68</c:v>
                </c:pt>
                <c:pt idx="2803">
                  <c:v>60</c:v>
                </c:pt>
                <c:pt idx="2804">
                  <c:v>58</c:v>
                </c:pt>
                <c:pt idx="2805">
                  <c:v>57</c:v>
                </c:pt>
                <c:pt idx="2806">
                  <c:v>57</c:v>
                </c:pt>
                <c:pt idx="2807">
                  <c:v>57</c:v>
                </c:pt>
                <c:pt idx="2808">
                  <c:v>60</c:v>
                </c:pt>
                <c:pt idx="2809">
                  <c:v>60</c:v>
                </c:pt>
                <c:pt idx="2810">
                  <c:v>60</c:v>
                </c:pt>
                <c:pt idx="2811">
                  <c:v>60</c:v>
                </c:pt>
                <c:pt idx="2812">
                  <c:v>61</c:v>
                </c:pt>
                <c:pt idx="2813">
                  <c:v>62</c:v>
                </c:pt>
                <c:pt idx="2814">
                  <c:v>61</c:v>
                </c:pt>
                <c:pt idx="2815">
                  <c:v>57</c:v>
                </c:pt>
                <c:pt idx="2816">
                  <c:v>58</c:v>
                </c:pt>
                <c:pt idx="2817">
                  <c:v>57</c:v>
                </c:pt>
                <c:pt idx="2818">
                  <c:v>55</c:v>
                </c:pt>
                <c:pt idx="2820">
                  <c:v>54</c:v>
                </c:pt>
                <c:pt idx="2821">
                  <c:v>53</c:v>
                </c:pt>
                <c:pt idx="2822">
                  <c:v>53</c:v>
                </c:pt>
                <c:pt idx="2823">
                  <c:v>52</c:v>
                </c:pt>
                <c:pt idx="2824">
                  <c:v>51</c:v>
                </c:pt>
                <c:pt idx="2825">
                  <c:v>51</c:v>
                </c:pt>
                <c:pt idx="2826">
                  <c:v>52</c:v>
                </c:pt>
                <c:pt idx="2827">
                  <c:v>51</c:v>
                </c:pt>
                <c:pt idx="2828">
                  <c:v>51</c:v>
                </c:pt>
                <c:pt idx="2829">
                  <c:v>51</c:v>
                </c:pt>
                <c:pt idx="2830">
                  <c:v>51</c:v>
                </c:pt>
                <c:pt idx="2831">
                  <c:v>52</c:v>
                </c:pt>
                <c:pt idx="2832">
                  <c:v>51</c:v>
                </c:pt>
                <c:pt idx="2833">
                  <c:v>50</c:v>
                </c:pt>
                <c:pt idx="2834">
                  <c:v>50</c:v>
                </c:pt>
                <c:pt idx="2835">
                  <c:v>50</c:v>
                </c:pt>
                <c:pt idx="2836">
                  <c:v>48</c:v>
                </c:pt>
                <c:pt idx="2837">
                  <c:v>48</c:v>
                </c:pt>
                <c:pt idx="2838">
                  <c:v>47</c:v>
                </c:pt>
                <c:pt idx="2839">
                  <c:v>47</c:v>
                </c:pt>
                <c:pt idx="2840">
                  <c:v>47</c:v>
                </c:pt>
                <c:pt idx="2841">
                  <c:v>48</c:v>
                </c:pt>
                <c:pt idx="2842">
                  <c:v>48</c:v>
                </c:pt>
                <c:pt idx="2843">
                  <c:v>49</c:v>
                </c:pt>
                <c:pt idx="2844">
                  <c:v>53</c:v>
                </c:pt>
                <c:pt idx="2845">
                  <c:v>53</c:v>
                </c:pt>
                <c:pt idx="2846">
                  <c:v>55</c:v>
                </c:pt>
                <c:pt idx="2847">
                  <c:v>58</c:v>
                </c:pt>
                <c:pt idx="2848">
                  <c:v>59</c:v>
                </c:pt>
                <c:pt idx="2849">
                  <c:v>61</c:v>
                </c:pt>
                <c:pt idx="2850">
                  <c:v>60</c:v>
                </c:pt>
                <c:pt idx="2851">
                  <c:v>59</c:v>
                </c:pt>
                <c:pt idx="2852">
                  <c:v>58</c:v>
                </c:pt>
                <c:pt idx="2853">
                  <c:v>58</c:v>
                </c:pt>
                <c:pt idx="2854">
                  <c:v>56</c:v>
                </c:pt>
                <c:pt idx="2855">
                  <c:v>47</c:v>
                </c:pt>
                <c:pt idx="2856">
                  <c:v>47</c:v>
                </c:pt>
                <c:pt idx="2857">
                  <c:v>47</c:v>
                </c:pt>
                <c:pt idx="2858">
                  <c:v>49</c:v>
                </c:pt>
                <c:pt idx="2859">
                  <c:v>49</c:v>
                </c:pt>
                <c:pt idx="2860">
                  <c:v>50</c:v>
                </c:pt>
                <c:pt idx="2861">
                  <c:v>51</c:v>
                </c:pt>
                <c:pt idx="2862">
                  <c:v>51</c:v>
                </c:pt>
                <c:pt idx="2863">
                  <c:v>50</c:v>
                </c:pt>
                <c:pt idx="2864">
                  <c:v>50</c:v>
                </c:pt>
                <c:pt idx="2865">
                  <c:v>51</c:v>
                </c:pt>
                <c:pt idx="2866">
                  <c:v>53</c:v>
                </c:pt>
                <c:pt idx="2867">
                  <c:v>54</c:v>
                </c:pt>
                <c:pt idx="2868">
                  <c:v>54</c:v>
                </c:pt>
                <c:pt idx="2869">
                  <c:v>54</c:v>
                </c:pt>
                <c:pt idx="2870">
                  <c:v>57</c:v>
                </c:pt>
                <c:pt idx="2871">
                  <c:v>57</c:v>
                </c:pt>
                <c:pt idx="2872">
                  <c:v>56</c:v>
                </c:pt>
                <c:pt idx="2873">
                  <c:v>56</c:v>
                </c:pt>
                <c:pt idx="2874">
                  <c:v>55</c:v>
                </c:pt>
                <c:pt idx="2875">
                  <c:v>53</c:v>
                </c:pt>
                <c:pt idx="2876">
                  <c:v>52</c:v>
                </c:pt>
                <c:pt idx="2877">
                  <c:v>51</c:v>
                </c:pt>
                <c:pt idx="2878">
                  <c:v>51</c:v>
                </c:pt>
                <c:pt idx="2879">
                  <c:v>52</c:v>
                </c:pt>
                <c:pt idx="2880">
                  <c:v>51</c:v>
                </c:pt>
                <c:pt idx="2881">
                  <c:v>51</c:v>
                </c:pt>
                <c:pt idx="2882">
                  <c:v>51</c:v>
                </c:pt>
                <c:pt idx="2883">
                  <c:v>50</c:v>
                </c:pt>
                <c:pt idx="2884">
                  <c:v>50</c:v>
                </c:pt>
                <c:pt idx="2885">
                  <c:v>51</c:v>
                </c:pt>
                <c:pt idx="2886">
                  <c:v>50</c:v>
                </c:pt>
                <c:pt idx="2887">
                  <c:v>47</c:v>
                </c:pt>
                <c:pt idx="2888">
                  <c:v>44</c:v>
                </c:pt>
                <c:pt idx="2889">
                  <c:v>42</c:v>
                </c:pt>
                <c:pt idx="2890">
                  <c:v>45</c:v>
                </c:pt>
                <c:pt idx="2891">
                  <c:v>48</c:v>
                </c:pt>
                <c:pt idx="2892">
                  <c:v>50</c:v>
                </c:pt>
                <c:pt idx="2893">
                  <c:v>49</c:v>
                </c:pt>
                <c:pt idx="2894">
                  <c:v>48</c:v>
                </c:pt>
                <c:pt idx="2895">
                  <c:v>47</c:v>
                </c:pt>
                <c:pt idx="2896">
                  <c:v>46</c:v>
                </c:pt>
                <c:pt idx="2897">
                  <c:v>46</c:v>
                </c:pt>
                <c:pt idx="2898">
                  <c:v>47</c:v>
                </c:pt>
                <c:pt idx="2899">
                  <c:v>46</c:v>
                </c:pt>
                <c:pt idx="2900">
                  <c:v>46</c:v>
                </c:pt>
                <c:pt idx="2901">
                  <c:v>47</c:v>
                </c:pt>
                <c:pt idx="2902">
                  <c:v>47</c:v>
                </c:pt>
                <c:pt idx="2903">
                  <c:v>47</c:v>
                </c:pt>
                <c:pt idx="2904">
                  <c:v>47</c:v>
                </c:pt>
                <c:pt idx="2905">
                  <c:v>45</c:v>
                </c:pt>
                <c:pt idx="2906">
                  <c:v>47</c:v>
                </c:pt>
                <c:pt idx="2907">
                  <c:v>45</c:v>
                </c:pt>
                <c:pt idx="2908">
                  <c:v>44</c:v>
                </c:pt>
                <c:pt idx="2909">
                  <c:v>46</c:v>
                </c:pt>
                <c:pt idx="2910">
                  <c:v>47</c:v>
                </c:pt>
                <c:pt idx="2911">
                  <c:v>49</c:v>
                </c:pt>
                <c:pt idx="2912">
                  <c:v>51</c:v>
                </c:pt>
                <c:pt idx="2913">
                  <c:v>52</c:v>
                </c:pt>
                <c:pt idx="2914">
                  <c:v>53</c:v>
                </c:pt>
                <c:pt idx="2915">
                  <c:v>53</c:v>
                </c:pt>
                <c:pt idx="2916">
                  <c:v>52</c:v>
                </c:pt>
                <c:pt idx="2917">
                  <c:v>51</c:v>
                </c:pt>
                <c:pt idx="2918">
                  <c:v>49</c:v>
                </c:pt>
                <c:pt idx="2919">
                  <c:v>48</c:v>
                </c:pt>
                <c:pt idx="2920">
                  <c:v>49</c:v>
                </c:pt>
                <c:pt idx="2921">
                  <c:v>48</c:v>
                </c:pt>
                <c:pt idx="2922">
                  <c:v>48</c:v>
                </c:pt>
                <c:pt idx="2923">
                  <c:v>49</c:v>
                </c:pt>
                <c:pt idx="2924">
                  <c:v>50</c:v>
                </c:pt>
                <c:pt idx="2925">
                  <c:v>48</c:v>
                </c:pt>
                <c:pt idx="2926">
                  <c:v>47</c:v>
                </c:pt>
                <c:pt idx="2927">
                  <c:v>46</c:v>
                </c:pt>
              </c:numCache>
            </c:numRef>
          </c:yVal>
        </c:ser>
        <c:axId val="76238208"/>
        <c:axId val="76244096"/>
      </c:scatterChart>
      <c:scatterChart>
        <c:scatterStyle val="lineMarker"/>
        <c:ser>
          <c:idx val="1"/>
          <c:order val="1"/>
          <c:tx>
            <c:v>Ouray</c:v>
          </c:tx>
          <c:marker>
            <c:symbol val="none"/>
          </c:marker>
          <c:xVal>
            <c:numRef>
              <c:f>'Ouray and Canyonlands'!$N$17523:$N$20450</c:f>
              <c:numCache>
                <c:formatCode>m/d/yy\ h:mm;@</c:formatCode>
                <c:ptCount val="2928"/>
                <c:pt idx="0">
                  <c:v>40878</c:v>
                </c:pt>
                <c:pt idx="1">
                  <c:v>40878.041666666657</c:v>
                </c:pt>
                <c:pt idx="2">
                  <c:v>40878.083333333336</c:v>
                </c:pt>
                <c:pt idx="3">
                  <c:v>40878.124999999993</c:v>
                </c:pt>
                <c:pt idx="4">
                  <c:v>40878.166666666657</c:v>
                </c:pt>
                <c:pt idx="5">
                  <c:v>40878.208333333336</c:v>
                </c:pt>
                <c:pt idx="6">
                  <c:v>40878.25</c:v>
                </c:pt>
                <c:pt idx="7">
                  <c:v>40878.29166666665</c:v>
                </c:pt>
                <c:pt idx="8">
                  <c:v>40878.333333333336</c:v>
                </c:pt>
                <c:pt idx="9">
                  <c:v>40878.375</c:v>
                </c:pt>
                <c:pt idx="10">
                  <c:v>40878.416666666664</c:v>
                </c:pt>
                <c:pt idx="11">
                  <c:v>40878.458333333343</c:v>
                </c:pt>
                <c:pt idx="12">
                  <c:v>40878.5</c:v>
                </c:pt>
                <c:pt idx="13">
                  <c:v>40878.541666666657</c:v>
                </c:pt>
                <c:pt idx="14">
                  <c:v>40878.583333333336</c:v>
                </c:pt>
                <c:pt idx="15">
                  <c:v>40878.624999999993</c:v>
                </c:pt>
                <c:pt idx="16">
                  <c:v>40878.666666666657</c:v>
                </c:pt>
                <c:pt idx="17">
                  <c:v>40878.708333333336</c:v>
                </c:pt>
                <c:pt idx="18">
                  <c:v>40878.75</c:v>
                </c:pt>
                <c:pt idx="19">
                  <c:v>40878.79166666665</c:v>
                </c:pt>
                <c:pt idx="20">
                  <c:v>40878.833333333336</c:v>
                </c:pt>
                <c:pt idx="21">
                  <c:v>40878.875</c:v>
                </c:pt>
                <c:pt idx="22">
                  <c:v>40878.916666666664</c:v>
                </c:pt>
                <c:pt idx="23">
                  <c:v>40878.958333333343</c:v>
                </c:pt>
                <c:pt idx="24">
                  <c:v>40879</c:v>
                </c:pt>
                <c:pt idx="25">
                  <c:v>40879.041666666657</c:v>
                </c:pt>
                <c:pt idx="26">
                  <c:v>40879.083333333336</c:v>
                </c:pt>
                <c:pt idx="27">
                  <c:v>40879.124999999993</c:v>
                </c:pt>
                <c:pt idx="28">
                  <c:v>40879.166666666657</c:v>
                </c:pt>
                <c:pt idx="29">
                  <c:v>40879.208333333336</c:v>
                </c:pt>
                <c:pt idx="30">
                  <c:v>40879.25</c:v>
                </c:pt>
                <c:pt idx="31">
                  <c:v>40879.29166666665</c:v>
                </c:pt>
                <c:pt idx="32">
                  <c:v>40879.333333333336</c:v>
                </c:pt>
                <c:pt idx="33">
                  <c:v>40879.375</c:v>
                </c:pt>
                <c:pt idx="34">
                  <c:v>40879.416666666664</c:v>
                </c:pt>
                <c:pt idx="35">
                  <c:v>40879.458333333343</c:v>
                </c:pt>
                <c:pt idx="36">
                  <c:v>40879.5</c:v>
                </c:pt>
                <c:pt idx="37">
                  <c:v>40879.541666666657</c:v>
                </c:pt>
                <c:pt idx="38">
                  <c:v>40879.583333333336</c:v>
                </c:pt>
                <c:pt idx="39">
                  <c:v>40879.624999999993</c:v>
                </c:pt>
                <c:pt idx="40">
                  <c:v>40879.666666666657</c:v>
                </c:pt>
                <c:pt idx="41">
                  <c:v>40879.708333333336</c:v>
                </c:pt>
                <c:pt idx="42">
                  <c:v>40879.75</c:v>
                </c:pt>
                <c:pt idx="43">
                  <c:v>40879.79166666665</c:v>
                </c:pt>
                <c:pt idx="44">
                  <c:v>40879.833333333336</c:v>
                </c:pt>
                <c:pt idx="45">
                  <c:v>40879.875</c:v>
                </c:pt>
                <c:pt idx="46">
                  <c:v>40879.916666666664</c:v>
                </c:pt>
                <c:pt idx="47">
                  <c:v>40879.958333333343</c:v>
                </c:pt>
                <c:pt idx="48">
                  <c:v>40880</c:v>
                </c:pt>
                <c:pt idx="49">
                  <c:v>40880.041666666657</c:v>
                </c:pt>
                <c:pt idx="50">
                  <c:v>40880.083333333336</c:v>
                </c:pt>
                <c:pt idx="51">
                  <c:v>40880.124999999993</c:v>
                </c:pt>
                <c:pt idx="52">
                  <c:v>40880.166666666657</c:v>
                </c:pt>
                <c:pt idx="53">
                  <c:v>40880.208333333336</c:v>
                </c:pt>
                <c:pt idx="54">
                  <c:v>40880.25</c:v>
                </c:pt>
                <c:pt idx="55">
                  <c:v>40880.29166666665</c:v>
                </c:pt>
                <c:pt idx="56">
                  <c:v>40880.333333333336</c:v>
                </c:pt>
                <c:pt idx="57">
                  <c:v>40880.375</c:v>
                </c:pt>
                <c:pt idx="58">
                  <c:v>40880.416666666664</c:v>
                </c:pt>
                <c:pt idx="59">
                  <c:v>40880.458333333343</c:v>
                </c:pt>
                <c:pt idx="60">
                  <c:v>40880.5</c:v>
                </c:pt>
                <c:pt idx="61">
                  <c:v>40880.541666666657</c:v>
                </c:pt>
                <c:pt idx="62">
                  <c:v>40880.583333333336</c:v>
                </c:pt>
                <c:pt idx="63">
                  <c:v>40880.624999999993</c:v>
                </c:pt>
                <c:pt idx="64">
                  <c:v>40880.666666666657</c:v>
                </c:pt>
                <c:pt idx="65">
                  <c:v>40880.708333333336</c:v>
                </c:pt>
                <c:pt idx="66">
                  <c:v>40880.75</c:v>
                </c:pt>
                <c:pt idx="67">
                  <c:v>40880.79166666665</c:v>
                </c:pt>
                <c:pt idx="68">
                  <c:v>40880.833333333336</c:v>
                </c:pt>
                <c:pt idx="69">
                  <c:v>40880.875</c:v>
                </c:pt>
                <c:pt idx="70">
                  <c:v>40880.916666666664</c:v>
                </c:pt>
                <c:pt idx="71">
                  <c:v>40880.958333333343</c:v>
                </c:pt>
                <c:pt idx="72">
                  <c:v>40881</c:v>
                </c:pt>
                <c:pt idx="73">
                  <c:v>40881.041666666657</c:v>
                </c:pt>
                <c:pt idx="74">
                  <c:v>40881.083333333336</c:v>
                </c:pt>
                <c:pt idx="75">
                  <c:v>40881.124999999993</c:v>
                </c:pt>
                <c:pt idx="76">
                  <c:v>40881.166666666657</c:v>
                </c:pt>
                <c:pt idx="77">
                  <c:v>40881.208333333336</c:v>
                </c:pt>
                <c:pt idx="78">
                  <c:v>40881.25</c:v>
                </c:pt>
                <c:pt idx="79">
                  <c:v>40881.29166666665</c:v>
                </c:pt>
                <c:pt idx="80">
                  <c:v>40881.333333333336</c:v>
                </c:pt>
                <c:pt idx="81">
                  <c:v>40881.375</c:v>
                </c:pt>
                <c:pt idx="82">
                  <c:v>40881.416666666664</c:v>
                </c:pt>
                <c:pt idx="83">
                  <c:v>40881.458333333343</c:v>
                </c:pt>
                <c:pt idx="84">
                  <c:v>40881.5</c:v>
                </c:pt>
                <c:pt idx="85">
                  <c:v>40881.541666666657</c:v>
                </c:pt>
                <c:pt idx="86">
                  <c:v>40881.583333333336</c:v>
                </c:pt>
                <c:pt idx="87">
                  <c:v>40881.624999999993</c:v>
                </c:pt>
                <c:pt idx="88">
                  <c:v>40881.666666666657</c:v>
                </c:pt>
                <c:pt idx="89">
                  <c:v>40881.708333333336</c:v>
                </c:pt>
                <c:pt idx="90">
                  <c:v>40881.75</c:v>
                </c:pt>
                <c:pt idx="91">
                  <c:v>40881.79166666665</c:v>
                </c:pt>
                <c:pt idx="92">
                  <c:v>40881.833333333336</c:v>
                </c:pt>
                <c:pt idx="93">
                  <c:v>40881.875</c:v>
                </c:pt>
                <c:pt idx="94">
                  <c:v>40881.916666666664</c:v>
                </c:pt>
                <c:pt idx="95">
                  <c:v>40881.958333333343</c:v>
                </c:pt>
                <c:pt idx="96">
                  <c:v>40882</c:v>
                </c:pt>
                <c:pt idx="97">
                  <c:v>40882.041666666657</c:v>
                </c:pt>
                <c:pt idx="98">
                  <c:v>40882.083333333336</c:v>
                </c:pt>
                <c:pt idx="99">
                  <c:v>40882.124999999993</c:v>
                </c:pt>
                <c:pt idx="100">
                  <c:v>40882.166666666657</c:v>
                </c:pt>
                <c:pt idx="101">
                  <c:v>40882.208333333336</c:v>
                </c:pt>
                <c:pt idx="102">
                  <c:v>40882.25</c:v>
                </c:pt>
                <c:pt idx="103">
                  <c:v>40882.29166666665</c:v>
                </c:pt>
                <c:pt idx="104">
                  <c:v>40882.333333333336</c:v>
                </c:pt>
                <c:pt idx="105">
                  <c:v>40882.375</c:v>
                </c:pt>
                <c:pt idx="106">
                  <c:v>40882.416666666664</c:v>
                </c:pt>
                <c:pt idx="107">
                  <c:v>40882.458333333343</c:v>
                </c:pt>
                <c:pt idx="108">
                  <c:v>40882.5</c:v>
                </c:pt>
                <c:pt idx="109">
                  <c:v>40882.541666666657</c:v>
                </c:pt>
                <c:pt idx="110">
                  <c:v>40882.583333333336</c:v>
                </c:pt>
                <c:pt idx="111">
                  <c:v>40882.624999999993</c:v>
                </c:pt>
                <c:pt idx="112">
                  <c:v>40882.666666666657</c:v>
                </c:pt>
                <c:pt idx="113">
                  <c:v>40882.708333333336</c:v>
                </c:pt>
                <c:pt idx="114">
                  <c:v>40882.75</c:v>
                </c:pt>
                <c:pt idx="115">
                  <c:v>40882.79166666665</c:v>
                </c:pt>
                <c:pt idx="116">
                  <c:v>40882.833333333336</c:v>
                </c:pt>
                <c:pt idx="117">
                  <c:v>40882.875</c:v>
                </c:pt>
                <c:pt idx="118">
                  <c:v>40882.916666666664</c:v>
                </c:pt>
                <c:pt idx="119">
                  <c:v>40882.958333333343</c:v>
                </c:pt>
                <c:pt idx="120">
                  <c:v>40883</c:v>
                </c:pt>
                <c:pt idx="121">
                  <c:v>40883.041666666657</c:v>
                </c:pt>
                <c:pt idx="122">
                  <c:v>40883.083333333336</c:v>
                </c:pt>
                <c:pt idx="123">
                  <c:v>40883.124999999993</c:v>
                </c:pt>
                <c:pt idx="124">
                  <c:v>40883.166666666657</c:v>
                </c:pt>
                <c:pt idx="125">
                  <c:v>40883.208333333336</c:v>
                </c:pt>
                <c:pt idx="126">
                  <c:v>40883.25</c:v>
                </c:pt>
                <c:pt idx="127">
                  <c:v>40883.29166666665</c:v>
                </c:pt>
                <c:pt idx="128">
                  <c:v>40883.333333333336</c:v>
                </c:pt>
                <c:pt idx="129">
                  <c:v>40883.375</c:v>
                </c:pt>
                <c:pt idx="130">
                  <c:v>40883.416666666664</c:v>
                </c:pt>
                <c:pt idx="131">
                  <c:v>40883.458333333343</c:v>
                </c:pt>
                <c:pt idx="132">
                  <c:v>40883.5</c:v>
                </c:pt>
                <c:pt idx="133">
                  <c:v>40883.541666666657</c:v>
                </c:pt>
                <c:pt idx="134">
                  <c:v>40883.583333333336</c:v>
                </c:pt>
                <c:pt idx="135">
                  <c:v>40883.624999999993</c:v>
                </c:pt>
                <c:pt idx="136">
                  <c:v>40883.666666666657</c:v>
                </c:pt>
                <c:pt idx="137">
                  <c:v>40883.708333333336</c:v>
                </c:pt>
                <c:pt idx="138">
                  <c:v>40883.75</c:v>
                </c:pt>
                <c:pt idx="139">
                  <c:v>40883.79166666665</c:v>
                </c:pt>
                <c:pt idx="140">
                  <c:v>40883.833333333336</c:v>
                </c:pt>
                <c:pt idx="141">
                  <c:v>40883.875</c:v>
                </c:pt>
                <c:pt idx="142">
                  <c:v>40883.916666666664</c:v>
                </c:pt>
                <c:pt idx="143">
                  <c:v>40883.958333333343</c:v>
                </c:pt>
                <c:pt idx="144">
                  <c:v>40884</c:v>
                </c:pt>
                <c:pt idx="145">
                  <c:v>40884.041666666657</c:v>
                </c:pt>
                <c:pt idx="146">
                  <c:v>40884.083333333336</c:v>
                </c:pt>
                <c:pt idx="147">
                  <c:v>40884.124999999993</c:v>
                </c:pt>
                <c:pt idx="148">
                  <c:v>40884.166666666657</c:v>
                </c:pt>
                <c:pt idx="149">
                  <c:v>40884.208333333336</c:v>
                </c:pt>
                <c:pt idx="150">
                  <c:v>40884.25</c:v>
                </c:pt>
                <c:pt idx="151">
                  <c:v>40884.29166666665</c:v>
                </c:pt>
                <c:pt idx="152">
                  <c:v>40884.333333333336</c:v>
                </c:pt>
                <c:pt idx="153">
                  <c:v>40884.375</c:v>
                </c:pt>
                <c:pt idx="154">
                  <c:v>40884.416666666664</c:v>
                </c:pt>
                <c:pt idx="155">
                  <c:v>40884.458333333343</c:v>
                </c:pt>
                <c:pt idx="156">
                  <c:v>40884.5</c:v>
                </c:pt>
                <c:pt idx="157">
                  <c:v>40884.541666666657</c:v>
                </c:pt>
                <c:pt idx="158">
                  <c:v>40884.583333333336</c:v>
                </c:pt>
                <c:pt idx="159">
                  <c:v>40884.624999999993</c:v>
                </c:pt>
                <c:pt idx="160">
                  <c:v>40884.666666666657</c:v>
                </c:pt>
                <c:pt idx="161">
                  <c:v>40884.708333333336</c:v>
                </c:pt>
                <c:pt idx="162">
                  <c:v>40884.75</c:v>
                </c:pt>
                <c:pt idx="163">
                  <c:v>40884.79166666665</c:v>
                </c:pt>
                <c:pt idx="164">
                  <c:v>40884.833333333336</c:v>
                </c:pt>
                <c:pt idx="165">
                  <c:v>40884.875</c:v>
                </c:pt>
                <c:pt idx="166">
                  <c:v>40884.916666666664</c:v>
                </c:pt>
                <c:pt idx="167">
                  <c:v>40884.958333333343</c:v>
                </c:pt>
                <c:pt idx="168">
                  <c:v>40885</c:v>
                </c:pt>
                <c:pt idx="169">
                  <c:v>40885.041666666657</c:v>
                </c:pt>
                <c:pt idx="170">
                  <c:v>40885.083333333336</c:v>
                </c:pt>
                <c:pt idx="171">
                  <c:v>40885.124999999993</c:v>
                </c:pt>
                <c:pt idx="172">
                  <c:v>40885.166666666657</c:v>
                </c:pt>
                <c:pt idx="173">
                  <c:v>40885.208333333336</c:v>
                </c:pt>
                <c:pt idx="174">
                  <c:v>40885.25</c:v>
                </c:pt>
                <c:pt idx="175">
                  <c:v>40885.29166666665</c:v>
                </c:pt>
                <c:pt idx="176">
                  <c:v>40885.333333333336</c:v>
                </c:pt>
                <c:pt idx="177">
                  <c:v>40885.375</c:v>
                </c:pt>
                <c:pt idx="178">
                  <c:v>40885.416666666664</c:v>
                </c:pt>
                <c:pt idx="179">
                  <c:v>40885.458333333343</c:v>
                </c:pt>
                <c:pt idx="180">
                  <c:v>40885.5</c:v>
                </c:pt>
                <c:pt idx="181">
                  <c:v>40885.541666666657</c:v>
                </c:pt>
                <c:pt idx="182">
                  <c:v>40885.583333333336</c:v>
                </c:pt>
                <c:pt idx="183">
                  <c:v>40885.624999999993</c:v>
                </c:pt>
                <c:pt idx="184">
                  <c:v>40885.666666666657</c:v>
                </c:pt>
                <c:pt idx="185">
                  <c:v>40885.708333333336</c:v>
                </c:pt>
                <c:pt idx="186">
                  <c:v>40885.75</c:v>
                </c:pt>
                <c:pt idx="187">
                  <c:v>40885.79166666665</c:v>
                </c:pt>
                <c:pt idx="188">
                  <c:v>40885.833333333336</c:v>
                </c:pt>
                <c:pt idx="189">
                  <c:v>40885.875</c:v>
                </c:pt>
                <c:pt idx="190">
                  <c:v>40885.916666666664</c:v>
                </c:pt>
                <c:pt idx="191">
                  <c:v>40885.958333333343</c:v>
                </c:pt>
                <c:pt idx="192">
                  <c:v>40886</c:v>
                </c:pt>
                <c:pt idx="193">
                  <c:v>40886.041666666657</c:v>
                </c:pt>
                <c:pt idx="194">
                  <c:v>40886.083333333336</c:v>
                </c:pt>
                <c:pt idx="195">
                  <c:v>40886.124999999993</c:v>
                </c:pt>
                <c:pt idx="196">
                  <c:v>40886.166666666657</c:v>
                </c:pt>
                <c:pt idx="197">
                  <c:v>40886.208333333336</c:v>
                </c:pt>
                <c:pt idx="198">
                  <c:v>40886.25</c:v>
                </c:pt>
                <c:pt idx="199">
                  <c:v>40886.29166666665</c:v>
                </c:pt>
                <c:pt idx="200">
                  <c:v>40886.333333333336</c:v>
                </c:pt>
                <c:pt idx="201">
                  <c:v>40886.375</c:v>
                </c:pt>
                <c:pt idx="202">
                  <c:v>40886.416666666664</c:v>
                </c:pt>
                <c:pt idx="203">
                  <c:v>40886.458333333343</c:v>
                </c:pt>
                <c:pt idx="204">
                  <c:v>40886.5</c:v>
                </c:pt>
                <c:pt idx="205">
                  <c:v>40886.541666666657</c:v>
                </c:pt>
                <c:pt idx="206">
                  <c:v>40886.583333333336</c:v>
                </c:pt>
                <c:pt idx="207">
                  <c:v>40886.624999999993</c:v>
                </c:pt>
                <c:pt idx="208">
                  <c:v>40886.666666666657</c:v>
                </c:pt>
                <c:pt idx="209">
                  <c:v>40886.708333333336</c:v>
                </c:pt>
                <c:pt idx="210">
                  <c:v>40886.75</c:v>
                </c:pt>
                <c:pt idx="211">
                  <c:v>40886.79166666665</c:v>
                </c:pt>
                <c:pt idx="212">
                  <c:v>40886.833333333336</c:v>
                </c:pt>
                <c:pt idx="213">
                  <c:v>40886.875</c:v>
                </c:pt>
                <c:pt idx="214">
                  <c:v>40886.916666666664</c:v>
                </c:pt>
                <c:pt idx="215">
                  <c:v>40886.958333333343</c:v>
                </c:pt>
                <c:pt idx="216">
                  <c:v>40887</c:v>
                </c:pt>
                <c:pt idx="217">
                  <c:v>40887.041666666657</c:v>
                </c:pt>
                <c:pt idx="218">
                  <c:v>40887.083333333336</c:v>
                </c:pt>
                <c:pt idx="219">
                  <c:v>40887.124999999993</c:v>
                </c:pt>
                <c:pt idx="220">
                  <c:v>40887.166666666657</c:v>
                </c:pt>
                <c:pt idx="221">
                  <c:v>40887.208333333336</c:v>
                </c:pt>
                <c:pt idx="222">
                  <c:v>40887.25</c:v>
                </c:pt>
                <c:pt idx="223">
                  <c:v>40887.29166666665</c:v>
                </c:pt>
                <c:pt idx="224">
                  <c:v>40887.333333333336</c:v>
                </c:pt>
                <c:pt idx="225">
                  <c:v>40887.375</c:v>
                </c:pt>
                <c:pt idx="226">
                  <c:v>40887.416666666664</c:v>
                </c:pt>
                <c:pt idx="227">
                  <c:v>40887.458333333343</c:v>
                </c:pt>
                <c:pt idx="228">
                  <c:v>40887.5</c:v>
                </c:pt>
                <c:pt idx="229">
                  <c:v>40887.541666666657</c:v>
                </c:pt>
                <c:pt idx="230">
                  <c:v>40887.583333333336</c:v>
                </c:pt>
                <c:pt idx="231">
                  <c:v>40887.624999999993</c:v>
                </c:pt>
                <c:pt idx="232">
                  <c:v>40887.666666666657</c:v>
                </c:pt>
                <c:pt idx="233">
                  <c:v>40887.708333333336</c:v>
                </c:pt>
                <c:pt idx="234">
                  <c:v>40887.75</c:v>
                </c:pt>
                <c:pt idx="235">
                  <c:v>40887.79166666665</c:v>
                </c:pt>
                <c:pt idx="236">
                  <c:v>40887.833333333336</c:v>
                </c:pt>
                <c:pt idx="237">
                  <c:v>40887.875</c:v>
                </c:pt>
                <c:pt idx="238">
                  <c:v>40887.916666666664</c:v>
                </c:pt>
                <c:pt idx="239">
                  <c:v>40887.958333333343</c:v>
                </c:pt>
                <c:pt idx="240">
                  <c:v>40888</c:v>
                </c:pt>
                <c:pt idx="241">
                  <c:v>40888.041666666657</c:v>
                </c:pt>
                <c:pt idx="242">
                  <c:v>40888.083333333336</c:v>
                </c:pt>
                <c:pt idx="243">
                  <c:v>40888.124999999993</c:v>
                </c:pt>
                <c:pt idx="244">
                  <c:v>40888.166666666657</c:v>
                </c:pt>
                <c:pt idx="245">
                  <c:v>40888.208333333336</c:v>
                </c:pt>
                <c:pt idx="246">
                  <c:v>40888.25</c:v>
                </c:pt>
                <c:pt idx="247">
                  <c:v>40888.29166666665</c:v>
                </c:pt>
                <c:pt idx="248">
                  <c:v>40888.333333333336</c:v>
                </c:pt>
                <c:pt idx="249">
                  <c:v>40888.375</c:v>
                </c:pt>
                <c:pt idx="250">
                  <c:v>40888.416666666664</c:v>
                </c:pt>
                <c:pt idx="251">
                  <c:v>40888.458333333343</c:v>
                </c:pt>
                <c:pt idx="252">
                  <c:v>40888.5</c:v>
                </c:pt>
                <c:pt idx="253">
                  <c:v>40888.541666666657</c:v>
                </c:pt>
                <c:pt idx="254">
                  <c:v>40888.583333333336</c:v>
                </c:pt>
                <c:pt idx="255">
                  <c:v>40888.624999999993</c:v>
                </c:pt>
                <c:pt idx="256">
                  <c:v>40888.666666666657</c:v>
                </c:pt>
                <c:pt idx="257">
                  <c:v>40888.708333333336</c:v>
                </c:pt>
                <c:pt idx="258">
                  <c:v>40888.75</c:v>
                </c:pt>
                <c:pt idx="259">
                  <c:v>40888.79166666665</c:v>
                </c:pt>
                <c:pt idx="260">
                  <c:v>40888.833333333336</c:v>
                </c:pt>
                <c:pt idx="261">
                  <c:v>40888.875</c:v>
                </c:pt>
                <c:pt idx="262">
                  <c:v>40888.916666666664</c:v>
                </c:pt>
                <c:pt idx="263">
                  <c:v>40888.958333333343</c:v>
                </c:pt>
                <c:pt idx="264">
                  <c:v>40889</c:v>
                </c:pt>
                <c:pt idx="265">
                  <c:v>40889.041666666657</c:v>
                </c:pt>
                <c:pt idx="266">
                  <c:v>40889.083333333336</c:v>
                </c:pt>
                <c:pt idx="267">
                  <c:v>40889.124999999993</c:v>
                </c:pt>
                <c:pt idx="268">
                  <c:v>40889.166666666657</c:v>
                </c:pt>
                <c:pt idx="269">
                  <c:v>40889.208333333336</c:v>
                </c:pt>
                <c:pt idx="270">
                  <c:v>40889.25</c:v>
                </c:pt>
                <c:pt idx="271">
                  <c:v>40889.29166666665</c:v>
                </c:pt>
                <c:pt idx="272">
                  <c:v>40889.333333333336</c:v>
                </c:pt>
                <c:pt idx="273">
                  <c:v>40889.375</c:v>
                </c:pt>
                <c:pt idx="274">
                  <c:v>40889.416666666664</c:v>
                </c:pt>
                <c:pt idx="275">
                  <c:v>40889.458333333343</c:v>
                </c:pt>
                <c:pt idx="276">
                  <c:v>40889.5</c:v>
                </c:pt>
                <c:pt idx="277">
                  <c:v>40889.541666666657</c:v>
                </c:pt>
                <c:pt idx="278">
                  <c:v>40889.583333333336</c:v>
                </c:pt>
                <c:pt idx="279">
                  <c:v>40889.624999999993</c:v>
                </c:pt>
                <c:pt idx="280">
                  <c:v>40889.666666666657</c:v>
                </c:pt>
                <c:pt idx="281">
                  <c:v>40889.708333333336</c:v>
                </c:pt>
                <c:pt idx="282">
                  <c:v>40889.75</c:v>
                </c:pt>
                <c:pt idx="283">
                  <c:v>40889.79166666665</c:v>
                </c:pt>
                <c:pt idx="284">
                  <c:v>40889.833333333336</c:v>
                </c:pt>
                <c:pt idx="285">
                  <c:v>40889.875</c:v>
                </c:pt>
                <c:pt idx="286">
                  <c:v>40889.916666666664</c:v>
                </c:pt>
                <c:pt idx="287">
                  <c:v>40889.958333333343</c:v>
                </c:pt>
                <c:pt idx="288">
                  <c:v>40890</c:v>
                </c:pt>
                <c:pt idx="289">
                  <c:v>40890.041666666657</c:v>
                </c:pt>
                <c:pt idx="290">
                  <c:v>40890.083333333336</c:v>
                </c:pt>
                <c:pt idx="291">
                  <c:v>40890.124999999993</c:v>
                </c:pt>
                <c:pt idx="292">
                  <c:v>40890.166666666657</c:v>
                </c:pt>
                <c:pt idx="293">
                  <c:v>40890.208333333336</c:v>
                </c:pt>
                <c:pt idx="294">
                  <c:v>40890.25</c:v>
                </c:pt>
                <c:pt idx="295">
                  <c:v>40890.29166666665</c:v>
                </c:pt>
                <c:pt idx="296">
                  <c:v>40890.333333333336</c:v>
                </c:pt>
                <c:pt idx="297">
                  <c:v>40890.375</c:v>
                </c:pt>
                <c:pt idx="298">
                  <c:v>40890.416666666664</c:v>
                </c:pt>
                <c:pt idx="299">
                  <c:v>40890.458333333343</c:v>
                </c:pt>
                <c:pt idx="300">
                  <c:v>40890.5</c:v>
                </c:pt>
                <c:pt idx="301">
                  <c:v>40890.541666666657</c:v>
                </c:pt>
                <c:pt idx="302">
                  <c:v>40890.583333333336</c:v>
                </c:pt>
                <c:pt idx="303">
                  <c:v>40890.624999999993</c:v>
                </c:pt>
                <c:pt idx="304">
                  <c:v>40890.666666666657</c:v>
                </c:pt>
                <c:pt idx="305">
                  <c:v>40890.708333333336</c:v>
                </c:pt>
                <c:pt idx="306">
                  <c:v>40890.75</c:v>
                </c:pt>
                <c:pt idx="307">
                  <c:v>40890.79166666665</c:v>
                </c:pt>
                <c:pt idx="308">
                  <c:v>40890.833333333336</c:v>
                </c:pt>
                <c:pt idx="309">
                  <c:v>40890.875</c:v>
                </c:pt>
                <c:pt idx="310">
                  <c:v>40890.916666666664</c:v>
                </c:pt>
                <c:pt idx="311">
                  <c:v>40890.958333333343</c:v>
                </c:pt>
                <c:pt idx="312">
                  <c:v>40891</c:v>
                </c:pt>
                <c:pt idx="313">
                  <c:v>40891.041666666657</c:v>
                </c:pt>
                <c:pt idx="314">
                  <c:v>40891.083333333336</c:v>
                </c:pt>
                <c:pt idx="315">
                  <c:v>40891.124999999993</c:v>
                </c:pt>
                <c:pt idx="316">
                  <c:v>40891.166666666657</c:v>
                </c:pt>
                <c:pt idx="317">
                  <c:v>40891.208333333336</c:v>
                </c:pt>
                <c:pt idx="318">
                  <c:v>40891.25</c:v>
                </c:pt>
                <c:pt idx="319">
                  <c:v>40891.29166666665</c:v>
                </c:pt>
                <c:pt idx="320">
                  <c:v>40891.333333333336</c:v>
                </c:pt>
                <c:pt idx="321">
                  <c:v>40891.375</c:v>
                </c:pt>
                <c:pt idx="322">
                  <c:v>40891.416666666664</c:v>
                </c:pt>
                <c:pt idx="323">
                  <c:v>40891.458333333343</c:v>
                </c:pt>
                <c:pt idx="324">
                  <c:v>40891.5</c:v>
                </c:pt>
                <c:pt idx="325">
                  <c:v>40891.541666666657</c:v>
                </c:pt>
                <c:pt idx="326">
                  <c:v>40891.583333333336</c:v>
                </c:pt>
                <c:pt idx="327">
                  <c:v>40891.624999999993</c:v>
                </c:pt>
                <c:pt idx="328">
                  <c:v>40891.666666666657</c:v>
                </c:pt>
                <c:pt idx="329">
                  <c:v>40891.708333333336</c:v>
                </c:pt>
                <c:pt idx="330">
                  <c:v>40891.75</c:v>
                </c:pt>
                <c:pt idx="331">
                  <c:v>40891.79166666665</c:v>
                </c:pt>
                <c:pt idx="332">
                  <c:v>40891.833333333336</c:v>
                </c:pt>
                <c:pt idx="333">
                  <c:v>40891.875</c:v>
                </c:pt>
                <c:pt idx="334">
                  <c:v>40891.916666666664</c:v>
                </c:pt>
                <c:pt idx="335">
                  <c:v>40891.958333333343</c:v>
                </c:pt>
                <c:pt idx="336">
                  <c:v>40892</c:v>
                </c:pt>
                <c:pt idx="337">
                  <c:v>40892.041666666657</c:v>
                </c:pt>
                <c:pt idx="338">
                  <c:v>40892.083333333336</c:v>
                </c:pt>
                <c:pt idx="339">
                  <c:v>40892.124999999993</c:v>
                </c:pt>
                <c:pt idx="340">
                  <c:v>40892.166666666657</c:v>
                </c:pt>
                <c:pt idx="341">
                  <c:v>40892.208333333336</c:v>
                </c:pt>
                <c:pt idx="342">
                  <c:v>40892.25</c:v>
                </c:pt>
                <c:pt idx="343">
                  <c:v>40892.29166666665</c:v>
                </c:pt>
                <c:pt idx="344">
                  <c:v>40892.333333333336</c:v>
                </c:pt>
                <c:pt idx="345">
                  <c:v>40892.375</c:v>
                </c:pt>
                <c:pt idx="346">
                  <c:v>40892.416666666664</c:v>
                </c:pt>
                <c:pt idx="347">
                  <c:v>40892.458333333343</c:v>
                </c:pt>
                <c:pt idx="348">
                  <c:v>40892.5</c:v>
                </c:pt>
                <c:pt idx="349">
                  <c:v>40892.541666666657</c:v>
                </c:pt>
                <c:pt idx="350">
                  <c:v>40892.583333333336</c:v>
                </c:pt>
                <c:pt idx="351">
                  <c:v>40892.624999999993</c:v>
                </c:pt>
                <c:pt idx="352">
                  <c:v>40892.666666666657</c:v>
                </c:pt>
                <c:pt idx="353">
                  <c:v>40892.708333333336</c:v>
                </c:pt>
                <c:pt idx="354">
                  <c:v>40892.75</c:v>
                </c:pt>
                <c:pt idx="355">
                  <c:v>40892.79166666665</c:v>
                </c:pt>
                <c:pt idx="356">
                  <c:v>40892.833333333336</c:v>
                </c:pt>
                <c:pt idx="357">
                  <c:v>40892.875</c:v>
                </c:pt>
                <c:pt idx="358">
                  <c:v>40892.916666666664</c:v>
                </c:pt>
                <c:pt idx="359">
                  <c:v>40892.958333333343</c:v>
                </c:pt>
                <c:pt idx="360">
                  <c:v>40893</c:v>
                </c:pt>
                <c:pt idx="361">
                  <c:v>40893.041666666657</c:v>
                </c:pt>
                <c:pt idx="362">
                  <c:v>40893.083333333336</c:v>
                </c:pt>
                <c:pt idx="363">
                  <c:v>40893.124999999993</c:v>
                </c:pt>
                <c:pt idx="364">
                  <c:v>40893.166666666657</c:v>
                </c:pt>
                <c:pt idx="365">
                  <c:v>40893.208333333336</c:v>
                </c:pt>
                <c:pt idx="366">
                  <c:v>40893.25</c:v>
                </c:pt>
                <c:pt idx="367">
                  <c:v>40893.29166666665</c:v>
                </c:pt>
                <c:pt idx="368">
                  <c:v>40893.333333333336</c:v>
                </c:pt>
                <c:pt idx="369">
                  <c:v>40893.375</c:v>
                </c:pt>
                <c:pt idx="370">
                  <c:v>40893.416666666664</c:v>
                </c:pt>
                <c:pt idx="371">
                  <c:v>40893.458333333343</c:v>
                </c:pt>
                <c:pt idx="372">
                  <c:v>40893.5</c:v>
                </c:pt>
                <c:pt idx="373">
                  <c:v>40893.541666666657</c:v>
                </c:pt>
                <c:pt idx="374">
                  <c:v>40893.583333333336</c:v>
                </c:pt>
                <c:pt idx="375">
                  <c:v>40893.624999999993</c:v>
                </c:pt>
                <c:pt idx="376">
                  <c:v>40893.666666666657</c:v>
                </c:pt>
                <c:pt idx="377">
                  <c:v>40893.708333333336</c:v>
                </c:pt>
                <c:pt idx="378">
                  <c:v>40893.75</c:v>
                </c:pt>
                <c:pt idx="379">
                  <c:v>40893.79166666665</c:v>
                </c:pt>
                <c:pt idx="380">
                  <c:v>40893.833333333336</c:v>
                </c:pt>
                <c:pt idx="381">
                  <c:v>40893.875</c:v>
                </c:pt>
                <c:pt idx="382">
                  <c:v>40893.916666666664</c:v>
                </c:pt>
                <c:pt idx="383">
                  <c:v>40893.958333333343</c:v>
                </c:pt>
                <c:pt idx="384">
                  <c:v>40894</c:v>
                </c:pt>
                <c:pt idx="385">
                  <c:v>40894.041666666657</c:v>
                </c:pt>
                <c:pt idx="386">
                  <c:v>40894.083333333336</c:v>
                </c:pt>
                <c:pt idx="387">
                  <c:v>40894.124999999993</c:v>
                </c:pt>
                <c:pt idx="388">
                  <c:v>40894.166666666657</c:v>
                </c:pt>
                <c:pt idx="389">
                  <c:v>40894.208333333336</c:v>
                </c:pt>
                <c:pt idx="390">
                  <c:v>40894.25</c:v>
                </c:pt>
                <c:pt idx="391">
                  <c:v>40894.29166666665</c:v>
                </c:pt>
                <c:pt idx="392">
                  <c:v>40894.333333333336</c:v>
                </c:pt>
                <c:pt idx="393">
                  <c:v>40894.375</c:v>
                </c:pt>
                <c:pt idx="394">
                  <c:v>40894.416666666664</c:v>
                </c:pt>
                <c:pt idx="395">
                  <c:v>40894.458333333343</c:v>
                </c:pt>
                <c:pt idx="396">
                  <c:v>40894.5</c:v>
                </c:pt>
                <c:pt idx="397">
                  <c:v>40894.541666666657</c:v>
                </c:pt>
                <c:pt idx="398">
                  <c:v>40894.583333333336</c:v>
                </c:pt>
                <c:pt idx="399">
                  <c:v>40894.624999999993</c:v>
                </c:pt>
                <c:pt idx="400">
                  <c:v>40894.666666666657</c:v>
                </c:pt>
                <c:pt idx="401">
                  <c:v>40894.708333333336</c:v>
                </c:pt>
                <c:pt idx="402">
                  <c:v>40894.75</c:v>
                </c:pt>
                <c:pt idx="403">
                  <c:v>40894.79166666665</c:v>
                </c:pt>
                <c:pt idx="404">
                  <c:v>40894.833333333336</c:v>
                </c:pt>
                <c:pt idx="405">
                  <c:v>40894.875</c:v>
                </c:pt>
                <c:pt idx="406">
                  <c:v>40894.916666666664</c:v>
                </c:pt>
                <c:pt idx="407">
                  <c:v>40894.958333333343</c:v>
                </c:pt>
                <c:pt idx="408">
                  <c:v>40895</c:v>
                </c:pt>
                <c:pt idx="409">
                  <c:v>40895.041666666657</c:v>
                </c:pt>
                <c:pt idx="410">
                  <c:v>40895.083333333336</c:v>
                </c:pt>
                <c:pt idx="411">
                  <c:v>40895.124999999993</c:v>
                </c:pt>
                <c:pt idx="412">
                  <c:v>40895.166666666657</c:v>
                </c:pt>
                <c:pt idx="413">
                  <c:v>40895.208333333336</c:v>
                </c:pt>
                <c:pt idx="414">
                  <c:v>40895.25</c:v>
                </c:pt>
                <c:pt idx="415">
                  <c:v>40895.29166666665</c:v>
                </c:pt>
                <c:pt idx="416">
                  <c:v>40895.333333333336</c:v>
                </c:pt>
                <c:pt idx="417">
                  <c:v>40895.375</c:v>
                </c:pt>
                <c:pt idx="418">
                  <c:v>40895.416666666664</c:v>
                </c:pt>
                <c:pt idx="419">
                  <c:v>40895.458333333343</c:v>
                </c:pt>
                <c:pt idx="420">
                  <c:v>40895.5</c:v>
                </c:pt>
                <c:pt idx="421">
                  <c:v>40895.541666666657</c:v>
                </c:pt>
                <c:pt idx="422">
                  <c:v>40895.583333333336</c:v>
                </c:pt>
                <c:pt idx="423">
                  <c:v>40895.624999999993</c:v>
                </c:pt>
                <c:pt idx="424">
                  <c:v>40895.666666666657</c:v>
                </c:pt>
                <c:pt idx="425">
                  <c:v>40895.708333333336</c:v>
                </c:pt>
                <c:pt idx="426">
                  <c:v>40895.75</c:v>
                </c:pt>
                <c:pt idx="427">
                  <c:v>40895.79166666665</c:v>
                </c:pt>
                <c:pt idx="428">
                  <c:v>40895.833333333336</c:v>
                </c:pt>
                <c:pt idx="429">
                  <c:v>40895.875</c:v>
                </c:pt>
                <c:pt idx="430">
                  <c:v>40895.916666666664</c:v>
                </c:pt>
                <c:pt idx="431">
                  <c:v>40895.958333333343</c:v>
                </c:pt>
                <c:pt idx="432">
                  <c:v>40896</c:v>
                </c:pt>
                <c:pt idx="433">
                  <c:v>40896.041666666657</c:v>
                </c:pt>
                <c:pt idx="434">
                  <c:v>40896.083333333336</c:v>
                </c:pt>
                <c:pt idx="435">
                  <c:v>40896.124999999993</c:v>
                </c:pt>
                <c:pt idx="436">
                  <c:v>40896.166666666657</c:v>
                </c:pt>
                <c:pt idx="437">
                  <c:v>40896.208333333336</c:v>
                </c:pt>
                <c:pt idx="438">
                  <c:v>40896.25</c:v>
                </c:pt>
                <c:pt idx="439">
                  <c:v>40896.29166666665</c:v>
                </c:pt>
                <c:pt idx="440">
                  <c:v>40896.333333333336</c:v>
                </c:pt>
                <c:pt idx="441">
                  <c:v>40896.375</c:v>
                </c:pt>
                <c:pt idx="442">
                  <c:v>40896.416666666664</c:v>
                </c:pt>
                <c:pt idx="443">
                  <c:v>40896.458333333343</c:v>
                </c:pt>
                <c:pt idx="444">
                  <c:v>40896.5</c:v>
                </c:pt>
                <c:pt idx="445">
                  <c:v>40896.541666666657</c:v>
                </c:pt>
                <c:pt idx="446">
                  <c:v>40896.583333333336</c:v>
                </c:pt>
                <c:pt idx="447">
                  <c:v>40896.624999999993</c:v>
                </c:pt>
                <c:pt idx="448">
                  <c:v>40896.666666666657</c:v>
                </c:pt>
                <c:pt idx="449">
                  <c:v>40896.708333333336</c:v>
                </c:pt>
                <c:pt idx="450">
                  <c:v>40896.75</c:v>
                </c:pt>
                <c:pt idx="451">
                  <c:v>40896.79166666665</c:v>
                </c:pt>
                <c:pt idx="452">
                  <c:v>40896.833333333336</c:v>
                </c:pt>
                <c:pt idx="453">
                  <c:v>40896.875</c:v>
                </c:pt>
                <c:pt idx="454">
                  <c:v>40896.916666666664</c:v>
                </c:pt>
                <c:pt idx="455">
                  <c:v>40896.958333333343</c:v>
                </c:pt>
                <c:pt idx="456">
                  <c:v>40897</c:v>
                </c:pt>
                <c:pt idx="457">
                  <c:v>40897.041666666657</c:v>
                </c:pt>
                <c:pt idx="458">
                  <c:v>40897.083333333336</c:v>
                </c:pt>
                <c:pt idx="459">
                  <c:v>40897.124999999993</c:v>
                </c:pt>
                <c:pt idx="460">
                  <c:v>40897.166666666657</c:v>
                </c:pt>
                <c:pt idx="461">
                  <c:v>40897.208333333336</c:v>
                </c:pt>
                <c:pt idx="462">
                  <c:v>40897.25</c:v>
                </c:pt>
                <c:pt idx="463">
                  <c:v>40897.29166666665</c:v>
                </c:pt>
                <c:pt idx="464">
                  <c:v>40897.333333333336</c:v>
                </c:pt>
                <c:pt idx="465">
                  <c:v>40897.375</c:v>
                </c:pt>
                <c:pt idx="466">
                  <c:v>40897.416666666664</c:v>
                </c:pt>
                <c:pt idx="467">
                  <c:v>40897.458333333343</c:v>
                </c:pt>
                <c:pt idx="468">
                  <c:v>40897.5</c:v>
                </c:pt>
                <c:pt idx="469">
                  <c:v>40897.541666666657</c:v>
                </c:pt>
                <c:pt idx="470">
                  <c:v>40897.583333333336</c:v>
                </c:pt>
                <c:pt idx="471">
                  <c:v>40897.624999999993</c:v>
                </c:pt>
                <c:pt idx="472">
                  <c:v>40897.666666666657</c:v>
                </c:pt>
                <c:pt idx="473">
                  <c:v>40897.708333333336</c:v>
                </c:pt>
                <c:pt idx="474">
                  <c:v>40897.75</c:v>
                </c:pt>
                <c:pt idx="475">
                  <c:v>40897.79166666665</c:v>
                </c:pt>
                <c:pt idx="476">
                  <c:v>40897.833333333336</c:v>
                </c:pt>
                <c:pt idx="477">
                  <c:v>40897.875</c:v>
                </c:pt>
                <c:pt idx="478">
                  <c:v>40897.916666666664</c:v>
                </c:pt>
                <c:pt idx="479">
                  <c:v>40897.958333333343</c:v>
                </c:pt>
                <c:pt idx="480">
                  <c:v>40898</c:v>
                </c:pt>
                <c:pt idx="481">
                  <c:v>40898.041666666657</c:v>
                </c:pt>
                <c:pt idx="482">
                  <c:v>40898.083333333336</c:v>
                </c:pt>
                <c:pt idx="483">
                  <c:v>40898.124999999993</c:v>
                </c:pt>
                <c:pt idx="484">
                  <c:v>40898.166666666657</c:v>
                </c:pt>
                <c:pt idx="485">
                  <c:v>40898.208333333336</c:v>
                </c:pt>
                <c:pt idx="486">
                  <c:v>40898.25</c:v>
                </c:pt>
                <c:pt idx="487">
                  <c:v>40898.29166666665</c:v>
                </c:pt>
                <c:pt idx="488">
                  <c:v>40898.333333333336</c:v>
                </c:pt>
                <c:pt idx="489">
                  <c:v>40898.375</c:v>
                </c:pt>
                <c:pt idx="490">
                  <c:v>40898.416666666664</c:v>
                </c:pt>
                <c:pt idx="491">
                  <c:v>40898.458333333343</c:v>
                </c:pt>
                <c:pt idx="492">
                  <c:v>40898.5</c:v>
                </c:pt>
                <c:pt idx="493">
                  <c:v>40898.541666666657</c:v>
                </c:pt>
                <c:pt idx="494">
                  <c:v>40898.583333333336</c:v>
                </c:pt>
                <c:pt idx="495">
                  <c:v>40898.624999999993</c:v>
                </c:pt>
                <c:pt idx="496">
                  <c:v>40898.666666666657</c:v>
                </c:pt>
                <c:pt idx="497">
                  <c:v>40898.708333333336</c:v>
                </c:pt>
                <c:pt idx="498">
                  <c:v>40898.75</c:v>
                </c:pt>
                <c:pt idx="499">
                  <c:v>40898.79166666665</c:v>
                </c:pt>
                <c:pt idx="500">
                  <c:v>40898.833333333336</c:v>
                </c:pt>
                <c:pt idx="501">
                  <c:v>40898.875</c:v>
                </c:pt>
                <c:pt idx="502">
                  <c:v>40898.916666666664</c:v>
                </c:pt>
                <c:pt idx="503">
                  <c:v>40898.958333333343</c:v>
                </c:pt>
                <c:pt idx="504">
                  <c:v>40899</c:v>
                </c:pt>
                <c:pt idx="505">
                  <c:v>40899.041666666657</c:v>
                </c:pt>
                <c:pt idx="506">
                  <c:v>40899.083333333336</c:v>
                </c:pt>
                <c:pt idx="507">
                  <c:v>40899.124999999993</c:v>
                </c:pt>
                <c:pt idx="508">
                  <c:v>40899.166666666657</c:v>
                </c:pt>
                <c:pt idx="509">
                  <c:v>40899.208333333336</c:v>
                </c:pt>
                <c:pt idx="510">
                  <c:v>40899.25</c:v>
                </c:pt>
                <c:pt idx="511">
                  <c:v>40899.29166666665</c:v>
                </c:pt>
                <c:pt idx="512">
                  <c:v>40899.333333333336</c:v>
                </c:pt>
                <c:pt idx="513">
                  <c:v>40899.375</c:v>
                </c:pt>
                <c:pt idx="514">
                  <c:v>40899.416666666664</c:v>
                </c:pt>
                <c:pt idx="515">
                  <c:v>40899.458333333343</c:v>
                </c:pt>
                <c:pt idx="516">
                  <c:v>40899.5</c:v>
                </c:pt>
                <c:pt idx="517">
                  <c:v>40899.541666666657</c:v>
                </c:pt>
                <c:pt idx="518">
                  <c:v>40899.583333333336</c:v>
                </c:pt>
                <c:pt idx="519">
                  <c:v>40899.624999999993</c:v>
                </c:pt>
                <c:pt idx="520">
                  <c:v>40899.666666666657</c:v>
                </c:pt>
                <c:pt idx="521">
                  <c:v>40899.708333333336</c:v>
                </c:pt>
                <c:pt idx="522">
                  <c:v>40899.75</c:v>
                </c:pt>
                <c:pt idx="523">
                  <c:v>40899.79166666665</c:v>
                </c:pt>
                <c:pt idx="524">
                  <c:v>40899.833333333336</c:v>
                </c:pt>
                <c:pt idx="525">
                  <c:v>40899.875</c:v>
                </c:pt>
                <c:pt idx="526">
                  <c:v>40899.916666666664</c:v>
                </c:pt>
                <c:pt idx="527">
                  <c:v>40899.958333333343</c:v>
                </c:pt>
                <c:pt idx="528">
                  <c:v>40900</c:v>
                </c:pt>
                <c:pt idx="529">
                  <c:v>40900.041666666657</c:v>
                </c:pt>
                <c:pt idx="530">
                  <c:v>40900.083333333336</c:v>
                </c:pt>
                <c:pt idx="531">
                  <c:v>40900.124999999993</c:v>
                </c:pt>
                <c:pt idx="532">
                  <c:v>40900.166666666657</c:v>
                </c:pt>
                <c:pt idx="533">
                  <c:v>40900.208333333336</c:v>
                </c:pt>
                <c:pt idx="534">
                  <c:v>40900.25</c:v>
                </c:pt>
                <c:pt idx="535">
                  <c:v>40900.29166666665</c:v>
                </c:pt>
                <c:pt idx="536">
                  <c:v>40900.333333333336</c:v>
                </c:pt>
                <c:pt idx="537">
                  <c:v>40900.375</c:v>
                </c:pt>
                <c:pt idx="538">
                  <c:v>40900.416666666664</c:v>
                </c:pt>
                <c:pt idx="539">
                  <c:v>40900.458333333343</c:v>
                </c:pt>
                <c:pt idx="540">
                  <c:v>40900.5</c:v>
                </c:pt>
                <c:pt idx="541">
                  <c:v>40900.541666666657</c:v>
                </c:pt>
                <c:pt idx="542">
                  <c:v>40900.583333333336</c:v>
                </c:pt>
                <c:pt idx="543">
                  <c:v>40900.624999999993</c:v>
                </c:pt>
                <c:pt idx="544">
                  <c:v>40900.666666666657</c:v>
                </c:pt>
                <c:pt idx="545">
                  <c:v>40900.708333333336</c:v>
                </c:pt>
                <c:pt idx="546">
                  <c:v>40900.75</c:v>
                </c:pt>
                <c:pt idx="547">
                  <c:v>40900.79166666665</c:v>
                </c:pt>
                <c:pt idx="548">
                  <c:v>40900.833333333336</c:v>
                </c:pt>
                <c:pt idx="549">
                  <c:v>40900.875</c:v>
                </c:pt>
                <c:pt idx="550">
                  <c:v>40900.916666666664</c:v>
                </c:pt>
                <c:pt idx="551">
                  <c:v>40900.958333333343</c:v>
                </c:pt>
                <c:pt idx="552">
                  <c:v>40901</c:v>
                </c:pt>
                <c:pt idx="553">
                  <c:v>40901.041666666657</c:v>
                </c:pt>
                <c:pt idx="554">
                  <c:v>40901.083333333336</c:v>
                </c:pt>
                <c:pt idx="555">
                  <c:v>40901.124999999993</c:v>
                </c:pt>
                <c:pt idx="556">
                  <c:v>40901.166666666657</c:v>
                </c:pt>
                <c:pt idx="557">
                  <c:v>40901.208333333336</c:v>
                </c:pt>
                <c:pt idx="558">
                  <c:v>40901.25</c:v>
                </c:pt>
                <c:pt idx="559">
                  <c:v>40901.29166666665</c:v>
                </c:pt>
                <c:pt idx="560">
                  <c:v>40901.333333333336</c:v>
                </c:pt>
                <c:pt idx="561">
                  <c:v>40901.375</c:v>
                </c:pt>
                <c:pt idx="562">
                  <c:v>40901.416666666664</c:v>
                </c:pt>
                <c:pt idx="563">
                  <c:v>40901.458333333343</c:v>
                </c:pt>
                <c:pt idx="564">
                  <c:v>40901.5</c:v>
                </c:pt>
                <c:pt idx="565">
                  <c:v>40901.541666666657</c:v>
                </c:pt>
                <c:pt idx="566">
                  <c:v>40901.583333333336</c:v>
                </c:pt>
                <c:pt idx="567">
                  <c:v>40901.624999999993</c:v>
                </c:pt>
                <c:pt idx="568">
                  <c:v>40901.666666666657</c:v>
                </c:pt>
                <c:pt idx="569">
                  <c:v>40901.708333333336</c:v>
                </c:pt>
                <c:pt idx="570">
                  <c:v>40901.75</c:v>
                </c:pt>
                <c:pt idx="571">
                  <c:v>40901.79166666665</c:v>
                </c:pt>
                <c:pt idx="572">
                  <c:v>40901.833333333336</c:v>
                </c:pt>
                <c:pt idx="573">
                  <c:v>40901.875</c:v>
                </c:pt>
                <c:pt idx="574">
                  <c:v>40901.916666666664</c:v>
                </c:pt>
                <c:pt idx="575">
                  <c:v>40901.958333333343</c:v>
                </c:pt>
                <c:pt idx="576">
                  <c:v>40902</c:v>
                </c:pt>
                <c:pt idx="577">
                  <c:v>40902.041666666657</c:v>
                </c:pt>
                <c:pt idx="578">
                  <c:v>40902.083333333336</c:v>
                </c:pt>
                <c:pt idx="579">
                  <c:v>40902.124999999993</c:v>
                </c:pt>
                <c:pt idx="580">
                  <c:v>40902.166666666657</c:v>
                </c:pt>
                <c:pt idx="581">
                  <c:v>40902.208333333336</c:v>
                </c:pt>
                <c:pt idx="582">
                  <c:v>40902.25</c:v>
                </c:pt>
                <c:pt idx="583">
                  <c:v>40902.29166666665</c:v>
                </c:pt>
                <c:pt idx="584">
                  <c:v>40902.333333333336</c:v>
                </c:pt>
                <c:pt idx="585">
                  <c:v>40902.375</c:v>
                </c:pt>
                <c:pt idx="586">
                  <c:v>40902.416666666664</c:v>
                </c:pt>
                <c:pt idx="587">
                  <c:v>40902.458333333343</c:v>
                </c:pt>
                <c:pt idx="588">
                  <c:v>40902.5</c:v>
                </c:pt>
                <c:pt idx="589">
                  <c:v>40902.541666666657</c:v>
                </c:pt>
                <c:pt idx="590">
                  <c:v>40902.583333333336</c:v>
                </c:pt>
                <c:pt idx="591">
                  <c:v>40902.624999999993</c:v>
                </c:pt>
                <c:pt idx="592">
                  <c:v>40902.666666666657</c:v>
                </c:pt>
                <c:pt idx="593">
                  <c:v>40902.708333333336</c:v>
                </c:pt>
                <c:pt idx="594">
                  <c:v>40902.75</c:v>
                </c:pt>
                <c:pt idx="595">
                  <c:v>40902.79166666665</c:v>
                </c:pt>
                <c:pt idx="596">
                  <c:v>40902.833333333336</c:v>
                </c:pt>
                <c:pt idx="597">
                  <c:v>40902.875</c:v>
                </c:pt>
                <c:pt idx="598">
                  <c:v>40902.916666666664</c:v>
                </c:pt>
                <c:pt idx="599">
                  <c:v>40902.958333333343</c:v>
                </c:pt>
                <c:pt idx="600">
                  <c:v>40903</c:v>
                </c:pt>
                <c:pt idx="601">
                  <c:v>40903.041666666657</c:v>
                </c:pt>
                <c:pt idx="602">
                  <c:v>40903.083333333336</c:v>
                </c:pt>
                <c:pt idx="603">
                  <c:v>40903.124999999993</c:v>
                </c:pt>
                <c:pt idx="604">
                  <c:v>40903.166666666657</c:v>
                </c:pt>
                <c:pt idx="605">
                  <c:v>40903.208333333336</c:v>
                </c:pt>
                <c:pt idx="606">
                  <c:v>40903.25</c:v>
                </c:pt>
                <c:pt idx="607">
                  <c:v>40903.29166666665</c:v>
                </c:pt>
                <c:pt idx="608">
                  <c:v>40903.333333333336</c:v>
                </c:pt>
                <c:pt idx="609">
                  <c:v>40903.375</c:v>
                </c:pt>
                <c:pt idx="610">
                  <c:v>40903.416666666664</c:v>
                </c:pt>
                <c:pt idx="611">
                  <c:v>40903.458333333343</c:v>
                </c:pt>
                <c:pt idx="612">
                  <c:v>40903.5</c:v>
                </c:pt>
                <c:pt idx="613">
                  <c:v>40903.541666666657</c:v>
                </c:pt>
                <c:pt idx="614">
                  <c:v>40903.583333333336</c:v>
                </c:pt>
                <c:pt idx="615">
                  <c:v>40903.624999999993</c:v>
                </c:pt>
                <c:pt idx="616">
                  <c:v>40903.666666666657</c:v>
                </c:pt>
                <c:pt idx="617">
                  <c:v>40903.708333333336</c:v>
                </c:pt>
                <c:pt idx="618">
                  <c:v>40903.75</c:v>
                </c:pt>
                <c:pt idx="619">
                  <c:v>40903.79166666665</c:v>
                </c:pt>
                <c:pt idx="620">
                  <c:v>40903.833333333336</c:v>
                </c:pt>
                <c:pt idx="621">
                  <c:v>40903.875</c:v>
                </c:pt>
                <c:pt idx="622">
                  <c:v>40903.916666666664</c:v>
                </c:pt>
                <c:pt idx="623">
                  <c:v>40903.958333333343</c:v>
                </c:pt>
                <c:pt idx="624">
                  <c:v>40904</c:v>
                </c:pt>
                <c:pt idx="625">
                  <c:v>40904.041666666657</c:v>
                </c:pt>
                <c:pt idx="626">
                  <c:v>40904.083333333336</c:v>
                </c:pt>
                <c:pt idx="627">
                  <c:v>40904.124999999993</c:v>
                </c:pt>
                <c:pt idx="628">
                  <c:v>40904.166666666657</c:v>
                </c:pt>
                <c:pt idx="629">
                  <c:v>40904.208333333336</c:v>
                </c:pt>
                <c:pt idx="630">
                  <c:v>40904.25</c:v>
                </c:pt>
                <c:pt idx="631">
                  <c:v>40904.29166666665</c:v>
                </c:pt>
                <c:pt idx="632">
                  <c:v>40904.333333333336</c:v>
                </c:pt>
                <c:pt idx="633">
                  <c:v>40904.375</c:v>
                </c:pt>
                <c:pt idx="634">
                  <c:v>40904.416666666664</c:v>
                </c:pt>
                <c:pt idx="635">
                  <c:v>40904.458333333343</c:v>
                </c:pt>
                <c:pt idx="636">
                  <c:v>40904.5</c:v>
                </c:pt>
                <c:pt idx="637">
                  <c:v>40904.541666666657</c:v>
                </c:pt>
                <c:pt idx="638">
                  <c:v>40904.583333333336</c:v>
                </c:pt>
                <c:pt idx="639">
                  <c:v>40904.624999999993</c:v>
                </c:pt>
                <c:pt idx="640">
                  <c:v>40904.666666666657</c:v>
                </c:pt>
                <c:pt idx="641">
                  <c:v>40904.708333333336</c:v>
                </c:pt>
                <c:pt idx="642">
                  <c:v>40904.75</c:v>
                </c:pt>
                <c:pt idx="643">
                  <c:v>40904.79166666665</c:v>
                </c:pt>
                <c:pt idx="644">
                  <c:v>40904.833333333336</c:v>
                </c:pt>
                <c:pt idx="645">
                  <c:v>40904.875</c:v>
                </c:pt>
                <c:pt idx="646">
                  <c:v>40904.916666666664</c:v>
                </c:pt>
                <c:pt idx="647">
                  <c:v>40904.958333333343</c:v>
                </c:pt>
                <c:pt idx="648">
                  <c:v>40905</c:v>
                </c:pt>
                <c:pt idx="649">
                  <c:v>40905.041666666657</c:v>
                </c:pt>
                <c:pt idx="650">
                  <c:v>40905.083333333336</c:v>
                </c:pt>
                <c:pt idx="651">
                  <c:v>40905.124999999993</c:v>
                </c:pt>
                <c:pt idx="652">
                  <c:v>40905.166666666657</c:v>
                </c:pt>
                <c:pt idx="653">
                  <c:v>40905.208333333336</c:v>
                </c:pt>
                <c:pt idx="654">
                  <c:v>40905.25</c:v>
                </c:pt>
                <c:pt idx="655">
                  <c:v>40905.29166666665</c:v>
                </c:pt>
                <c:pt idx="656">
                  <c:v>40905.333333333336</c:v>
                </c:pt>
                <c:pt idx="657">
                  <c:v>40905.375</c:v>
                </c:pt>
                <c:pt idx="658">
                  <c:v>40905.416666666664</c:v>
                </c:pt>
                <c:pt idx="659">
                  <c:v>40905.458333333343</c:v>
                </c:pt>
                <c:pt idx="660">
                  <c:v>40905.5</c:v>
                </c:pt>
                <c:pt idx="661">
                  <c:v>40905.541666666657</c:v>
                </c:pt>
                <c:pt idx="662">
                  <c:v>40905.583333333336</c:v>
                </c:pt>
                <c:pt idx="663">
                  <c:v>40905.624999999993</c:v>
                </c:pt>
                <c:pt idx="664">
                  <c:v>40905.666666666657</c:v>
                </c:pt>
                <c:pt idx="665">
                  <c:v>40905.708333333336</c:v>
                </c:pt>
                <c:pt idx="666">
                  <c:v>40905.75</c:v>
                </c:pt>
                <c:pt idx="667">
                  <c:v>40905.79166666665</c:v>
                </c:pt>
                <c:pt idx="668">
                  <c:v>40905.833333333336</c:v>
                </c:pt>
                <c:pt idx="669">
                  <c:v>40905.875</c:v>
                </c:pt>
                <c:pt idx="670">
                  <c:v>40905.916666666664</c:v>
                </c:pt>
                <c:pt idx="671">
                  <c:v>40905.958333333343</c:v>
                </c:pt>
                <c:pt idx="672">
                  <c:v>40906</c:v>
                </c:pt>
                <c:pt idx="673">
                  <c:v>40906.041666666657</c:v>
                </c:pt>
                <c:pt idx="674">
                  <c:v>40906.083333333336</c:v>
                </c:pt>
                <c:pt idx="675">
                  <c:v>40906.124999999993</c:v>
                </c:pt>
                <c:pt idx="676">
                  <c:v>40906.166666666657</c:v>
                </c:pt>
                <c:pt idx="677">
                  <c:v>40906.208333333336</c:v>
                </c:pt>
                <c:pt idx="678">
                  <c:v>40906.25</c:v>
                </c:pt>
                <c:pt idx="679">
                  <c:v>40906.29166666665</c:v>
                </c:pt>
                <c:pt idx="680">
                  <c:v>40906.333333333336</c:v>
                </c:pt>
                <c:pt idx="681">
                  <c:v>40906.375</c:v>
                </c:pt>
                <c:pt idx="682">
                  <c:v>40906.416666666664</c:v>
                </c:pt>
                <c:pt idx="683">
                  <c:v>40906.458333333343</c:v>
                </c:pt>
                <c:pt idx="684">
                  <c:v>40906.5</c:v>
                </c:pt>
                <c:pt idx="685">
                  <c:v>40906.541666666657</c:v>
                </c:pt>
                <c:pt idx="686">
                  <c:v>40906.583333333336</c:v>
                </c:pt>
                <c:pt idx="687">
                  <c:v>40906.624999999993</c:v>
                </c:pt>
                <c:pt idx="688">
                  <c:v>40906.666666666657</c:v>
                </c:pt>
                <c:pt idx="689">
                  <c:v>40906.708333333336</c:v>
                </c:pt>
                <c:pt idx="690">
                  <c:v>40906.75</c:v>
                </c:pt>
                <c:pt idx="691">
                  <c:v>40906.79166666665</c:v>
                </c:pt>
                <c:pt idx="692">
                  <c:v>40906.833333333336</c:v>
                </c:pt>
                <c:pt idx="693">
                  <c:v>40906.875</c:v>
                </c:pt>
                <c:pt idx="694">
                  <c:v>40906.916666666664</c:v>
                </c:pt>
                <c:pt idx="695">
                  <c:v>40906.958333333343</c:v>
                </c:pt>
                <c:pt idx="696">
                  <c:v>40907</c:v>
                </c:pt>
                <c:pt idx="697">
                  <c:v>40907.041666666657</c:v>
                </c:pt>
                <c:pt idx="698">
                  <c:v>40907.083333333336</c:v>
                </c:pt>
                <c:pt idx="699">
                  <c:v>40907.124999999993</c:v>
                </c:pt>
                <c:pt idx="700">
                  <c:v>40907.166666666657</c:v>
                </c:pt>
                <c:pt idx="701">
                  <c:v>40907.208333333336</c:v>
                </c:pt>
                <c:pt idx="702">
                  <c:v>40907.25</c:v>
                </c:pt>
                <c:pt idx="703">
                  <c:v>40907.29166666665</c:v>
                </c:pt>
                <c:pt idx="704">
                  <c:v>40907.333333333336</c:v>
                </c:pt>
                <c:pt idx="705">
                  <c:v>40907.375</c:v>
                </c:pt>
                <c:pt idx="706">
                  <c:v>40907.416666666664</c:v>
                </c:pt>
                <c:pt idx="707">
                  <c:v>40907.458333333343</c:v>
                </c:pt>
                <c:pt idx="708">
                  <c:v>40907.5</c:v>
                </c:pt>
                <c:pt idx="709">
                  <c:v>40907.541666666657</c:v>
                </c:pt>
                <c:pt idx="710">
                  <c:v>40907.583333333336</c:v>
                </c:pt>
                <c:pt idx="711">
                  <c:v>40907.624999999993</c:v>
                </c:pt>
                <c:pt idx="712">
                  <c:v>40907.666666666657</c:v>
                </c:pt>
                <c:pt idx="713">
                  <c:v>40907.708333333336</c:v>
                </c:pt>
                <c:pt idx="714">
                  <c:v>40907.75</c:v>
                </c:pt>
                <c:pt idx="715">
                  <c:v>40907.79166666665</c:v>
                </c:pt>
                <c:pt idx="716">
                  <c:v>40907.833333333336</c:v>
                </c:pt>
                <c:pt idx="717">
                  <c:v>40907.875</c:v>
                </c:pt>
                <c:pt idx="718">
                  <c:v>40907.916666666664</c:v>
                </c:pt>
                <c:pt idx="719">
                  <c:v>40907.958333333343</c:v>
                </c:pt>
                <c:pt idx="720">
                  <c:v>40908</c:v>
                </c:pt>
                <c:pt idx="721">
                  <c:v>40908.041666666657</c:v>
                </c:pt>
                <c:pt idx="722">
                  <c:v>40908.083333333336</c:v>
                </c:pt>
                <c:pt idx="723">
                  <c:v>40908.124999999993</c:v>
                </c:pt>
                <c:pt idx="724">
                  <c:v>40908.166666666657</c:v>
                </c:pt>
                <c:pt idx="725">
                  <c:v>40908.208333333336</c:v>
                </c:pt>
                <c:pt idx="726">
                  <c:v>40908.25</c:v>
                </c:pt>
                <c:pt idx="727">
                  <c:v>40908.29166666665</c:v>
                </c:pt>
                <c:pt idx="728">
                  <c:v>40908.333333333336</c:v>
                </c:pt>
                <c:pt idx="729">
                  <c:v>40908.375</c:v>
                </c:pt>
                <c:pt idx="730">
                  <c:v>40908.416666666664</c:v>
                </c:pt>
                <c:pt idx="731">
                  <c:v>40908.458333333343</c:v>
                </c:pt>
                <c:pt idx="732">
                  <c:v>40908.5</c:v>
                </c:pt>
                <c:pt idx="733">
                  <c:v>40908.541666666657</c:v>
                </c:pt>
                <c:pt idx="734">
                  <c:v>40908.583333333336</c:v>
                </c:pt>
                <c:pt idx="735">
                  <c:v>40908.624999999993</c:v>
                </c:pt>
                <c:pt idx="736">
                  <c:v>40908.666666666657</c:v>
                </c:pt>
                <c:pt idx="737">
                  <c:v>40908.708333333336</c:v>
                </c:pt>
                <c:pt idx="738">
                  <c:v>40908.75</c:v>
                </c:pt>
                <c:pt idx="739">
                  <c:v>40908.79166666665</c:v>
                </c:pt>
                <c:pt idx="740">
                  <c:v>40908.833333333336</c:v>
                </c:pt>
                <c:pt idx="741">
                  <c:v>40908.875</c:v>
                </c:pt>
                <c:pt idx="742">
                  <c:v>40908.916666666664</c:v>
                </c:pt>
                <c:pt idx="743">
                  <c:v>40908.958333333343</c:v>
                </c:pt>
                <c:pt idx="744">
                  <c:v>40909</c:v>
                </c:pt>
                <c:pt idx="745">
                  <c:v>40909.041666666657</c:v>
                </c:pt>
                <c:pt idx="746">
                  <c:v>40909.083333333336</c:v>
                </c:pt>
                <c:pt idx="747">
                  <c:v>40909.124999999993</c:v>
                </c:pt>
                <c:pt idx="748">
                  <c:v>40909.166666666657</c:v>
                </c:pt>
                <c:pt idx="749">
                  <c:v>40909.208333333336</c:v>
                </c:pt>
                <c:pt idx="750">
                  <c:v>40909.25</c:v>
                </c:pt>
                <c:pt idx="751">
                  <c:v>40909.29166666665</c:v>
                </c:pt>
                <c:pt idx="752">
                  <c:v>40909.333333333336</c:v>
                </c:pt>
                <c:pt idx="753">
                  <c:v>40909.375</c:v>
                </c:pt>
                <c:pt idx="754">
                  <c:v>40909.416666666664</c:v>
                </c:pt>
                <c:pt idx="755">
                  <c:v>40909.458333333343</c:v>
                </c:pt>
                <c:pt idx="756">
                  <c:v>40909.5</c:v>
                </c:pt>
                <c:pt idx="757">
                  <c:v>40909.541666666657</c:v>
                </c:pt>
                <c:pt idx="758">
                  <c:v>40909.583333333336</c:v>
                </c:pt>
                <c:pt idx="759">
                  <c:v>40909.624999999993</c:v>
                </c:pt>
                <c:pt idx="760">
                  <c:v>40909.666666666657</c:v>
                </c:pt>
                <c:pt idx="761">
                  <c:v>40909.708333333336</c:v>
                </c:pt>
                <c:pt idx="762">
                  <c:v>40909.75</c:v>
                </c:pt>
                <c:pt idx="763">
                  <c:v>40909.79166666665</c:v>
                </c:pt>
                <c:pt idx="764">
                  <c:v>40909.833333333336</c:v>
                </c:pt>
                <c:pt idx="765">
                  <c:v>40909.875</c:v>
                </c:pt>
                <c:pt idx="766">
                  <c:v>40909.916666666664</c:v>
                </c:pt>
                <c:pt idx="767">
                  <c:v>40909.958333333343</c:v>
                </c:pt>
                <c:pt idx="768">
                  <c:v>40910</c:v>
                </c:pt>
                <c:pt idx="769">
                  <c:v>40910.041666666657</c:v>
                </c:pt>
                <c:pt idx="770">
                  <c:v>40910.083333333336</c:v>
                </c:pt>
                <c:pt idx="771">
                  <c:v>40910.124999999993</c:v>
                </c:pt>
                <c:pt idx="772">
                  <c:v>40910.166666666657</c:v>
                </c:pt>
                <c:pt idx="773">
                  <c:v>40910.208333333336</c:v>
                </c:pt>
                <c:pt idx="774">
                  <c:v>40910.25</c:v>
                </c:pt>
                <c:pt idx="775">
                  <c:v>40910.29166666665</c:v>
                </c:pt>
                <c:pt idx="776">
                  <c:v>40910.333333333336</c:v>
                </c:pt>
                <c:pt idx="777">
                  <c:v>40910.375</c:v>
                </c:pt>
                <c:pt idx="778">
                  <c:v>40910.416666666664</c:v>
                </c:pt>
                <c:pt idx="779">
                  <c:v>40910.458333333343</c:v>
                </c:pt>
                <c:pt idx="780">
                  <c:v>40910.5</c:v>
                </c:pt>
                <c:pt idx="781">
                  <c:v>40910.541666666657</c:v>
                </c:pt>
                <c:pt idx="782">
                  <c:v>40910.583333333336</c:v>
                </c:pt>
                <c:pt idx="783">
                  <c:v>40910.624999999993</c:v>
                </c:pt>
                <c:pt idx="784">
                  <c:v>40910.666666666657</c:v>
                </c:pt>
                <c:pt idx="785">
                  <c:v>40910.708333333336</c:v>
                </c:pt>
                <c:pt idx="786">
                  <c:v>40910.75</c:v>
                </c:pt>
                <c:pt idx="787">
                  <c:v>40910.79166666665</c:v>
                </c:pt>
                <c:pt idx="788">
                  <c:v>40910.833333333336</c:v>
                </c:pt>
                <c:pt idx="789">
                  <c:v>40910.875</c:v>
                </c:pt>
                <c:pt idx="790">
                  <c:v>40910.916666666664</c:v>
                </c:pt>
                <c:pt idx="791">
                  <c:v>40910.958333333343</c:v>
                </c:pt>
                <c:pt idx="792">
                  <c:v>40911</c:v>
                </c:pt>
                <c:pt idx="793">
                  <c:v>40911.041666666657</c:v>
                </c:pt>
                <c:pt idx="794">
                  <c:v>40911.083333333336</c:v>
                </c:pt>
                <c:pt idx="795">
                  <c:v>40911.124999999993</c:v>
                </c:pt>
                <c:pt idx="796">
                  <c:v>40911.166666666657</c:v>
                </c:pt>
                <c:pt idx="797">
                  <c:v>40911.208333333336</c:v>
                </c:pt>
                <c:pt idx="798">
                  <c:v>40911.25</c:v>
                </c:pt>
                <c:pt idx="799">
                  <c:v>40911.29166666665</c:v>
                </c:pt>
                <c:pt idx="800">
                  <c:v>40911.333333333336</c:v>
                </c:pt>
                <c:pt idx="801">
                  <c:v>40911.375</c:v>
                </c:pt>
                <c:pt idx="802">
                  <c:v>40911.416666666664</c:v>
                </c:pt>
                <c:pt idx="803">
                  <c:v>40911.458333333343</c:v>
                </c:pt>
                <c:pt idx="804">
                  <c:v>40911.5</c:v>
                </c:pt>
                <c:pt idx="805">
                  <c:v>40911.541666666657</c:v>
                </c:pt>
                <c:pt idx="806">
                  <c:v>40911.583333333336</c:v>
                </c:pt>
                <c:pt idx="807">
                  <c:v>40911.624999999993</c:v>
                </c:pt>
                <c:pt idx="808">
                  <c:v>40911.666666666657</c:v>
                </c:pt>
                <c:pt idx="809">
                  <c:v>40911.708333333336</c:v>
                </c:pt>
                <c:pt idx="810">
                  <c:v>40911.75</c:v>
                </c:pt>
                <c:pt idx="811">
                  <c:v>40911.79166666665</c:v>
                </c:pt>
                <c:pt idx="812">
                  <c:v>40911.833333333336</c:v>
                </c:pt>
                <c:pt idx="813">
                  <c:v>40911.875</c:v>
                </c:pt>
                <c:pt idx="814">
                  <c:v>40911.916666666664</c:v>
                </c:pt>
                <c:pt idx="815">
                  <c:v>40911.958333333343</c:v>
                </c:pt>
                <c:pt idx="816">
                  <c:v>40912</c:v>
                </c:pt>
                <c:pt idx="817">
                  <c:v>40912.041666666657</c:v>
                </c:pt>
                <c:pt idx="818">
                  <c:v>40912.083333333336</c:v>
                </c:pt>
                <c:pt idx="819">
                  <c:v>40912.124999999993</c:v>
                </c:pt>
                <c:pt idx="820">
                  <c:v>40912.166666666657</c:v>
                </c:pt>
                <c:pt idx="821">
                  <c:v>40912.208333333336</c:v>
                </c:pt>
                <c:pt idx="822">
                  <c:v>40912.25</c:v>
                </c:pt>
                <c:pt idx="823">
                  <c:v>40912.29166666665</c:v>
                </c:pt>
                <c:pt idx="824">
                  <c:v>40912.333333333336</c:v>
                </c:pt>
                <c:pt idx="825">
                  <c:v>40912.375</c:v>
                </c:pt>
                <c:pt idx="826">
                  <c:v>40912.416666666664</c:v>
                </c:pt>
                <c:pt idx="827">
                  <c:v>40912.458333333343</c:v>
                </c:pt>
                <c:pt idx="828">
                  <c:v>40912.5</c:v>
                </c:pt>
                <c:pt idx="829">
                  <c:v>40912.541666666657</c:v>
                </c:pt>
                <c:pt idx="830">
                  <c:v>40912.583333333336</c:v>
                </c:pt>
                <c:pt idx="831">
                  <c:v>40912.624999999993</c:v>
                </c:pt>
                <c:pt idx="832">
                  <c:v>40912.666666666657</c:v>
                </c:pt>
                <c:pt idx="833">
                  <c:v>40912.708333333336</c:v>
                </c:pt>
                <c:pt idx="834">
                  <c:v>40912.75</c:v>
                </c:pt>
                <c:pt idx="835">
                  <c:v>40912.79166666665</c:v>
                </c:pt>
                <c:pt idx="836">
                  <c:v>40912.833333333336</c:v>
                </c:pt>
                <c:pt idx="837">
                  <c:v>40912.875</c:v>
                </c:pt>
                <c:pt idx="838">
                  <c:v>40912.916666666664</c:v>
                </c:pt>
                <c:pt idx="839">
                  <c:v>40912.958333333343</c:v>
                </c:pt>
                <c:pt idx="840">
                  <c:v>40913</c:v>
                </c:pt>
                <c:pt idx="841">
                  <c:v>40913.041666666657</c:v>
                </c:pt>
                <c:pt idx="842">
                  <c:v>40913.083333333336</c:v>
                </c:pt>
                <c:pt idx="843">
                  <c:v>40913.124999999993</c:v>
                </c:pt>
                <c:pt idx="844">
                  <c:v>40913.166666666657</c:v>
                </c:pt>
                <c:pt idx="845">
                  <c:v>40913.208333333336</c:v>
                </c:pt>
                <c:pt idx="846">
                  <c:v>40913.25</c:v>
                </c:pt>
                <c:pt idx="847">
                  <c:v>40913.29166666665</c:v>
                </c:pt>
                <c:pt idx="848">
                  <c:v>40913.333333333336</c:v>
                </c:pt>
                <c:pt idx="849">
                  <c:v>40913.375</c:v>
                </c:pt>
                <c:pt idx="850">
                  <c:v>40913.416666666664</c:v>
                </c:pt>
                <c:pt idx="851">
                  <c:v>40913.458333333343</c:v>
                </c:pt>
                <c:pt idx="852">
                  <c:v>40913.5</c:v>
                </c:pt>
                <c:pt idx="853">
                  <c:v>40913.541666666657</c:v>
                </c:pt>
                <c:pt idx="854">
                  <c:v>40913.583333333336</c:v>
                </c:pt>
                <c:pt idx="855">
                  <c:v>40913.624999999993</c:v>
                </c:pt>
                <c:pt idx="856">
                  <c:v>40913.666666666657</c:v>
                </c:pt>
                <c:pt idx="857">
                  <c:v>40913.708333333336</c:v>
                </c:pt>
                <c:pt idx="858">
                  <c:v>40913.75</c:v>
                </c:pt>
                <c:pt idx="859">
                  <c:v>40913.79166666665</c:v>
                </c:pt>
                <c:pt idx="860">
                  <c:v>40913.833333333336</c:v>
                </c:pt>
                <c:pt idx="861">
                  <c:v>40913.875</c:v>
                </c:pt>
                <c:pt idx="862">
                  <c:v>40913.916666666664</c:v>
                </c:pt>
                <c:pt idx="863">
                  <c:v>40913.958333333343</c:v>
                </c:pt>
                <c:pt idx="864">
                  <c:v>40914</c:v>
                </c:pt>
                <c:pt idx="865">
                  <c:v>40914.041666666657</c:v>
                </c:pt>
                <c:pt idx="866">
                  <c:v>40914.083333333336</c:v>
                </c:pt>
                <c:pt idx="867">
                  <c:v>40914.124999999993</c:v>
                </c:pt>
                <c:pt idx="868">
                  <c:v>40914.166666666657</c:v>
                </c:pt>
                <c:pt idx="869">
                  <c:v>40914.208333333336</c:v>
                </c:pt>
                <c:pt idx="870">
                  <c:v>40914.25</c:v>
                </c:pt>
                <c:pt idx="871">
                  <c:v>40914.29166666665</c:v>
                </c:pt>
                <c:pt idx="872">
                  <c:v>40914.333333333336</c:v>
                </c:pt>
                <c:pt idx="873">
                  <c:v>40914.375</c:v>
                </c:pt>
                <c:pt idx="874">
                  <c:v>40914.416666666664</c:v>
                </c:pt>
                <c:pt idx="875">
                  <c:v>40914.458333333343</c:v>
                </c:pt>
                <c:pt idx="876">
                  <c:v>40914.5</c:v>
                </c:pt>
                <c:pt idx="877">
                  <c:v>40914.541666666657</c:v>
                </c:pt>
                <c:pt idx="878">
                  <c:v>40914.583333333336</c:v>
                </c:pt>
                <c:pt idx="879">
                  <c:v>40914.624999999993</c:v>
                </c:pt>
                <c:pt idx="880">
                  <c:v>40914.666666666657</c:v>
                </c:pt>
                <c:pt idx="881">
                  <c:v>40914.708333333336</c:v>
                </c:pt>
                <c:pt idx="882">
                  <c:v>40914.75</c:v>
                </c:pt>
                <c:pt idx="883">
                  <c:v>40914.79166666665</c:v>
                </c:pt>
                <c:pt idx="884">
                  <c:v>40914.833333333336</c:v>
                </c:pt>
                <c:pt idx="885">
                  <c:v>40914.875</c:v>
                </c:pt>
                <c:pt idx="886">
                  <c:v>40914.916666666664</c:v>
                </c:pt>
                <c:pt idx="887">
                  <c:v>40914.958333333343</c:v>
                </c:pt>
                <c:pt idx="888">
                  <c:v>40915</c:v>
                </c:pt>
                <c:pt idx="889">
                  <c:v>40915.041666666657</c:v>
                </c:pt>
                <c:pt idx="890">
                  <c:v>40915.083333333336</c:v>
                </c:pt>
                <c:pt idx="891">
                  <c:v>40915.124999999993</c:v>
                </c:pt>
                <c:pt idx="892">
                  <c:v>40915.166666666657</c:v>
                </c:pt>
                <c:pt idx="893">
                  <c:v>40915.208333333336</c:v>
                </c:pt>
                <c:pt idx="894">
                  <c:v>40915.25</c:v>
                </c:pt>
                <c:pt idx="895">
                  <c:v>40915.29166666665</c:v>
                </c:pt>
                <c:pt idx="896">
                  <c:v>40915.333333333336</c:v>
                </c:pt>
                <c:pt idx="897">
                  <c:v>40915.375</c:v>
                </c:pt>
                <c:pt idx="898">
                  <c:v>40915.416666666664</c:v>
                </c:pt>
                <c:pt idx="899">
                  <c:v>40915.458333333343</c:v>
                </c:pt>
                <c:pt idx="900">
                  <c:v>40915.5</c:v>
                </c:pt>
                <c:pt idx="901">
                  <c:v>40915.541666666657</c:v>
                </c:pt>
                <c:pt idx="902">
                  <c:v>40915.583333333336</c:v>
                </c:pt>
                <c:pt idx="903">
                  <c:v>40915.624999999993</c:v>
                </c:pt>
                <c:pt idx="904">
                  <c:v>40915.666666666657</c:v>
                </c:pt>
                <c:pt idx="905">
                  <c:v>40915.708333333336</c:v>
                </c:pt>
                <c:pt idx="906">
                  <c:v>40915.75</c:v>
                </c:pt>
                <c:pt idx="907">
                  <c:v>40915.79166666665</c:v>
                </c:pt>
                <c:pt idx="908">
                  <c:v>40915.833333333336</c:v>
                </c:pt>
                <c:pt idx="909">
                  <c:v>40915.875</c:v>
                </c:pt>
                <c:pt idx="910">
                  <c:v>40915.916666666664</c:v>
                </c:pt>
                <c:pt idx="911">
                  <c:v>40915.958333333343</c:v>
                </c:pt>
                <c:pt idx="912">
                  <c:v>40916</c:v>
                </c:pt>
                <c:pt idx="913">
                  <c:v>40916.041666666657</c:v>
                </c:pt>
                <c:pt idx="914">
                  <c:v>40916.083333333336</c:v>
                </c:pt>
                <c:pt idx="915">
                  <c:v>40916.124999999993</c:v>
                </c:pt>
                <c:pt idx="916">
                  <c:v>40916.166666666657</c:v>
                </c:pt>
                <c:pt idx="917">
                  <c:v>40916.208333333336</c:v>
                </c:pt>
                <c:pt idx="918">
                  <c:v>40916.25</c:v>
                </c:pt>
                <c:pt idx="919">
                  <c:v>40916.29166666665</c:v>
                </c:pt>
                <c:pt idx="920">
                  <c:v>40916.333333333336</c:v>
                </c:pt>
                <c:pt idx="921">
                  <c:v>40916.375</c:v>
                </c:pt>
                <c:pt idx="922">
                  <c:v>40916.416666666664</c:v>
                </c:pt>
                <c:pt idx="923">
                  <c:v>40916.458333333343</c:v>
                </c:pt>
                <c:pt idx="924">
                  <c:v>40916.5</c:v>
                </c:pt>
                <c:pt idx="925">
                  <c:v>40916.541666666657</c:v>
                </c:pt>
                <c:pt idx="926">
                  <c:v>40916.583333333336</c:v>
                </c:pt>
                <c:pt idx="927">
                  <c:v>40916.624999999993</c:v>
                </c:pt>
                <c:pt idx="928">
                  <c:v>40916.666666666657</c:v>
                </c:pt>
                <c:pt idx="929">
                  <c:v>40916.708333333336</c:v>
                </c:pt>
                <c:pt idx="930">
                  <c:v>40916.75</c:v>
                </c:pt>
                <c:pt idx="931">
                  <c:v>40916.79166666665</c:v>
                </c:pt>
                <c:pt idx="932">
                  <c:v>40916.833333333336</c:v>
                </c:pt>
                <c:pt idx="933">
                  <c:v>40916.875</c:v>
                </c:pt>
                <c:pt idx="934">
                  <c:v>40916.916666666664</c:v>
                </c:pt>
                <c:pt idx="935">
                  <c:v>40916.958333333343</c:v>
                </c:pt>
                <c:pt idx="936">
                  <c:v>40917</c:v>
                </c:pt>
                <c:pt idx="937">
                  <c:v>40917.041666666657</c:v>
                </c:pt>
                <c:pt idx="938">
                  <c:v>40917.083333333336</c:v>
                </c:pt>
                <c:pt idx="939">
                  <c:v>40917.124999999993</c:v>
                </c:pt>
                <c:pt idx="940">
                  <c:v>40917.166666666657</c:v>
                </c:pt>
                <c:pt idx="941">
                  <c:v>40917.208333333336</c:v>
                </c:pt>
                <c:pt idx="942">
                  <c:v>40917.25</c:v>
                </c:pt>
                <c:pt idx="943">
                  <c:v>40917.29166666665</c:v>
                </c:pt>
                <c:pt idx="944">
                  <c:v>40917.333333333336</c:v>
                </c:pt>
                <c:pt idx="945">
                  <c:v>40917.375</c:v>
                </c:pt>
                <c:pt idx="946">
                  <c:v>40917.416666666664</c:v>
                </c:pt>
                <c:pt idx="947">
                  <c:v>40917.458333333343</c:v>
                </c:pt>
                <c:pt idx="948">
                  <c:v>40917.5</c:v>
                </c:pt>
                <c:pt idx="949">
                  <c:v>40917.541666666657</c:v>
                </c:pt>
                <c:pt idx="950">
                  <c:v>40917.583333333336</c:v>
                </c:pt>
                <c:pt idx="951">
                  <c:v>40917.624999999993</c:v>
                </c:pt>
                <c:pt idx="952">
                  <c:v>40917.666666666657</c:v>
                </c:pt>
                <c:pt idx="953">
                  <c:v>40917.708333333336</c:v>
                </c:pt>
                <c:pt idx="954">
                  <c:v>40917.75</c:v>
                </c:pt>
                <c:pt idx="955">
                  <c:v>40917.79166666665</c:v>
                </c:pt>
                <c:pt idx="956">
                  <c:v>40917.833333333336</c:v>
                </c:pt>
                <c:pt idx="957">
                  <c:v>40917.875</c:v>
                </c:pt>
                <c:pt idx="958">
                  <c:v>40917.916666666664</c:v>
                </c:pt>
                <c:pt idx="959">
                  <c:v>40917.958333333343</c:v>
                </c:pt>
                <c:pt idx="960">
                  <c:v>40918</c:v>
                </c:pt>
                <c:pt idx="961">
                  <c:v>40918.041666666657</c:v>
                </c:pt>
                <c:pt idx="962">
                  <c:v>40918.083333333336</c:v>
                </c:pt>
                <c:pt idx="963">
                  <c:v>40918.124999999993</c:v>
                </c:pt>
                <c:pt idx="964">
                  <c:v>40918.166666666657</c:v>
                </c:pt>
                <c:pt idx="965">
                  <c:v>40918.208333333336</c:v>
                </c:pt>
                <c:pt idx="966">
                  <c:v>40918.25</c:v>
                </c:pt>
                <c:pt idx="967">
                  <c:v>40918.29166666665</c:v>
                </c:pt>
                <c:pt idx="968">
                  <c:v>40918.333333333336</c:v>
                </c:pt>
                <c:pt idx="969">
                  <c:v>40918.375</c:v>
                </c:pt>
                <c:pt idx="970">
                  <c:v>40918.416666666664</c:v>
                </c:pt>
                <c:pt idx="971">
                  <c:v>40918.458333333343</c:v>
                </c:pt>
                <c:pt idx="972">
                  <c:v>40918.5</c:v>
                </c:pt>
                <c:pt idx="973">
                  <c:v>40918.541666666657</c:v>
                </c:pt>
                <c:pt idx="974">
                  <c:v>40918.583333333336</c:v>
                </c:pt>
                <c:pt idx="975">
                  <c:v>40918.624999999993</c:v>
                </c:pt>
                <c:pt idx="976">
                  <c:v>40918.666666666657</c:v>
                </c:pt>
                <c:pt idx="977">
                  <c:v>40918.708333333336</c:v>
                </c:pt>
                <c:pt idx="978">
                  <c:v>40918.75</c:v>
                </c:pt>
                <c:pt idx="979">
                  <c:v>40918.79166666665</c:v>
                </c:pt>
                <c:pt idx="980">
                  <c:v>40918.833333333336</c:v>
                </c:pt>
                <c:pt idx="981">
                  <c:v>40918.875</c:v>
                </c:pt>
                <c:pt idx="982">
                  <c:v>40918.916666666664</c:v>
                </c:pt>
                <c:pt idx="983">
                  <c:v>40918.958333333343</c:v>
                </c:pt>
                <c:pt idx="984">
                  <c:v>40919</c:v>
                </c:pt>
                <c:pt idx="985">
                  <c:v>40919.041666666657</c:v>
                </c:pt>
                <c:pt idx="986">
                  <c:v>40919.083333333336</c:v>
                </c:pt>
                <c:pt idx="987">
                  <c:v>40919.124999999993</c:v>
                </c:pt>
                <c:pt idx="988">
                  <c:v>40919.166666666657</c:v>
                </c:pt>
                <c:pt idx="989">
                  <c:v>40919.208333333336</c:v>
                </c:pt>
                <c:pt idx="990">
                  <c:v>40919.25</c:v>
                </c:pt>
                <c:pt idx="991">
                  <c:v>40919.29166666665</c:v>
                </c:pt>
                <c:pt idx="992">
                  <c:v>40919.333333333336</c:v>
                </c:pt>
                <c:pt idx="993">
                  <c:v>40919.375</c:v>
                </c:pt>
                <c:pt idx="994">
                  <c:v>40919.416666666664</c:v>
                </c:pt>
                <c:pt idx="995">
                  <c:v>40919.458333333343</c:v>
                </c:pt>
                <c:pt idx="996">
                  <c:v>40919.5</c:v>
                </c:pt>
                <c:pt idx="997">
                  <c:v>40919.541666666657</c:v>
                </c:pt>
                <c:pt idx="998">
                  <c:v>40919.583333333336</c:v>
                </c:pt>
                <c:pt idx="999">
                  <c:v>40919.624999999993</c:v>
                </c:pt>
                <c:pt idx="1000">
                  <c:v>40919.666666666657</c:v>
                </c:pt>
                <c:pt idx="1001">
                  <c:v>40919.708333333336</c:v>
                </c:pt>
                <c:pt idx="1002">
                  <c:v>40919.75</c:v>
                </c:pt>
                <c:pt idx="1003">
                  <c:v>40919.79166666665</c:v>
                </c:pt>
                <c:pt idx="1004">
                  <c:v>40919.833333333336</c:v>
                </c:pt>
                <c:pt idx="1005">
                  <c:v>40919.875</c:v>
                </c:pt>
                <c:pt idx="1006">
                  <c:v>40919.916666666664</c:v>
                </c:pt>
                <c:pt idx="1007">
                  <c:v>40919.958333333343</c:v>
                </c:pt>
                <c:pt idx="1008">
                  <c:v>40920</c:v>
                </c:pt>
                <c:pt idx="1009">
                  <c:v>40920.041666666657</c:v>
                </c:pt>
                <c:pt idx="1010">
                  <c:v>40920.083333333336</c:v>
                </c:pt>
                <c:pt idx="1011">
                  <c:v>40920.124999999993</c:v>
                </c:pt>
                <c:pt idx="1012">
                  <c:v>40920.166666666657</c:v>
                </c:pt>
                <c:pt idx="1013">
                  <c:v>40920.208333333336</c:v>
                </c:pt>
                <c:pt idx="1014">
                  <c:v>40920.25</c:v>
                </c:pt>
                <c:pt idx="1015">
                  <c:v>40920.29166666665</c:v>
                </c:pt>
                <c:pt idx="1016">
                  <c:v>40920.333333333336</c:v>
                </c:pt>
                <c:pt idx="1017">
                  <c:v>40920.375</c:v>
                </c:pt>
                <c:pt idx="1018">
                  <c:v>40920.416666666664</c:v>
                </c:pt>
                <c:pt idx="1019">
                  <c:v>40920.458333333343</c:v>
                </c:pt>
                <c:pt idx="1020">
                  <c:v>40920.5</c:v>
                </c:pt>
                <c:pt idx="1021">
                  <c:v>40920.541666666657</c:v>
                </c:pt>
                <c:pt idx="1022">
                  <c:v>40920.583333333336</c:v>
                </c:pt>
                <c:pt idx="1023">
                  <c:v>40920.624999999993</c:v>
                </c:pt>
                <c:pt idx="1024">
                  <c:v>40920.666666666657</c:v>
                </c:pt>
                <c:pt idx="1025">
                  <c:v>40920.708333333336</c:v>
                </c:pt>
                <c:pt idx="1026">
                  <c:v>40920.75</c:v>
                </c:pt>
                <c:pt idx="1027">
                  <c:v>40920.79166666665</c:v>
                </c:pt>
                <c:pt idx="1028">
                  <c:v>40920.833333333336</c:v>
                </c:pt>
                <c:pt idx="1029">
                  <c:v>40920.875</c:v>
                </c:pt>
                <c:pt idx="1030">
                  <c:v>40920.916666666664</c:v>
                </c:pt>
                <c:pt idx="1031">
                  <c:v>40920.958333333343</c:v>
                </c:pt>
                <c:pt idx="1032">
                  <c:v>40921</c:v>
                </c:pt>
                <c:pt idx="1033">
                  <c:v>40921.041666666657</c:v>
                </c:pt>
                <c:pt idx="1034">
                  <c:v>40921.083333333336</c:v>
                </c:pt>
                <c:pt idx="1035">
                  <c:v>40921.124999999993</c:v>
                </c:pt>
                <c:pt idx="1036">
                  <c:v>40921.166666666657</c:v>
                </c:pt>
                <c:pt idx="1037">
                  <c:v>40921.208333333336</c:v>
                </c:pt>
                <c:pt idx="1038">
                  <c:v>40921.25</c:v>
                </c:pt>
                <c:pt idx="1039">
                  <c:v>40921.29166666665</c:v>
                </c:pt>
                <c:pt idx="1040">
                  <c:v>40921.333333333336</c:v>
                </c:pt>
                <c:pt idx="1041">
                  <c:v>40921.375</c:v>
                </c:pt>
                <c:pt idx="1042">
                  <c:v>40921.416666666664</c:v>
                </c:pt>
                <c:pt idx="1043">
                  <c:v>40921.458333333343</c:v>
                </c:pt>
                <c:pt idx="1044">
                  <c:v>40921.5</c:v>
                </c:pt>
                <c:pt idx="1045">
                  <c:v>40921.541666666657</c:v>
                </c:pt>
                <c:pt idx="1046">
                  <c:v>40921.583333333336</c:v>
                </c:pt>
                <c:pt idx="1047">
                  <c:v>40921.624999999993</c:v>
                </c:pt>
                <c:pt idx="1048">
                  <c:v>40921.666666666657</c:v>
                </c:pt>
                <c:pt idx="1049">
                  <c:v>40921.708333333336</c:v>
                </c:pt>
                <c:pt idx="1050">
                  <c:v>40921.75</c:v>
                </c:pt>
                <c:pt idx="1051">
                  <c:v>40921.79166666665</c:v>
                </c:pt>
                <c:pt idx="1052">
                  <c:v>40921.833333333336</c:v>
                </c:pt>
                <c:pt idx="1053">
                  <c:v>40921.875</c:v>
                </c:pt>
                <c:pt idx="1054">
                  <c:v>40921.916666666664</c:v>
                </c:pt>
                <c:pt idx="1055">
                  <c:v>40921.958333333343</c:v>
                </c:pt>
                <c:pt idx="1056">
                  <c:v>40922</c:v>
                </c:pt>
                <c:pt idx="1057">
                  <c:v>40922.041666666657</c:v>
                </c:pt>
                <c:pt idx="1058">
                  <c:v>40922.083333333336</c:v>
                </c:pt>
                <c:pt idx="1059">
                  <c:v>40922.124999999993</c:v>
                </c:pt>
                <c:pt idx="1060">
                  <c:v>40922.166666666657</c:v>
                </c:pt>
                <c:pt idx="1061">
                  <c:v>40922.208333333336</c:v>
                </c:pt>
                <c:pt idx="1062">
                  <c:v>40922.25</c:v>
                </c:pt>
                <c:pt idx="1063">
                  <c:v>40922.29166666665</c:v>
                </c:pt>
                <c:pt idx="1064">
                  <c:v>40922.333333333336</c:v>
                </c:pt>
                <c:pt idx="1065">
                  <c:v>40922.375</c:v>
                </c:pt>
                <c:pt idx="1066">
                  <c:v>40922.416666666664</c:v>
                </c:pt>
                <c:pt idx="1067">
                  <c:v>40922.458333333343</c:v>
                </c:pt>
                <c:pt idx="1068">
                  <c:v>40922.5</c:v>
                </c:pt>
                <c:pt idx="1069">
                  <c:v>40922.541666666657</c:v>
                </c:pt>
                <c:pt idx="1070">
                  <c:v>40922.583333333336</c:v>
                </c:pt>
                <c:pt idx="1071">
                  <c:v>40922.624999999993</c:v>
                </c:pt>
                <c:pt idx="1072">
                  <c:v>40922.666666666657</c:v>
                </c:pt>
                <c:pt idx="1073">
                  <c:v>40922.708333333336</c:v>
                </c:pt>
                <c:pt idx="1074">
                  <c:v>40922.75</c:v>
                </c:pt>
                <c:pt idx="1075">
                  <c:v>40922.79166666665</c:v>
                </c:pt>
                <c:pt idx="1076">
                  <c:v>40922.833333333336</c:v>
                </c:pt>
                <c:pt idx="1077">
                  <c:v>40922.875</c:v>
                </c:pt>
                <c:pt idx="1078">
                  <c:v>40922.916666666664</c:v>
                </c:pt>
                <c:pt idx="1079">
                  <c:v>40922.958333333343</c:v>
                </c:pt>
                <c:pt idx="1080">
                  <c:v>40923</c:v>
                </c:pt>
                <c:pt idx="1081">
                  <c:v>40923.041666666657</c:v>
                </c:pt>
                <c:pt idx="1082">
                  <c:v>40923.083333333336</c:v>
                </c:pt>
                <c:pt idx="1083">
                  <c:v>40923.124999999993</c:v>
                </c:pt>
                <c:pt idx="1084">
                  <c:v>40923.166666666657</c:v>
                </c:pt>
                <c:pt idx="1085">
                  <c:v>40923.208333333336</c:v>
                </c:pt>
                <c:pt idx="1086">
                  <c:v>40923.25</c:v>
                </c:pt>
                <c:pt idx="1087">
                  <c:v>40923.29166666665</c:v>
                </c:pt>
                <c:pt idx="1088">
                  <c:v>40923.333333333336</c:v>
                </c:pt>
                <c:pt idx="1089">
                  <c:v>40923.375</c:v>
                </c:pt>
                <c:pt idx="1090">
                  <c:v>40923.416666666664</c:v>
                </c:pt>
                <c:pt idx="1091">
                  <c:v>40923.458333333343</c:v>
                </c:pt>
                <c:pt idx="1092">
                  <c:v>40923.5</c:v>
                </c:pt>
                <c:pt idx="1093">
                  <c:v>40923.541666666657</c:v>
                </c:pt>
                <c:pt idx="1094">
                  <c:v>40923.583333333336</c:v>
                </c:pt>
                <c:pt idx="1095">
                  <c:v>40923.624999999993</c:v>
                </c:pt>
                <c:pt idx="1096">
                  <c:v>40923.666666666657</c:v>
                </c:pt>
                <c:pt idx="1097">
                  <c:v>40923.708333333336</c:v>
                </c:pt>
                <c:pt idx="1098">
                  <c:v>40923.75</c:v>
                </c:pt>
                <c:pt idx="1099">
                  <c:v>40923.79166666665</c:v>
                </c:pt>
                <c:pt idx="1100">
                  <c:v>40923.833333333336</c:v>
                </c:pt>
                <c:pt idx="1101">
                  <c:v>40923.875</c:v>
                </c:pt>
                <c:pt idx="1102">
                  <c:v>40923.916666666664</c:v>
                </c:pt>
                <c:pt idx="1103">
                  <c:v>40923.958333333343</c:v>
                </c:pt>
                <c:pt idx="1104">
                  <c:v>40924</c:v>
                </c:pt>
                <c:pt idx="1105">
                  <c:v>40924.041666666657</c:v>
                </c:pt>
                <c:pt idx="1106">
                  <c:v>40924.083333333336</c:v>
                </c:pt>
                <c:pt idx="1107">
                  <c:v>40924.124999999993</c:v>
                </c:pt>
                <c:pt idx="1108">
                  <c:v>40924.166666666657</c:v>
                </c:pt>
                <c:pt idx="1109">
                  <c:v>40924.208333333336</c:v>
                </c:pt>
                <c:pt idx="1110">
                  <c:v>40924.25</c:v>
                </c:pt>
                <c:pt idx="1111">
                  <c:v>40924.29166666665</c:v>
                </c:pt>
                <c:pt idx="1112">
                  <c:v>40924.333333333336</c:v>
                </c:pt>
                <c:pt idx="1113">
                  <c:v>40924.375</c:v>
                </c:pt>
                <c:pt idx="1114">
                  <c:v>40924.416666666664</c:v>
                </c:pt>
                <c:pt idx="1115">
                  <c:v>40924.458333333343</c:v>
                </c:pt>
                <c:pt idx="1116">
                  <c:v>40924.5</c:v>
                </c:pt>
                <c:pt idx="1117">
                  <c:v>40924.541666666657</c:v>
                </c:pt>
                <c:pt idx="1118">
                  <c:v>40924.583333333336</c:v>
                </c:pt>
                <c:pt idx="1119">
                  <c:v>40924.624999999993</c:v>
                </c:pt>
                <c:pt idx="1120">
                  <c:v>40924.666666666657</c:v>
                </c:pt>
                <c:pt idx="1121">
                  <c:v>40924.708333333336</c:v>
                </c:pt>
                <c:pt idx="1122">
                  <c:v>40924.75</c:v>
                </c:pt>
                <c:pt idx="1123">
                  <c:v>40924.79166666665</c:v>
                </c:pt>
                <c:pt idx="1124">
                  <c:v>40924.833333333336</c:v>
                </c:pt>
                <c:pt idx="1125">
                  <c:v>40924.875</c:v>
                </c:pt>
                <c:pt idx="1126">
                  <c:v>40924.916666666664</c:v>
                </c:pt>
                <c:pt idx="1127">
                  <c:v>40924.958333333343</c:v>
                </c:pt>
                <c:pt idx="1128">
                  <c:v>40925</c:v>
                </c:pt>
                <c:pt idx="1129">
                  <c:v>40925.041666666657</c:v>
                </c:pt>
                <c:pt idx="1130">
                  <c:v>40925.083333333336</c:v>
                </c:pt>
                <c:pt idx="1131">
                  <c:v>40925.124999999993</c:v>
                </c:pt>
                <c:pt idx="1132">
                  <c:v>40925.166666666657</c:v>
                </c:pt>
                <c:pt idx="1133">
                  <c:v>40925.208333333336</c:v>
                </c:pt>
                <c:pt idx="1134">
                  <c:v>40925.25</c:v>
                </c:pt>
                <c:pt idx="1135">
                  <c:v>40925.29166666665</c:v>
                </c:pt>
                <c:pt idx="1136">
                  <c:v>40925.333333333336</c:v>
                </c:pt>
                <c:pt idx="1137">
                  <c:v>40925.375</c:v>
                </c:pt>
                <c:pt idx="1138">
                  <c:v>40925.416666666664</c:v>
                </c:pt>
                <c:pt idx="1139">
                  <c:v>40925.458333333343</c:v>
                </c:pt>
                <c:pt idx="1140">
                  <c:v>40925.5</c:v>
                </c:pt>
                <c:pt idx="1141">
                  <c:v>40925.541666666657</c:v>
                </c:pt>
                <c:pt idx="1142">
                  <c:v>40925.583333333336</c:v>
                </c:pt>
                <c:pt idx="1143">
                  <c:v>40925.624999999993</c:v>
                </c:pt>
                <c:pt idx="1144">
                  <c:v>40925.666666666657</c:v>
                </c:pt>
                <c:pt idx="1145">
                  <c:v>40925.708333333336</c:v>
                </c:pt>
                <c:pt idx="1146">
                  <c:v>40925.75</c:v>
                </c:pt>
                <c:pt idx="1147">
                  <c:v>40925.79166666665</c:v>
                </c:pt>
                <c:pt idx="1148">
                  <c:v>40925.833333333336</c:v>
                </c:pt>
                <c:pt idx="1149">
                  <c:v>40925.875</c:v>
                </c:pt>
                <c:pt idx="1150">
                  <c:v>40925.916666666664</c:v>
                </c:pt>
                <c:pt idx="1151">
                  <c:v>40925.958333333343</c:v>
                </c:pt>
                <c:pt idx="1152">
                  <c:v>40926</c:v>
                </c:pt>
                <c:pt idx="1153">
                  <c:v>40926.041666666657</c:v>
                </c:pt>
                <c:pt idx="1154">
                  <c:v>40926.083333333336</c:v>
                </c:pt>
                <c:pt idx="1155">
                  <c:v>40926.124999999993</c:v>
                </c:pt>
                <c:pt idx="1156">
                  <c:v>40926.166666666657</c:v>
                </c:pt>
                <c:pt idx="1157">
                  <c:v>40926.208333333336</c:v>
                </c:pt>
                <c:pt idx="1158">
                  <c:v>40926.25</c:v>
                </c:pt>
                <c:pt idx="1159">
                  <c:v>40926.29166666665</c:v>
                </c:pt>
                <c:pt idx="1160">
                  <c:v>40926.333333333336</c:v>
                </c:pt>
                <c:pt idx="1161">
                  <c:v>40926.375</c:v>
                </c:pt>
                <c:pt idx="1162">
                  <c:v>40926.416666666664</c:v>
                </c:pt>
                <c:pt idx="1163">
                  <c:v>40926.458333333343</c:v>
                </c:pt>
                <c:pt idx="1164">
                  <c:v>40926.5</c:v>
                </c:pt>
                <c:pt idx="1165">
                  <c:v>40926.541666666657</c:v>
                </c:pt>
                <c:pt idx="1166">
                  <c:v>40926.583333333336</c:v>
                </c:pt>
                <c:pt idx="1167">
                  <c:v>40926.624999999993</c:v>
                </c:pt>
                <c:pt idx="1168">
                  <c:v>40926.666666666657</c:v>
                </c:pt>
                <c:pt idx="1169">
                  <c:v>40926.708333333336</c:v>
                </c:pt>
                <c:pt idx="1170">
                  <c:v>40926.75</c:v>
                </c:pt>
                <c:pt idx="1171">
                  <c:v>40926.79166666665</c:v>
                </c:pt>
                <c:pt idx="1172">
                  <c:v>40926.833333333336</c:v>
                </c:pt>
                <c:pt idx="1173">
                  <c:v>40926.875</c:v>
                </c:pt>
                <c:pt idx="1174">
                  <c:v>40926.916666666664</c:v>
                </c:pt>
                <c:pt idx="1175">
                  <c:v>40926.958333333343</c:v>
                </c:pt>
                <c:pt idx="1176">
                  <c:v>40927</c:v>
                </c:pt>
                <c:pt idx="1177">
                  <c:v>40927.041666666657</c:v>
                </c:pt>
                <c:pt idx="1178">
                  <c:v>40927.083333333336</c:v>
                </c:pt>
                <c:pt idx="1179">
                  <c:v>40927.124999999993</c:v>
                </c:pt>
                <c:pt idx="1180">
                  <c:v>40927.166666666657</c:v>
                </c:pt>
                <c:pt idx="1181">
                  <c:v>40927.208333333336</c:v>
                </c:pt>
                <c:pt idx="1182">
                  <c:v>40927.25</c:v>
                </c:pt>
                <c:pt idx="1183">
                  <c:v>40927.29166666665</c:v>
                </c:pt>
                <c:pt idx="1184">
                  <c:v>40927.333333333336</c:v>
                </c:pt>
                <c:pt idx="1185">
                  <c:v>40927.375</c:v>
                </c:pt>
                <c:pt idx="1186">
                  <c:v>40927.416666666664</c:v>
                </c:pt>
                <c:pt idx="1187">
                  <c:v>40927.458333333343</c:v>
                </c:pt>
                <c:pt idx="1188">
                  <c:v>40927.5</c:v>
                </c:pt>
                <c:pt idx="1189">
                  <c:v>40927.541666666657</c:v>
                </c:pt>
                <c:pt idx="1190">
                  <c:v>40927.583333333336</c:v>
                </c:pt>
                <c:pt idx="1191">
                  <c:v>40927.624999999993</c:v>
                </c:pt>
                <c:pt idx="1192">
                  <c:v>40927.666666666657</c:v>
                </c:pt>
                <c:pt idx="1193">
                  <c:v>40927.708333333336</c:v>
                </c:pt>
                <c:pt idx="1194">
                  <c:v>40927.75</c:v>
                </c:pt>
                <c:pt idx="1195">
                  <c:v>40927.79166666665</c:v>
                </c:pt>
                <c:pt idx="1196">
                  <c:v>40927.833333333336</c:v>
                </c:pt>
                <c:pt idx="1197">
                  <c:v>40927.875</c:v>
                </c:pt>
                <c:pt idx="1198">
                  <c:v>40927.916666666664</c:v>
                </c:pt>
                <c:pt idx="1199">
                  <c:v>40927.958333333343</c:v>
                </c:pt>
                <c:pt idx="1200">
                  <c:v>40928</c:v>
                </c:pt>
                <c:pt idx="1201">
                  <c:v>40928.041666666657</c:v>
                </c:pt>
                <c:pt idx="1202">
                  <c:v>40928.083333333336</c:v>
                </c:pt>
                <c:pt idx="1203">
                  <c:v>40928.124999999993</c:v>
                </c:pt>
                <c:pt idx="1204">
                  <c:v>40928.166666666657</c:v>
                </c:pt>
                <c:pt idx="1205">
                  <c:v>40928.208333333336</c:v>
                </c:pt>
                <c:pt idx="1206">
                  <c:v>40928.25</c:v>
                </c:pt>
                <c:pt idx="1207">
                  <c:v>40928.29166666665</c:v>
                </c:pt>
                <c:pt idx="1208">
                  <c:v>40928.333333333336</c:v>
                </c:pt>
                <c:pt idx="1209">
                  <c:v>40928.375</c:v>
                </c:pt>
                <c:pt idx="1210">
                  <c:v>40928.416666666664</c:v>
                </c:pt>
                <c:pt idx="1211">
                  <c:v>40928.458333333343</c:v>
                </c:pt>
                <c:pt idx="1212">
                  <c:v>40928.5</c:v>
                </c:pt>
                <c:pt idx="1213">
                  <c:v>40928.541666666657</c:v>
                </c:pt>
                <c:pt idx="1214">
                  <c:v>40928.583333333336</c:v>
                </c:pt>
                <c:pt idx="1215">
                  <c:v>40928.624999999993</c:v>
                </c:pt>
                <c:pt idx="1216">
                  <c:v>40928.666666666657</c:v>
                </c:pt>
                <c:pt idx="1217">
                  <c:v>40928.708333333336</c:v>
                </c:pt>
                <c:pt idx="1218">
                  <c:v>40928.75</c:v>
                </c:pt>
                <c:pt idx="1219">
                  <c:v>40928.79166666665</c:v>
                </c:pt>
                <c:pt idx="1220">
                  <c:v>40928.833333333336</c:v>
                </c:pt>
                <c:pt idx="1221">
                  <c:v>40928.875</c:v>
                </c:pt>
                <c:pt idx="1222">
                  <c:v>40928.916666666664</c:v>
                </c:pt>
                <c:pt idx="1223">
                  <c:v>40928.958333333343</c:v>
                </c:pt>
                <c:pt idx="1224">
                  <c:v>40929</c:v>
                </c:pt>
                <c:pt idx="1225">
                  <c:v>40929.041666666657</c:v>
                </c:pt>
                <c:pt idx="1226">
                  <c:v>40929.083333333336</c:v>
                </c:pt>
                <c:pt idx="1227">
                  <c:v>40929.124999999993</c:v>
                </c:pt>
                <c:pt idx="1228">
                  <c:v>40929.166666666657</c:v>
                </c:pt>
                <c:pt idx="1229">
                  <c:v>40929.208333333336</c:v>
                </c:pt>
                <c:pt idx="1230">
                  <c:v>40929.25</c:v>
                </c:pt>
                <c:pt idx="1231">
                  <c:v>40929.29166666665</c:v>
                </c:pt>
                <c:pt idx="1232">
                  <c:v>40929.333333333336</c:v>
                </c:pt>
                <c:pt idx="1233">
                  <c:v>40929.375</c:v>
                </c:pt>
                <c:pt idx="1234">
                  <c:v>40929.416666666664</c:v>
                </c:pt>
                <c:pt idx="1235">
                  <c:v>40929.458333333343</c:v>
                </c:pt>
                <c:pt idx="1236">
                  <c:v>40929.5</c:v>
                </c:pt>
                <c:pt idx="1237">
                  <c:v>40929.541666666657</c:v>
                </c:pt>
                <c:pt idx="1238">
                  <c:v>40929.583333333336</c:v>
                </c:pt>
                <c:pt idx="1239">
                  <c:v>40929.624999999993</c:v>
                </c:pt>
                <c:pt idx="1240">
                  <c:v>40929.666666666657</c:v>
                </c:pt>
                <c:pt idx="1241">
                  <c:v>40929.708333333336</c:v>
                </c:pt>
                <c:pt idx="1242">
                  <c:v>40929.75</c:v>
                </c:pt>
                <c:pt idx="1243">
                  <c:v>40929.79166666665</c:v>
                </c:pt>
                <c:pt idx="1244">
                  <c:v>40929.833333333336</c:v>
                </c:pt>
                <c:pt idx="1245">
                  <c:v>40929.875</c:v>
                </c:pt>
                <c:pt idx="1246">
                  <c:v>40929.916666666664</c:v>
                </c:pt>
                <c:pt idx="1247">
                  <c:v>40929.958333333343</c:v>
                </c:pt>
                <c:pt idx="1248">
                  <c:v>40930</c:v>
                </c:pt>
                <c:pt idx="1249">
                  <c:v>40930.041666666657</c:v>
                </c:pt>
                <c:pt idx="1250">
                  <c:v>40930.083333333336</c:v>
                </c:pt>
                <c:pt idx="1251">
                  <c:v>40930.124999999993</c:v>
                </c:pt>
                <c:pt idx="1252">
                  <c:v>40930.166666666657</c:v>
                </c:pt>
                <c:pt idx="1253">
                  <c:v>40930.208333333336</c:v>
                </c:pt>
                <c:pt idx="1254">
                  <c:v>40930.25</c:v>
                </c:pt>
                <c:pt idx="1255">
                  <c:v>40930.29166666665</c:v>
                </c:pt>
                <c:pt idx="1256">
                  <c:v>40930.333333333336</c:v>
                </c:pt>
                <c:pt idx="1257">
                  <c:v>40930.375</c:v>
                </c:pt>
                <c:pt idx="1258">
                  <c:v>40930.416666666664</c:v>
                </c:pt>
                <c:pt idx="1259">
                  <c:v>40930.458333333343</c:v>
                </c:pt>
                <c:pt idx="1260">
                  <c:v>40930.5</c:v>
                </c:pt>
                <c:pt idx="1261">
                  <c:v>40930.541666666657</c:v>
                </c:pt>
                <c:pt idx="1262">
                  <c:v>40930.583333333336</c:v>
                </c:pt>
                <c:pt idx="1263">
                  <c:v>40930.624999999993</c:v>
                </c:pt>
                <c:pt idx="1264">
                  <c:v>40930.666666666657</c:v>
                </c:pt>
                <c:pt idx="1265">
                  <c:v>40930.708333333336</c:v>
                </c:pt>
                <c:pt idx="1266">
                  <c:v>40930.75</c:v>
                </c:pt>
                <c:pt idx="1267">
                  <c:v>40930.79166666665</c:v>
                </c:pt>
                <c:pt idx="1268">
                  <c:v>40930.833333333336</c:v>
                </c:pt>
                <c:pt idx="1269">
                  <c:v>40930.875</c:v>
                </c:pt>
                <c:pt idx="1270">
                  <c:v>40930.916666666664</c:v>
                </c:pt>
                <c:pt idx="1271">
                  <c:v>40930.958333333343</c:v>
                </c:pt>
                <c:pt idx="1272">
                  <c:v>40931</c:v>
                </c:pt>
                <c:pt idx="1273">
                  <c:v>40931.041666666657</c:v>
                </c:pt>
                <c:pt idx="1274">
                  <c:v>40931.083333333336</c:v>
                </c:pt>
                <c:pt idx="1275">
                  <c:v>40931.124999999993</c:v>
                </c:pt>
                <c:pt idx="1276">
                  <c:v>40931.166666666657</c:v>
                </c:pt>
                <c:pt idx="1277">
                  <c:v>40931.208333333336</c:v>
                </c:pt>
                <c:pt idx="1278">
                  <c:v>40931.25</c:v>
                </c:pt>
                <c:pt idx="1279">
                  <c:v>40931.29166666665</c:v>
                </c:pt>
                <c:pt idx="1280">
                  <c:v>40931.333333333336</c:v>
                </c:pt>
                <c:pt idx="1281">
                  <c:v>40931.375</c:v>
                </c:pt>
                <c:pt idx="1282">
                  <c:v>40931.416666666664</c:v>
                </c:pt>
                <c:pt idx="1283">
                  <c:v>40931.458333333343</c:v>
                </c:pt>
                <c:pt idx="1284">
                  <c:v>40931.5</c:v>
                </c:pt>
                <c:pt idx="1285">
                  <c:v>40931.541666666657</c:v>
                </c:pt>
                <c:pt idx="1286">
                  <c:v>40931.583333333336</c:v>
                </c:pt>
                <c:pt idx="1287">
                  <c:v>40931.624999999993</c:v>
                </c:pt>
                <c:pt idx="1288">
                  <c:v>40931.666666666657</c:v>
                </c:pt>
                <c:pt idx="1289">
                  <c:v>40931.708333333336</c:v>
                </c:pt>
                <c:pt idx="1290">
                  <c:v>40931.75</c:v>
                </c:pt>
                <c:pt idx="1291">
                  <c:v>40931.79166666665</c:v>
                </c:pt>
                <c:pt idx="1292">
                  <c:v>40931.833333333336</c:v>
                </c:pt>
                <c:pt idx="1293">
                  <c:v>40931.875</c:v>
                </c:pt>
                <c:pt idx="1294">
                  <c:v>40931.916666666664</c:v>
                </c:pt>
                <c:pt idx="1295">
                  <c:v>40931.958333333343</c:v>
                </c:pt>
                <c:pt idx="1296">
                  <c:v>40932</c:v>
                </c:pt>
                <c:pt idx="1297">
                  <c:v>40932.041666666657</c:v>
                </c:pt>
                <c:pt idx="1298">
                  <c:v>40932.083333333336</c:v>
                </c:pt>
                <c:pt idx="1299">
                  <c:v>40932.124999999993</c:v>
                </c:pt>
                <c:pt idx="1300">
                  <c:v>40932.166666666657</c:v>
                </c:pt>
                <c:pt idx="1301">
                  <c:v>40932.208333333336</c:v>
                </c:pt>
                <c:pt idx="1302">
                  <c:v>40932.25</c:v>
                </c:pt>
                <c:pt idx="1303">
                  <c:v>40932.29166666665</c:v>
                </c:pt>
                <c:pt idx="1304">
                  <c:v>40932.333333333336</c:v>
                </c:pt>
                <c:pt idx="1305">
                  <c:v>40932.375</c:v>
                </c:pt>
                <c:pt idx="1306">
                  <c:v>40932.416666666664</c:v>
                </c:pt>
                <c:pt idx="1307">
                  <c:v>40932.458333333343</c:v>
                </c:pt>
                <c:pt idx="1308">
                  <c:v>40932.5</c:v>
                </c:pt>
                <c:pt idx="1309">
                  <c:v>40932.541666666657</c:v>
                </c:pt>
                <c:pt idx="1310">
                  <c:v>40932.583333333336</c:v>
                </c:pt>
                <c:pt idx="1311">
                  <c:v>40932.624999999993</c:v>
                </c:pt>
                <c:pt idx="1312">
                  <c:v>40932.666666666657</c:v>
                </c:pt>
                <c:pt idx="1313">
                  <c:v>40932.708333333336</c:v>
                </c:pt>
                <c:pt idx="1314">
                  <c:v>40932.75</c:v>
                </c:pt>
                <c:pt idx="1315">
                  <c:v>40932.79166666665</c:v>
                </c:pt>
                <c:pt idx="1316">
                  <c:v>40932.833333333336</c:v>
                </c:pt>
                <c:pt idx="1317">
                  <c:v>40932.875</c:v>
                </c:pt>
                <c:pt idx="1318">
                  <c:v>40932.916666666664</c:v>
                </c:pt>
                <c:pt idx="1319">
                  <c:v>40932.958333333343</c:v>
                </c:pt>
                <c:pt idx="1320">
                  <c:v>40933</c:v>
                </c:pt>
                <c:pt idx="1321">
                  <c:v>40933.041666666657</c:v>
                </c:pt>
                <c:pt idx="1322">
                  <c:v>40933.083333333336</c:v>
                </c:pt>
                <c:pt idx="1323">
                  <c:v>40933.124999999993</c:v>
                </c:pt>
                <c:pt idx="1324">
                  <c:v>40933.166666666657</c:v>
                </c:pt>
                <c:pt idx="1325">
                  <c:v>40933.208333333336</c:v>
                </c:pt>
                <c:pt idx="1326">
                  <c:v>40933.25</c:v>
                </c:pt>
                <c:pt idx="1327">
                  <c:v>40933.29166666665</c:v>
                </c:pt>
                <c:pt idx="1328">
                  <c:v>40933.333333333336</c:v>
                </c:pt>
                <c:pt idx="1329">
                  <c:v>40933.375</c:v>
                </c:pt>
                <c:pt idx="1330">
                  <c:v>40933.416666666664</c:v>
                </c:pt>
                <c:pt idx="1331">
                  <c:v>40933.458333333343</c:v>
                </c:pt>
                <c:pt idx="1332">
                  <c:v>40933.5</c:v>
                </c:pt>
                <c:pt idx="1333">
                  <c:v>40933.541666666657</c:v>
                </c:pt>
                <c:pt idx="1334">
                  <c:v>40933.583333333336</c:v>
                </c:pt>
                <c:pt idx="1335">
                  <c:v>40933.624999999993</c:v>
                </c:pt>
                <c:pt idx="1336">
                  <c:v>40933.666666666657</c:v>
                </c:pt>
                <c:pt idx="1337">
                  <c:v>40933.708333333336</c:v>
                </c:pt>
                <c:pt idx="1338">
                  <c:v>40933.75</c:v>
                </c:pt>
                <c:pt idx="1339">
                  <c:v>40933.79166666665</c:v>
                </c:pt>
                <c:pt idx="1340">
                  <c:v>40933.833333333336</c:v>
                </c:pt>
                <c:pt idx="1341">
                  <c:v>40933.875</c:v>
                </c:pt>
                <c:pt idx="1342">
                  <c:v>40933.916666666664</c:v>
                </c:pt>
                <c:pt idx="1343">
                  <c:v>40933.958333333343</c:v>
                </c:pt>
                <c:pt idx="1344">
                  <c:v>40934</c:v>
                </c:pt>
                <c:pt idx="1345">
                  <c:v>40934.041666666657</c:v>
                </c:pt>
                <c:pt idx="1346">
                  <c:v>40934.083333333336</c:v>
                </c:pt>
                <c:pt idx="1347">
                  <c:v>40934.124999999993</c:v>
                </c:pt>
                <c:pt idx="1348">
                  <c:v>40934.166666666657</c:v>
                </c:pt>
                <c:pt idx="1349">
                  <c:v>40934.208333333336</c:v>
                </c:pt>
                <c:pt idx="1350">
                  <c:v>40934.25</c:v>
                </c:pt>
                <c:pt idx="1351">
                  <c:v>40934.29166666665</c:v>
                </c:pt>
                <c:pt idx="1352">
                  <c:v>40934.333333333336</c:v>
                </c:pt>
                <c:pt idx="1353">
                  <c:v>40934.375</c:v>
                </c:pt>
                <c:pt idx="1354">
                  <c:v>40934.416666666664</c:v>
                </c:pt>
                <c:pt idx="1355">
                  <c:v>40934.458333333343</c:v>
                </c:pt>
                <c:pt idx="1356">
                  <c:v>40934.5</c:v>
                </c:pt>
                <c:pt idx="1357">
                  <c:v>40934.541666666657</c:v>
                </c:pt>
                <c:pt idx="1358">
                  <c:v>40934.583333333336</c:v>
                </c:pt>
                <c:pt idx="1359">
                  <c:v>40934.624999999993</c:v>
                </c:pt>
                <c:pt idx="1360">
                  <c:v>40934.666666666657</c:v>
                </c:pt>
                <c:pt idx="1361">
                  <c:v>40934.708333333336</c:v>
                </c:pt>
                <c:pt idx="1362">
                  <c:v>40934.75</c:v>
                </c:pt>
                <c:pt idx="1363">
                  <c:v>40934.79166666665</c:v>
                </c:pt>
                <c:pt idx="1364">
                  <c:v>40934.833333333336</c:v>
                </c:pt>
                <c:pt idx="1365">
                  <c:v>40934.875</c:v>
                </c:pt>
                <c:pt idx="1366">
                  <c:v>40934.916666666664</c:v>
                </c:pt>
                <c:pt idx="1367">
                  <c:v>40934.958333333343</c:v>
                </c:pt>
                <c:pt idx="1368">
                  <c:v>40935</c:v>
                </c:pt>
                <c:pt idx="1369">
                  <c:v>40935.041666666657</c:v>
                </c:pt>
                <c:pt idx="1370">
                  <c:v>40935.083333333336</c:v>
                </c:pt>
                <c:pt idx="1371">
                  <c:v>40935.124999999993</c:v>
                </c:pt>
                <c:pt idx="1372">
                  <c:v>40935.166666666657</c:v>
                </c:pt>
                <c:pt idx="1373">
                  <c:v>40935.208333333336</c:v>
                </c:pt>
                <c:pt idx="1374">
                  <c:v>40935.25</c:v>
                </c:pt>
                <c:pt idx="1375">
                  <c:v>40935.29166666665</c:v>
                </c:pt>
                <c:pt idx="1376">
                  <c:v>40935.333333333336</c:v>
                </c:pt>
                <c:pt idx="1377">
                  <c:v>40935.375</c:v>
                </c:pt>
                <c:pt idx="1378">
                  <c:v>40935.416666666664</c:v>
                </c:pt>
                <c:pt idx="1379">
                  <c:v>40935.458333333343</c:v>
                </c:pt>
                <c:pt idx="1380">
                  <c:v>40935.5</c:v>
                </c:pt>
                <c:pt idx="1381">
                  <c:v>40935.541666666657</c:v>
                </c:pt>
                <c:pt idx="1382">
                  <c:v>40935.583333333336</c:v>
                </c:pt>
                <c:pt idx="1383">
                  <c:v>40935.624999999993</c:v>
                </c:pt>
                <c:pt idx="1384">
                  <c:v>40935.666666666657</c:v>
                </c:pt>
                <c:pt idx="1385">
                  <c:v>40935.708333333336</c:v>
                </c:pt>
                <c:pt idx="1386">
                  <c:v>40935.75</c:v>
                </c:pt>
                <c:pt idx="1387">
                  <c:v>40935.79166666665</c:v>
                </c:pt>
                <c:pt idx="1388">
                  <c:v>40935.833333333336</c:v>
                </c:pt>
                <c:pt idx="1389">
                  <c:v>40935.875</c:v>
                </c:pt>
                <c:pt idx="1390">
                  <c:v>40935.916666666664</c:v>
                </c:pt>
                <c:pt idx="1391">
                  <c:v>40935.958333333343</c:v>
                </c:pt>
                <c:pt idx="1392">
                  <c:v>40936</c:v>
                </c:pt>
                <c:pt idx="1393">
                  <c:v>40936.041666666657</c:v>
                </c:pt>
                <c:pt idx="1394">
                  <c:v>40936.083333333336</c:v>
                </c:pt>
                <c:pt idx="1395">
                  <c:v>40936.124999999993</c:v>
                </c:pt>
                <c:pt idx="1396">
                  <c:v>40936.166666666657</c:v>
                </c:pt>
                <c:pt idx="1397">
                  <c:v>40936.208333333336</c:v>
                </c:pt>
                <c:pt idx="1398">
                  <c:v>40936.25</c:v>
                </c:pt>
                <c:pt idx="1399">
                  <c:v>40936.29166666665</c:v>
                </c:pt>
                <c:pt idx="1400">
                  <c:v>40936.333333333336</c:v>
                </c:pt>
                <c:pt idx="1401">
                  <c:v>40936.375</c:v>
                </c:pt>
                <c:pt idx="1402">
                  <c:v>40936.416666666664</c:v>
                </c:pt>
                <c:pt idx="1403">
                  <c:v>40936.458333333343</c:v>
                </c:pt>
                <c:pt idx="1404">
                  <c:v>40936.5</c:v>
                </c:pt>
                <c:pt idx="1405">
                  <c:v>40936.541666666657</c:v>
                </c:pt>
                <c:pt idx="1406">
                  <c:v>40936.583333333336</c:v>
                </c:pt>
                <c:pt idx="1407">
                  <c:v>40936.624999999993</c:v>
                </c:pt>
                <c:pt idx="1408">
                  <c:v>40936.666666666657</c:v>
                </c:pt>
                <c:pt idx="1409">
                  <c:v>40936.708333333336</c:v>
                </c:pt>
                <c:pt idx="1410">
                  <c:v>40936.75</c:v>
                </c:pt>
                <c:pt idx="1411">
                  <c:v>40936.79166666665</c:v>
                </c:pt>
                <c:pt idx="1412">
                  <c:v>40936.833333333336</c:v>
                </c:pt>
                <c:pt idx="1413">
                  <c:v>40936.875</c:v>
                </c:pt>
                <c:pt idx="1414">
                  <c:v>40936.916666666664</c:v>
                </c:pt>
                <c:pt idx="1415">
                  <c:v>40936.958333333343</c:v>
                </c:pt>
                <c:pt idx="1416">
                  <c:v>40937</c:v>
                </c:pt>
                <c:pt idx="1417">
                  <c:v>40937.041666666657</c:v>
                </c:pt>
                <c:pt idx="1418">
                  <c:v>40937.083333333336</c:v>
                </c:pt>
                <c:pt idx="1419">
                  <c:v>40937.124999999993</c:v>
                </c:pt>
                <c:pt idx="1420">
                  <c:v>40937.166666666657</c:v>
                </c:pt>
                <c:pt idx="1421">
                  <c:v>40937.208333333336</c:v>
                </c:pt>
                <c:pt idx="1422">
                  <c:v>40937.25</c:v>
                </c:pt>
                <c:pt idx="1423">
                  <c:v>40937.29166666665</c:v>
                </c:pt>
                <c:pt idx="1424">
                  <c:v>40937.333333333336</c:v>
                </c:pt>
                <c:pt idx="1425">
                  <c:v>40937.375</c:v>
                </c:pt>
                <c:pt idx="1426">
                  <c:v>40937.416666666664</c:v>
                </c:pt>
                <c:pt idx="1427">
                  <c:v>40937.458333333343</c:v>
                </c:pt>
                <c:pt idx="1428">
                  <c:v>40937.5</c:v>
                </c:pt>
                <c:pt idx="1429">
                  <c:v>40937.541666666657</c:v>
                </c:pt>
                <c:pt idx="1430">
                  <c:v>40937.583333333336</c:v>
                </c:pt>
                <c:pt idx="1431">
                  <c:v>40937.624999999993</c:v>
                </c:pt>
                <c:pt idx="1432">
                  <c:v>40937.666666666657</c:v>
                </c:pt>
                <c:pt idx="1433">
                  <c:v>40937.708333333336</c:v>
                </c:pt>
                <c:pt idx="1434">
                  <c:v>40937.75</c:v>
                </c:pt>
                <c:pt idx="1435">
                  <c:v>40937.79166666665</c:v>
                </c:pt>
                <c:pt idx="1436">
                  <c:v>40937.833333333336</c:v>
                </c:pt>
                <c:pt idx="1437">
                  <c:v>40937.875</c:v>
                </c:pt>
                <c:pt idx="1438">
                  <c:v>40937.916666666664</c:v>
                </c:pt>
                <c:pt idx="1439">
                  <c:v>40937.958333333343</c:v>
                </c:pt>
                <c:pt idx="1440">
                  <c:v>40938</c:v>
                </c:pt>
                <c:pt idx="1441">
                  <c:v>40938.041666666657</c:v>
                </c:pt>
                <c:pt idx="1442">
                  <c:v>40938.083333333336</c:v>
                </c:pt>
                <c:pt idx="1443">
                  <c:v>40938.124999999993</c:v>
                </c:pt>
                <c:pt idx="1444">
                  <c:v>40938.166666666657</c:v>
                </c:pt>
                <c:pt idx="1445">
                  <c:v>40938.208333333336</c:v>
                </c:pt>
                <c:pt idx="1446">
                  <c:v>40938.25</c:v>
                </c:pt>
                <c:pt idx="1447">
                  <c:v>40938.29166666665</c:v>
                </c:pt>
                <c:pt idx="1448">
                  <c:v>40938.333333333336</c:v>
                </c:pt>
                <c:pt idx="1449">
                  <c:v>40938.375</c:v>
                </c:pt>
                <c:pt idx="1450">
                  <c:v>40938.416666666664</c:v>
                </c:pt>
                <c:pt idx="1451">
                  <c:v>40938.458333333343</c:v>
                </c:pt>
                <c:pt idx="1452">
                  <c:v>40938.5</c:v>
                </c:pt>
                <c:pt idx="1453">
                  <c:v>40938.541666666657</c:v>
                </c:pt>
                <c:pt idx="1454">
                  <c:v>40938.583333333336</c:v>
                </c:pt>
                <c:pt idx="1455">
                  <c:v>40938.624999999993</c:v>
                </c:pt>
                <c:pt idx="1456">
                  <c:v>40938.666666666657</c:v>
                </c:pt>
                <c:pt idx="1457">
                  <c:v>40938.708333333336</c:v>
                </c:pt>
                <c:pt idx="1458">
                  <c:v>40938.75</c:v>
                </c:pt>
                <c:pt idx="1459">
                  <c:v>40938.79166666665</c:v>
                </c:pt>
                <c:pt idx="1460">
                  <c:v>40938.833333333336</c:v>
                </c:pt>
                <c:pt idx="1461">
                  <c:v>40938.875</c:v>
                </c:pt>
                <c:pt idx="1462">
                  <c:v>40938.916666666664</c:v>
                </c:pt>
                <c:pt idx="1463">
                  <c:v>40938.958333333343</c:v>
                </c:pt>
                <c:pt idx="1464">
                  <c:v>40939</c:v>
                </c:pt>
                <c:pt idx="1465">
                  <c:v>40939.041666666657</c:v>
                </c:pt>
                <c:pt idx="1466">
                  <c:v>40939.083333333336</c:v>
                </c:pt>
                <c:pt idx="1467">
                  <c:v>40939.124999999993</c:v>
                </c:pt>
                <c:pt idx="1468">
                  <c:v>40939.166666666657</c:v>
                </c:pt>
                <c:pt idx="1469">
                  <c:v>40939.208333333336</c:v>
                </c:pt>
                <c:pt idx="1470">
                  <c:v>40939.25</c:v>
                </c:pt>
                <c:pt idx="1471">
                  <c:v>40939.29166666665</c:v>
                </c:pt>
                <c:pt idx="1472">
                  <c:v>40939.333333333336</c:v>
                </c:pt>
                <c:pt idx="1473">
                  <c:v>40939.375</c:v>
                </c:pt>
                <c:pt idx="1474">
                  <c:v>40939.416666666664</c:v>
                </c:pt>
                <c:pt idx="1475">
                  <c:v>40939.458333333343</c:v>
                </c:pt>
                <c:pt idx="1476">
                  <c:v>40939.5</c:v>
                </c:pt>
                <c:pt idx="1477">
                  <c:v>40939.541666666657</c:v>
                </c:pt>
                <c:pt idx="1478">
                  <c:v>40939.583333333336</c:v>
                </c:pt>
                <c:pt idx="1479">
                  <c:v>40939.624999999993</c:v>
                </c:pt>
                <c:pt idx="1480">
                  <c:v>40939.666666666657</c:v>
                </c:pt>
                <c:pt idx="1481">
                  <c:v>40939.708333333336</c:v>
                </c:pt>
                <c:pt idx="1482">
                  <c:v>40939.75</c:v>
                </c:pt>
                <c:pt idx="1483">
                  <c:v>40939.79166666665</c:v>
                </c:pt>
                <c:pt idx="1484">
                  <c:v>40939.833333333336</c:v>
                </c:pt>
                <c:pt idx="1485">
                  <c:v>40939.875</c:v>
                </c:pt>
                <c:pt idx="1486">
                  <c:v>40939.916666666664</c:v>
                </c:pt>
                <c:pt idx="1487">
                  <c:v>40939.958333333343</c:v>
                </c:pt>
                <c:pt idx="1488">
                  <c:v>40940</c:v>
                </c:pt>
                <c:pt idx="1489">
                  <c:v>40940.041666666657</c:v>
                </c:pt>
                <c:pt idx="1490">
                  <c:v>40940.083333333336</c:v>
                </c:pt>
                <c:pt idx="1491">
                  <c:v>40940.124999999993</c:v>
                </c:pt>
                <c:pt idx="1492">
                  <c:v>40940.166666666657</c:v>
                </c:pt>
                <c:pt idx="1493">
                  <c:v>40940.208333333336</c:v>
                </c:pt>
                <c:pt idx="1494">
                  <c:v>40940.25</c:v>
                </c:pt>
                <c:pt idx="1495">
                  <c:v>40940.29166666665</c:v>
                </c:pt>
                <c:pt idx="1496">
                  <c:v>40940.333333333336</c:v>
                </c:pt>
                <c:pt idx="1497">
                  <c:v>40940.375</c:v>
                </c:pt>
                <c:pt idx="1498">
                  <c:v>40940.416666666664</c:v>
                </c:pt>
                <c:pt idx="1499">
                  <c:v>40940.458333333343</c:v>
                </c:pt>
                <c:pt idx="1500">
                  <c:v>40940.5</c:v>
                </c:pt>
                <c:pt idx="1501">
                  <c:v>40940.541666666657</c:v>
                </c:pt>
                <c:pt idx="1502">
                  <c:v>40940.583333333336</c:v>
                </c:pt>
                <c:pt idx="1503">
                  <c:v>40940.624999999993</c:v>
                </c:pt>
                <c:pt idx="1504">
                  <c:v>40940.666666666657</c:v>
                </c:pt>
                <c:pt idx="1505">
                  <c:v>40940.708333333336</c:v>
                </c:pt>
                <c:pt idx="1506">
                  <c:v>40940.75</c:v>
                </c:pt>
                <c:pt idx="1507">
                  <c:v>40940.79166666665</c:v>
                </c:pt>
                <c:pt idx="1508">
                  <c:v>40940.833333333336</c:v>
                </c:pt>
                <c:pt idx="1509">
                  <c:v>40940.875</c:v>
                </c:pt>
                <c:pt idx="1510">
                  <c:v>40940.916666666664</c:v>
                </c:pt>
                <c:pt idx="1511">
                  <c:v>40940.958333333343</c:v>
                </c:pt>
                <c:pt idx="1512">
                  <c:v>40941</c:v>
                </c:pt>
                <c:pt idx="1513">
                  <c:v>40941.041666666657</c:v>
                </c:pt>
                <c:pt idx="1514">
                  <c:v>40941.083333333336</c:v>
                </c:pt>
                <c:pt idx="1515">
                  <c:v>40941.124999999993</c:v>
                </c:pt>
                <c:pt idx="1516">
                  <c:v>40941.166666666657</c:v>
                </c:pt>
                <c:pt idx="1517">
                  <c:v>40941.208333333336</c:v>
                </c:pt>
                <c:pt idx="1518">
                  <c:v>40941.25</c:v>
                </c:pt>
                <c:pt idx="1519">
                  <c:v>40941.29166666665</c:v>
                </c:pt>
                <c:pt idx="1520">
                  <c:v>40941.333333333336</c:v>
                </c:pt>
                <c:pt idx="1521">
                  <c:v>40941.375</c:v>
                </c:pt>
                <c:pt idx="1522">
                  <c:v>40941.416666666664</c:v>
                </c:pt>
                <c:pt idx="1523">
                  <c:v>40941.458333333343</c:v>
                </c:pt>
                <c:pt idx="1524">
                  <c:v>40941.5</c:v>
                </c:pt>
                <c:pt idx="1525">
                  <c:v>40941.541666666657</c:v>
                </c:pt>
                <c:pt idx="1526">
                  <c:v>40941.583333333336</c:v>
                </c:pt>
                <c:pt idx="1527">
                  <c:v>40941.624999999993</c:v>
                </c:pt>
                <c:pt idx="1528">
                  <c:v>40941.666666666657</c:v>
                </c:pt>
                <c:pt idx="1529">
                  <c:v>40941.708333333336</c:v>
                </c:pt>
                <c:pt idx="1530">
                  <c:v>40941.75</c:v>
                </c:pt>
                <c:pt idx="1531">
                  <c:v>40941.79166666665</c:v>
                </c:pt>
                <c:pt idx="1532">
                  <c:v>40941.833333333336</c:v>
                </c:pt>
                <c:pt idx="1533">
                  <c:v>40941.875</c:v>
                </c:pt>
                <c:pt idx="1534">
                  <c:v>40941.916666666664</c:v>
                </c:pt>
                <c:pt idx="1535">
                  <c:v>40941.958333333343</c:v>
                </c:pt>
                <c:pt idx="1536">
                  <c:v>40942</c:v>
                </c:pt>
                <c:pt idx="1537">
                  <c:v>40942.041666666657</c:v>
                </c:pt>
                <c:pt idx="1538">
                  <c:v>40942.083333333336</c:v>
                </c:pt>
                <c:pt idx="1539">
                  <c:v>40942.124999999993</c:v>
                </c:pt>
                <c:pt idx="1540">
                  <c:v>40942.166666666657</c:v>
                </c:pt>
                <c:pt idx="1541">
                  <c:v>40942.208333333336</c:v>
                </c:pt>
                <c:pt idx="1542">
                  <c:v>40942.25</c:v>
                </c:pt>
                <c:pt idx="1543">
                  <c:v>40942.29166666665</c:v>
                </c:pt>
                <c:pt idx="1544">
                  <c:v>40942.333333333336</c:v>
                </c:pt>
                <c:pt idx="1545">
                  <c:v>40942.375</c:v>
                </c:pt>
                <c:pt idx="1546">
                  <c:v>40942.416666666664</c:v>
                </c:pt>
                <c:pt idx="1547">
                  <c:v>40942.458333333343</c:v>
                </c:pt>
                <c:pt idx="1548">
                  <c:v>40942.5</c:v>
                </c:pt>
                <c:pt idx="1549">
                  <c:v>40942.541666666657</c:v>
                </c:pt>
                <c:pt idx="1550">
                  <c:v>40942.583333333336</c:v>
                </c:pt>
                <c:pt idx="1551">
                  <c:v>40942.624999999993</c:v>
                </c:pt>
                <c:pt idx="1552">
                  <c:v>40942.666666666657</c:v>
                </c:pt>
                <c:pt idx="1553">
                  <c:v>40942.708333333336</c:v>
                </c:pt>
                <c:pt idx="1554">
                  <c:v>40942.75</c:v>
                </c:pt>
                <c:pt idx="1555">
                  <c:v>40942.79166666665</c:v>
                </c:pt>
                <c:pt idx="1556">
                  <c:v>40942.833333333336</c:v>
                </c:pt>
                <c:pt idx="1557">
                  <c:v>40942.875</c:v>
                </c:pt>
                <c:pt idx="1558">
                  <c:v>40942.916666666664</c:v>
                </c:pt>
                <c:pt idx="1559">
                  <c:v>40942.958333333343</c:v>
                </c:pt>
                <c:pt idx="1560">
                  <c:v>40943</c:v>
                </c:pt>
                <c:pt idx="1561">
                  <c:v>40943.041666666657</c:v>
                </c:pt>
                <c:pt idx="1562">
                  <c:v>40943.083333333336</c:v>
                </c:pt>
                <c:pt idx="1563">
                  <c:v>40943.124999999993</c:v>
                </c:pt>
                <c:pt idx="1564">
                  <c:v>40943.166666666657</c:v>
                </c:pt>
                <c:pt idx="1565">
                  <c:v>40943.208333333336</c:v>
                </c:pt>
                <c:pt idx="1566">
                  <c:v>40943.25</c:v>
                </c:pt>
                <c:pt idx="1567">
                  <c:v>40943.29166666665</c:v>
                </c:pt>
                <c:pt idx="1568">
                  <c:v>40943.333333333336</c:v>
                </c:pt>
                <c:pt idx="1569">
                  <c:v>40943.375</c:v>
                </c:pt>
                <c:pt idx="1570">
                  <c:v>40943.416666666664</c:v>
                </c:pt>
                <c:pt idx="1571">
                  <c:v>40943.458333333343</c:v>
                </c:pt>
                <c:pt idx="1572">
                  <c:v>40943.5</c:v>
                </c:pt>
                <c:pt idx="1573">
                  <c:v>40943.541666666657</c:v>
                </c:pt>
                <c:pt idx="1574">
                  <c:v>40943.583333333336</c:v>
                </c:pt>
                <c:pt idx="1575">
                  <c:v>40943.624999999993</c:v>
                </c:pt>
                <c:pt idx="1576">
                  <c:v>40943.666666666657</c:v>
                </c:pt>
                <c:pt idx="1577">
                  <c:v>40943.708333333336</c:v>
                </c:pt>
                <c:pt idx="1578">
                  <c:v>40943.75</c:v>
                </c:pt>
                <c:pt idx="1579">
                  <c:v>40943.79166666665</c:v>
                </c:pt>
                <c:pt idx="1580">
                  <c:v>40943.833333333336</c:v>
                </c:pt>
                <c:pt idx="1581">
                  <c:v>40943.875</c:v>
                </c:pt>
                <c:pt idx="1582">
                  <c:v>40943.916666666664</c:v>
                </c:pt>
                <c:pt idx="1583">
                  <c:v>40943.958333333343</c:v>
                </c:pt>
                <c:pt idx="1584">
                  <c:v>40944</c:v>
                </c:pt>
                <c:pt idx="1585">
                  <c:v>40944.041666666657</c:v>
                </c:pt>
                <c:pt idx="1586">
                  <c:v>40944.083333333336</c:v>
                </c:pt>
                <c:pt idx="1587">
                  <c:v>40944.124999999993</c:v>
                </c:pt>
                <c:pt idx="1588">
                  <c:v>40944.166666666657</c:v>
                </c:pt>
                <c:pt idx="1589">
                  <c:v>40944.208333333336</c:v>
                </c:pt>
                <c:pt idx="1590">
                  <c:v>40944.25</c:v>
                </c:pt>
                <c:pt idx="1591">
                  <c:v>40944.29166666665</c:v>
                </c:pt>
                <c:pt idx="1592">
                  <c:v>40944.333333333336</c:v>
                </c:pt>
                <c:pt idx="1593">
                  <c:v>40944.375</c:v>
                </c:pt>
                <c:pt idx="1594">
                  <c:v>40944.416666666664</c:v>
                </c:pt>
                <c:pt idx="1595">
                  <c:v>40944.458333333343</c:v>
                </c:pt>
                <c:pt idx="1596">
                  <c:v>40944.5</c:v>
                </c:pt>
                <c:pt idx="1597">
                  <c:v>40944.541666666657</c:v>
                </c:pt>
                <c:pt idx="1598">
                  <c:v>40944.583333333336</c:v>
                </c:pt>
                <c:pt idx="1599">
                  <c:v>40944.624999999993</c:v>
                </c:pt>
                <c:pt idx="1600">
                  <c:v>40944.666666666657</c:v>
                </c:pt>
                <c:pt idx="1601">
                  <c:v>40944.708333333336</c:v>
                </c:pt>
                <c:pt idx="1602">
                  <c:v>40944.75</c:v>
                </c:pt>
                <c:pt idx="1603">
                  <c:v>40944.79166666665</c:v>
                </c:pt>
                <c:pt idx="1604">
                  <c:v>40944.833333333336</c:v>
                </c:pt>
                <c:pt idx="1605">
                  <c:v>40944.875</c:v>
                </c:pt>
                <c:pt idx="1606">
                  <c:v>40944.916666666664</c:v>
                </c:pt>
                <c:pt idx="1607">
                  <c:v>40944.958333333343</c:v>
                </c:pt>
                <c:pt idx="1608">
                  <c:v>40945</c:v>
                </c:pt>
                <c:pt idx="1609">
                  <c:v>40945.041666666657</c:v>
                </c:pt>
                <c:pt idx="1610">
                  <c:v>40945.083333333336</c:v>
                </c:pt>
                <c:pt idx="1611">
                  <c:v>40945.124999999993</c:v>
                </c:pt>
                <c:pt idx="1612">
                  <c:v>40945.166666666657</c:v>
                </c:pt>
                <c:pt idx="1613">
                  <c:v>40945.208333333336</c:v>
                </c:pt>
                <c:pt idx="1614">
                  <c:v>40945.25</c:v>
                </c:pt>
                <c:pt idx="1615">
                  <c:v>40945.29166666665</c:v>
                </c:pt>
                <c:pt idx="1616">
                  <c:v>40945.333333333336</c:v>
                </c:pt>
                <c:pt idx="1617">
                  <c:v>40945.375</c:v>
                </c:pt>
                <c:pt idx="1618">
                  <c:v>40945.416666666664</c:v>
                </c:pt>
                <c:pt idx="1619">
                  <c:v>40945.458333333343</c:v>
                </c:pt>
                <c:pt idx="1620">
                  <c:v>40945.5</c:v>
                </c:pt>
                <c:pt idx="1621">
                  <c:v>40945.541666666657</c:v>
                </c:pt>
                <c:pt idx="1622">
                  <c:v>40945.583333333336</c:v>
                </c:pt>
                <c:pt idx="1623">
                  <c:v>40945.624999999993</c:v>
                </c:pt>
                <c:pt idx="1624">
                  <c:v>40945.666666666657</c:v>
                </c:pt>
                <c:pt idx="1625">
                  <c:v>40945.708333333336</c:v>
                </c:pt>
                <c:pt idx="1626">
                  <c:v>40945.75</c:v>
                </c:pt>
                <c:pt idx="1627">
                  <c:v>40945.79166666665</c:v>
                </c:pt>
                <c:pt idx="1628">
                  <c:v>40945.833333333336</c:v>
                </c:pt>
                <c:pt idx="1629">
                  <c:v>40945.875</c:v>
                </c:pt>
                <c:pt idx="1630">
                  <c:v>40945.916666666664</c:v>
                </c:pt>
                <c:pt idx="1631">
                  <c:v>40945.958333333343</c:v>
                </c:pt>
                <c:pt idx="1632">
                  <c:v>40946</c:v>
                </c:pt>
                <c:pt idx="1633">
                  <c:v>40946.041666666657</c:v>
                </c:pt>
                <c:pt idx="1634">
                  <c:v>40946.083333333336</c:v>
                </c:pt>
                <c:pt idx="1635">
                  <c:v>40946.124999999993</c:v>
                </c:pt>
                <c:pt idx="1636">
                  <c:v>40946.166666666657</c:v>
                </c:pt>
                <c:pt idx="1637">
                  <c:v>40946.208333333336</c:v>
                </c:pt>
                <c:pt idx="1638">
                  <c:v>40946.25</c:v>
                </c:pt>
                <c:pt idx="1639">
                  <c:v>40946.29166666665</c:v>
                </c:pt>
                <c:pt idx="1640">
                  <c:v>40946.333333333336</c:v>
                </c:pt>
                <c:pt idx="1641">
                  <c:v>40946.375</c:v>
                </c:pt>
                <c:pt idx="1642">
                  <c:v>40946.416666666664</c:v>
                </c:pt>
                <c:pt idx="1643">
                  <c:v>40946.458333333343</c:v>
                </c:pt>
                <c:pt idx="1644">
                  <c:v>40946.5</c:v>
                </c:pt>
                <c:pt idx="1645">
                  <c:v>40946.541666666657</c:v>
                </c:pt>
                <c:pt idx="1646">
                  <c:v>40946.583333333336</c:v>
                </c:pt>
                <c:pt idx="1647">
                  <c:v>40946.624999999993</c:v>
                </c:pt>
                <c:pt idx="1648">
                  <c:v>40946.666666666657</c:v>
                </c:pt>
                <c:pt idx="1649">
                  <c:v>40946.708333333336</c:v>
                </c:pt>
                <c:pt idx="1650">
                  <c:v>40946.75</c:v>
                </c:pt>
                <c:pt idx="1651">
                  <c:v>40946.79166666665</c:v>
                </c:pt>
                <c:pt idx="1652">
                  <c:v>40946.833333333336</c:v>
                </c:pt>
                <c:pt idx="1653">
                  <c:v>40946.875</c:v>
                </c:pt>
                <c:pt idx="1654">
                  <c:v>40946.916666666664</c:v>
                </c:pt>
                <c:pt idx="1655">
                  <c:v>40946.958333333343</c:v>
                </c:pt>
                <c:pt idx="1656">
                  <c:v>40947</c:v>
                </c:pt>
                <c:pt idx="1657">
                  <c:v>40947.041666666657</c:v>
                </c:pt>
                <c:pt idx="1658">
                  <c:v>40947.083333333336</c:v>
                </c:pt>
                <c:pt idx="1659">
                  <c:v>40947.124999999993</c:v>
                </c:pt>
                <c:pt idx="1660">
                  <c:v>40947.166666666657</c:v>
                </c:pt>
                <c:pt idx="1661">
                  <c:v>40947.208333333336</c:v>
                </c:pt>
                <c:pt idx="1662">
                  <c:v>40947.25</c:v>
                </c:pt>
                <c:pt idx="1663">
                  <c:v>40947.29166666665</c:v>
                </c:pt>
                <c:pt idx="1664">
                  <c:v>40947.333333333336</c:v>
                </c:pt>
                <c:pt idx="1665">
                  <c:v>40947.375</c:v>
                </c:pt>
                <c:pt idx="1666">
                  <c:v>40947.416666666664</c:v>
                </c:pt>
                <c:pt idx="1667">
                  <c:v>40947.458333333343</c:v>
                </c:pt>
                <c:pt idx="1668">
                  <c:v>40947.5</c:v>
                </c:pt>
                <c:pt idx="1669">
                  <c:v>40947.541666666657</c:v>
                </c:pt>
                <c:pt idx="1670">
                  <c:v>40947.583333333336</c:v>
                </c:pt>
                <c:pt idx="1671">
                  <c:v>40947.624999999993</c:v>
                </c:pt>
                <c:pt idx="1672">
                  <c:v>40947.666666666657</c:v>
                </c:pt>
                <c:pt idx="1673">
                  <c:v>40947.708333333336</c:v>
                </c:pt>
                <c:pt idx="1674">
                  <c:v>40947.75</c:v>
                </c:pt>
                <c:pt idx="1675">
                  <c:v>40947.79166666665</c:v>
                </c:pt>
                <c:pt idx="1676">
                  <c:v>40947.833333333336</c:v>
                </c:pt>
                <c:pt idx="1677">
                  <c:v>40947.875</c:v>
                </c:pt>
                <c:pt idx="1678">
                  <c:v>40947.916666666664</c:v>
                </c:pt>
                <c:pt idx="1679">
                  <c:v>40947.958333333343</c:v>
                </c:pt>
                <c:pt idx="1680">
                  <c:v>40948</c:v>
                </c:pt>
                <c:pt idx="1681">
                  <c:v>40948.041666666657</c:v>
                </c:pt>
                <c:pt idx="1682">
                  <c:v>40948.083333333336</c:v>
                </c:pt>
                <c:pt idx="1683">
                  <c:v>40948.124999999993</c:v>
                </c:pt>
                <c:pt idx="1684">
                  <c:v>40948.166666666657</c:v>
                </c:pt>
                <c:pt idx="1685">
                  <c:v>40948.208333333336</c:v>
                </c:pt>
                <c:pt idx="1686">
                  <c:v>40948.25</c:v>
                </c:pt>
                <c:pt idx="1687">
                  <c:v>40948.29166666665</c:v>
                </c:pt>
                <c:pt idx="1688">
                  <c:v>40948.333333333336</c:v>
                </c:pt>
                <c:pt idx="1689">
                  <c:v>40948.375</c:v>
                </c:pt>
                <c:pt idx="1690">
                  <c:v>40948.416666666664</c:v>
                </c:pt>
                <c:pt idx="1691">
                  <c:v>40948.458333333343</c:v>
                </c:pt>
                <c:pt idx="1692">
                  <c:v>40948.5</c:v>
                </c:pt>
                <c:pt idx="1693">
                  <c:v>40948.541666666657</c:v>
                </c:pt>
                <c:pt idx="1694">
                  <c:v>40948.583333333336</c:v>
                </c:pt>
                <c:pt idx="1695">
                  <c:v>40948.624999999993</c:v>
                </c:pt>
                <c:pt idx="1696">
                  <c:v>40948.666666666657</c:v>
                </c:pt>
                <c:pt idx="1697">
                  <c:v>40948.708333333336</c:v>
                </c:pt>
                <c:pt idx="1698">
                  <c:v>40948.75</c:v>
                </c:pt>
                <c:pt idx="1699">
                  <c:v>40948.79166666665</c:v>
                </c:pt>
                <c:pt idx="1700">
                  <c:v>40948.833333333336</c:v>
                </c:pt>
                <c:pt idx="1701">
                  <c:v>40948.875</c:v>
                </c:pt>
                <c:pt idx="1702">
                  <c:v>40948.916666666664</c:v>
                </c:pt>
                <c:pt idx="1703">
                  <c:v>40948.958333333343</c:v>
                </c:pt>
                <c:pt idx="1704">
                  <c:v>40949</c:v>
                </c:pt>
                <c:pt idx="1705">
                  <c:v>40949.041666666657</c:v>
                </c:pt>
                <c:pt idx="1706">
                  <c:v>40949.083333333336</c:v>
                </c:pt>
                <c:pt idx="1707">
                  <c:v>40949.124999999993</c:v>
                </c:pt>
                <c:pt idx="1708">
                  <c:v>40949.166666666657</c:v>
                </c:pt>
                <c:pt idx="1709">
                  <c:v>40949.208333333336</c:v>
                </c:pt>
                <c:pt idx="1710">
                  <c:v>40949.25</c:v>
                </c:pt>
                <c:pt idx="1711">
                  <c:v>40949.29166666665</c:v>
                </c:pt>
                <c:pt idx="1712">
                  <c:v>40949.333333333336</c:v>
                </c:pt>
                <c:pt idx="1713">
                  <c:v>40949.375</c:v>
                </c:pt>
                <c:pt idx="1714">
                  <c:v>40949.416666666664</c:v>
                </c:pt>
                <c:pt idx="1715">
                  <c:v>40949.458333333343</c:v>
                </c:pt>
                <c:pt idx="1716">
                  <c:v>40949.5</c:v>
                </c:pt>
                <c:pt idx="1717">
                  <c:v>40949.541666666657</c:v>
                </c:pt>
                <c:pt idx="1718">
                  <c:v>40949.583333333336</c:v>
                </c:pt>
                <c:pt idx="1719">
                  <c:v>40949.624999999993</c:v>
                </c:pt>
                <c:pt idx="1720">
                  <c:v>40949.666666666657</c:v>
                </c:pt>
                <c:pt idx="1721">
                  <c:v>40949.708333333336</c:v>
                </c:pt>
                <c:pt idx="1722">
                  <c:v>40949.75</c:v>
                </c:pt>
                <c:pt idx="1723">
                  <c:v>40949.79166666665</c:v>
                </c:pt>
                <c:pt idx="1724">
                  <c:v>40949.833333333336</c:v>
                </c:pt>
                <c:pt idx="1725">
                  <c:v>40949.875</c:v>
                </c:pt>
                <c:pt idx="1726">
                  <c:v>40949.916666666664</c:v>
                </c:pt>
                <c:pt idx="1727">
                  <c:v>40949.958333333343</c:v>
                </c:pt>
                <c:pt idx="1728">
                  <c:v>40950</c:v>
                </c:pt>
                <c:pt idx="1729">
                  <c:v>40950.041666666657</c:v>
                </c:pt>
                <c:pt idx="1730">
                  <c:v>40950.083333333336</c:v>
                </c:pt>
                <c:pt idx="1731">
                  <c:v>40950.124999999993</c:v>
                </c:pt>
                <c:pt idx="1732">
                  <c:v>40950.166666666657</c:v>
                </c:pt>
                <c:pt idx="1733">
                  <c:v>40950.208333333336</c:v>
                </c:pt>
                <c:pt idx="1734">
                  <c:v>40950.25</c:v>
                </c:pt>
                <c:pt idx="1735">
                  <c:v>40950.29166666665</c:v>
                </c:pt>
                <c:pt idx="1736">
                  <c:v>40950.333333333336</c:v>
                </c:pt>
                <c:pt idx="1737">
                  <c:v>40950.375</c:v>
                </c:pt>
                <c:pt idx="1738">
                  <c:v>40950.416666666664</c:v>
                </c:pt>
                <c:pt idx="1739">
                  <c:v>40950.458333333343</c:v>
                </c:pt>
                <c:pt idx="1740">
                  <c:v>40950.5</c:v>
                </c:pt>
                <c:pt idx="1741">
                  <c:v>40950.541666666657</c:v>
                </c:pt>
                <c:pt idx="1742">
                  <c:v>40950.583333333336</c:v>
                </c:pt>
                <c:pt idx="1743">
                  <c:v>40950.624999999993</c:v>
                </c:pt>
                <c:pt idx="1744">
                  <c:v>40950.666666666657</c:v>
                </c:pt>
                <c:pt idx="1745">
                  <c:v>40950.708333333336</c:v>
                </c:pt>
                <c:pt idx="1746">
                  <c:v>40950.75</c:v>
                </c:pt>
                <c:pt idx="1747">
                  <c:v>40950.79166666665</c:v>
                </c:pt>
                <c:pt idx="1748">
                  <c:v>40950.833333333336</c:v>
                </c:pt>
                <c:pt idx="1749">
                  <c:v>40950.875</c:v>
                </c:pt>
                <c:pt idx="1750">
                  <c:v>40950.916666666664</c:v>
                </c:pt>
                <c:pt idx="1751">
                  <c:v>40950.958333333343</c:v>
                </c:pt>
                <c:pt idx="1752">
                  <c:v>40951</c:v>
                </c:pt>
                <c:pt idx="1753">
                  <c:v>40951.041666666657</c:v>
                </c:pt>
                <c:pt idx="1754">
                  <c:v>40951.083333333336</c:v>
                </c:pt>
                <c:pt idx="1755">
                  <c:v>40951.124999999993</c:v>
                </c:pt>
                <c:pt idx="1756">
                  <c:v>40951.166666666657</c:v>
                </c:pt>
                <c:pt idx="1757">
                  <c:v>40951.208333333336</c:v>
                </c:pt>
                <c:pt idx="1758">
                  <c:v>40951.25</c:v>
                </c:pt>
                <c:pt idx="1759">
                  <c:v>40951.29166666665</c:v>
                </c:pt>
                <c:pt idx="1760">
                  <c:v>40951.333333333336</c:v>
                </c:pt>
                <c:pt idx="1761">
                  <c:v>40951.375</c:v>
                </c:pt>
                <c:pt idx="1762">
                  <c:v>40951.416666666664</c:v>
                </c:pt>
                <c:pt idx="1763">
                  <c:v>40951.458333333343</c:v>
                </c:pt>
                <c:pt idx="1764">
                  <c:v>40951.5</c:v>
                </c:pt>
                <c:pt idx="1765">
                  <c:v>40951.541666666657</c:v>
                </c:pt>
                <c:pt idx="1766">
                  <c:v>40951.583333333336</c:v>
                </c:pt>
                <c:pt idx="1767">
                  <c:v>40951.624999999993</c:v>
                </c:pt>
                <c:pt idx="1768">
                  <c:v>40951.666666666657</c:v>
                </c:pt>
                <c:pt idx="1769">
                  <c:v>40951.708333333336</c:v>
                </c:pt>
                <c:pt idx="1770">
                  <c:v>40951.75</c:v>
                </c:pt>
                <c:pt idx="1771">
                  <c:v>40951.79166666665</c:v>
                </c:pt>
                <c:pt idx="1772">
                  <c:v>40951.833333333336</c:v>
                </c:pt>
                <c:pt idx="1773">
                  <c:v>40951.875</c:v>
                </c:pt>
                <c:pt idx="1774">
                  <c:v>40951.916666666664</c:v>
                </c:pt>
                <c:pt idx="1775">
                  <c:v>40951.958333333343</c:v>
                </c:pt>
                <c:pt idx="1776">
                  <c:v>40952</c:v>
                </c:pt>
                <c:pt idx="1777">
                  <c:v>40952.041666666657</c:v>
                </c:pt>
                <c:pt idx="1778">
                  <c:v>40952.083333333336</c:v>
                </c:pt>
                <c:pt idx="1779">
                  <c:v>40952.124999999993</c:v>
                </c:pt>
                <c:pt idx="1780">
                  <c:v>40952.166666666657</c:v>
                </c:pt>
                <c:pt idx="1781">
                  <c:v>40952.208333333336</c:v>
                </c:pt>
                <c:pt idx="1782">
                  <c:v>40952.25</c:v>
                </c:pt>
                <c:pt idx="1783">
                  <c:v>40952.29166666665</c:v>
                </c:pt>
                <c:pt idx="1784">
                  <c:v>40952.333333333336</c:v>
                </c:pt>
                <c:pt idx="1785">
                  <c:v>40952.375</c:v>
                </c:pt>
                <c:pt idx="1786">
                  <c:v>40952.416666666664</c:v>
                </c:pt>
                <c:pt idx="1787">
                  <c:v>40952.458333333343</c:v>
                </c:pt>
                <c:pt idx="1788">
                  <c:v>40952.5</c:v>
                </c:pt>
                <c:pt idx="1789">
                  <c:v>40952.541666666657</c:v>
                </c:pt>
                <c:pt idx="1790">
                  <c:v>40952.583333333336</c:v>
                </c:pt>
                <c:pt idx="1791">
                  <c:v>40952.624999999993</c:v>
                </c:pt>
                <c:pt idx="1792">
                  <c:v>40952.666666666657</c:v>
                </c:pt>
                <c:pt idx="1793">
                  <c:v>40952.708333333336</c:v>
                </c:pt>
                <c:pt idx="1794">
                  <c:v>40952.75</c:v>
                </c:pt>
                <c:pt idx="1795">
                  <c:v>40952.79166666665</c:v>
                </c:pt>
                <c:pt idx="1796">
                  <c:v>40952.833333333336</c:v>
                </c:pt>
                <c:pt idx="1797">
                  <c:v>40952.875</c:v>
                </c:pt>
                <c:pt idx="1798">
                  <c:v>40952.916666666664</c:v>
                </c:pt>
                <c:pt idx="1799">
                  <c:v>40952.958333333343</c:v>
                </c:pt>
                <c:pt idx="1800">
                  <c:v>40953</c:v>
                </c:pt>
                <c:pt idx="1801">
                  <c:v>40953.041666666657</c:v>
                </c:pt>
                <c:pt idx="1802">
                  <c:v>40953.083333333336</c:v>
                </c:pt>
                <c:pt idx="1803">
                  <c:v>40953.124999999993</c:v>
                </c:pt>
                <c:pt idx="1804">
                  <c:v>40953.166666666657</c:v>
                </c:pt>
                <c:pt idx="1805">
                  <c:v>40953.208333333336</c:v>
                </c:pt>
                <c:pt idx="1806">
                  <c:v>40953.25</c:v>
                </c:pt>
                <c:pt idx="1807">
                  <c:v>40953.29166666665</c:v>
                </c:pt>
                <c:pt idx="1808">
                  <c:v>40953.333333333336</c:v>
                </c:pt>
                <c:pt idx="1809">
                  <c:v>40953.375</c:v>
                </c:pt>
                <c:pt idx="1810">
                  <c:v>40953.416666666664</c:v>
                </c:pt>
                <c:pt idx="1811">
                  <c:v>40953.458333333343</c:v>
                </c:pt>
                <c:pt idx="1812">
                  <c:v>40953.5</c:v>
                </c:pt>
                <c:pt idx="1813">
                  <c:v>40953.541666666657</c:v>
                </c:pt>
                <c:pt idx="1814">
                  <c:v>40953.583333333336</c:v>
                </c:pt>
                <c:pt idx="1815">
                  <c:v>40953.624999999993</c:v>
                </c:pt>
                <c:pt idx="1816">
                  <c:v>40953.666666666657</c:v>
                </c:pt>
                <c:pt idx="1817">
                  <c:v>40953.708333333336</c:v>
                </c:pt>
                <c:pt idx="1818">
                  <c:v>40953.75</c:v>
                </c:pt>
                <c:pt idx="1819">
                  <c:v>40953.79166666665</c:v>
                </c:pt>
                <c:pt idx="1820">
                  <c:v>40953.833333333336</c:v>
                </c:pt>
                <c:pt idx="1821">
                  <c:v>40953.875</c:v>
                </c:pt>
                <c:pt idx="1822">
                  <c:v>40953.916666666664</c:v>
                </c:pt>
                <c:pt idx="1823">
                  <c:v>40953.958333333343</c:v>
                </c:pt>
                <c:pt idx="1824">
                  <c:v>40954</c:v>
                </c:pt>
                <c:pt idx="1825">
                  <c:v>40954.041666666657</c:v>
                </c:pt>
                <c:pt idx="1826">
                  <c:v>40954.083333333336</c:v>
                </c:pt>
                <c:pt idx="1827">
                  <c:v>40954.124999999993</c:v>
                </c:pt>
                <c:pt idx="1828">
                  <c:v>40954.166666666657</c:v>
                </c:pt>
                <c:pt idx="1829">
                  <c:v>40954.208333333336</c:v>
                </c:pt>
                <c:pt idx="1830">
                  <c:v>40954.25</c:v>
                </c:pt>
                <c:pt idx="1831">
                  <c:v>40954.29166666665</c:v>
                </c:pt>
                <c:pt idx="1832">
                  <c:v>40954.333333333336</c:v>
                </c:pt>
                <c:pt idx="1833">
                  <c:v>40954.375</c:v>
                </c:pt>
                <c:pt idx="1834">
                  <c:v>40954.416666666664</c:v>
                </c:pt>
                <c:pt idx="1835">
                  <c:v>40954.458333333343</c:v>
                </c:pt>
                <c:pt idx="1836">
                  <c:v>40954.5</c:v>
                </c:pt>
                <c:pt idx="1837">
                  <c:v>40954.541666666657</c:v>
                </c:pt>
                <c:pt idx="1838">
                  <c:v>40954.583333333336</c:v>
                </c:pt>
                <c:pt idx="1839">
                  <c:v>40954.624999999993</c:v>
                </c:pt>
                <c:pt idx="1840">
                  <c:v>40954.666666666657</c:v>
                </c:pt>
                <c:pt idx="1841">
                  <c:v>40954.708333333336</c:v>
                </c:pt>
                <c:pt idx="1842">
                  <c:v>40954.75</c:v>
                </c:pt>
                <c:pt idx="1843">
                  <c:v>40954.79166666665</c:v>
                </c:pt>
                <c:pt idx="1844">
                  <c:v>40954.833333333336</c:v>
                </c:pt>
                <c:pt idx="1845">
                  <c:v>40954.875</c:v>
                </c:pt>
                <c:pt idx="1846">
                  <c:v>40954.916666666664</c:v>
                </c:pt>
                <c:pt idx="1847">
                  <c:v>40954.958333333343</c:v>
                </c:pt>
                <c:pt idx="1848">
                  <c:v>40955</c:v>
                </c:pt>
                <c:pt idx="1849">
                  <c:v>40955.041666666657</c:v>
                </c:pt>
                <c:pt idx="1850">
                  <c:v>40955.083333333336</c:v>
                </c:pt>
                <c:pt idx="1851">
                  <c:v>40955.124999999993</c:v>
                </c:pt>
                <c:pt idx="1852">
                  <c:v>40955.166666666657</c:v>
                </c:pt>
                <c:pt idx="1853">
                  <c:v>40955.208333333336</c:v>
                </c:pt>
                <c:pt idx="1854">
                  <c:v>40955.25</c:v>
                </c:pt>
                <c:pt idx="1855">
                  <c:v>40955.29166666665</c:v>
                </c:pt>
                <c:pt idx="1856">
                  <c:v>40955.333333333336</c:v>
                </c:pt>
                <c:pt idx="1857">
                  <c:v>40955.375</c:v>
                </c:pt>
                <c:pt idx="1858">
                  <c:v>40955.416666666664</c:v>
                </c:pt>
                <c:pt idx="1859">
                  <c:v>40955.458333333343</c:v>
                </c:pt>
                <c:pt idx="1860">
                  <c:v>40955.5</c:v>
                </c:pt>
                <c:pt idx="1861">
                  <c:v>40955.541666666657</c:v>
                </c:pt>
                <c:pt idx="1862">
                  <c:v>40955.583333333336</c:v>
                </c:pt>
                <c:pt idx="1863">
                  <c:v>40955.624999999993</c:v>
                </c:pt>
                <c:pt idx="1864">
                  <c:v>40955.666666666657</c:v>
                </c:pt>
                <c:pt idx="1865">
                  <c:v>40955.708333333336</c:v>
                </c:pt>
                <c:pt idx="1866">
                  <c:v>40955.75</c:v>
                </c:pt>
                <c:pt idx="1867">
                  <c:v>40955.79166666665</c:v>
                </c:pt>
                <c:pt idx="1868">
                  <c:v>40955.833333333336</c:v>
                </c:pt>
                <c:pt idx="1869">
                  <c:v>40955.875</c:v>
                </c:pt>
                <c:pt idx="1870">
                  <c:v>40955.916666666664</c:v>
                </c:pt>
                <c:pt idx="1871">
                  <c:v>40955.958333333343</c:v>
                </c:pt>
                <c:pt idx="1872">
                  <c:v>40956</c:v>
                </c:pt>
                <c:pt idx="1873">
                  <c:v>40956.041666666657</c:v>
                </c:pt>
                <c:pt idx="1874">
                  <c:v>40956.083333333336</c:v>
                </c:pt>
                <c:pt idx="1875">
                  <c:v>40956.124999999993</c:v>
                </c:pt>
                <c:pt idx="1876">
                  <c:v>40956.166666666657</c:v>
                </c:pt>
                <c:pt idx="1877">
                  <c:v>40956.208333333336</c:v>
                </c:pt>
                <c:pt idx="1878">
                  <c:v>40956.25</c:v>
                </c:pt>
                <c:pt idx="1879">
                  <c:v>40956.29166666665</c:v>
                </c:pt>
                <c:pt idx="1880">
                  <c:v>40956.333333333336</c:v>
                </c:pt>
                <c:pt idx="1881">
                  <c:v>40956.375</c:v>
                </c:pt>
                <c:pt idx="1882">
                  <c:v>40956.416666666664</c:v>
                </c:pt>
                <c:pt idx="1883">
                  <c:v>40956.458333333343</c:v>
                </c:pt>
                <c:pt idx="1884">
                  <c:v>40956.5</c:v>
                </c:pt>
                <c:pt idx="1885">
                  <c:v>40956.541666666657</c:v>
                </c:pt>
                <c:pt idx="1886">
                  <c:v>40956.583333333336</c:v>
                </c:pt>
                <c:pt idx="1887">
                  <c:v>40956.624999999993</c:v>
                </c:pt>
                <c:pt idx="1888">
                  <c:v>40956.666666666657</c:v>
                </c:pt>
                <c:pt idx="1889">
                  <c:v>40956.708333333336</c:v>
                </c:pt>
                <c:pt idx="1890">
                  <c:v>40956.75</c:v>
                </c:pt>
                <c:pt idx="1891">
                  <c:v>40956.79166666665</c:v>
                </c:pt>
                <c:pt idx="1892">
                  <c:v>40956.833333333336</c:v>
                </c:pt>
                <c:pt idx="1893">
                  <c:v>40956.875</c:v>
                </c:pt>
                <c:pt idx="1894">
                  <c:v>40956.916666666664</c:v>
                </c:pt>
                <c:pt idx="1895">
                  <c:v>40956.958333333343</c:v>
                </c:pt>
                <c:pt idx="1896">
                  <c:v>40957</c:v>
                </c:pt>
                <c:pt idx="1897">
                  <c:v>40957.041666666657</c:v>
                </c:pt>
                <c:pt idx="1898">
                  <c:v>40957.083333333336</c:v>
                </c:pt>
                <c:pt idx="1899">
                  <c:v>40957.124999999993</c:v>
                </c:pt>
                <c:pt idx="1900">
                  <c:v>40957.166666666657</c:v>
                </c:pt>
                <c:pt idx="1901">
                  <c:v>40957.208333333336</c:v>
                </c:pt>
                <c:pt idx="1902">
                  <c:v>40957.25</c:v>
                </c:pt>
                <c:pt idx="1903">
                  <c:v>40957.29166666665</c:v>
                </c:pt>
                <c:pt idx="1904">
                  <c:v>40957.333333333336</c:v>
                </c:pt>
                <c:pt idx="1905">
                  <c:v>40957.375</c:v>
                </c:pt>
                <c:pt idx="1906">
                  <c:v>40957.416666666664</c:v>
                </c:pt>
                <c:pt idx="1907">
                  <c:v>40957.458333333343</c:v>
                </c:pt>
                <c:pt idx="1908">
                  <c:v>40957.5</c:v>
                </c:pt>
                <c:pt idx="1909">
                  <c:v>40957.541666666657</c:v>
                </c:pt>
                <c:pt idx="1910">
                  <c:v>40957.583333333336</c:v>
                </c:pt>
                <c:pt idx="1911">
                  <c:v>40957.624999999993</c:v>
                </c:pt>
                <c:pt idx="1912">
                  <c:v>40957.666666666657</c:v>
                </c:pt>
                <c:pt idx="1913">
                  <c:v>40957.708333333336</c:v>
                </c:pt>
                <c:pt idx="1914">
                  <c:v>40957.75</c:v>
                </c:pt>
                <c:pt idx="1915">
                  <c:v>40957.79166666665</c:v>
                </c:pt>
                <c:pt idx="1916">
                  <c:v>40957.833333333336</c:v>
                </c:pt>
                <c:pt idx="1917">
                  <c:v>40957.875</c:v>
                </c:pt>
                <c:pt idx="1918">
                  <c:v>40957.916666666664</c:v>
                </c:pt>
                <c:pt idx="1919">
                  <c:v>40957.958333333343</c:v>
                </c:pt>
                <c:pt idx="1920">
                  <c:v>40958</c:v>
                </c:pt>
                <c:pt idx="1921">
                  <c:v>40958.041666666657</c:v>
                </c:pt>
                <c:pt idx="1922">
                  <c:v>40958.083333333336</c:v>
                </c:pt>
                <c:pt idx="1923">
                  <c:v>40958.124999999993</c:v>
                </c:pt>
                <c:pt idx="1924">
                  <c:v>40958.166666666657</c:v>
                </c:pt>
                <c:pt idx="1925">
                  <c:v>40958.208333333336</c:v>
                </c:pt>
                <c:pt idx="1926">
                  <c:v>40958.25</c:v>
                </c:pt>
                <c:pt idx="1927">
                  <c:v>40958.29166666665</c:v>
                </c:pt>
                <c:pt idx="1928">
                  <c:v>40958.333333333336</c:v>
                </c:pt>
                <c:pt idx="1929">
                  <c:v>40958.375</c:v>
                </c:pt>
                <c:pt idx="1930">
                  <c:v>40958.416666666664</c:v>
                </c:pt>
                <c:pt idx="1931">
                  <c:v>40958.458333333343</c:v>
                </c:pt>
                <c:pt idx="1932">
                  <c:v>40958.5</c:v>
                </c:pt>
                <c:pt idx="1933">
                  <c:v>40958.541666666657</c:v>
                </c:pt>
                <c:pt idx="1934">
                  <c:v>40958.583333333336</c:v>
                </c:pt>
                <c:pt idx="1935">
                  <c:v>40958.624999999993</c:v>
                </c:pt>
                <c:pt idx="1936">
                  <c:v>40958.666666666657</c:v>
                </c:pt>
                <c:pt idx="1937">
                  <c:v>40958.708333333336</c:v>
                </c:pt>
                <c:pt idx="1938">
                  <c:v>40958.75</c:v>
                </c:pt>
                <c:pt idx="1939">
                  <c:v>40958.79166666665</c:v>
                </c:pt>
                <c:pt idx="1940">
                  <c:v>40958.833333333336</c:v>
                </c:pt>
                <c:pt idx="1941">
                  <c:v>40958.875</c:v>
                </c:pt>
                <c:pt idx="1942">
                  <c:v>40958.916666666664</c:v>
                </c:pt>
                <c:pt idx="1943">
                  <c:v>40958.958333333343</c:v>
                </c:pt>
                <c:pt idx="1944">
                  <c:v>40959</c:v>
                </c:pt>
                <c:pt idx="1945">
                  <c:v>40959.041666666657</c:v>
                </c:pt>
                <c:pt idx="1946">
                  <c:v>40959.083333333336</c:v>
                </c:pt>
                <c:pt idx="1947">
                  <c:v>40959.124999999993</c:v>
                </c:pt>
                <c:pt idx="1948">
                  <c:v>40959.166666666657</c:v>
                </c:pt>
                <c:pt idx="1949">
                  <c:v>40959.208333333336</c:v>
                </c:pt>
                <c:pt idx="1950">
                  <c:v>40959.25</c:v>
                </c:pt>
                <c:pt idx="1951">
                  <c:v>40959.29166666665</c:v>
                </c:pt>
                <c:pt idx="1952">
                  <c:v>40959.333333333336</c:v>
                </c:pt>
                <c:pt idx="1953">
                  <c:v>40959.375</c:v>
                </c:pt>
                <c:pt idx="1954">
                  <c:v>40959.416666666664</c:v>
                </c:pt>
                <c:pt idx="1955">
                  <c:v>40959.458333333343</c:v>
                </c:pt>
                <c:pt idx="1956">
                  <c:v>40959.5</c:v>
                </c:pt>
                <c:pt idx="1957">
                  <c:v>40959.541666666657</c:v>
                </c:pt>
                <c:pt idx="1958">
                  <c:v>40959.583333333336</c:v>
                </c:pt>
                <c:pt idx="1959">
                  <c:v>40959.624999999993</c:v>
                </c:pt>
                <c:pt idx="1960">
                  <c:v>40959.666666666657</c:v>
                </c:pt>
                <c:pt idx="1961">
                  <c:v>40959.708333333336</c:v>
                </c:pt>
                <c:pt idx="1962">
                  <c:v>40959.75</c:v>
                </c:pt>
                <c:pt idx="1963">
                  <c:v>40959.79166666665</c:v>
                </c:pt>
                <c:pt idx="1964">
                  <c:v>40959.833333333336</c:v>
                </c:pt>
                <c:pt idx="1965">
                  <c:v>40959.875</c:v>
                </c:pt>
                <c:pt idx="1966">
                  <c:v>40959.916666666664</c:v>
                </c:pt>
                <c:pt idx="1967">
                  <c:v>40959.958333333343</c:v>
                </c:pt>
                <c:pt idx="1968">
                  <c:v>40960</c:v>
                </c:pt>
                <c:pt idx="1969">
                  <c:v>40960.041666666657</c:v>
                </c:pt>
                <c:pt idx="1970">
                  <c:v>40960.083333333336</c:v>
                </c:pt>
                <c:pt idx="1971">
                  <c:v>40960.124999999993</c:v>
                </c:pt>
                <c:pt idx="1972">
                  <c:v>40960.166666666657</c:v>
                </c:pt>
                <c:pt idx="1973">
                  <c:v>40960.208333333336</c:v>
                </c:pt>
                <c:pt idx="1974">
                  <c:v>40960.25</c:v>
                </c:pt>
                <c:pt idx="1975">
                  <c:v>40960.29166666665</c:v>
                </c:pt>
                <c:pt idx="1976">
                  <c:v>40960.333333333336</c:v>
                </c:pt>
                <c:pt idx="1977">
                  <c:v>40960.375</c:v>
                </c:pt>
                <c:pt idx="1978">
                  <c:v>40960.416666666664</c:v>
                </c:pt>
                <c:pt idx="1979">
                  <c:v>40960.458333333343</c:v>
                </c:pt>
                <c:pt idx="1980">
                  <c:v>40960.5</c:v>
                </c:pt>
                <c:pt idx="1981">
                  <c:v>40960.541666666657</c:v>
                </c:pt>
                <c:pt idx="1982">
                  <c:v>40960.583333333336</c:v>
                </c:pt>
                <c:pt idx="1983">
                  <c:v>40960.624999999993</c:v>
                </c:pt>
                <c:pt idx="1984">
                  <c:v>40960.666666666657</c:v>
                </c:pt>
                <c:pt idx="1985">
                  <c:v>40960.708333333336</c:v>
                </c:pt>
                <c:pt idx="1986">
                  <c:v>40960.75</c:v>
                </c:pt>
                <c:pt idx="1987">
                  <c:v>40960.79166666665</c:v>
                </c:pt>
                <c:pt idx="1988">
                  <c:v>40960.833333333336</c:v>
                </c:pt>
                <c:pt idx="1989">
                  <c:v>40960.875</c:v>
                </c:pt>
                <c:pt idx="1990">
                  <c:v>40960.916666666664</c:v>
                </c:pt>
                <c:pt idx="1991">
                  <c:v>40960.958333333343</c:v>
                </c:pt>
                <c:pt idx="1992">
                  <c:v>40961</c:v>
                </c:pt>
                <c:pt idx="1993">
                  <c:v>40961.041666666657</c:v>
                </c:pt>
                <c:pt idx="1994">
                  <c:v>40961.083333333336</c:v>
                </c:pt>
                <c:pt idx="1995">
                  <c:v>40961.124999999993</c:v>
                </c:pt>
                <c:pt idx="1996">
                  <c:v>40961.166666666657</c:v>
                </c:pt>
                <c:pt idx="1997">
                  <c:v>40961.208333333336</c:v>
                </c:pt>
                <c:pt idx="1998">
                  <c:v>40961.25</c:v>
                </c:pt>
                <c:pt idx="1999">
                  <c:v>40961.29166666665</c:v>
                </c:pt>
                <c:pt idx="2000">
                  <c:v>40961.333333333336</c:v>
                </c:pt>
                <c:pt idx="2001">
                  <c:v>40961.375</c:v>
                </c:pt>
                <c:pt idx="2002">
                  <c:v>40961.416666666664</c:v>
                </c:pt>
                <c:pt idx="2003">
                  <c:v>40961.458333333343</c:v>
                </c:pt>
                <c:pt idx="2004">
                  <c:v>40961.5</c:v>
                </c:pt>
                <c:pt idx="2005">
                  <c:v>40961.541666666657</c:v>
                </c:pt>
                <c:pt idx="2006">
                  <c:v>40961.583333333336</c:v>
                </c:pt>
                <c:pt idx="2007">
                  <c:v>40961.624999999993</c:v>
                </c:pt>
                <c:pt idx="2008">
                  <c:v>40961.666666666657</c:v>
                </c:pt>
                <c:pt idx="2009">
                  <c:v>40961.708333333336</c:v>
                </c:pt>
                <c:pt idx="2010">
                  <c:v>40961.75</c:v>
                </c:pt>
                <c:pt idx="2011">
                  <c:v>40961.79166666665</c:v>
                </c:pt>
                <c:pt idx="2012">
                  <c:v>40961.833333333336</c:v>
                </c:pt>
                <c:pt idx="2013">
                  <c:v>40961.875</c:v>
                </c:pt>
                <c:pt idx="2014">
                  <c:v>40961.916666666664</c:v>
                </c:pt>
                <c:pt idx="2015">
                  <c:v>40961.958333333343</c:v>
                </c:pt>
                <c:pt idx="2016">
                  <c:v>40962</c:v>
                </c:pt>
                <c:pt idx="2017">
                  <c:v>40962.041666666657</c:v>
                </c:pt>
                <c:pt idx="2018">
                  <c:v>40962.083333333336</c:v>
                </c:pt>
                <c:pt idx="2019">
                  <c:v>40962.124999999993</c:v>
                </c:pt>
                <c:pt idx="2020">
                  <c:v>40962.166666666657</c:v>
                </c:pt>
                <c:pt idx="2021">
                  <c:v>40962.208333333336</c:v>
                </c:pt>
                <c:pt idx="2022">
                  <c:v>40962.25</c:v>
                </c:pt>
                <c:pt idx="2023">
                  <c:v>40962.29166666665</c:v>
                </c:pt>
                <c:pt idx="2024">
                  <c:v>40962.333333333336</c:v>
                </c:pt>
                <c:pt idx="2025">
                  <c:v>40962.375</c:v>
                </c:pt>
                <c:pt idx="2026">
                  <c:v>40962.416666666664</c:v>
                </c:pt>
                <c:pt idx="2027">
                  <c:v>40962.458333333343</c:v>
                </c:pt>
                <c:pt idx="2028">
                  <c:v>40962.5</c:v>
                </c:pt>
                <c:pt idx="2029">
                  <c:v>40962.541666666657</c:v>
                </c:pt>
                <c:pt idx="2030">
                  <c:v>40962.583333333336</c:v>
                </c:pt>
                <c:pt idx="2031">
                  <c:v>40962.624999999993</c:v>
                </c:pt>
                <c:pt idx="2032">
                  <c:v>40962.666666666657</c:v>
                </c:pt>
                <c:pt idx="2033">
                  <c:v>40962.708333333336</c:v>
                </c:pt>
                <c:pt idx="2034">
                  <c:v>40962.75</c:v>
                </c:pt>
                <c:pt idx="2035">
                  <c:v>40962.79166666665</c:v>
                </c:pt>
                <c:pt idx="2036">
                  <c:v>40962.833333333336</c:v>
                </c:pt>
                <c:pt idx="2037">
                  <c:v>40962.875</c:v>
                </c:pt>
                <c:pt idx="2038">
                  <c:v>40962.916666666664</c:v>
                </c:pt>
                <c:pt idx="2039">
                  <c:v>40962.958333333343</c:v>
                </c:pt>
                <c:pt idx="2040">
                  <c:v>40963</c:v>
                </c:pt>
                <c:pt idx="2041">
                  <c:v>40963.041666666657</c:v>
                </c:pt>
                <c:pt idx="2042">
                  <c:v>40963.083333333336</c:v>
                </c:pt>
                <c:pt idx="2043">
                  <c:v>40963.124999999993</c:v>
                </c:pt>
                <c:pt idx="2044">
                  <c:v>40963.166666666657</c:v>
                </c:pt>
                <c:pt idx="2045">
                  <c:v>40963.208333333336</c:v>
                </c:pt>
                <c:pt idx="2046">
                  <c:v>40963.25</c:v>
                </c:pt>
                <c:pt idx="2047">
                  <c:v>40963.29166666665</c:v>
                </c:pt>
                <c:pt idx="2048">
                  <c:v>40963.333333333336</c:v>
                </c:pt>
                <c:pt idx="2049">
                  <c:v>40963.375</c:v>
                </c:pt>
                <c:pt idx="2050">
                  <c:v>40963.416666666664</c:v>
                </c:pt>
                <c:pt idx="2051">
                  <c:v>40963.458333333343</c:v>
                </c:pt>
                <c:pt idx="2052">
                  <c:v>40963.5</c:v>
                </c:pt>
                <c:pt idx="2053">
                  <c:v>40963.541666666657</c:v>
                </c:pt>
                <c:pt idx="2054">
                  <c:v>40963.583333333336</c:v>
                </c:pt>
                <c:pt idx="2055">
                  <c:v>40963.624999999993</c:v>
                </c:pt>
                <c:pt idx="2056">
                  <c:v>40963.666666666657</c:v>
                </c:pt>
                <c:pt idx="2057">
                  <c:v>40963.708333333336</c:v>
                </c:pt>
                <c:pt idx="2058">
                  <c:v>40963.75</c:v>
                </c:pt>
                <c:pt idx="2059">
                  <c:v>40963.79166666665</c:v>
                </c:pt>
                <c:pt idx="2060">
                  <c:v>40963.833333333336</c:v>
                </c:pt>
                <c:pt idx="2061">
                  <c:v>40963.875</c:v>
                </c:pt>
                <c:pt idx="2062">
                  <c:v>40963.916666666664</c:v>
                </c:pt>
                <c:pt idx="2063">
                  <c:v>40963.958333333343</c:v>
                </c:pt>
                <c:pt idx="2064">
                  <c:v>40964</c:v>
                </c:pt>
                <c:pt idx="2065">
                  <c:v>40964.041666666657</c:v>
                </c:pt>
                <c:pt idx="2066">
                  <c:v>40964.083333333336</c:v>
                </c:pt>
                <c:pt idx="2067">
                  <c:v>40964.124999999993</c:v>
                </c:pt>
                <c:pt idx="2068">
                  <c:v>40964.166666666657</c:v>
                </c:pt>
                <c:pt idx="2069">
                  <c:v>40964.208333333336</c:v>
                </c:pt>
                <c:pt idx="2070">
                  <c:v>40964.25</c:v>
                </c:pt>
                <c:pt idx="2071">
                  <c:v>40964.29166666665</c:v>
                </c:pt>
                <c:pt idx="2072">
                  <c:v>40964.333333333336</c:v>
                </c:pt>
                <c:pt idx="2073">
                  <c:v>40964.375</c:v>
                </c:pt>
                <c:pt idx="2074">
                  <c:v>40964.416666666664</c:v>
                </c:pt>
                <c:pt idx="2075">
                  <c:v>40964.458333333343</c:v>
                </c:pt>
                <c:pt idx="2076">
                  <c:v>40964.5</c:v>
                </c:pt>
                <c:pt idx="2077">
                  <c:v>40964.541666666657</c:v>
                </c:pt>
                <c:pt idx="2078">
                  <c:v>40964.583333333336</c:v>
                </c:pt>
                <c:pt idx="2079">
                  <c:v>40964.624999999993</c:v>
                </c:pt>
                <c:pt idx="2080">
                  <c:v>40964.666666666657</c:v>
                </c:pt>
                <c:pt idx="2081">
                  <c:v>40964.708333333336</c:v>
                </c:pt>
                <c:pt idx="2082">
                  <c:v>40964.75</c:v>
                </c:pt>
                <c:pt idx="2083">
                  <c:v>40964.79166666665</c:v>
                </c:pt>
                <c:pt idx="2084">
                  <c:v>40964.833333333336</c:v>
                </c:pt>
                <c:pt idx="2085">
                  <c:v>40964.875</c:v>
                </c:pt>
                <c:pt idx="2086">
                  <c:v>40964.916666666664</c:v>
                </c:pt>
                <c:pt idx="2087">
                  <c:v>40964.958333333343</c:v>
                </c:pt>
                <c:pt idx="2088">
                  <c:v>40965</c:v>
                </c:pt>
                <c:pt idx="2089">
                  <c:v>40965.041666666657</c:v>
                </c:pt>
                <c:pt idx="2090">
                  <c:v>40965.083333333336</c:v>
                </c:pt>
                <c:pt idx="2091">
                  <c:v>40965.124999999993</c:v>
                </c:pt>
                <c:pt idx="2092">
                  <c:v>40965.166666666657</c:v>
                </c:pt>
                <c:pt idx="2093">
                  <c:v>40965.208333333336</c:v>
                </c:pt>
                <c:pt idx="2094">
                  <c:v>40965.25</c:v>
                </c:pt>
                <c:pt idx="2095">
                  <c:v>40965.29166666665</c:v>
                </c:pt>
                <c:pt idx="2096">
                  <c:v>40965.333333333336</c:v>
                </c:pt>
                <c:pt idx="2097">
                  <c:v>40965.375</c:v>
                </c:pt>
                <c:pt idx="2098">
                  <c:v>40965.416666666664</c:v>
                </c:pt>
                <c:pt idx="2099">
                  <c:v>40965.458333333343</c:v>
                </c:pt>
                <c:pt idx="2100">
                  <c:v>40965.5</c:v>
                </c:pt>
                <c:pt idx="2101">
                  <c:v>40965.541666666657</c:v>
                </c:pt>
                <c:pt idx="2102">
                  <c:v>40965.583333333336</c:v>
                </c:pt>
                <c:pt idx="2103">
                  <c:v>40965.624999999993</c:v>
                </c:pt>
                <c:pt idx="2104">
                  <c:v>40965.666666666657</c:v>
                </c:pt>
                <c:pt idx="2105">
                  <c:v>40965.708333333336</c:v>
                </c:pt>
                <c:pt idx="2106">
                  <c:v>40965.75</c:v>
                </c:pt>
                <c:pt idx="2107">
                  <c:v>40965.79166666665</c:v>
                </c:pt>
                <c:pt idx="2108">
                  <c:v>40965.833333333336</c:v>
                </c:pt>
                <c:pt idx="2109">
                  <c:v>40965.875</c:v>
                </c:pt>
                <c:pt idx="2110">
                  <c:v>40965.916666666664</c:v>
                </c:pt>
                <c:pt idx="2111">
                  <c:v>40965.958333333343</c:v>
                </c:pt>
                <c:pt idx="2112">
                  <c:v>40966</c:v>
                </c:pt>
                <c:pt idx="2113">
                  <c:v>40966.041666666657</c:v>
                </c:pt>
                <c:pt idx="2114">
                  <c:v>40966.083333333336</c:v>
                </c:pt>
                <c:pt idx="2115">
                  <c:v>40966.124999999993</c:v>
                </c:pt>
                <c:pt idx="2116">
                  <c:v>40966.166666666657</c:v>
                </c:pt>
                <c:pt idx="2117">
                  <c:v>40966.208333333336</c:v>
                </c:pt>
                <c:pt idx="2118">
                  <c:v>40966.25</c:v>
                </c:pt>
                <c:pt idx="2119">
                  <c:v>40966.29166666665</c:v>
                </c:pt>
                <c:pt idx="2120">
                  <c:v>40966.333333333336</c:v>
                </c:pt>
                <c:pt idx="2121">
                  <c:v>40966.375</c:v>
                </c:pt>
                <c:pt idx="2122">
                  <c:v>40966.416666666664</c:v>
                </c:pt>
                <c:pt idx="2123">
                  <c:v>40966.458333333343</c:v>
                </c:pt>
                <c:pt idx="2124">
                  <c:v>40966.5</c:v>
                </c:pt>
                <c:pt idx="2125">
                  <c:v>40966.541666666657</c:v>
                </c:pt>
                <c:pt idx="2126">
                  <c:v>40966.583333333336</c:v>
                </c:pt>
                <c:pt idx="2127">
                  <c:v>40966.624999999993</c:v>
                </c:pt>
                <c:pt idx="2128">
                  <c:v>40966.666666666657</c:v>
                </c:pt>
                <c:pt idx="2129">
                  <c:v>40966.708333333336</c:v>
                </c:pt>
                <c:pt idx="2130">
                  <c:v>40966.75</c:v>
                </c:pt>
                <c:pt idx="2131">
                  <c:v>40966.79166666665</c:v>
                </c:pt>
                <c:pt idx="2132">
                  <c:v>40966.833333333336</c:v>
                </c:pt>
                <c:pt idx="2133">
                  <c:v>40966.875</c:v>
                </c:pt>
                <c:pt idx="2134">
                  <c:v>40966.916666666664</c:v>
                </c:pt>
                <c:pt idx="2135">
                  <c:v>40966.958333333343</c:v>
                </c:pt>
                <c:pt idx="2136">
                  <c:v>40967</c:v>
                </c:pt>
                <c:pt idx="2137">
                  <c:v>40967.041666666657</c:v>
                </c:pt>
                <c:pt idx="2138">
                  <c:v>40967.083333333336</c:v>
                </c:pt>
                <c:pt idx="2139">
                  <c:v>40967.124999999993</c:v>
                </c:pt>
                <c:pt idx="2140">
                  <c:v>40967.166666666657</c:v>
                </c:pt>
                <c:pt idx="2141">
                  <c:v>40967.208333333336</c:v>
                </c:pt>
                <c:pt idx="2142">
                  <c:v>40967.25</c:v>
                </c:pt>
                <c:pt idx="2143">
                  <c:v>40967.29166666665</c:v>
                </c:pt>
                <c:pt idx="2144">
                  <c:v>40967.333333333336</c:v>
                </c:pt>
                <c:pt idx="2145">
                  <c:v>40967.375</c:v>
                </c:pt>
                <c:pt idx="2146">
                  <c:v>40967.416666666664</c:v>
                </c:pt>
                <c:pt idx="2147">
                  <c:v>40967.458333333343</c:v>
                </c:pt>
                <c:pt idx="2148">
                  <c:v>40967.5</c:v>
                </c:pt>
                <c:pt idx="2149">
                  <c:v>40967.541666666657</c:v>
                </c:pt>
                <c:pt idx="2150">
                  <c:v>40967.583333333336</c:v>
                </c:pt>
                <c:pt idx="2151">
                  <c:v>40967.624999999993</c:v>
                </c:pt>
                <c:pt idx="2152">
                  <c:v>40967.666666666657</c:v>
                </c:pt>
                <c:pt idx="2153">
                  <c:v>40967.708333333336</c:v>
                </c:pt>
                <c:pt idx="2154">
                  <c:v>40967.75</c:v>
                </c:pt>
                <c:pt idx="2155">
                  <c:v>40967.79166666665</c:v>
                </c:pt>
                <c:pt idx="2156">
                  <c:v>40967.833333333336</c:v>
                </c:pt>
                <c:pt idx="2157">
                  <c:v>40967.875</c:v>
                </c:pt>
                <c:pt idx="2158">
                  <c:v>40967.916666666664</c:v>
                </c:pt>
                <c:pt idx="2159">
                  <c:v>40967.958333333343</c:v>
                </c:pt>
                <c:pt idx="2160">
                  <c:v>40968</c:v>
                </c:pt>
                <c:pt idx="2161">
                  <c:v>40968.041666666657</c:v>
                </c:pt>
                <c:pt idx="2162">
                  <c:v>40968.083333333336</c:v>
                </c:pt>
                <c:pt idx="2163">
                  <c:v>40968.124999999993</c:v>
                </c:pt>
                <c:pt idx="2164">
                  <c:v>40968.166666666657</c:v>
                </c:pt>
                <c:pt idx="2165">
                  <c:v>40968.208333333336</c:v>
                </c:pt>
                <c:pt idx="2166">
                  <c:v>40968.25</c:v>
                </c:pt>
                <c:pt idx="2167">
                  <c:v>40968.29166666665</c:v>
                </c:pt>
                <c:pt idx="2168">
                  <c:v>40968.333333333336</c:v>
                </c:pt>
                <c:pt idx="2169">
                  <c:v>40968.375</c:v>
                </c:pt>
                <c:pt idx="2170">
                  <c:v>40968.416666666664</c:v>
                </c:pt>
                <c:pt idx="2171">
                  <c:v>40968.458333333343</c:v>
                </c:pt>
                <c:pt idx="2172">
                  <c:v>40968.5</c:v>
                </c:pt>
                <c:pt idx="2173">
                  <c:v>40968.541666666657</c:v>
                </c:pt>
                <c:pt idx="2174">
                  <c:v>40968.583333333336</c:v>
                </c:pt>
                <c:pt idx="2175">
                  <c:v>40968.624999999993</c:v>
                </c:pt>
                <c:pt idx="2176">
                  <c:v>40968.666666666657</c:v>
                </c:pt>
                <c:pt idx="2177">
                  <c:v>40968.708333333336</c:v>
                </c:pt>
                <c:pt idx="2178">
                  <c:v>40968.75</c:v>
                </c:pt>
                <c:pt idx="2179">
                  <c:v>40968.79166666665</c:v>
                </c:pt>
                <c:pt idx="2180">
                  <c:v>40968.833333333336</c:v>
                </c:pt>
                <c:pt idx="2181">
                  <c:v>40968.875</c:v>
                </c:pt>
                <c:pt idx="2182">
                  <c:v>40968.916666666664</c:v>
                </c:pt>
                <c:pt idx="2183">
                  <c:v>40968.958333333343</c:v>
                </c:pt>
                <c:pt idx="2184">
                  <c:v>40969</c:v>
                </c:pt>
                <c:pt idx="2185">
                  <c:v>40969.041666666657</c:v>
                </c:pt>
                <c:pt idx="2186">
                  <c:v>40969.083333333336</c:v>
                </c:pt>
                <c:pt idx="2187">
                  <c:v>40969.124999999993</c:v>
                </c:pt>
                <c:pt idx="2188">
                  <c:v>40969.166666666657</c:v>
                </c:pt>
                <c:pt idx="2189">
                  <c:v>40969.208333333336</c:v>
                </c:pt>
                <c:pt idx="2190">
                  <c:v>40969.25</c:v>
                </c:pt>
                <c:pt idx="2191">
                  <c:v>40969.29166666665</c:v>
                </c:pt>
                <c:pt idx="2192">
                  <c:v>40969.333333333336</c:v>
                </c:pt>
                <c:pt idx="2193">
                  <c:v>40969.375</c:v>
                </c:pt>
                <c:pt idx="2194">
                  <c:v>40969.416666666664</c:v>
                </c:pt>
                <c:pt idx="2195">
                  <c:v>40969.458333333343</c:v>
                </c:pt>
                <c:pt idx="2196">
                  <c:v>40969.5</c:v>
                </c:pt>
                <c:pt idx="2197">
                  <c:v>40969.541666666657</c:v>
                </c:pt>
                <c:pt idx="2198">
                  <c:v>40969.583333333336</c:v>
                </c:pt>
                <c:pt idx="2199">
                  <c:v>40969.624999999993</c:v>
                </c:pt>
                <c:pt idx="2200">
                  <c:v>40969.666666666657</c:v>
                </c:pt>
                <c:pt idx="2201">
                  <c:v>40969.708333333336</c:v>
                </c:pt>
                <c:pt idx="2202">
                  <c:v>40969.75</c:v>
                </c:pt>
                <c:pt idx="2203">
                  <c:v>40969.79166666665</c:v>
                </c:pt>
                <c:pt idx="2204">
                  <c:v>40969.833333333336</c:v>
                </c:pt>
                <c:pt idx="2205">
                  <c:v>40969.875</c:v>
                </c:pt>
                <c:pt idx="2206">
                  <c:v>40969.916666666664</c:v>
                </c:pt>
                <c:pt idx="2207">
                  <c:v>40969.958333333343</c:v>
                </c:pt>
                <c:pt idx="2208">
                  <c:v>40970</c:v>
                </c:pt>
                <c:pt idx="2209">
                  <c:v>40970.041666666657</c:v>
                </c:pt>
                <c:pt idx="2210">
                  <c:v>40970.083333333336</c:v>
                </c:pt>
                <c:pt idx="2211">
                  <c:v>40970.124999999993</c:v>
                </c:pt>
                <c:pt idx="2212">
                  <c:v>40970.166666666657</c:v>
                </c:pt>
                <c:pt idx="2213">
                  <c:v>40970.208333333336</c:v>
                </c:pt>
                <c:pt idx="2214">
                  <c:v>40970.25</c:v>
                </c:pt>
                <c:pt idx="2215">
                  <c:v>40970.29166666665</c:v>
                </c:pt>
                <c:pt idx="2216">
                  <c:v>40970.333333333336</c:v>
                </c:pt>
                <c:pt idx="2217">
                  <c:v>40970.375</c:v>
                </c:pt>
                <c:pt idx="2218">
                  <c:v>40970.416666666664</c:v>
                </c:pt>
                <c:pt idx="2219">
                  <c:v>40970.458333333343</c:v>
                </c:pt>
                <c:pt idx="2220">
                  <c:v>40970.5</c:v>
                </c:pt>
                <c:pt idx="2221">
                  <c:v>40970.541666666657</c:v>
                </c:pt>
                <c:pt idx="2222">
                  <c:v>40970.583333333336</c:v>
                </c:pt>
                <c:pt idx="2223">
                  <c:v>40970.624999999993</c:v>
                </c:pt>
                <c:pt idx="2224">
                  <c:v>40970.666666666657</c:v>
                </c:pt>
                <c:pt idx="2225">
                  <c:v>40970.708333333336</c:v>
                </c:pt>
                <c:pt idx="2226">
                  <c:v>40970.75</c:v>
                </c:pt>
                <c:pt idx="2227">
                  <c:v>40970.79166666665</c:v>
                </c:pt>
                <c:pt idx="2228">
                  <c:v>40970.833333333336</c:v>
                </c:pt>
                <c:pt idx="2229">
                  <c:v>40970.875</c:v>
                </c:pt>
                <c:pt idx="2230">
                  <c:v>40970.916666666664</c:v>
                </c:pt>
                <c:pt idx="2231">
                  <c:v>40970.958333333343</c:v>
                </c:pt>
                <c:pt idx="2232">
                  <c:v>40971</c:v>
                </c:pt>
                <c:pt idx="2233">
                  <c:v>40971.041666666657</c:v>
                </c:pt>
                <c:pt idx="2234">
                  <c:v>40971.083333333336</c:v>
                </c:pt>
                <c:pt idx="2235">
                  <c:v>40971.124999999993</c:v>
                </c:pt>
                <c:pt idx="2236">
                  <c:v>40971.166666666657</c:v>
                </c:pt>
                <c:pt idx="2237">
                  <c:v>40971.208333333336</c:v>
                </c:pt>
                <c:pt idx="2238">
                  <c:v>40971.25</c:v>
                </c:pt>
                <c:pt idx="2239">
                  <c:v>40971.29166666665</c:v>
                </c:pt>
                <c:pt idx="2240">
                  <c:v>40971.333333333336</c:v>
                </c:pt>
                <c:pt idx="2241">
                  <c:v>40971.375</c:v>
                </c:pt>
                <c:pt idx="2242">
                  <c:v>40971.416666666664</c:v>
                </c:pt>
                <c:pt idx="2243">
                  <c:v>40971.458333333343</c:v>
                </c:pt>
                <c:pt idx="2244">
                  <c:v>40971.5</c:v>
                </c:pt>
                <c:pt idx="2245">
                  <c:v>40971.541666666657</c:v>
                </c:pt>
                <c:pt idx="2246">
                  <c:v>40971.583333333336</c:v>
                </c:pt>
                <c:pt idx="2247">
                  <c:v>40971.624999999993</c:v>
                </c:pt>
                <c:pt idx="2248">
                  <c:v>40971.666666666657</c:v>
                </c:pt>
                <c:pt idx="2249">
                  <c:v>40971.708333333336</c:v>
                </c:pt>
                <c:pt idx="2250">
                  <c:v>40971.75</c:v>
                </c:pt>
                <c:pt idx="2251">
                  <c:v>40971.79166666665</c:v>
                </c:pt>
                <c:pt idx="2252">
                  <c:v>40971.833333333336</c:v>
                </c:pt>
                <c:pt idx="2253">
                  <c:v>40971.875</c:v>
                </c:pt>
                <c:pt idx="2254">
                  <c:v>40971.916666666664</c:v>
                </c:pt>
                <c:pt idx="2255">
                  <c:v>40971.958333333343</c:v>
                </c:pt>
                <c:pt idx="2256">
                  <c:v>40972</c:v>
                </c:pt>
                <c:pt idx="2257">
                  <c:v>40972.041666666657</c:v>
                </c:pt>
                <c:pt idx="2258">
                  <c:v>40972.083333333336</c:v>
                </c:pt>
                <c:pt idx="2259">
                  <c:v>40972.124999999993</c:v>
                </c:pt>
                <c:pt idx="2260">
                  <c:v>40972.166666666657</c:v>
                </c:pt>
                <c:pt idx="2261">
                  <c:v>40972.208333333336</c:v>
                </c:pt>
                <c:pt idx="2262">
                  <c:v>40972.25</c:v>
                </c:pt>
                <c:pt idx="2263">
                  <c:v>40972.29166666665</c:v>
                </c:pt>
                <c:pt idx="2264">
                  <c:v>40972.333333333336</c:v>
                </c:pt>
                <c:pt idx="2265">
                  <c:v>40972.375</c:v>
                </c:pt>
                <c:pt idx="2266">
                  <c:v>40972.416666666664</c:v>
                </c:pt>
                <c:pt idx="2267">
                  <c:v>40972.458333333343</c:v>
                </c:pt>
                <c:pt idx="2268">
                  <c:v>40972.5</c:v>
                </c:pt>
                <c:pt idx="2269">
                  <c:v>40972.541666666657</c:v>
                </c:pt>
                <c:pt idx="2270">
                  <c:v>40972.583333333336</c:v>
                </c:pt>
                <c:pt idx="2271">
                  <c:v>40972.624999999993</c:v>
                </c:pt>
                <c:pt idx="2272">
                  <c:v>40972.666666666657</c:v>
                </c:pt>
                <c:pt idx="2273">
                  <c:v>40972.708333333336</c:v>
                </c:pt>
                <c:pt idx="2274">
                  <c:v>40972.75</c:v>
                </c:pt>
                <c:pt idx="2275">
                  <c:v>40972.79166666665</c:v>
                </c:pt>
                <c:pt idx="2276">
                  <c:v>40972.833333333336</c:v>
                </c:pt>
                <c:pt idx="2277">
                  <c:v>40972.875</c:v>
                </c:pt>
                <c:pt idx="2278">
                  <c:v>40972.916666666664</c:v>
                </c:pt>
                <c:pt idx="2279">
                  <c:v>40972.958333333343</c:v>
                </c:pt>
                <c:pt idx="2280">
                  <c:v>40973</c:v>
                </c:pt>
                <c:pt idx="2281">
                  <c:v>40973.041666666657</c:v>
                </c:pt>
                <c:pt idx="2282">
                  <c:v>40973.083333333336</c:v>
                </c:pt>
                <c:pt idx="2283">
                  <c:v>40973.124999999993</c:v>
                </c:pt>
                <c:pt idx="2284">
                  <c:v>40973.166666666657</c:v>
                </c:pt>
                <c:pt idx="2285">
                  <c:v>40973.208333333336</c:v>
                </c:pt>
                <c:pt idx="2286">
                  <c:v>40973.25</c:v>
                </c:pt>
                <c:pt idx="2287">
                  <c:v>40973.29166666665</c:v>
                </c:pt>
                <c:pt idx="2288">
                  <c:v>40973.333333333336</c:v>
                </c:pt>
                <c:pt idx="2289">
                  <c:v>40973.375</c:v>
                </c:pt>
                <c:pt idx="2290">
                  <c:v>40973.416666666664</c:v>
                </c:pt>
                <c:pt idx="2291">
                  <c:v>40973.458333333343</c:v>
                </c:pt>
                <c:pt idx="2292">
                  <c:v>40973.5</c:v>
                </c:pt>
                <c:pt idx="2293">
                  <c:v>40973.541666666657</c:v>
                </c:pt>
                <c:pt idx="2294">
                  <c:v>40973.583333333336</c:v>
                </c:pt>
                <c:pt idx="2295">
                  <c:v>40973.624999999993</c:v>
                </c:pt>
                <c:pt idx="2296">
                  <c:v>40973.666666666657</c:v>
                </c:pt>
                <c:pt idx="2297">
                  <c:v>40973.708333333336</c:v>
                </c:pt>
                <c:pt idx="2298">
                  <c:v>40973.75</c:v>
                </c:pt>
                <c:pt idx="2299">
                  <c:v>40973.79166666665</c:v>
                </c:pt>
                <c:pt idx="2300">
                  <c:v>40973.833333333336</c:v>
                </c:pt>
                <c:pt idx="2301">
                  <c:v>40973.875</c:v>
                </c:pt>
                <c:pt idx="2302">
                  <c:v>40973.916666666664</c:v>
                </c:pt>
                <c:pt idx="2303">
                  <c:v>40973.958333333343</c:v>
                </c:pt>
                <c:pt idx="2304">
                  <c:v>40974</c:v>
                </c:pt>
                <c:pt idx="2305">
                  <c:v>40974.041666666657</c:v>
                </c:pt>
                <c:pt idx="2306">
                  <c:v>40974.083333333336</c:v>
                </c:pt>
                <c:pt idx="2307">
                  <c:v>40974.124999999993</c:v>
                </c:pt>
                <c:pt idx="2308">
                  <c:v>40974.166666666657</c:v>
                </c:pt>
                <c:pt idx="2309">
                  <c:v>40974.208333333336</c:v>
                </c:pt>
                <c:pt idx="2310">
                  <c:v>40974.25</c:v>
                </c:pt>
                <c:pt idx="2311">
                  <c:v>40974.29166666665</c:v>
                </c:pt>
                <c:pt idx="2312">
                  <c:v>40974.333333333336</c:v>
                </c:pt>
                <c:pt idx="2313">
                  <c:v>40974.375</c:v>
                </c:pt>
                <c:pt idx="2314">
                  <c:v>40974.416666666664</c:v>
                </c:pt>
                <c:pt idx="2315">
                  <c:v>40974.458333333343</c:v>
                </c:pt>
                <c:pt idx="2316">
                  <c:v>40974.5</c:v>
                </c:pt>
                <c:pt idx="2317">
                  <c:v>40974.541666666657</c:v>
                </c:pt>
                <c:pt idx="2318">
                  <c:v>40974.583333333336</c:v>
                </c:pt>
                <c:pt idx="2319">
                  <c:v>40974.624999999993</c:v>
                </c:pt>
                <c:pt idx="2320">
                  <c:v>40974.666666666657</c:v>
                </c:pt>
                <c:pt idx="2321">
                  <c:v>40974.708333333336</c:v>
                </c:pt>
                <c:pt idx="2322">
                  <c:v>40974.75</c:v>
                </c:pt>
                <c:pt idx="2323">
                  <c:v>40974.79166666665</c:v>
                </c:pt>
                <c:pt idx="2324">
                  <c:v>40974.833333333336</c:v>
                </c:pt>
                <c:pt idx="2325">
                  <c:v>40974.875</c:v>
                </c:pt>
                <c:pt idx="2326">
                  <c:v>40974.916666666664</c:v>
                </c:pt>
                <c:pt idx="2327">
                  <c:v>40974.958333333343</c:v>
                </c:pt>
                <c:pt idx="2328">
                  <c:v>40975</c:v>
                </c:pt>
                <c:pt idx="2329">
                  <c:v>40975.041666666657</c:v>
                </c:pt>
                <c:pt idx="2330">
                  <c:v>40975.083333333336</c:v>
                </c:pt>
                <c:pt idx="2331">
                  <c:v>40975.124999999993</c:v>
                </c:pt>
                <c:pt idx="2332">
                  <c:v>40975.166666666657</c:v>
                </c:pt>
                <c:pt idx="2333">
                  <c:v>40975.208333333336</c:v>
                </c:pt>
                <c:pt idx="2334">
                  <c:v>40975.25</c:v>
                </c:pt>
                <c:pt idx="2335">
                  <c:v>40975.29166666665</c:v>
                </c:pt>
                <c:pt idx="2336">
                  <c:v>40975.333333333336</c:v>
                </c:pt>
                <c:pt idx="2337">
                  <c:v>40975.375</c:v>
                </c:pt>
                <c:pt idx="2338">
                  <c:v>40975.416666666664</c:v>
                </c:pt>
                <c:pt idx="2339">
                  <c:v>40975.458333333343</c:v>
                </c:pt>
                <c:pt idx="2340">
                  <c:v>40975.5</c:v>
                </c:pt>
                <c:pt idx="2341">
                  <c:v>40975.541666666657</c:v>
                </c:pt>
                <c:pt idx="2342">
                  <c:v>40975.583333333336</c:v>
                </c:pt>
                <c:pt idx="2343">
                  <c:v>40975.624999999993</c:v>
                </c:pt>
                <c:pt idx="2344">
                  <c:v>40975.666666666657</c:v>
                </c:pt>
                <c:pt idx="2345">
                  <c:v>40975.708333333336</c:v>
                </c:pt>
                <c:pt idx="2346">
                  <c:v>40975.75</c:v>
                </c:pt>
                <c:pt idx="2347">
                  <c:v>40975.79166666665</c:v>
                </c:pt>
                <c:pt idx="2348">
                  <c:v>40975.833333333336</c:v>
                </c:pt>
                <c:pt idx="2349">
                  <c:v>40975.875</c:v>
                </c:pt>
                <c:pt idx="2350">
                  <c:v>40975.916666666664</c:v>
                </c:pt>
                <c:pt idx="2351">
                  <c:v>40975.958333333343</c:v>
                </c:pt>
                <c:pt idx="2352">
                  <c:v>40976</c:v>
                </c:pt>
                <c:pt idx="2353">
                  <c:v>40976.041666666657</c:v>
                </c:pt>
                <c:pt idx="2354">
                  <c:v>40976.083333333336</c:v>
                </c:pt>
                <c:pt idx="2355">
                  <c:v>40976.124999999993</c:v>
                </c:pt>
                <c:pt idx="2356">
                  <c:v>40976.166666666657</c:v>
                </c:pt>
                <c:pt idx="2357">
                  <c:v>40976.208333333336</c:v>
                </c:pt>
                <c:pt idx="2358">
                  <c:v>40976.25</c:v>
                </c:pt>
                <c:pt idx="2359">
                  <c:v>40976.29166666665</c:v>
                </c:pt>
                <c:pt idx="2360">
                  <c:v>40976.333333333336</c:v>
                </c:pt>
                <c:pt idx="2361">
                  <c:v>40976.375</c:v>
                </c:pt>
                <c:pt idx="2362">
                  <c:v>40976.416666666664</c:v>
                </c:pt>
                <c:pt idx="2363">
                  <c:v>40976.458333333343</c:v>
                </c:pt>
                <c:pt idx="2364">
                  <c:v>40976.5</c:v>
                </c:pt>
                <c:pt idx="2365">
                  <c:v>40976.541666666657</c:v>
                </c:pt>
                <c:pt idx="2366">
                  <c:v>40976.583333333336</c:v>
                </c:pt>
                <c:pt idx="2367">
                  <c:v>40976.624999999993</c:v>
                </c:pt>
                <c:pt idx="2368">
                  <c:v>40976.666666666657</c:v>
                </c:pt>
                <c:pt idx="2369">
                  <c:v>40976.708333333336</c:v>
                </c:pt>
                <c:pt idx="2370">
                  <c:v>40976.75</c:v>
                </c:pt>
                <c:pt idx="2371">
                  <c:v>40976.79166666665</c:v>
                </c:pt>
                <c:pt idx="2372">
                  <c:v>40976.833333333336</c:v>
                </c:pt>
                <c:pt idx="2373">
                  <c:v>40976.875</c:v>
                </c:pt>
                <c:pt idx="2374">
                  <c:v>40976.916666666664</c:v>
                </c:pt>
                <c:pt idx="2375">
                  <c:v>40976.958333333343</c:v>
                </c:pt>
                <c:pt idx="2376">
                  <c:v>40977</c:v>
                </c:pt>
                <c:pt idx="2377">
                  <c:v>40977.041666666657</c:v>
                </c:pt>
                <c:pt idx="2378">
                  <c:v>40977.083333333336</c:v>
                </c:pt>
                <c:pt idx="2379">
                  <c:v>40977.124999999993</c:v>
                </c:pt>
                <c:pt idx="2380">
                  <c:v>40977.166666666657</c:v>
                </c:pt>
                <c:pt idx="2381">
                  <c:v>40977.208333333336</c:v>
                </c:pt>
                <c:pt idx="2382">
                  <c:v>40977.25</c:v>
                </c:pt>
                <c:pt idx="2383">
                  <c:v>40977.29166666665</c:v>
                </c:pt>
                <c:pt idx="2384">
                  <c:v>40977.333333333336</c:v>
                </c:pt>
                <c:pt idx="2385">
                  <c:v>40977.375</c:v>
                </c:pt>
                <c:pt idx="2386">
                  <c:v>40977.416666666664</c:v>
                </c:pt>
                <c:pt idx="2387">
                  <c:v>40977.458333333343</c:v>
                </c:pt>
                <c:pt idx="2388">
                  <c:v>40977.5</c:v>
                </c:pt>
                <c:pt idx="2389">
                  <c:v>40977.541666666657</c:v>
                </c:pt>
                <c:pt idx="2390">
                  <c:v>40977.583333333336</c:v>
                </c:pt>
                <c:pt idx="2391">
                  <c:v>40977.624999999993</c:v>
                </c:pt>
                <c:pt idx="2392">
                  <c:v>40977.666666666657</c:v>
                </c:pt>
                <c:pt idx="2393">
                  <c:v>40977.708333333336</c:v>
                </c:pt>
                <c:pt idx="2394">
                  <c:v>40977.75</c:v>
                </c:pt>
                <c:pt idx="2395">
                  <c:v>40977.79166666665</c:v>
                </c:pt>
                <c:pt idx="2396">
                  <c:v>40977.833333333336</c:v>
                </c:pt>
                <c:pt idx="2397">
                  <c:v>40977.875</c:v>
                </c:pt>
                <c:pt idx="2398">
                  <c:v>40977.916666666664</c:v>
                </c:pt>
                <c:pt idx="2399">
                  <c:v>40977.958333333343</c:v>
                </c:pt>
                <c:pt idx="2400">
                  <c:v>40978</c:v>
                </c:pt>
                <c:pt idx="2401">
                  <c:v>40978.041666666657</c:v>
                </c:pt>
                <c:pt idx="2402">
                  <c:v>40978.083333333336</c:v>
                </c:pt>
                <c:pt idx="2403">
                  <c:v>40978.124999999993</c:v>
                </c:pt>
                <c:pt idx="2404">
                  <c:v>40978.166666666657</c:v>
                </c:pt>
                <c:pt idx="2405">
                  <c:v>40978.208333333336</c:v>
                </c:pt>
                <c:pt idx="2406">
                  <c:v>40978.25</c:v>
                </c:pt>
                <c:pt idx="2407">
                  <c:v>40978.29166666665</c:v>
                </c:pt>
                <c:pt idx="2408">
                  <c:v>40978.333333333336</c:v>
                </c:pt>
                <c:pt idx="2409">
                  <c:v>40978.375</c:v>
                </c:pt>
                <c:pt idx="2410">
                  <c:v>40978.416666666664</c:v>
                </c:pt>
                <c:pt idx="2411">
                  <c:v>40978.458333333343</c:v>
                </c:pt>
                <c:pt idx="2412">
                  <c:v>40978.5</c:v>
                </c:pt>
                <c:pt idx="2413">
                  <c:v>40978.541666666657</c:v>
                </c:pt>
                <c:pt idx="2414">
                  <c:v>40978.583333333336</c:v>
                </c:pt>
                <c:pt idx="2415">
                  <c:v>40978.624999999993</c:v>
                </c:pt>
                <c:pt idx="2416">
                  <c:v>40978.666666666657</c:v>
                </c:pt>
                <c:pt idx="2417">
                  <c:v>40978.708333333336</c:v>
                </c:pt>
                <c:pt idx="2418">
                  <c:v>40978.75</c:v>
                </c:pt>
                <c:pt idx="2419">
                  <c:v>40978.79166666665</c:v>
                </c:pt>
                <c:pt idx="2420">
                  <c:v>40978.833333333336</c:v>
                </c:pt>
                <c:pt idx="2421">
                  <c:v>40978.875</c:v>
                </c:pt>
                <c:pt idx="2422">
                  <c:v>40978.916666666664</c:v>
                </c:pt>
                <c:pt idx="2423">
                  <c:v>40978.958333333343</c:v>
                </c:pt>
                <c:pt idx="2424">
                  <c:v>40979</c:v>
                </c:pt>
                <c:pt idx="2425">
                  <c:v>40979.041666666657</c:v>
                </c:pt>
                <c:pt idx="2426">
                  <c:v>40979.083333333336</c:v>
                </c:pt>
                <c:pt idx="2427">
                  <c:v>40979.124999999993</c:v>
                </c:pt>
                <c:pt idx="2428">
                  <c:v>40979.166666666657</c:v>
                </c:pt>
                <c:pt idx="2429">
                  <c:v>40979.208333333336</c:v>
                </c:pt>
                <c:pt idx="2430">
                  <c:v>40979.25</c:v>
                </c:pt>
                <c:pt idx="2431">
                  <c:v>40979.29166666665</c:v>
                </c:pt>
                <c:pt idx="2432">
                  <c:v>40979.333333333336</c:v>
                </c:pt>
                <c:pt idx="2433">
                  <c:v>40979.375</c:v>
                </c:pt>
                <c:pt idx="2434">
                  <c:v>40979.416666666664</c:v>
                </c:pt>
                <c:pt idx="2435">
                  <c:v>40979.458333333343</c:v>
                </c:pt>
                <c:pt idx="2436">
                  <c:v>40979.5</c:v>
                </c:pt>
                <c:pt idx="2437">
                  <c:v>40979.541666666657</c:v>
                </c:pt>
                <c:pt idx="2438">
                  <c:v>40979.583333333336</c:v>
                </c:pt>
                <c:pt idx="2439">
                  <c:v>40979.624999999993</c:v>
                </c:pt>
                <c:pt idx="2440">
                  <c:v>40979.666666666657</c:v>
                </c:pt>
                <c:pt idx="2441">
                  <c:v>40979.708333333336</c:v>
                </c:pt>
                <c:pt idx="2442">
                  <c:v>40979.75</c:v>
                </c:pt>
                <c:pt idx="2443">
                  <c:v>40979.79166666665</c:v>
                </c:pt>
                <c:pt idx="2444">
                  <c:v>40979.833333333336</c:v>
                </c:pt>
                <c:pt idx="2445">
                  <c:v>40979.875</c:v>
                </c:pt>
                <c:pt idx="2446">
                  <c:v>40979.916666666664</c:v>
                </c:pt>
                <c:pt idx="2447">
                  <c:v>40979.958333333343</c:v>
                </c:pt>
                <c:pt idx="2448">
                  <c:v>40980</c:v>
                </c:pt>
                <c:pt idx="2449">
                  <c:v>40980.041666666657</c:v>
                </c:pt>
                <c:pt idx="2450">
                  <c:v>40980.083333333336</c:v>
                </c:pt>
                <c:pt idx="2451">
                  <c:v>40980.124999999993</c:v>
                </c:pt>
                <c:pt idx="2452">
                  <c:v>40980.166666666657</c:v>
                </c:pt>
                <c:pt idx="2453">
                  <c:v>40980.208333333336</c:v>
                </c:pt>
                <c:pt idx="2454">
                  <c:v>40980.25</c:v>
                </c:pt>
                <c:pt idx="2455">
                  <c:v>40980.29166666665</c:v>
                </c:pt>
                <c:pt idx="2456">
                  <c:v>40980.333333333336</c:v>
                </c:pt>
                <c:pt idx="2457">
                  <c:v>40980.375</c:v>
                </c:pt>
                <c:pt idx="2458">
                  <c:v>40980.416666666664</c:v>
                </c:pt>
                <c:pt idx="2459">
                  <c:v>40980.458333333343</c:v>
                </c:pt>
                <c:pt idx="2460">
                  <c:v>40980.5</c:v>
                </c:pt>
                <c:pt idx="2461">
                  <c:v>40980.541666666657</c:v>
                </c:pt>
                <c:pt idx="2462">
                  <c:v>40980.583333333336</c:v>
                </c:pt>
                <c:pt idx="2463">
                  <c:v>40980.624999999993</c:v>
                </c:pt>
                <c:pt idx="2464">
                  <c:v>40980.666666666657</c:v>
                </c:pt>
                <c:pt idx="2465">
                  <c:v>40980.708333333336</c:v>
                </c:pt>
                <c:pt idx="2466">
                  <c:v>40980.75</c:v>
                </c:pt>
                <c:pt idx="2467">
                  <c:v>40980.79166666665</c:v>
                </c:pt>
                <c:pt idx="2468">
                  <c:v>40980.833333333336</c:v>
                </c:pt>
                <c:pt idx="2469">
                  <c:v>40980.875</c:v>
                </c:pt>
                <c:pt idx="2470">
                  <c:v>40980.916666666664</c:v>
                </c:pt>
                <c:pt idx="2471">
                  <c:v>40980.958333333343</c:v>
                </c:pt>
                <c:pt idx="2472">
                  <c:v>40981</c:v>
                </c:pt>
                <c:pt idx="2473">
                  <c:v>40981.041666666657</c:v>
                </c:pt>
                <c:pt idx="2474">
                  <c:v>40981.083333333336</c:v>
                </c:pt>
                <c:pt idx="2475">
                  <c:v>40981.124999999993</c:v>
                </c:pt>
                <c:pt idx="2476">
                  <c:v>40981.166666666657</c:v>
                </c:pt>
                <c:pt idx="2477">
                  <c:v>40981.208333333336</c:v>
                </c:pt>
                <c:pt idx="2478">
                  <c:v>40981.25</c:v>
                </c:pt>
                <c:pt idx="2479">
                  <c:v>40981.29166666665</c:v>
                </c:pt>
                <c:pt idx="2480">
                  <c:v>40981.333333333336</c:v>
                </c:pt>
                <c:pt idx="2481">
                  <c:v>40981.375</c:v>
                </c:pt>
                <c:pt idx="2482">
                  <c:v>40981.416666666664</c:v>
                </c:pt>
                <c:pt idx="2483">
                  <c:v>40981.458333333343</c:v>
                </c:pt>
                <c:pt idx="2484">
                  <c:v>40981.5</c:v>
                </c:pt>
                <c:pt idx="2485">
                  <c:v>40981.541666666657</c:v>
                </c:pt>
                <c:pt idx="2486">
                  <c:v>40981.583333333336</c:v>
                </c:pt>
                <c:pt idx="2487">
                  <c:v>40981.624999999993</c:v>
                </c:pt>
                <c:pt idx="2488">
                  <c:v>40981.666666666657</c:v>
                </c:pt>
                <c:pt idx="2489">
                  <c:v>40981.708333333336</c:v>
                </c:pt>
                <c:pt idx="2490">
                  <c:v>40981.75</c:v>
                </c:pt>
                <c:pt idx="2491">
                  <c:v>40981.79166666665</c:v>
                </c:pt>
                <c:pt idx="2492">
                  <c:v>40981.833333333336</c:v>
                </c:pt>
                <c:pt idx="2493">
                  <c:v>40981.875</c:v>
                </c:pt>
                <c:pt idx="2494">
                  <c:v>40981.916666666664</c:v>
                </c:pt>
                <c:pt idx="2495">
                  <c:v>40981.958333333343</c:v>
                </c:pt>
                <c:pt idx="2496">
                  <c:v>40982</c:v>
                </c:pt>
                <c:pt idx="2497">
                  <c:v>40982.041666666657</c:v>
                </c:pt>
                <c:pt idx="2498">
                  <c:v>40982.083333333336</c:v>
                </c:pt>
                <c:pt idx="2499">
                  <c:v>40982.124999999993</c:v>
                </c:pt>
                <c:pt idx="2500">
                  <c:v>40982.166666666657</c:v>
                </c:pt>
                <c:pt idx="2501">
                  <c:v>40982.208333333336</c:v>
                </c:pt>
                <c:pt idx="2502">
                  <c:v>40982.25</c:v>
                </c:pt>
                <c:pt idx="2503">
                  <c:v>40982.29166666665</c:v>
                </c:pt>
                <c:pt idx="2504">
                  <c:v>40982.333333333336</c:v>
                </c:pt>
                <c:pt idx="2505">
                  <c:v>40982.375</c:v>
                </c:pt>
                <c:pt idx="2506">
                  <c:v>40982.416666666664</c:v>
                </c:pt>
                <c:pt idx="2507">
                  <c:v>40982.458333333343</c:v>
                </c:pt>
                <c:pt idx="2508">
                  <c:v>40982.5</c:v>
                </c:pt>
                <c:pt idx="2509">
                  <c:v>40982.541666666657</c:v>
                </c:pt>
                <c:pt idx="2510">
                  <c:v>40982.583333333336</c:v>
                </c:pt>
                <c:pt idx="2511">
                  <c:v>40982.624999999993</c:v>
                </c:pt>
                <c:pt idx="2512">
                  <c:v>40982.666666666657</c:v>
                </c:pt>
                <c:pt idx="2513">
                  <c:v>40982.708333333336</c:v>
                </c:pt>
                <c:pt idx="2514">
                  <c:v>40982.75</c:v>
                </c:pt>
                <c:pt idx="2515">
                  <c:v>40982.79166666665</c:v>
                </c:pt>
                <c:pt idx="2516">
                  <c:v>40982.833333333336</c:v>
                </c:pt>
                <c:pt idx="2517">
                  <c:v>40982.875</c:v>
                </c:pt>
                <c:pt idx="2518">
                  <c:v>40982.916666666664</c:v>
                </c:pt>
                <c:pt idx="2519">
                  <c:v>40982.958333333343</c:v>
                </c:pt>
                <c:pt idx="2520">
                  <c:v>40983</c:v>
                </c:pt>
                <c:pt idx="2521">
                  <c:v>40983.041666666657</c:v>
                </c:pt>
                <c:pt idx="2522">
                  <c:v>40983.083333333336</c:v>
                </c:pt>
                <c:pt idx="2523">
                  <c:v>40983.124999999993</c:v>
                </c:pt>
                <c:pt idx="2524">
                  <c:v>40983.166666666657</c:v>
                </c:pt>
                <c:pt idx="2525">
                  <c:v>40983.208333333336</c:v>
                </c:pt>
                <c:pt idx="2526">
                  <c:v>40983.25</c:v>
                </c:pt>
                <c:pt idx="2527">
                  <c:v>40983.29166666665</c:v>
                </c:pt>
                <c:pt idx="2528">
                  <c:v>40983.333333333336</c:v>
                </c:pt>
                <c:pt idx="2529">
                  <c:v>40983.375</c:v>
                </c:pt>
                <c:pt idx="2530">
                  <c:v>40983.416666666664</c:v>
                </c:pt>
                <c:pt idx="2531">
                  <c:v>40983.458333333343</c:v>
                </c:pt>
                <c:pt idx="2532">
                  <c:v>40983.5</c:v>
                </c:pt>
                <c:pt idx="2533">
                  <c:v>40983.541666666657</c:v>
                </c:pt>
                <c:pt idx="2534">
                  <c:v>40983.583333333336</c:v>
                </c:pt>
                <c:pt idx="2535">
                  <c:v>40983.624999999993</c:v>
                </c:pt>
                <c:pt idx="2536">
                  <c:v>40983.666666666657</c:v>
                </c:pt>
                <c:pt idx="2537">
                  <c:v>40983.708333333336</c:v>
                </c:pt>
                <c:pt idx="2538">
                  <c:v>40983.75</c:v>
                </c:pt>
                <c:pt idx="2539">
                  <c:v>40983.79166666665</c:v>
                </c:pt>
                <c:pt idx="2540">
                  <c:v>40983.833333333336</c:v>
                </c:pt>
                <c:pt idx="2541">
                  <c:v>40983.875</c:v>
                </c:pt>
                <c:pt idx="2542">
                  <c:v>40983.916666666664</c:v>
                </c:pt>
                <c:pt idx="2543">
                  <c:v>40983.958333333343</c:v>
                </c:pt>
                <c:pt idx="2544">
                  <c:v>40984</c:v>
                </c:pt>
                <c:pt idx="2545">
                  <c:v>40984.041666666657</c:v>
                </c:pt>
                <c:pt idx="2546">
                  <c:v>40984.083333333336</c:v>
                </c:pt>
                <c:pt idx="2547">
                  <c:v>40984.124999999993</c:v>
                </c:pt>
                <c:pt idx="2548">
                  <c:v>40984.166666666657</c:v>
                </c:pt>
                <c:pt idx="2549">
                  <c:v>40984.208333333336</c:v>
                </c:pt>
                <c:pt idx="2550">
                  <c:v>40984.25</c:v>
                </c:pt>
                <c:pt idx="2551">
                  <c:v>40984.29166666665</c:v>
                </c:pt>
                <c:pt idx="2552">
                  <c:v>40984.333333333336</c:v>
                </c:pt>
                <c:pt idx="2553">
                  <c:v>40984.375</c:v>
                </c:pt>
                <c:pt idx="2554">
                  <c:v>40984.416666666664</c:v>
                </c:pt>
                <c:pt idx="2555">
                  <c:v>40984.458333333343</c:v>
                </c:pt>
                <c:pt idx="2556">
                  <c:v>40984.5</c:v>
                </c:pt>
                <c:pt idx="2557">
                  <c:v>40984.541666666657</c:v>
                </c:pt>
                <c:pt idx="2558">
                  <c:v>40984.583333333336</c:v>
                </c:pt>
                <c:pt idx="2559">
                  <c:v>40984.624999999993</c:v>
                </c:pt>
                <c:pt idx="2560">
                  <c:v>40984.666666666657</c:v>
                </c:pt>
                <c:pt idx="2561">
                  <c:v>40984.708333333336</c:v>
                </c:pt>
                <c:pt idx="2562">
                  <c:v>40984.75</c:v>
                </c:pt>
                <c:pt idx="2563">
                  <c:v>40984.79166666665</c:v>
                </c:pt>
                <c:pt idx="2564">
                  <c:v>40984.833333333336</c:v>
                </c:pt>
                <c:pt idx="2565">
                  <c:v>40984.875</c:v>
                </c:pt>
                <c:pt idx="2566">
                  <c:v>40984.916666666664</c:v>
                </c:pt>
                <c:pt idx="2567">
                  <c:v>40984.958333333343</c:v>
                </c:pt>
                <c:pt idx="2568">
                  <c:v>40985</c:v>
                </c:pt>
                <c:pt idx="2569">
                  <c:v>40985.041666666657</c:v>
                </c:pt>
                <c:pt idx="2570">
                  <c:v>40985.083333333336</c:v>
                </c:pt>
                <c:pt idx="2571">
                  <c:v>40985.124999999993</c:v>
                </c:pt>
                <c:pt idx="2572">
                  <c:v>40985.166666666657</c:v>
                </c:pt>
                <c:pt idx="2573">
                  <c:v>40985.208333333336</c:v>
                </c:pt>
                <c:pt idx="2574">
                  <c:v>40985.25</c:v>
                </c:pt>
                <c:pt idx="2575">
                  <c:v>40985.29166666665</c:v>
                </c:pt>
                <c:pt idx="2576">
                  <c:v>40985.333333333336</c:v>
                </c:pt>
                <c:pt idx="2577">
                  <c:v>40985.375</c:v>
                </c:pt>
                <c:pt idx="2578">
                  <c:v>40985.416666666664</c:v>
                </c:pt>
                <c:pt idx="2579">
                  <c:v>40985.458333333343</c:v>
                </c:pt>
                <c:pt idx="2580">
                  <c:v>40985.5</c:v>
                </c:pt>
                <c:pt idx="2581">
                  <c:v>40985.541666666657</c:v>
                </c:pt>
                <c:pt idx="2582">
                  <c:v>40985.583333333336</c:v>
                </c:pt>
                <c:pt idx="2583">
                  <c:v>40985.624999999993</c:v>
                </c:pt>
                <c:pt idx="2584">
                  <c:v>40985.666666666657</c:v>
                </c:pt>
                <c:pt idx="2585">
                  <c:v>40985.708333333336</c:v>
                </c:pt>
                <c:pt idx="2586">
                  <c:v>40985.75</c:v>
                </c:pt>
                <c:pt idx="2587">
                  <c:v>40985.79166666665</c:v>
                </c:pt>
                <c:pt idx="2588">
                  <c:v>40985.833333333336</c:v>
                </c:pt>
                <c:pt idx="2589">
                  <c:v>40985.875</c:v>
                </c:pt>
                <c:pt idx="2590">
                  <c:v>40985.916666666664</c:v>
                </c:pt>
                <c:pt idx="2591">
                  <c:v>40985.958333333343</c:v>
                </c:pt>
                <c:pt idx="2592">
                  <c:v>40986</c:v>
                </c:pt>
                <c:pt idx="2593">
                  <c:v>40986.041666666657</c:v>
                </c:pt>
                <c:pt idx="2594">
                  <c:v>40986.083333333336</c:v>
                </c:pt>
                <c:pt idx="2595">
                  <c:v>40986.124999999993</c:v>
                </c:pt>
                <c:pt idx="2596">
                  <c:v>40986.166666666657</c:v>
                </c:pt>
                <c:pt idx="2597">
                  <c:v>40986.208333333336</c:v>
                </c:pt>
                <c:pt idx="2598">
                  <c:v>40986.25</c:v>
                </c:pt>
                <c:pt idx="2599">
                  <c:v>40986.29166666665</c:v>
                </c:pt>
                <c:pt idx="2600">
                  <c:v>40986.333333333336</c:v>
                </c:pt>
                <c:pt idx="2601">
                  <c:v>40986.375</c:v>
                </c:pt>
                <c:pt idx="2602">
                  <c:v>40986.416666666664</c:v>
                </c:pt>
                <c:pt idx="2603">
                  <c:v>40986.458333333343</c:v>
                </c:pt>
                <c:pt idx="2604">
                  <c:v>40986.5</c:v>
                </c:pt>
                <c:pt idx="2605">
                  <c:v>40986.541666666657</c:v>
                </c:pt>
                <c:pt idx="2606">
                  <c:v>40986.583333333336</c:v>
                </c:pt>
                <c:pt idx="2607">
                  <c:v>40986.624999999993</c:v>
                </c:pt>
                <c:pt idx="2608">
                  <c:v>40986.666666666657</c:v>
                </c:pt>
                <c:pt idx="2609">
                  <c:v>40986.708333333336</c:v>
                </c:pt>
                <c:pt idx="2610">
                  <c:v>40986.75</c:v>
                </c:pt>
                <c:pt idx="2611">
                  <c:v>40986.79166666665</c:v>
                </c:pt>
                <c:pt idx="2612">
                  <c:v>40986.833333333336</c:v>
                </c:pt>
                <c:pt idx="2613">
                  <c:v>40986.875</c:v>
                </c:pt>
                <c:pt idx="2614">
                  <c:v>40986.916666666664</c:v>
                </c:pt>
                <c:pt idx="2615">
                  <c:v>40986.958333333343</c:v>
                </c:pt>
                <c:pt idx="2616">
                  <c:v>40987</c:v>
                </c:pt>
                <c:pt idx="2617">
                  <c:v>40987.041666666657</c:v>
                </c:pt>
                <c:pt idx="2618">
                  <c:v>40987.083333333336</c:v>
                </c:pt>
                <c:pt idx="2619">
                  <c:v>40987.124999999993</c:v>
                </c:pt>
                <c:pt idx="2620">
                  <c:v>40987.166666666657</c:v>
                </c:pt>
                <c:pt idx="2621">
                  <c:v>40987.208333333336</c:v>
                </c:pt>
                <c:pt idx="2622">
                  <c:v>40987.25</c:v>
                </c:pt>
                <c:pt idx="2623">
                  <c:v>40987.29166666665</c:v>
                </c:pt>
                <c:pt idx="2624">
                  <c:v>40987.333333333336</c:v>
                </c:pt>
                <c:pt idx="2625">
                  <c:v>40987.375</c:v>
                </c:pt>
                <c:pt idx="2626">
                  <c:v>40987.416666666664</c:v>
                </c:pt>
                <c:pt idx="2627">
                  <c:v>40987.458333333343</c:v>
                </c:pt>
                <c:pt idx="2628">
                  <c:v>40987.5</c:v>
                </c:pt>
                <c:pt idx="2629">
                  <c:v>40987.541666666657</c:v>
                </c:pt>
                <c:pt idx="2630">
                  <c:v>40987.583333333336</c:v>
                </c:pt>
                <c:pt idx="2631">
                  <c:v>40987.624999999993</c:v>
                </c:pt>
                <c:pt idx="2632">
                  <c:v>40987.666666666657</c:v>
                </c:pt>
                <c:pt idx="2633">
                  <c:v>40987.708333333336</c:v>
                </c:pt>
                <c:pt idx="2634">
                  <c:v>40987.75</c:v>
                </c:pt>
                <c:pt idx="2635">
                  <c:v>40987.79166666665</c:v>
                </c:pt>
                <c:pt idx="2636">
                  <c:v>40987.833333333336</c:v>
                </c:pt>
                <c:pt idx="2637">
                  <c:v>40987.875</c:v>
                </c:pt>
                <c:pt idx="2638">
                  <c:v>40987.916666666664</c:v>
                </c:pt>
                <c:pt idx="2639">
                  <c:v>40987.958333333343</c:v>
                </c:pt>
                <c:pt idx="2640">
                  <c:v>40988</c:v>
                </c:pt>
                <c:pt idx="2641">
                  <c:v>40988.041666666657</c:v>
                </c:pt>
                <c:pt idx="2642">
                  <c:v>40988.083333333336</c:v>
                </c:pt>
                <c:pt idx="2643">
                  <c:v>40988.124999999993</c:v>
                </c:pt>
                <c:pt idx="2644">
                  <c:v>40988.166666666657</c:v>
                </c:pt>
                <c:pt idx="2645">
                  <c:v>40988.208333333336</c:v>
                </c:pt>
                <c:pt idx="2646">
                  <c:v>40988.25</c:v>
                </c:pt>
                <c:pt idx="2647">
                  <c:v>40988.29166666665</c:v>
                </c:pt>
                <c:pt idx="2648">
                  <c:v>40988.333333333336</c:v>
                </c:pt>
                <c:pt idx="2649">
                  <c:v>40988.375</c:v>
                </c:pt>
                <c:pt idx="2650">
                  <c:v>40988.416666666664</c:v>
                </c:pt>
                <c:pt idx="2651">
                  <c:v>40988.458333333343</c:v>
                </c:pt>
                <c:pt idx="2652">
                  <c:v>40988.5</c:v>
                </c:pt>
                <c:pt idx="2653">
                  <c:v>40988.541666666657</c:v>
                </c:pt>
                <c:pt idx="2654">
                  <c:v>40988.583333333336</c:v>
                </c:pt>
                <c:pt idx="2655">
                  <c:v>40988.624999999993</c:v>
                </c:pt>
                <c:pt idx="2656">
                  <c:v>40988.666666666657</c:v>
                </c:pt>
                <c:pt idx="2657">
                  <c:v>40988.708333333336</c:v>
                </c:pt>
                <c:pt idx="2658">
                  <c:v>40988.75</c:v>
                </c:pt>
                <c:pt idx="2659">
                  <c:v>40988.79166666665</c:v>
                </c:pt>
                <c:pt idx="2660">
                  <c:v>40988.833333333336</c:v>
                </c:pt>
                <c:pt idx="2661">
                  <c:v>40988.875</c:v>
                </c:pt>
                <c:pt idx="2662">
                  <c:v>40988.916666666664</c:v>
                </c:pt>
                <c:pt idx="2663">
                  <c:v>40988.958333333343</c:v>
                </c:pt>
                <c:pt idx="2664">
                  <c:v>40989</c:v>
                </c:pt>
                <c:pt idx="2665">
                  <c:v>40989.041666666657</c:v>
                </c:pt>
                <c:pt idx="2666">
                  <c:v>40989.083333333336</c:v>
                </c:pt>
                <c:pt idx="2667">
                  <c:v>40989.124999999993</c:v>
                </c:pt>
                <c:pt idx="2668">
                  <c:v>40989.166666666657</c:v>
                </c:pt>
                <c:pt idx="2669">
                  <c:v>40989.208333333336</c:v>
                </c:pt>
                <c:pt idx="2670">
                  <c:v>40989.25</c:v>
                </c:pt>
                <c:pt idx="2671">
                  <c:v>40989.29166666665</c:v>
                </c:pt>
                <c:pt idx="2672">
                  <c:v>40989.333333333336</c:v>
                </c:pt>
                <c:pt idx="2673">
                  <c:v>40989.375</c:v>
                </c:pt>
                <c:pt idx="2674">
                  <c:v>40989.416666666664</c:v>
                </c:pt>
                <c:pt idx="2675">
                  <c:v>40989.458333333343</c:v>
                </c:pt>
                <c:pt idx="2676">
                  <c:v>40989.5</c:v>
                </c:pt>
                <c:pt idx="2677">
                  <c:v>40989.541666666657</c:v>
                </c:pt>
                <c:pt idx="2678">
                  <c:v>40989.583333333336</c:v>
                </c:pt>
                <c:pt idx="2679">
                  <c:v>40989.624999999993</c:v>
                </c:pt>
                <c:pt idx="2680">
                  <c:v>40989.666666666657</c:v>
                </c:pt>
                <c:pt idx="2681">
                  <c:v>40989.708333333336</c:v>
                </c:pt>
                <c:pt idx="2682">
                  <c:v>40989.75</c:v>
                </c:pt>
                <c:pt idx="2683">
                  <c:v>40989.79166666665</c:v>
                </c:pt>
                <c:pt idx="2684">
                  <c:v>40989.833333333336</c:v>
                </c:pt>
                <c:pt idx="2685">
                  <c:v>40989.875</c:v>
                </c:pt>
                <c:pt idx="2686">
                  <c:v>40989.916666666664</c:v>
                </c:pt>
                <c:pt idx="2687">
                  <c:v>40989.958333333343</c:v>
                </c:pt>
                <c:pt idx="2688">
                  <c:v>40990</c:v>
                </c:pt>
                <c:pt idx="2689">
                  <c:v>40990.041666666657</c:v>
                </c:pt>
                <c:pt idx="2690">
                  <c:v>40990.083333333336</c:v>
                </c:pt>
                <c:pt idx="2691">
                  <c:v>40990.124999999993</c:v>
                </c:pt>
                <c:pt idx="2692">
                  <c:v>40990.166666666657</c:v>
                </c:pt>
                <c:pt idx="2693">
                  <c:v>40990.208333333336</c:v>
                </c:pt>
                <c:pt idx="2694">
                  <c:v>40990.25</c:v>
                </c:pt>
                <c:pt idx="2695">
                  <c:v>40990.29166666665</c:v>
                </c:pt>
                <c:pt idx="2696">
                  <c:v>40990.333333333336</c:v>
                </c:pt>
                <c:pt idx="2697">
                  <c:v>40990.375</c:v>
                </c:pt>
                <c:pt idx="2698">
                  <c:v>40990.416666666664</c:v>
                </c:pt>
                <c:pt idx="2699">
                  <c:v>40990.458333333343</c:v>
                </c:pt>
                <c:pt idx="2700">
                  <c:v>40990.5</c:v>
                </c:pt>
                <c:pt idx="2701">
                  <c:v>40990.541666666657</c:v>
                </c:pt>
                <c:pt idx="2702">
                  <c:v>40990.583333333336</c:v>
                </c:pt>
                <c:pt idx="2703">
                  <c:v>40990.624999999993</c:v>
                </c:pt>
                <c:pt idx="2704">
                  <c:v>40990.666666666657</c:v>
                </c:pt>
                <c:pt idx="2705">
                  <c:v>40990.708333333336</c:v>
                </c:pt>
                <c:pt idx="2706">
                  <c:v>40990.75</c:v>
                </c:pt>
                <c:pt idx="2707">
                  <c:v>40990.79166666665</c:v>
                </c:pt>
                <c:pt idx="2708">
                  <c:v>40990.833333333336</c:v>
                </c:pt>
                <c:pt idx="2709">
                  <c:v>40990.875</c:v>
                </c:pt>
                <c:pt idx="2710">
                  <c:v>40990.916666666664</c:v>
                </c:pt>
                <c:pt idx="2711">
                  <c:v>40990.958333333343</c:v>
                </c:pt>
                <c:pt idx="2712">
                  <c:v>40991</c:v>
                </c:pt>
                <c:pt idx="2713">
                  <c:v>40991.041666666657</c:v>
                </c:pt>
                <c:pt idx="2714">
                  <c:v>40991.083333333336</c:v>
                </c:pt>
                <c:pt idx="2715">
                  <c:v>40991.124999999993</c:v>
                </c:pt>
                <c:pt idx="2716">
                  <c:v>40991.166666666657</c:v>
                </c:pt>
                <c:pt idx="2717">
                  <c:v>40991.208333333336</c:v>
                </c:pt>
                <c:pt idx="2718">
                  <c:v>40991.25</c:v>
                </c:pt>
                <c:pt idx="2719">
                  <c:v>40991.29166666665</c:v>
                </c:pt>
                <c:pt idx="2720">
                  <c:v>40991.333333333336</c:v>
                </c:pt>
                <c:pt idx="2721">
                  <c:v>40991.375</c:v>
                </c:pt>
                <c:pt idx="2722">
                  <c:v>40991.416666666664</c:v>
                </c:pt>
                <c:pt idx="2723">
                  <c:v>40991.458333333343</c:v>
                </c:pt>
                <c:pt idx="2724">
                  <c:v>40991.5</c:v>
                </c:pt>
                <c:pt idx="2725">
                  <c:v>40991.541666666657</c:v>
                </c:pt>
                <c:pt idx="2726">
                  <c:v>40991.583333333336</c:v>
                </c:pt>
                <c:pt idx="2727">
                  <c:v>40991.624999999993</c:v>
                </c:pt>
                <c:pt idx="2728">
                  <c:v>40991.666666666657</c:v>
                </c:pt>
                <c:pt idx="2729">
                  <c:v>40991.708333333336</c:v>
                </c:pt>
                <c:pt idx="2730">
                  <c:v>40991.75</c:v>
                </c:pt>
                <c:pt idx="2731">
                  <c:v>40991.79166666665</c:v>
                </c:pt>
                <c:pt idx="2732">
                  <c:v>40991.833333333336</c:v>
                </c:pt>
                <c:pt idx="2733">
                  <c:v>40991.875</c:v>
                </c:pt>
                <c:pt idx="2734">
                  <c:v>40991.916666666664</c:v>
                </c:pt>
                <c:pt idx="2735">
                  <c:v>40991.958333333343</c:v>
                </c:pt>
                <c:pt idx="2736">
                  <c:v>40992</c:v>
                </c:pt>
                <c:pt idx="2737">
                  <c:v>40992.041666666657</c:v>
                </c:pt>
                <c:pt idx="2738">
                  <c:v>40992.083333333336</c:v>
                </c:pt>
                <c:pt idx="2739">
                  <c:v>40992.124999999993</c:v>
                </c:pt>
                <c:pt idx="2740">
                  <c:v>40992.166666666657</c:v>
                </c:pt>
                <c:pt idx="2741">
                  <c:v>40992.208333333336</c:v>
                </c:pt>
                <c:pt idx="2742">
                  <c:v>40992.25</c:v>
                </c:pt>
                <c:pt idx="2743">
                  <c:v>40992.29166666665</c:v>
                </c:pt>
                <c:pt idx="2744">
                  <c:v>40992.333333333336</c:v>
                </c:pt>
                <c:pt idx="2745">
                  <c:v>40992.375</c:v>
                </c:pt>
                <c:pt idx="2746">
                  <c:v>40992.416666666664</c:v>
                </c:pt>
                <c:pt idx="2747">
                  <c:v>40992.458333333343</c:v>
                </c:pt>
                <c:pt idx="2748">
                  <c:v>40992.5</c:v>
                </c:pt>
                <c:pt idx="2749">
                  <c:v>40992.541666666657</c:v>
                </c:pt>
                <c:pt idx="2750">
                  <c:v>40992.583333333336</c:v>
                </c:pt>
                <c:pt idx="2751">
                  <c:v>40992.624999999993</c:v>
                </c:pt>
                <c:pt idx="2752">
                  <c:v>40992.666666666657</c:v>
                </c:pt>
                <c:pt idx="2753">
                  <c:v>40992.708333333336</c:v>
                </c:pt>
                <c:pt idx="2754">
                  <c:v>40992.75</c:v>
                </c:pt>
                <c:pt idx="2755">
                  <c:v>40992.79166666665</c:v>
                </c:pt>
                <c:pt idx="2756">
                  <c:v>40992.833333333336</c:v>
                </c:pt>
                <c:pt idx="2757">
                  <c:v>40992.875</c:v>
                </c:pt>
                <c:pt idx="2758">
                  <c:v>40992.916666666664</c:v>
                </c:pt>
                <c:pt idx="2759">
                  <c:v>40992.958333333343</c:v>
                </c:pt>
                <c:pt idx="2760">
                  <c:v>40993</c:v>
                </c:pt>
                <c:pt idx="2761">
                  <c:v>40993.041666666657</c:v>
                </c:pt>
                <c:pt idx="2762">
                  <c:v>40993.083333333336</c:v>
                </c:pt>
                <c:pt idx="2763">
                  <c:v>40993.124999999993</c:v>
                </c:pt>
                <c:pt idx="2764">
                  <c:v>40993.166666666657</c:v>
                </c:pt>
                <c:pt idx="2765">
                  <c:v>40993.208333333336</c:v>
                </c:pt>
                <c:pt idx="2766">
                  <c:v>40993.25</c:v>
                </c:pt>
                <c:pt idx="2767">
                  <c:v>40993.29166666665</c:v>
                </c:pt>
                <c:pt idx="2768">
                  <c:v>40993.333333333336</c:v>
                </c:pt>
                <c:pt idx="2769">
                  <c:v>40993.375</c:v>
                </c:pt>
                <c:pt idx="2770">
                  <c:v>40993.416666666664</c:v>
                </c:pt>
                <c:pt idx="2771">
                  <c:v>40993.458333333343</c:v>
                </c:pt>
                <c:pt idx="2772">
                  <c:v>40993.5</c:v>
                </c:pt>
                <c:pt idx="2773">
                  <c:v>40993.541666666657</c:v>
                </c:pt>
                <c:pt idx="2774">
                  <c:v>40993.583333333336</c:v>
                </c:pt>
                <c:pt idx="2775">
                  <c:v>40993.624999999993</c:v>
                </c:pt>
                <c:pt idx="2776">
                  <c:v>40993.666666666657</c:v>
                </c:pt>
                <c:pt idx="2777">
                  <c:v>40993.708333333336</c:v>
                </c:pt>
                <c:pt idx="2778">
                  <c:v>40993.75</c:v>
                </c:pt>
                <c:pt idx="2779">
                  <c:v>40993.79166666665</c:v>
                </c:pt>
                <c:pt idx="2780">
                  <c:v>40993.833333333336</c:v>
                </c:pt>
                <c:pt idx="2781">
                  <c:v>40993.875</c:v>
                </c:pt>
                <c:pt idx="2782">
                  <c:v>40993.916666666664</c:v>
                </c:pt>
                <c:pt idx="2783">
                  <c:v>40993.958333333343</c:v>
                </c:pt>
                <c:pt idx="2784">
                  <c:v>40994</c:v>
                </c:pt>
                <c:pt idx="2785">
                  <c:v>40994.041666666657</c:v>
                </c:pt>
                <c:pt idx="2786">
                  <c:v>40994.083333333336</c:v>
                </c:pt>
                <c:pt idx="2787">
                  <c:v>40994.124999999993</c:v>
                </c:pt>
                <c:pt idx="2788">
                  <c:v>40994.166666666657</c:v>
                </c:pt>
                <c:pt idx="2789">
                  <c:v>40994.208333333336</c:v>
                </c:pt>
                <c:pt idx="2790">
                  <c:v>40994.25</c:v>
                </c:pt>
                <c:pt idx="2791">
                  <c:v>40994.29166666665</c:v>
                </c:pt>
                <c:pt idx="2792">
                  <c:v>40994.333333333336</c:v>
                </c:pt>
                <c:pt idx="2793">
                  <c:v>40994.375</c:v>
                </c:pt>
                <c:pt idx="2794">
                  <c:v>40994.416666666664</c:v>
                </c:pt>
                <c:pt idx="2795">
                  <c:v>40994.458333333343</c:v>
                </c:pt>
                <c:pt idx="2796">
                  <c:v>40994.5</c:v>
                </c:pt>
                <c:pt idx="2797">
                  <c:v>40994.541666666657</c:v>
                </c:pt>
                <c:pt idx="2798">
                  <c:v>40994.583333333336</c:v>
                </c:pt>
                <c:pt idx="2799">
                  <c:v>40994.624999999993</c:v>
                </c:pt>
                <c:pt idx="2800">
                  <c:v>40994.666666666657</c:v>
                </c:pt>
                <c:pt idx="2801">
                  <c:v>40994.708333333336</c:v>
                </c:pt>
                <c:pt idx="2802">
                  <c:v>40994.75</c:v>
                </c:pt>
                <c:pt idx="2803">
                  <c:v>40994.79166666665</c:v>
                </c:pt>
                <c:pt idx="2804">
                  <c:v>40994.833333333336</c:v>
                </c:pt>
                <c:pt idx="2805">
                  <c:v>40994.875</c:v>
                </c:pt>
                <c:pt idx="2806">
                  <c:v>40994.916666666664</c:v>
                </c:pt>
                <c:pt idx="2807">
                  <c:v>40994.958333333343</c:v>
                </c:pt>
                <c:pt idx="2808">
                  <c:v>40995</c:v>
                </c:pt>
                <c:pt idx="2809">
                  <c:v>40995.041666666657</c:v>
                </c:pt>
                <c:pt idx="2810">
                  <c:v>40995.083333333336</c:v>
                </c:pt>
                <c:pt idx="2811">
                  <c:v>40995.124999999993</c:v>
                </c:pt>
                <c:pt idx="2812">
                  <c:v>40995.166666666657</c:v>
                </c:pt>
                <c:pt idx="2813">
                  <c:v>40995.208333333336</c:v>
                </c:pt>
                <c:pt idx="2814">
                  <c:v>40995.25</c:v>
                </c:pt>
                <c:pt idx="2815">
                  <c:v>40995.29166666665</c:v>
                </c:pt>
                <c:pt idx="2816">
                  <c:v>40995.333333333336</c:v>
                </c:pt>
                <c:pt idx="2817">
                  <c:v>40995.375</c:v>
                </c:pt>
                <c:pt idx="2818">
                  <c:v>40995.416666666664</c:v>
                </c:pt>
                <c:pt idx="2819">
                  <c:v>40995.458333333343</c:v>
                </c:pt>
                <c:pt idx="2820">
                  <c:v>40995.5</c:v>
                </c:pt>
                <c:pt idx="2821">
                  <c:v>40995.541666666657</c:v>
                </c:pt>
                <c:pt idx="2822">
                  <c:v>40995.583333333336</c:v>
                </c:pt>
                <c:pt idx="2823">
                  <c:v>40995.624999999993</c:v>
                </c:pt>
                <c:pt idx="2824">
                  <c:v>40995.666666666657</c:v>
                </c:pt>
                <c:pt idx="2825">
                  <c:v>40995.708333333336</c:v>
                </c:pt>
                <c:pt idx="2826">
                  <c:v>40995.75</c:v>
                </c:pt>
                <c:pt idx="2827">
                  <c:v>40995.79166666665</c:v>
                </c:pt>
                <c:pt idx="2828">
                  <c:v>40995.833333333336</c:v>
                </c:pt>
                <c:pt idx="2829">
                  <c:v>40995.875</c:v>
                </c:pt>
                <c:pt idx="2830">
                  <c:v>40995.916666666664</c:v>
                </c:pt>
                <c:pt idx="2831">
                  <c:v>40995.958333333343</c:v>
                </c:pt>
                <c:pt idx="2832">
                  <c:v>40996</c:v>
                </c:pt>
                <c:pt idx="2833">
                  <c:v>40996.041666666657</c:v>
                </c:pt>
                <c:pt idx="2834">
                  <c:v>40996.083333333336</c:v>
                </c:pt>
                <c:pt idx="2835">
                  <c:v>40996.124999999993</c:v>
                </c:pt>
                <c:pt idx="2836">
                  <c:v>40996.166666666657</c:v>
                </c:pt>
                <c:pt idx="2837">
                  <c:v>40996.208333333336</c:v>
                </c:pt>
                <c:pt idx="2838">
                  <c:v>40996.25</c:v>
                </c:pt>
                <c:pt idx="2839">
                  <c:v>40996.29166666665</c:v>
                </c:pt>
                <c:pt idx="2840">
                  <c:v>40996.333333333336</c:v>
                </c:pt>
                <c:pt idx="2841">
                  <c:v>40996.375</c:v>
                </c:pt>
                <c:pt idx="2842">
                  <c:v>40996.416666666664</c:v>
                </c:pt>
                <c:pt idx="2843">
                  <c:v>40996.458333333343</c:v>
                </c:pt>
                <c:pt idx="2844">
                  <c:v>40996.5</c:v>
                </c:pt>
                <c:pt idx="2845">
                  <c:v>40996.541666666657</c:v>
                </c:pt>
                <c:pt idx="2846">
                  <c:v>40996.583333333336</c:v>
                </c:pt>
                <c:pt idx="2847">
                  <c:v>40996.624999999993</c:v>
                </c:pt>
                <c:pt idx="2848">
                  <c:v>40996.666666666657</c:v>
                </c:pt>
                <c:pt idx="2849">
                  <c:v>40996.708333333336</c:v>
                </c:pt>
                <c:pt idx="2850">
                  <c:v>40996.75</c:v>
                </c:pt>
                <c:pt idx="2851">
                  <c:v>40996.79166666665</c:v>
                </c:pt>
                <c:pt idx="2852">
                  <c:v>40996.833333333336</c:v>
                </c:pt>
                <c:pt idx="2853">
                  <c:v>40996.875</c:v>
                </c:pt>
                <c:pt idx="2854">
                  <c:v>40996.916666666664</c:v>
                </c:pt>
                <c:pt idx="2855">
                  <c:v>40996.958333333343</c:v>
                </c:pt>
                <c:pt idx="2856">
                  <c:v>40997</c:v>
                </c:pt>
                <c:pt idx="2857">
                  <c:v>40997.041666666657</c:v>
                </c:pt>
                <c:pt idx="2858">
                  <c:v>40997.083333333336</c:v>
                </c:pt>
                <c:pt idx="2859">
                  <c:v>40997.124999999993</c:v>
                </c:pt>
                <c:pt idx="2860">
                  <c:v>40997.166666666657</c:v>
                </c:pt>
                <c:pt idx="2861">
                  <c:v>40997.208333333336</c:v>
                </c:pt>
                <c:pt idx="2862">
                  <c:v>40997.25</c:v>
                </c:pt>
                <c:pt idx="2863">
                  <c:v>40997.29166666665</c:v>
                </c:pt>
                <c:pt idx="2864">
                  <c:v>40997.333333333336</c:v>
                </c:pt>
                <c:pt idx="2865">
                  <c:v>40997.375</c:v>
                </c:pt>
                <c:pt idx="2866">
                  <c:v>40997.416666666664</c:v>
                </c:pt>
                <c:pt idx="2867">
                  <c:v>40997.458333333343</c:v>
                </c:pt>
                <c:pt idx="2868">
                  <c:v>40997.5</c:v>
                </c:pt>
                <c:pt idx="2869">
                  <c:v>40997.541666666657</c:v>
                </c:pt>
                <c:pt idx="2870">
                  <c:v>40997.583333333336</c:v>
                </c:pt>
                <c:pt idx="2871">
                  <c:v>40997.624999999993</c:v>
                </c:pt>
                <c:pt idx="2872">
                  <c:v>40997.666666666657</c:v>
                </c:pt>
                <c:pt idx="2873">
                  <c:v>40997.708333333336</c:v>
                </c:pt>
                <c:pt idx="2874">
                  <c:v>40997.75</c:v>
                </c:pt>
                <c:pt idx="2875">
                  <c:v>40997.79166666665</c:v>
                </c:pt>
                <c:pt idx="2876">
                  <c:v>40997.833333333336</c:v>
                </c:pt>
                <c:pt idx="2877">
                  <c:v>40997.875</c:v>
                </c:pt>
                <c:pt idx="2878">
                  <c:v>40997.916666666664</c:v>
                </c:pt>
                <c:pt idx="2879">
                  <c:v>40997.958333333343</c:v>
                </c:pt>
                <c:pt idx="2880">
                  <c:v>40998</c:v>
                </c:pt>
                <c:pt idx="2881">
                  <c:v>40998.041666666657</c:v>
                </c:pt>
                <c:pt idx="2882">
                  <c:v>40998.083333333336</c:v>
                </c:pt>
                <c:pt idx="2883">
                  <c:v>40998.124999999993</c:v>
                </c:pt>
                <c:pt idx="2884">
                  <c:v>40998.166666666657</c:v>
                </c:pt>
                <c:pt idx="2885">
                  <c:v>40998.208333333336</c:v>
                </c:pt>
                <c:pt idx="2886">
                  <c:v>40998.25</c:v>
                </c:pt>
                <c:pt idx="2887">
                  <c:v>40998.29166666665</c:v>
                </c:pt>
                <c:pt idx="2888">
                  <c:v>40998.333333333336</c:v>
                </c:pt>
                <c:pt idx="2889">
                  <c:v>40998.375</c:v>
                </c:pt>
                <c:pt idx="2890">
                  <c:v>40998.416666666664</c:v>
                </c:pt>
                <c:pt idx="2891">
                  <c:v>40998.458333333343</c:v>
                </c:pt>
                <c:pt idx="2892">
                  <c:v>40998.5</c:v>
                </c:pt>
                <c:pt idx="2893">
                  <c:v>40998.541666666657</c:v>
                </c:pt>
                <c:pt idx="2894">
                  <c:v>40998.583333333336</c:v>
                </c:pt>
                <c:pt idx="2895">
                  <c:v>40998.624999999993</c:v>
                </c:pt>
                <c:pt idx="2896">
                  <c:v>40998.666666666657</c:v>
                </c:pt>
                <c:pt idx="2897">
                  <c:v>40998.708333333336</c:v>
                </c:pt>
                <c:pt idx="2898">
                  <c:v>40998.75</c:v>
                </c:pt>
                <c:pt idx="2899">
                  <c:v>40998.79166666665</c:v>
                </c:pt>
                <c:pt idx="2900">
                  <c:v>40998.833333333336</c:v>
                </c:pt>
                <c:pt idx="2901">
                  <c:v>40998.875</c:v>
                </c:pt>
                <c:pt idx="2902">
                  <c:v>40998.916666666664</c:v>
                </c:pt>
                <c:pt idx="2903">
                  <c:v>40998.958333333343</c:v>
                </c:pt>
                <c:pt idx="2904">
                  <c:v>40999</c:v>
                </c:pt>
                <c:pt idx="2905">
                  <c:v>40999.041666666657</c:v>
                </c:pt>
                <c:pt idx="2906">
                  <c:v>40999.083333333336</c:v>
                </c:pt>
                <c:pt idx="2907">
                  <c:v>40999.124999999993</c:v>
                </c:pt>
                <c:pt idx="2908">
                  <c:v>40999.166666666657</c:v>
                </c:pt>
                <c:pt idx="2909">
                  <c:v>40999.208333333336</c:v>
                </c:pt>
                <c:pt idx="2910">
                  <c:v>40999.25</c:v>
                </c:pt>
                <c:pt idx="2911">
                  <c:v>40999.29166666665</c:v>
                </c:pt>
                <c:pt idx="2912">
                  <c:v>40999.333333333336</c:v>
                </c:pt>
                <c:pt idx="2913">
                  <c:v>40999.375</c:v>
                </c:pt>
                <c:pt idx="2914">
                  <c:v>40999.416666666664</c:v>
                </c:pt>
                <c:pt idx="2915">
                  <c:v>40999.458333333343</c:v>
                </c:pt>
                <c:pt idx="2916">
                  <c:v>40999.5</c:v>
                </c:pt>
                <c:pt idx="2917">
                  <c:v>40999.541666666657</c:v>
                </c:pt>
                <c:pt idx="2918">
                  <c:v>40999.583333333336</c:v>
                </c:pt>
                <c:pt idx="2919">
                  <c:v>40999.624999999993</c:v>
                </c:pt>
                <c:pt idx="2920">
                  <c:v>40999.666666666657</c:v>
                </c:pt>
                <c:pt idx="2921">
                  <c:v>40999.708333333336</c:v>
                </c:pt>
                <c:pt idx="2922">
                  <c:v>40999.75</c:v>
                </c:pt>
                <c:pt idx="2923">
                  <c:v>40999.79166666665</c:v>
                </c:pt>
                <c:pt idx="2924">
                  <c:v>40999.833333333336</c:v>
                </c:pt>
                <c:pt idx="2925">
                  <c:v>40999.875</c:v>
                </c:pt>
                <c:pt idx="2926">
                  <c:v>40999.916666666664</c:v>
                </c:pt>
                <c:pt idx="2927">
                  <c:v>40999.958333333343</c:v>
                </c:pt>
              </c:numCache>
            </c:numRef>
          </c:xVal>
          <c:yVal>
            <c:numRef>
              <c:f>'Ouray and Canyonlands'!$P$17523:$P$20450</c:f>
              <c:numCache>
                <c:formatCode>General</c:formatCode>
                <c:ptCount val="2928"/>
                <c:pt idx="0">
                  <c:v>3.6000000000000004E-2</c:v>
                </c:pt>
                <c:pt idx="1">
                  <c:v>3.500000000000001E-2</c:v>
                </c:pt>
                <c:pt idx="2">
                  <c:v>3.6000000000000004E-2</c:v>
                </c:pt>
                <c:pt idx="3">
                  <c:v>0</c:v>
                </c:pt>
                <c:pt idx="4">
                  <c:v>3.3000000000000002E-2</c:v>
                </c:pt>
                <c:pt idx="5">
                  <c:v>3.0000000000000006E-2</c:v>
                </c:pt>
                <c:pt idx="6">
                  <c:v>2.8000000000000004E-2</c:v>
                </c:pt>
                <c:pt idx="7">
                  <c:v>2.6000000000000002E-2</c:v>
                </c:pt>
                <c:pt idx="8">
                  <c:v>2.5000000000000005E-2</c:v>
                </c:pt>
                <c:pt idx="9">
                  <c:v>2.4000000000000004E-2</c:v>
                </c:pt>
                <c:pt idx="10">
                  <c:v>2.3000000000000003E-2</c:v>
                </c:pt>
                <c:pt idx="11">
                  <c:v>2.3000000000000003E-2</c:v>
                </c:pt>
                <c:pt idx="12">
                  <c:v>2.5000000000000005E-2</c:v>
                </c:pt>
                <c:pt idx="13">
                  <c:v>2.6000000000000002E-2</c:v>
                </c:pt>
                <c:pt idx="14">
                  <c:v>2.9000000000000005E-2</c:v>
                </c:pt>
                <c:pt idx="15">
                  <c:v>3.1000000000000007E-2</c:v>
                </c:pt>
                <c:pt idx="16">
                  <c:v>3.1000000000000007E-2</c:v>
                </c:pt>
                <c:pt idx="17">
                  <c:v>3.2000000000000008E-2</c:v>
                </c:pt>
                <c:pt idx="18">
                  <c:v>3.2000000000000008E-2</c:v>
                </c:pt>
                <c:pt idx="19">
                  <c:v>3.2000000000000008E-2</c:v>
                </c:pt>
                <c:pt idx="20">
                  <c:v>3.2000000000000008E-2</c:v>
                </c:pt>
                <c:pt idx="21">
                  <c:v>2.9000000000000005E-2</c:v>
                </c:pt>
                <c:pt idx="22">
                  <c:v>2.3000000000000003E-2</c:v>
                </c:pt>
                <c:pt idx="23">
                  <c:v>2.0000000000000004E-2</c:v>
                </c:pt>
                <c:pt idx="24">
                  <c:v>2.1000000000000005E-2</c:v>
                </c:pt>
                <c:pt idx="25">
                  <c:v>2.0000000000000004E-2</c:v>
                </c:pt>
                <c:pt idx="26">
                  <c:v>1.9000000000000003E-2</c:v>
                </c:pt>
                <c:pt idx="27">
                  <c:v>0</c:v>
                </c:pt>
                <c:pt idx="28">
                  <c:v>2.0000000000000004E-2</c:v>
                </c:pt>
                <c:pt idx="29">
                  <c:v>1.8000000000000002E-2</c:v>
                </c:pt>
                <c:pt idx="30">
                  <c:v>1.8000000000000002E-2</c:v>
                </c:pt>
                <c:pt idx="31">
                  <c:v>1.8000000000000002E-2</c:v>
                </c:pt>
                <c:pt idx="32">
                  <c:v>1.8000000000000002E-2</c:v>
                </c:pt>
                <c:pt idx="33">
                  <c:v>1.4999999999999998E-2</c:v>
                </c:pt>
                <c:pt idx="34">
                  <c:v>1.7000000000000005E-2</c:v>
                </c:pt>
                <c:pt idx="35">
                  <c:v>2.0000000000000004E-2</c:v>
                </c:pt>
                <c:pt idx="36">
                  <c:v>2.4000000000000004E-2</c:v>
                </c:pt>
                <c:pt idx="37">
                  <c:v>2.5000000000000005E-2</c:v>
                </c:pt>
                <c:pt idx="38">
                  <c:v>2.6000000000000002E-2</c:v>
                </c:pt>
                <c:pt idx="39">
                  <c:v>2.6000000000000002E-2</c:v>
                </c:pt>
                <c:pt idx="40">
                  <c:v>2.7000000000000007E-2</c:v>
                </c:pt>
                <c:pt idx="41">
                  <c:v>2.6000000000000002E-2</c:v>
                </c:pt>
                <c:pt idx="42">
                  <c:v>2.5000000000000005E-2</c:v>
                </c:pt>
                <c:pt idx="43">
                  <c:v>2.6000000000000002E-2</c:v>
                </c:pt>
                <c:pt idx="44">
                  <c:v>2.6000000000000002E-2</c:v>
                </c:pt>
                <c:pt idx="45">
                  <c:v>2.4000000000000004E-2</c:v>
                </c:pt>
                <c:pt idx="46">
                  <c:v>2.2000000000000002E-2</c:v>
                </c:pt>
                <c:pt idx="47">
                  <c:v>2.3000000000000003E-2</c:v>
                </c:pt>
                <c:pt idx="48">
                  <c:v>2.3000000000000003E-2</c:v>
                </c:pt>
                <c:pt idx="49">
                  <c:v>2.2000000000000002E-2</c:v>
                </c:pt>
                <c:pt idx="50">
                  <c:v>2.1000000000000005E-2</c:v>
                </c:pt>
                <c:pt idx="51">
                  <c:v>0</c:v>
                </c:pt>
                <c:pt idx="52">
                  <c:v>2.1000000000000005E-2</c:v>
                </c:pt>
                <c:pt idx="53">
                  <c:v>2.4000000000000004E-2</c:v>
                </c:pt>
                <c:pt idx="54">
                  <c:v>3.0000000000000006E-2</c:v>
                </c:pt>
                <c:pt idx="55">
                  <c:v>3.3000000000000002E-2</c:v>
                </c:pt>
                <c:pt idx="56">
                  <c:v>3.6000000000000004E-2</c:v>
                </c:pt>
                <c:pt idx="57">
                  <c:v>3.8000000000000006E-2</c:v>
                </c:pt>
                <c:pt idx="58">
                  <c:v>3.8000000000000006E-2</c:v>
                </c:pt>
                <c:pt idx="59">
                  <c:v>3.8000000000000006E-2</c:v>
                </c:pt>
                <c:pt idx="60">
                  <c:v>3.9000000000000007E-2</c:v>
                </c:pt>
                <c:pt idx="61">
                  <c:v>3.9000000000000007E-2</c:v>
                </c:pt>
                <c:pt idx="62">
                  <c:v>4.1000000000000002E-2</c:v>
                </c:pt>
                <c:pt idx="63">
                  <c:v>4.1000000000000002E-2</c:v>
                </c:pt>
                <c:pt idx="64">
                  <c:v>4.0000000000000008E-2</c:v>
                </c:pt>
                <c:pt idx="65">
                  <c:v>3.8000000000000006E-2</c:v>
                </c:pt>
                <c:pt idx="66">
                  <c:v>3.7000000000000005E-2</c:v>
                </c:pt>
                <c:pt idx="67">
                  <c:v>3.500000000000001E-2</c:v>
                </c:pt>
                <c:pt idx="68">
                  <c:v>3.3000000000000002E-2</c:v>
                </c:pt>
                <c:pt idx="69">
                  <c:v>3.3000000000000002E-2</c:v>
                </c:pt>
                <c:pt idx="70">
                  <c:v>2.9000000000000005E-2</c:v>
                </c:pt>
                <c:pt idx="71">
                  <c:v>3.1000000000000007E-2</c:v>
                </c:pt>
                <c:pt idx="72">
                  <c:v>3.3000000000000002E-2</c:v>
                </c:pt>
                <c:pt idx="73">
                  <c:v>2.1000000000000005E-2</c:v>
                </c:pt>
                <c:pt idx="74">
                  <c:v>1.4000000000000002E-2</c:v>
                </c:pt>
                <c:pt idx="75">
                  <c:v>0</c:v>
                </c:pt>
                <c:pt idx="76">
                  <c:v>1.4000000000000002E-2</c:v>
                </c:pt>
                <c:pt idx="77">
                  <c:v>1.9000000000000003E-2</c:v>
                </c:pt>
                <c:pt idx="78">
                  <c:v>1.9000000000000003E-2</c:v>
                </c:pt>
                <c:pt idx="79">
                  <c:v>1.7000000000000005E-2</c:v>
                </c:pt>
                <c:pt idx="80">
                  <c:v>1.8000000000000002E-2</c:v>
                </c:pt>
                <c:pt idx="81">
                  <c:v>2.1000000000000005E-2</c:v>
                </c:pt>
                <c:pt idx="82">
                  <c:v>2.4000000000000004E-2</c:v>
                </c:pt>
                <c:pt idx="83">
                  <c:v>2.6000000000000002E-2</c:v>
                </c:pt>
                <c:pt idx="84">
                  <c:v>2.9000000000000005E-2</c:v>
                </c:pt>
                <c:pt idx="85">
                  <c:v>3.2000000000000008E-2</c:v>
                </c:pt>
                <c:pt idx="86">
                  <c:v>3.500000000000001E-2</c:v>
                </c:pt>
                <c:pt idx="87">
                  <c:v>3.7000000000000005E-2</c:v>
                </c:pt>
                <c:pt idx="88">
                  <c:v>3.7000000000000005E-2</c:v>
                </c:pt>
                <c:pt idx="89">
                  <c:v>3.4000000000000002E-2</c:v>
                </c:pt>
                <c:pt idx="90">
                  <c:v>3.4000000000000002E-2</c:v>
                </c:pt>
                <c:pt idx="91">
                  <c:v>3.1000000000000007E-2</c:v>
                </c:pt>
                <c:pt idx="92">
                  <c:v>3.1000000000000007E-2</c:v>
                </c:pt>
                <c:pt idx="93">
                  <c:v>2.8000000000000004E-2</c:v>
                </c:pt>
                <c:pt idx="94">
                  <c:v>2.6000000000000002E-2</c:v>
                </c:pt>
                <c:pt idx="95">
                  <c:v>2.7000000000000007E-2</c:v>
                </c:pt>
                <c:pt idx="96">
                  <c:v>3.2000000000000008E-2</c:v>
                </c:pt>
                <c:pt idx="97">
                  <c:v>3.7000000000000005E-2</c:v>
                </c:pt>
                <c:pt idx="98">
                  <c:v>3.7000000000000005E-2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2.3000000000000003E-2</c:v>
                </c:pt>
                <c:pt idx="104">
                  <c:v>2.4000000000000004E-2</c:v>
                </c:pt>
                <c:pt idx="105">
                  <c:v>2.5000000000000005E-2</c:v>
                </c:pt>
                <c:pt idx="106">
                  <c:v>2.6000000000000002E-2</c:v>
                </c:pt>
                <c:pt idx="107">
                  <c:v>2.8000000000000004E-2</c:v>
                </c:pt>
                <c:pt idx="108">
                  <c:v>3.1000000000000007E-2</c:v>
                </c:pt>
                <c:pt idx="109">
                  <c:v>3.4000000000000002E-2</c:v>
                </c:pt>
                <c:pt idx="110">
                  <c:v>3.6000000000000004E-2</c:v>
                </c:pt>
                <c:pt idx="111">
                  <c:v>3.9000000000000007E-2</c:v>
                </c:pt>
                <c:pt idx="112">
                  <c:v>3.9000000000000007E-2</c:v>
                </c:pt>
                <c:pt idx="113">
                  <c:v>3.6000000000000004E-2</c:v>
                </c:pt>
                <c:pt idx="114">
                  <c:v>3.4000000000000002E-2</c:v>
                </c:pt>
                <c:pt idx="115">
                  <c:v>3.500000000000001E-2</c:v>
                </c:pt>
                <c:pt idx="116">
                  <c:v>3.3000000000000002E-2</c:v>
                </c:pt>
                <c:pt idx="117">
                  <c:v>3.0000000000000006E-2</c:v>
                </c:pt>
                <c:pt idx="118">
                  <c:v>2.9000000000000005E-2</c:v>
                </c:pt>
                <c:pt idx="119">
                  <c:v>3.1000000000000007E-2</c:v>
                </c:pt>
                <c:pt idx="120">
                  <c:v>3.1000000000000007E-2</c:v>
                </c:pt>
                <c:pt idx="121">
                  <c:v>2.9000000000000005E-2</c:v>
                </c:pt>
                <c:pt idx="122">
                  <c:v>2.9000000000000005E-2</c:v>
                </c:pt>
                <c:pt idx="123">
                  <c:v>0</c:v>
                </c:pt>
                <c:pt idx="124">
                  <c:v>3.1000000000000007E-2</c:v>
                </c:pt>
                <c:pt idx="125">
                  <c:v>2.8000000000000004E-2</c:v>
                </c:pt>
                <c:pt idx="126">
                  <c:v>2.8000000000000004E-2</c:v>
                </c:pt>
                <c:pt idx="127">
                  <c:v>2.4000000000000004E-2</c:v>
                </c:pt>
                <c:pt idx="128">
                  <c:v>2.2000000000000002E-2</c:v>
                </c:pt>
                <c:pt idx="129">
                  <c:v>2.1000000000000005E-2</c:v>
                </c:pt>
                <c:pt idx="130">
                  <c:v>2.0000000000000004E-2</c:v>
                </c:pt>
                <c:pt idx="131">
                  <c:v>2.5000000000000005E-2</c:v>
                </c:pt>
                <c:pt idx="132">
                  <c:v>3.1000000000000007E-2</c:v>
                </c:pt>
                <c:pt idx="133">
                  <c:v>3.4000000000000002E-2</c:v>
                </c:pt>
                <c:pt idx="134">
                  <c:v>3.7000000000000005E-2</c:v>
                </c:pt>
                <c:pt idx="135">
                  <c:v>3.8000000000000006E-2</c:v>
                </c:pt>
                <c:pt idx="136">
                  <c:v>3.9000000000000007E-2</c:v>
                </c:pt>
                <c:pt idx="137">
                  <c:v>3.500000000000001E-2</c:v>
                </c:pt>
                <c:pt idx="138">
                  <c:v>3.6000000000000004E-2</c:v>
                </c:pt>
                <c:pt idx="139">
                  <c:v>3.4000000000000002E-2</c:v>
                </c:pt>
                <c:pt idx="140">
                  <c:v>3.0000000000000006E-2</c:v>
                </c:pt>
                <c:pt idx="141">
                  <c:v>3.1000000000000007E-2</c:v>
                </c:pt>
                <c:pt idx="142">
                  <c:v>3.1000000000000007E-2</c:v>
                </c:pt>
                <c:pt idx="143">
                  <c:v>3.0000000000000006E-2</c:v>
                </c:pt>
                <c:pt idx="144">
                  <c:v>3.0000000000000006E-2</c:v>
                </c:pt>
                <c:pt idx="145">
                  <c:v>2.9000000000000005E-2</c:v>
                </c:pt>
                <c:pt idx="146">
                  <c:v>2.9000000000000005E-2</c:v>
                </c:pt>
                <c:pt idx="147">
                  <c:v>0</c:v>
                </c:pt>
                <c:pt idx="148">
                  <c:v>2.3000000000000003E-2</c:v>
                </c:pt>
                <c:pt idx="149">
                  <c:v>2.0000000000000004E-2</c:v>
                </c:pt>
                <c:pt idx="150">
                  <c:v>2.3000000000000003E-2</c:v>
                </c:pt>
                <c:pt idx="151">
                  <c:v>2.2000000000000002E-2</c:v>
                </c:pt>
                <c:pt idx="152">
                  <c:v>1.4000000000000002E-2</c:v>
                </c:pt>
                <c:pt idx="153">
                  <c:v>1.9000000000000003E-2</c:v>
                </c:pt>
                <c:pt idx="154">
                  <c:v>2.3000000000000003E-2</c:v>
                </c:pt>
                <c:pt idx="155">
                  <c:v>2.5000000000000005E-2</c:v>
                </c:pt>
                <c:pt idx="156">
                  <c:v>2.9000000000000005E-2</c:v>
                </c:pt>
                <c:pt idx="157">
                  <c:v>3.4000000000000002E-2</c:v>
                </c:pt>
                <c:pt idx="158">
                  <c:v>4.0000000000000008E-2</c:v>
                </c:pt>
                <c:pt idx="159">
                  <c:v>4.3000000000000003E-2</c:v>
                </c:pt>
                <c:pt idx="160">
                  <c:v>4.3000000000000003E-2</c:v>
                </c:pt>
                <c:pt idx="161">
                  <c:v>3.7000000000000005E-2</c:v>
                </c:pt>
                <c:pt idx="162">
                  <c:v>3.6000000000000004E-2</c:v>
                </c:pt>
                <c:pt idx="163">
                  <c:v>3.7000000000000005E-2</c:v>
                </c:pt>
                <c:pt idx="164">
                  <c:v>3.3000000000000002E-2</c:v>
                </c:pt>
                <c:pt idx="165">
                  <c:v>3.1000000000000007E-2</c:v>
                </c:pt>
                <c:pt idx="166">
                  <c:v>3.0000000000000006E-2</c:v>
                </c:pt>
                <c:pt idx="167">
                  <c:v>1.9000000000000003E-2</c:v>
                </c:pt>
                <c:pt idx="168">
                  <c:v>7.0000000000000019E-3</c:v>
                </c:pt>
                <c:pt idx="169">
                  <c:v>1.4999999999999998E-2</c:v>
                </c:pt>
                <c:pt idx="170">
                  <c:v>2.1000000000000005E-2</c:v>
                </c:pt>
                <c:pt idx="171">
                  <c:v>0</c:v>
                </c:pt>
                <c:pt idx="172">
                  <c:v>2.0000000000000004E-2</c:v>
                </c:pt>
                <c:pt idx="173">
                  <c:v>2.0000000000000004E-2</c:v>
                </c:pt>
                <c:pt idx="174">
                  <c:v>1.6000000000000004E-2</c:v>
                </c:pt>
                <c:pt idx="175">
                  <c:v>1.8000000000000002E-2</c:v>
                </c:pt>
                <c:pt idx="176">
                  <c:v>1.4000000000000002E-2</c:v>
                </c:pt>
                <c:pt idx="177">
                  <c:v>1.6000000000000004E-2</c:v>
                </c:pt>
                <c:pt idx="178">
                  <c:v>1.6000000000000004E-2</c:v>
                </c:pt>
                <c:pt idx="179">
                  <c:v>2.6000000000000002E-2</c:v>
                </c:pt>
                <c:pt idx="180">
                  <c:v>3.2000000000000008E-2</c:v>
                </c:pt>
                <c:pt idx="181">
                  <c:v>4.0000000000000008E-2</c:v>
                </c:pt>
                <c:pt idx="182">
                  <c:v>4.1000000000000002E-2</c:v>
                </c:pt>
                <c:pt idx="183">
                  <c:v>4.3000000000000003E-2</c:v>
                </c:pt>
                <c:pt idx="184">
                  <c:v>4.3000000000000003E-2</c:v>
                </c:pt>
                <c:pt idx="185">
                  <c:v>4.1000000000000002E-2</c:v>
                </c:pt>
                <c:pt idx="186">
                  <c:v>4.0000000000000008E-2</c:v>
                </c:pt>
                <c:pt idx="187">
                  <c:v>4.3000000000000003E-2</c:v>
                </c:pt>
                <c:pt idx="188">
                  <c:v>3.8000000000000006E-2</c:v>
                </c:pt>
                <c:pt idx="189">
                  <c:v>3.8000000000000006E-2</c:v>
                </c:pt>
                <c:pt idx="190">
                  <c:v>3.6000000000000004E-2</c:v>
                </c:pt>
                <c:pt idx="191">
                  <c:v>1.6000000000000004E-2</c:v>
                </c:pt>
                <c:pt idx="192">
                  <c:v>1.0999999999999999E-2</c:v>
                </c:pt>
                <c:pt idx="193">
                  <c:v>2.5000000000000005E-2</c:v>
                </c:pt>
                <c:pt idx="194">
                  <c:v>2.3000000000000003E-2</c:v>
                </c:pt>
                <c:pt idx="195">
                  <c:v>0</c:v>
                </c:pt>
                <c:pt idx="196">
                  <c:v>2.4000000000000004E-2</c:v>
                </c:pt>
                <c:pt idx="197">
                  <c:v>2.2000000000000002E-2</c:v>
                </c:pt>
                <c:pt idx="198">
                  <c:v>1.8000000000000002E-2</c:v>
                </c:pt>
                <c:pt idx="199">
                  <c:v>1.7000000000000005E-2</c:v>
                </c:pt>
                <c:pt idx="200">
                  <c:v>1.8000000000000002E-2</c:v>
                </c:pt>
                <c:pt idx="201">
                  <c:v>1.8000000000000002E-2</c:v>
                </c:pt>
                <c:pt idx="202">
                  <c:v>2.3000000000000003E-2</c:v>
                </c:pt>
                <c:pt idx="203">
                  <c:v>3.1000000000000007E-2</c:v>
                </c:pt>
                <c:pt idx="204">
                  <c:v>3.6000000000000004E-2</c:v>
                </c:pt>
                <c:pt idx="205">
                  <c:v>4.3000000000000003E-2</c:v>
                </c:pt>
                <c:pt idx="206">
                  <c:v>4.6000000000000006E-2</c:v>
                </c:pt>
                <c:pt idx="207">
                  <c:v>4.8000000000000008E-2</c:v>
                </c:pt>
                <c:pt idx="208">
                  <c:v>5.1000000000000004E-2</c:v>
                </c:pt>
                <c:pt idx="209">
                  <c:v>4.5000000000000012E-2</c:v>
                </c:pt>
                <c:pt idx="210">
                  <c:v>4.1000000000000002E-2</c:v>
                </c:pt>
                <c:pt idx="211">
                  <c:v>3.9000000000000007E-2</c:v>
                </c:pt>
                <c:pt idx="212">
                  <c:v>3.6000000000000004E-2</c:v>
                </c:pt>
                <c:pt idx="213">
                  <c:v>3.6000000000000004E-2</c:v>
                </c:pt>
                <c:pt idx="214">
                  <c:v>3.3000000000000002E-2</c:v>
                </c:pt>
                <c:pt idx="215">
                  <c:v>3.0000000000000006E-2</c:v>
                </c:pt>
                <c:pt idx="216">
                  <c:v>3.2000000000000008E-2</c:v>
                </c:pt>
                <c:pt idx="217">
                  <c:v>3.0000000000000006E-2</c:v>
                </c:pt>
                <c:pt idx="218">
                  <c:v>2.7000000000000007E-2</c:v>
                </c:pt>
                <c:pt idx="219">
                  <c:v>0</c:v>
                </c:pt>
                <c:pt idx="220">
                  <c:v>2.4000000000000004E-2</c:v>
                </c:pt>
                <c:pt idx="221">
                  <c:v>2.4000000000000004E-2</c:v>
                </c:pt>
                <c:pt idx="222">
                  <c:v>2.1000000000000005E-2</c:v>
                </c:pt>
                <c:pt idx="223">
                  <c:v>1.7000000000000005E-2</c:v>
                </c:pt>
                <c:pt idx="224">
                  <c:v>1.8000000000000002E-2</c:v>
                </c:pt>
                <c:pt idx="225">
                  <c:v>1.8000000000000002E-2</c:v>
                </c:pt>
                <c:pt idx="226">
                  <c:v>2.0000000000000004E-2</c:v>
                </c:pt>
                <c:pt idx="227">
                  <c:v>2.6000000000000002E-2</c:v>
                </c:pt>
                <c:pt idx="228">
                  <c:v>3.3000000000000002E-2</c:v>
                </c:pt>
                <c:pt idx="229">
                  <c:v>4.0000000000000008E-2</c:v>
                </c:pt>
                <c:pt idx="230">
                  <c:v>4.6000000000000006E-2</c:v>
                </c:pt>
                <c:pt idx="231">
                  <c:v>4.7000000000000014E-2</c:v>
                </c:pt>
                <c:pt idx="232">
                  <c:v>4.9000000000000016E-2</c:v>
                </c:pt>
                <c:pt idx="233">
                  <c:v>4.5000000000000012E-2</c:v>
                </c:pt>
                <c:pt idx="234">
                  <c:v>4.200000000000001E-2</c:v>
                </c:pt>
                <c:pt idx="235">
                  <c:v>4.200000000000001E-2</c:v>
                </c:pt>
                <c:pt idx="236">
                  <c:v>3.9000000000000007E-2</c:v>
                </c:pt>
                <c:pt idx="237">
                  <c:v>3.6000000000000004E-2</c:v>
                </c:pt>
                <c:pt idx="238">
                  <c:v>3.6000000000000004E-2</c:v>
                </c:pt>
                <c:pt idx="239">
                  <c:v>3.7000000000000005E-2</c:v>
                </c:pt>
                <c:pt idx="240">
                  <c:v>3.6000000000000004E-2</c:v>
                </c:pt>
                <c:pt idx="241">
                  <c:v>3.500000000000001E-2</c:v>
                </c:pt>
                <c:pt idx="242">
                  <c:v>2.9000000000000005E-2</c:v>
                </c:pt>
                <c:pt idx="243">
                  <c:v>0</c:v>
                </c:pt>
                <c:pt idx="244">
                  <c:v>2.1000000000000005E-2</c:v>
                </c:pt>
                <c:pt idx="245">
                  <c:v>2.6000000000000002E-2</c:v>
                </c:pt>
                <c:pt idx="246">
                  <c:v>2.4000000000000004E-2</c:v>
                </c:pt>
                <c:pt idx="247">
                  <c:v>2.5000000000000005E-2</c:v>
                </c:pt>
                <c:pt idx="248">
                  <c:v>2.3000000000000003E-2</c:v>
                </c:pt>
                <c:pt idx="249">
                  <c:v>2.4000000000000004E-2</c:v>
                </c:pt>
                <c:pt idx="250">
                  <c:v>2.5000000000000005E-2</c:v>
                </c:pt>
                <c:pt idx="251">
                  <c:v>2.5000000000000005E-2</c:v>
                </c:pt>
                <c:pt idx="252">
                  <c:v>3.3000000000000002E-2</c:v>
                </c:pt>
                <c:pt idx="253">
                  <c:v>3.8000000000000006E-2</c:v>
                </c:pt>
                <c:pt idx="254">
                  <c:v>4.1000000000000002E-2</c:v>
                </c:pt>
                <c:pt idx="255">
                  <c:v>4.6000000000000006E-2</c:v>
                </c:pt>
                <c:pt idx="256">
                  <c:v>5.000000000000001E-2</c:v>
                </c:pt>
                <c:pt idx="257">
                  <c:v>5.1000000000000004E-2</c:v>
                </c:pt>
                <c:pt idx="258">
                  <c:v>4.9000000000000016E-2</c:v>
                </c:pt>
                <c:pt idx="259">
                  <c:v>4.3000000000000003E-2</c:v>
                </c:pt>
                <c:pt idx="260">
                  <c:v>4.0000000000000008E-2</c:v>
                </c:pt>
                <c:pt idx="261">
                  <c:v>4.200000000000001E-2</c:v>
                </c:pt>
                <c:pt idx="262">
                  <c:v>3.500000000000001E-2</c:v>
                </c:pt>
                <c:pt idx="263">
                  <c:v>3.2000000000000008E-2</c:v>
                </c:pt>
                <c:pt idx="264">
                  <c:v>3.4000000000000002E-2</c:v>
                </c:pt>
                <c:pt idx="265">
                  <c:v>3.500000000000001E-2</c:v>
                </c:pt>
                <c:pt idx="266">
                  <c:v>2.9000000000000005E-2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2.8000000000000004E-2</c:v>
                </c:pt>
                <c:pt idx="271">
                  <c:v>2.0000000000000004E-2</c:v>
                </c:pt>
                <c:pt idx="272">
                  <c:v>1.6000000000000004E-2</c:v>
                </c:pt>
                <c:pt idx="273">
                  <c:v>1.4999999999999998E-2</c:v>
                </c:pt>
                <c:pt idx="274">
                  <c:v>2.3000000000000003E-2</c:v>
                </c:pt>
                <c:pt idx="275">
                  <c:v>2.8000000000000004E-2</c:v>
                </c:pt>
                <c:pt idx="276">
                  <c:v>3.0000000000000006E-2</c:v>
                </c:pt>
                <c:pt idx="277">
                  <c:v>3.7000000000000005E-2</c:v>
                </c:pt>
                <c:pt idx="278">
                  <c:v>4.3000000000000003E-2</c:v>
                </c:pt>
                <c:pt idx="279">
                  <c:v>4.4000000000000004E-2</c:v>
                </c:pt>
                <c:pt idx="280">
                  <c:v>4.5000000000000012E-2</c:v>
                </c:pt>
                <c:pt idx="281">
                  <c:v>0</c:v>
                </c:pt>
                <c:pt idx="282">
                  <c:v>0</c:v>
                </c:pt>
                <c:pt idx="283">
                  <c:v>3.9000000000000007E-2</c:v>
                </c:pt>
                <c:pt idx="284">
                  <c:v>4.0000000000000008E-2</c:v>
                </c:pt>
                <c:pt idx="285">
                  <c:v>3.7000000000000005E-2</c:v>
                </c:pt>
                <c:pt idx="286">
                  <c:v>3.6000000000000004E-2</c:v>
                </c:pt>
                <c:pt idx="287">
                  <c:v>3.7000000000000005E-2</c:v>
                </c:pt>
                <c:pt idx="288">
                  <c:v>3.8000000000000006E-2</c:v>
                </c:pt>
                <c:pt idx="289">
                  <c:v>3.6000000000000004E-2</c:v>
                </c:pt>
                <c:pt idx="290">
                  <c:v>3.0000000000000006E-2</c:v>
                </c:pt>
                <c:pt idx="291">
                  <c:v>0</c:v>
                </c:pt>
                <c:pt idx="292">
                  <c:v>2.4000000000000004E-2</c:v>
                </c:pt>
                <c:pt idx="293">
                  <c:v>2.6000000000000002E-2</c:v>
                </c:pt>
                <c:pt idx="294">
                  <c:v>2.9000000000000005E-2</c:v>
                </c:pt>
                <c:pt idx="295">
                  <c:v>2.7000000000000007E-2</c:v>
                </c:pt>
                <c:pt idx="296">
                  <c:v>3.1000000000000007E-2</c:v>
                </c:pt>
                <c:pt idx="297">
                  <c:v>0</c:v>
                </c:pt>
                <c:pt idx="298">
                  <c:v>0</c:v>
                </c:pt>
                <c:pt idx="299">
                  <c:v>3.6000000000000004E-2</c:v>
                </c:pt>
                <c:pt idx="300">
                  <c:v>0</c:v>
                </c:pt>
                <c:pt idx="301">
                  <c:v>0</c:v>
                </c:pt>
                <c:pt idx="302">
                  <c:v>5.3000000000000005E-2</c:v>
                </c:pt>
                <c:pt idx="303">
                  <c:v>5.7000000000000016E-2</c:v>
                </c:pt>
                <c:pt idx="304">
                  <c:v>5.800000000000001E-2</c:v>
                </c:pt>
                <c:pt idx="305">
                  <c:v>5.7000000000000016E-2</c:v>
                </c:pt>
                <c:pt idx="306">
                  <c:v>5.800000000000001E-2</c:v>
                </c:pt>
                <c:pt idx="307">
                  <c:v>5.1000000000000004E-2</c:v>
                </c:pt>
                <c:pt idx="308">
                  <c:v>4.5000000000000012E-2</c:v>
                </c:pt>
                <c:pt idx="309">
                  <c:v>4.200000000000001E-2</c:v>
                </c:pt>
                <c:pt idx="310">
                  <c:v>3.8000000000000006E-2</c:v>
                </c:pt>
                <c:pt idx="311">
                  <c:v>3.7000000000000005E-2</c:v>
                </c:pt>
                <c:pt idx="312">
                  <c:v>3.500000000000001E-2</c:v>
                </c:pt>
                <c:pt idx="313">
                  <c:v>3.3000000000000002E-2</c:v>
                </c:pt>
                <c:pt idx="314">
                  <c:v>3.0000000000000006E-2</c:v>
                </c:pt>
                <c:pt idx="315">
                  <c:v>0</c:v>
                </c:pt>
                <c:pt idx="316">
                  <c:v>3.0000000000000006E-2</c:v>
                </c:pt>
                <c:pt idx="317">
                  <c:v>2.6000000000000002E-2</c:v>
                </c:pt>
                <c:pt idx="318">
                  <c:v>2.7000000000000007E-2</c:v>
                </c:pt>
                <c:pt idx="319">
                  <c:v>2.7000000000000007E-2</c:v>
                </c:pt>
                <c:pt idx="320">
                  <c:v>2.8000000000000004E-2</c:v>
                </c:pt>
                <c:pt idx="321">
                  <c:v>3.4000000000000002E-2</c:v>
                </c:pt>
                <c:pt idx="322">
                  <c:v>3.6000000000000004E-2</c:v>
                </c:pt>
                <c:pt idx="323">
                  <c:v>3.8000000000000006E-2</c:v>
                </c:pt>
                <c:pt idx="324">
                  <c:v>4.0000000000000008E-2</c:v>
                </c:pt>
                <c:pt idx="325">
                  <c:v>4.3000000000000003E-2</c:v>
                </c:pt>
                <c:pt idx="326">
                  <c:v>4.4000000000000004E-2</c:v>
                </c:pt>
                <c:pt idx="327">
                  <c:v>4.5000000000000012E-2</c:v>
                </c:pt>
                <c:pt idx="328">
                  <c:v>4.5000000000000012E-2</c:v>
                </c:pt>
                <c:pt idx="329">
                  <c:v>4.3000000000000003E-2</c:v>
                </c:pt>
                <c:pt idx="330">
                  <c:v>4.200000000000001E-2</c:v>
                </c:pt>
                <c:pt idx="331">
                  <c:v>3.9000000000000007E-2</c:v>
                </c:pt>
                <c:pt idx="332">
                  <c:v>3.6000000000000004E-2</c:v>
                </c:pt>
                <c:pt idx="333">
                  <c:v>3.9000000000000007E-2</c:v>
                </c:pt>
                <c:pt idx="334">
                  <c:v>3.9000000000000007E-2</c:v>
                </c:pt>
                <c:pt idx="335">
                  <c:v>3.7000000000000005E-2</c:v>
                </c:pt>
                <c:pt idx="336">
                  <c:v>3.8000000000000006E-2</c:v>
                </c:pt>
                <c:pt idx="337">
                  <c:v>3.7000000000000005E-2</c:v>
                </c:pt>
                <c:pt idx="338">
                  <c:v>3.7000000000000005E-2</c:v>
                </c:pt>
                <c:pt idx="339">
                  <c:v>0</c:v>
                </c:pt>
                <c:pt idx="340">
                  <c:v>3.500000000000001E-2</c:v>
                </c:pt>
                <c:pt idx="341">
                  <c:v>3.500000000000001E-2</c:v>
                </c:pt>
                <c:pt idx="342">
                  <c:v>3.3000000000000002E-2</c:v>
                </c:pt>
                <c:pt idx="343">
                  <c:v>3.2000000000000008E-2</c:v>
                </c:pt>
                <c:pt idx="344">
                  <c:v>3.1000000000000007E-2</c:v>
                </c:pt>
                <c:pt idx="345">
                  <c:v>3.1000000000000007E-2</c:v>
                </c:pt>
                <c:pt idx="346">
                  <c:v>3.2000000000000008E-2</c:v>
                </c:pt>
                <c:pt idx="347">
                  <c:v>3.3000000000000002E-2</c:v>
                </c:pt>
                <c:pt idx="348">
                  <c:v>3.4000000000000002E-2</c:v>
                </c:pt>
                <c:pt idx="349">
                  <c:v>3.6000000000000004E-2</c:v>
                </c:pt>
                <c:pt idx="350">
                  <c:v>3.9000000000000007E-2</c:v>
                </c:pt>
                <c:pt idx="351">
                  <c:v>4.0000000000000008E-2</c:v>
                </c:pt>
                <c:pt idx="352">
                  <c:v>4.1000000000000002E-2</c:v>
                </c:pt>
                <c:pt idx="353">
                  <c:v>4.0000000000000008E-2</c:v>
                </c:pt>
                <c:pt idx="354">
                  <c:v>4.0000000000000008E-2</c:v>
                </c:pt>
                <c:pt idx="355">
                  <c:v>3.8000000000000006E-2</c:v>
                </c:pt>
                <c:pt idx="356">
                  <c:v>3.9000000000000007E-2</c:v>
                </c:pt>
                <c:pt idx="357">
                  <c:v>3.8000000000000006E-2</c:v>
                </c:pt>
                <c:pt idx="358">
                  <c:v>3.6000000000000004E-2</c:v>
                </c:pt>
                <c:pt idx="359">
                  <c:v>3.6000000000000004E-2</c:v>
                </c:pt>
                <c:pt idx="360">
                  <c:v>3.6000000000000004E-2</c:v>
                </c:pt>
                <c:pt idx="361">
                  <c:v>3.7000000000000005E-2</c:v>
                </c:pt>
                <c:pt idx="362">
                  <c:v>3.7000000000000005E-2</c:v>
                </c:pt>
                <c:pt idx="363">
                  <c:v>0</c:v>
                </c:pt>
                <c:pt idx="364">
                  <c:v>3.6000000000000004E-2</c:v>
                </c:pt>
                <c:pt idx="365">
                  <c:v>3.6000000000000004E-2</c:v>
                </c:pt>
                <c:pt idx="366">
                  <c:v>3.500000000000001E-2</c:v>
                </c:pt>
                <c:pt idx="367">
                  <c:v>3.6000000000000004E-2</c:v>
                </c:pt>
                <c:pt idx="368">
                  <c:v>3.6000000000000004E-2</c:v>
                </c:pt>
                <c:pt idx="369">
                  <c:v>3.7000000000000005E-2</c:v>
                </c:pt>
                <c:pt idx="370">
                  <c:v>3.8000000000000006E-2</c:v>
                </c:pt>
                <c:pt idx="371">
                  <c:v>3.8000000000000006E-2</c:v>
                </c:pt>
                <c:pt idx="372">
                  <c:v>3.4000000000000002E-2</c:v>
                </c:pt>
                <c:pt idx="373">
                  <c:v>3.6000000000000004E-2</c:v>
                </c:pt>
                <c:pt idx="374">
                  <c:v>3.9000000000000007E-2</c:v>
                </c:pt>
                <c:pt idx="375">
                  <c:v>4.0000000000000008E-2</c:v>
                </c:pt>
                <c:pt idx="376">
                  <c:v>4.1000000000000002E-2</c:v>
                </c:pt>
                <c:pt idx="377">
                  <c:v>4.1000000000000002E-2</c:v>
                </c:pt>
                <c:pt idx="378">
                  <c:v>4.1000000000000002E-2</c:v>
                </c:pt>
                <c:pt idx="379">
                  <c:v>4.0000000000000008E-2</c:v>
                </c:pt>
                <c:pt idx="380">
                  <c:v>4.0000000000000008E-2</c:v>
                </c:pt>
                <c:pt idx="381">
                  <c:v>4.0000000000000008E-2</c:v>
                </c:pt>
                <c:pt idx="382">
                  <c:v>3.9000000000000007E-2</c:v>
                </c:pt>
                <c:pt idx="383">
                  <c:v>3.9000000000000007E-2</c:v>
                </c:pt>
                <c:pt idx="384">
                  <c:v>3.8000000000000006E-2</c:v>
                </c:pt>
                <c:pt idx="385">
                  <c:v>3.9000000000000007E-2</c:v>
                </c:pt>
                <c:pt idx="386">
                  <c:v>4.0000000000000008E-2</c:v>
                </c:pt>
                <c:pt idx="387">
                  <c:v>0</c:v>
                </c:pt>
                <c:pt idx="388">
                  <c:v>4.0000000000000008E-2</c:v>
                </c:pt>
                <c:pt idx="389">
                  <c:v>3.6000000000000004E-2</c:v>
                </c:pt>
                <c:pt idx="390">
                  <c:v>3.2000000000000008E-2</c:v>
                </c:pt>
                <c:pt idx="391">
                  <c:v>3.6000000000000004E-2</c:v>
                </c:pt>
                <c:pt idx="392">
                  <c:v>3.7000000000000005E-2</c:v>
                </c:pt>
                <c:pt idx="393">
                  <c:v>3.7000000000000005E-2</c:v>
                </c:pt>
                <c:pt idx="394">
                  <c:v>3.8000000000000006E-2</c:v>
                </c:pt>
                <c:pt idx="395">
                  <c:v>3.7000000000000005E-2</c:v>
                </c:pt>
                <c:pt idx="396">
                  <c:v>3.500000000000001E-2</c:v>
                </c:pt>
                <c:pt idx="397">
                  <c:v>3.8000000000000006E-2</c:v>
                </c:pt>
                <c:pt idx="398">
                  <c:v>3.8000000000000006E-2</c:v>
                </c:pt>
                <c:pt idx="399">
                  <c:v>3.9000000000000007E-2</c:v>
                </c:pt>
                <c:pt idx="400">
                  <c:v>3.9000000000000007E-2</c:v>
                </c:pt>
                <c:pt idx="401">
                  <c:v>3.8000000000000006E-2</c:v>
                </c:pt>
                <c:pt idx="402">
                  <c:v>3.8000000000000006E-2</c:v>
                </c:pt>
                <c:pt idx="403">
                  <c:v>3.8000000000000006E-2</c:v>
                </c:pt>
                <c:pt idx="404">
                  <c:v>3.8000000000000006E-2</c:v>
                </c:pt>
                <c:pt idx="405">
                  <c:v>3.9000000000000007E-2</c:v>
                </c:pt>
                <c:pt idx="406">
                  <c:v>3.8000000000000006E-2</c:v>
                </c:pt>
                <c:pt idx="407">
                  <c:v>3.8000000000000006E-2</c:v>
                </c:pt>
                <c:pt idx="408">
                  <c:v>3.8000000000000006E-2</c:v>
                </c:pt>
                <c:pt idx="409">
                  <c:v>3.7000000000000005E-2</c:v>
                </c:pt>
                <c:pt idx="410">
                  <c:v>3.500000000000001E-2</c:v>
                </c:pt>
                <c:pt idx="411">
                  <c:v>0</c:v>
                </c:pt>
                <c:pt idx="412">
                  <c:v>3.4000000000000002E-2</c:v>
                </c:pt>
                <c:pt idx="413">
                  <c:v>3.4000000000000002E-2</c:v>
                </c:pt>
                <c:pt idx="414">
                  <c:v>3.4000000000000002E-2</c:v>
                </c:pt>
                <c:pt idx="415">
                  <c:v>3.4000000000000002E-2</c:v>
                </c:pt>
                <c:pt idx="416">
                  <c:v>3.3000000000000002E-2</c:v>
                </c:pt>
                <c:pt idx="417">
                  <c:v>3.2000000000000008E-2</c:v>
                </c:pt>
                <c:pt idx="418">
                  <c:v>3.2000000000000008E-2</c:v>
                </c:pt>
                <c:pt idx="419">
                  <c:v>3.4000000000000002E-2</c:v>
                </c:pt>
                <c:pt idx="420">
                  <c:v>3.500000000000001E-2</c:v>
                </c:pt>
                <c:pt idx="421">
                  <c:v>3.7000000000000005E-2</c:v>
                </c:pt>
                <c:pt idx="422">
                  <c:v>3.8000000000000006E-2</c:v>
                </c:pt>
                <c:pt idx="423">
                  <c:v>3.9000000000000007E-2</c:v>
                </c:pt>
                <c:pt idx="424">
                  <c:v>3.8000000000000006E-2</c:v>
                </c:pt>
                <c:pt idx="425">
                  <c:v>3.7000000000000005E-2</c:v>
                </c:pt>
                <c:pt idx="426">
                  <c:v>3.4000000000000002E-2</c:v>
                </c:pt>
                <c:pt idx="427">
                  <c:v>3.500000000000001E-2</c:v>
                </c:pt>
                <c:pt idx="428">
                  <c:v>3.6000000000000004E-2</c:v>
                </c:pt>
                <c:pt idx="429">
                  <c:v>3.1000000000000007E-2</c:v>
                </c:pt>
                <c:pt idx="430">
                  <c:v>3.1000000000000007E-2</c:v>
                </c:pt>
                <c:pt idx="431">
                  <c:v>3.1000000000000007E-2</c:v>
                </c:pt>
                <c:pt idx="432">
                  <c:v>3.0000000000000006E-2</c:v>
                </c:pt>
                <c:pt idx="433">
                  <c:v>3.3000000000000002E-2</c:v>
                </c:pt>
                <c:pt idx="434">
                  <c:v>3.3000000000000002E-2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3.3000000000000002E-2</c:v>
                </c:pt>
                <c:pt idx="439">
                  <c:v>3.0000000000000006E-2</c:v>
                </c:pt>
                <c:pt idx="440">
                  <c:v>3.0000000000000006E-2</c:v>
                </c:pt>
                <c:pt idx="441">
                  <c:v>2.9000000000000005E-2</c:v>
                </c:pt>
                <c:pt idx="442">
                  <c:v>3.0000000000000006E-2</c:v>
                </c:pt>
                <c:pt idx="443">
                  <c:v>3.2000000000000008E-2</c:v>
                </c:pt>
                <c:pt idx="444">
                  <c:v>3.2000000000000008E-2</c:v>
                </c:pt>
                <c:pt idx="445">
                  <c:v>3.3000000000000002E-2</c:v>
                </c:pt>
                <c:pt idx="446">
                  <c:v>3.7000000000000005E-2</c:v>
                </c:pt>
                <c:pt idx="447">
                  <c:v>3.7000000000000005E-2</c:v>
                </c:pt>
                <c:pt idx="448">
                  <c:v>3.4000000000000002E-2</c:v>
                </c:pt>
                <c:pt idx="449">
                  <c:v>2.8000000000000004E-2</c:v>
                </c:pt>
                <c:pt idx="450">
                  <c:v>3.0000000000000006E-2</c:v>
                </c:pt>
                <c:pt idx="451">
                  <c:v>2.8000000000000004E-2</c:v>
                </c:pt>
                <c:pt idx="452">
                  <c:v>2.5000000000000005E-2</c:v>
                </c:pt>
                <c:pt idx="453">
                  <c:v>2.4000000000000004E-2</c:v>
                </c:pt>
                <c:pt idx="454">
                  <c:v>2.3000000000000003E-2</c:v>
                </c:pt>
                <c:pt idx="455">
                  <c:v>2.2000000000000002E-2</c:v>
                </c:pt>
                <c:pt idx="456">
                  <c:v>2.1000000000000005E-2</c:v>
                </c:pt>
                <c:pt idx="457">
                  <c:v>1.9000000000000003E-2</c:v>
                </c:pt>
                <c:pt idx="458">
                  <c:v>1.8000000000000002E-2</c:v>
                </c:pt>
                <c:pt idx="459">
                  <c:v>0</c:v>
                </c:pt>
                <c:pt idx="460">
                  <c:v>1.4000000000000002E-2</c:v>
                </c:pt>
                <c:pt idx="461">
                  <c:v>1.4999999999999998E-2</c:v>
                </c:pt>
                <c:pt idx="462">
                  <c:v>1.7000000000000005E-2</c:v>
                </c:pt>
                <c:pt idx="463">
                  <c:v>1.4999999999999998E-2</c:v>
                </c:pt>
                <c:pt idx="464">
                  <c:v>1.2000000000000002E-2</c:v>
                </c:pt>
                <c:pt idx="465">
                  <c:v>1.2999999999999998E-2</c:v>
                </c:pt>
                <c:pt idx="466">
                  <c:v>1.4999999999999998E-2</c:v>
                </c:pt>
                <c:pt idx="467">
                  <c:v>1.9000000000000003E-2</c:v>
                </c:pt>
                <c:pt idx="468">
                  <c:v>2.3000000000000003E-2</c:v>
                </c:pt>
                <c:pt idx="469">
                  <c:v>2.7000000000000007E-2</c:v>
                </c:pt>
                <c:pt idx="470">
                  <c:v>3.1000000000000007E-2</c:v>
                </c:pt>
                <c:pt idx="471">
                  <c:v>3.3000000000000002E-2</c:v>
                </c:pt>
                <c:pt idx="472">
                  <c:v>3.500000000000001E-2</c:v>
                </c:pt>
                <c:pt idx="473">
                  <c:v>3.3000000000000002E-2</c:v>
                </c:pt>
                <c:pt idx="474">
                  <c:v>3.3000000000000002E-2</c:v>
                </c:pt>
                <c:pt idx="475">
                  <c:v>3.1000000000000007E-2</c:v>
                </c:pt>
                <c:pt idx="476">
                  <c:v>3.0000000000000006E-2</c:v>
                </c:pt>
                <c:pt idx="477">
                  <c:v>2.7000000000000007E-2</c:v>
                </c:pt>
                <c:pt idx="478">
                  <c:v>2.7000000000000007E-2</c:v>
                </c:pt>
                <c:pt idx="479">
                  <c:v>1.2000000000000002E-2</c:v>
                </c:pt>
                <c:pt idx="480">
                  <c:v>5.000000000000001E-3</c:v>
                </c:pt>
                <c:pt idx="481">
                  <c:v>1.2000000000000002E-2</c:v>
                </c:pt>
                <c:pt idx="482">
                  <c:v>9.0000000000000045E-3</c:v>
                </c:pt>
                <c:pt idx="483">
                  <c:v>0</c:v>
                </c:pt>
                <c:pt idx="484">
                  <c:v>1.2000000000000002E-2</c:v>
                </c:pt>
                <c:pt idx="485">
                  <c:v>4.000000000000001E-3</c:v>
                </c:pt>
                <c:pt idx="486">
                  <c:v>5.000000000000001E-3</c:v>
                </c:pt>
                <c:pt idx="487">
                  <c:v>9.0000000000000045E-3</c:v>
                </c:pt>
                <c:pt idx="488">
                  <c:v>7.0000000000000019E-3</c:v>
                </c:pt>
                <c:pt idx="489">
                  <c:v>1.2999999999999998E-2</c:v>
                </c:pt>
                <c:pt idx="490">
                  <c:v>2.0000000000000004E-2</c:v>
                </c:pt>
                <c:pt idx="491">
                  <c:v>2.6000000000000002E-2</c:v>
                </c:pt>
                <c:pt idx="492">
                  <c:v>3.1000000000000007E-2</c:v>
                </c:pt>
                <c:pt idx="493">
                  <c:v>3.2000000000000008E-2</c:v>
                </c:pt>
                <c:pt idx="494">
                  <c:v>2.9000000000000005E-2</c:v>
                </c:pt>
                <c:pt idx="495">
                  <c:v>3.4000000000000002E-2</c:v>
                </c:pt>
                <c:pt idx="496">
                  <c:v>3.8000000000000006E-2</c:v>
                </c:pt>
                <c:pt idx="497">
                  <c:v>2.8000000000000004E-2</c:v>
                </c:pt>
                <c:pt idx="498">
                  <c:v>1.9000000000000003E-2</c:v>
                </c:pt>
                <c:pt idx="499">
                  <c:v>2.1000000000000005E-2</c:v>
                </c:pt>
                <c:pt idx="500">
                  <c:v>1.2000000000000002E-2</c:v>
                </c:pt>
                <c:pt idx="501">
                  <c:v>2.5000000000000005E-2</c:v>
                </c:pt>
                <c:pt idx="502">
                  <c:v>3.3000000000000002E-2</c:v>
                </c:pt>
                <c:pt idx="503">
                  <c:v>3.500000000000001E-2</c:v>
                </c:pt>
                <c:pt idx="504">
                  <c:v>2.9000000000000005E-2</c:v>
                </c:pt>
                <c:pt idx="505">
                  <c:v>2.7000000000000007E-2</c:v>
                </c:pt>
                <c:pt idx="506">
                  <c:v>2.5000000000000005E-2</c:v>
                </c:pt>
                <c:pt idx="507">
                  <c:v>0</c:v>
                </c:pt>
                <c:pt idx="508">
                  <c:v>2.8000000000000004E-2</c:v>
                </c:pt>
                <c:pt idx="509">
                  <c:v>3.0000000000000006E-2</c:v>
                </c:pt>
                <c:pt idx="510">
                  <c:v>3.0000000000000006E-2</c:v>
                </c:pt>
                <c:pt idx="511">
                  <c:v>3.2000000000000008E-2</c:v>
                </c:pt>
                <c:pt idx="512">
                  <c:v>3.2000000000000008E-2</c:v>
                </c:pt>
                <c:pt idx="513">
                  <c:v>3.2000000000000008E-2</c:v>
                </c:pt>
                <c:pt idx="514">
                  <c:v>3.3000000000000002E-2</c:v>
                </c:pt>
                <c:pt idx="515">
                  <c:v>3.4000000000000002E-2</c:v>
                </c:pt>
                <c:pt idx="516">
                  <c:v>3.4000000000000002E-2</c:v>
                </c:pt>
                <c:pt idx="517">
                  <c:v>3.500000000000001E-2</c:v>
                </c:pt>
                <c:pt idx="518">
                  <c:v>3.6000000000000004E-2</c:v>
                </c:pt>
                <c:pt idx="519">
                  <c:v>3.6000000000000004E-2</c:v>
                </c:pt>
                <c:pt idx="520">
                  <c:v>3.7000000000000005E-2</c:v>
                </c:pt>
                <c:pt idx="521">
                  <c:v>3.6000000000000004E-2</c:v>
                </c:pt>
                <c:pt idx="522">
                  <c:v>3.6000000000000004E-2</c:v>
                </c:pt>
                <c:pt idx="523">
                  <c:v>2.9000000000000005E-2</c:v>
                </c:pt>
                <c:pt idx="524">
                  <c:v>3.0000000000000006E-2</c:v>
                </c:pt>
                <c:pt idx="525">
                  <c:v>2.3000000000000003E-2</c:v>
                </c:pt>
                <c:pt idx="526">
                  <c:v>2.7000000000000007E-2</c:v>
                </c:pt>
                <c:pt idx="527">
                  <c:v>2.6000000000000002E-2</c:v>
                </c:pt>
                <c:pt idx="528">
                  <c:v>2.7000000000000007E-2</c:v>
                </c:pt>
                <c:pt idx="529">
                  <c:v>2.6000000000000002E-2</c:v>
                </c:pt>
                <c:pt idx="530">
                  <c:v>2.6000000000000002E-2</c:v>
                </c:pt>
                <c:pt idx="531">
                  <c:v>0</c:v>
                </c:pt>
                <c:pt idx="532">
                  <c:v>1.2000000000000002E-2</c:v>
                </c:pt>
                <c:pt idx="533">
                  <c:v>9.0000000000000045E-3</c:v>
                </c:pt>
                <c:pt idx="534">
                  <c:v>1.2000000000000002E-2</c:v>
                </c:pt>
                <c:pt idx="535">
                  <c:v>9.0000000000000045E-3</c:v>
                </c:pt>
                <c:pt idx="536">
                  <c:v>1.4000000000000002E-2</c:v>
                </c:pt>
                <c:pt idx="537">
                  <c:v>1.8000000000000002E-2</c:v>
                </c:pt>
                <c:pt idx="538">
                  <c:v>2.0000000000000004E-2</c:v>
                </c:pt>
                <c:pt idx="539">
                  <c:v>2.3000000000000003E-2</c:v>
                </c:pt>
                <c:pt idx="540">
                  <c:v>2.9000000000000005E-2</c:v>
                </c:pt>
                <c:pt idx="541">
                  <c:v>3.2000000000000008E-2</c:v>
                </c:pt>
                <c:pt idx="542">
                  <c:v>3.4000000000000002E-2</c:v>
                </c:pt>
                <c:pt idx="543">
                  <c:v>3.6000000000000004E-2</c:v>
                </c:pt>
                <c:pt idx="544">
                  <c:v>3.500000000000001E-2</c:v>
                </c:pt>
                <c:pt idx="545">
                  <c:v>3.4000000000000002E-2</c:v>
                </c:pt>
                <c:pt idx="546">
                  <c:v>2.9000000000000005E-2</c:v>
                </c:pt>
                <c:pt idx="547">
                  <c:v>3.0000000000000006E-2</c:v>
                </c:pt>
                <c:pt idx="548">
                  <c:v>2.7000000000000007E-2</c:v>
                </c:pt>
                <c:pt idx="549">
                  <c:v>3.0000000000000006E-2</c:v>
                </c:pt>
                <c:pt idx="550">
                  <c:v>3.0000000000000006E-2</c:v>
                </c:pt>
                <c:pt idx="551">
                  <c:v>2.6000000000000002E-2</c:v>
                </c:pt>
                <c:pt idx="552">
                  <c:v>2.3000000000000003E-2</c:v>
                </c:pt>
                <c:pt idx="553">
                  <c:v>2.4000000000000004E-2</c:v>
                </c:pt>
                <c:pt idx="554">
                  <c:v>2.2000000000000002E-2</c:v>
                </c:pt>
                <c:pt idx="555">
                  <c:v>0</c:v>
                </c:pt>
                <c:pt idx="556">
                  <c:v>1.6000000000000004E-2</c:v>
                </c:pt>
                <c:pt idx="557">
                  <c:v>1.6000000000000004E-2</c:v>
                </c:pt>
                <c:pt idx="558">
                  <c:v>2.1000000000000005E-2</c:v>
                </c:pt>
                <c:pt idx="559">
                  <c:v>1.2999999999999998E-2</c:v>
                </c:pt>
                <c:pt idx="560">
                  <c:v>6.0000000000000019E-3</c:v>
                </c:pt>
                <c:pt idx="561">
                  <c:v>1.2000000000000002E-2</c:v>
                </c:pt>
                <c:pt idx="562">
                  <c:v>1.6000000000000004E-2</c:v>
                </c:pt>
                <c:pt idx="563">
                  <c:v>1.9000000000000003E-2</c:v>
                </c:pt>
                <c:pt idx="564">
                  <c:v>2.5000000000000005E-2</c:v>
                </c:pt>
                <c:pt idx="565">
                  <c:v>2.8000000000000004E-2</c:v>
                </c:pt>
                <c:pt idx="566">
                  <c:v>3.0000000000000006E-2</c:v>
                </c:pt>
                <c:pt idx="567">
                  <c:v>3.1000000000000007E-2</c:v>
                </c:pt>
                <c:pt idx="568">
                  <c:v>3.1000000000000007E-2</c:v>
                </c:pt>
                <c:pt idx="569">
                  <c:v>2.9000000000000005E-2</c:v>
                </c:pt>
                <c:pt idx="570">
                  <c:v>2.6000000000000002E-2</c:v>
                </c:pt>
                <c:pt idx="571">
                  <c:v>2.4000000000000004E-2</c:v>
                </c:pt>
                <c:pt idx="572">
                  <c:v>2.5000000000000005E-2</c:v>
                </c:pt>
                <c:pt idx="573">
                  <c:v>2.5000000000000005E-2</c:v>
                </c:pt>
                <c:pt idx="574">
                  <c:v>2.5000000000000005E-2</c:v>
                </c:pt>
                <c:pt idx="575">
                  <c:v>2.3000000000000003E-2</c:v>
                </c:pt>
                <c:pt idx="576">
                  <c:v>2.1000000000000005E-2</c:v>
                </c:pt>
                <c:pt idx="577">
                  <c:v>1.8000000000000002E-2</c:v>
                </c:pt>
                <c:pt idx="578">
                  <c:v>2.1000000000000005E-2</c:v>
                </c:pt>
                <c:pt idx="579">
                  <c:v>0</c:v>
                </c:pt>
                <c:pt idx="580">
                  <c:v>1.6000000000000004E-2</c:v>
                </c:pt>
                <c:pt idx="581">
                  <c:v>1.4999999999999998E-2</c:v>
                </c:pt>
                <c:pt idx="582">
                  <c:v>1.6000000000000004E-2</c:v>
                </c:pt>
                <c:pt idx="583">
                  <c:v>1.2000000000000002E-2</c:v>
                </c:pt>
                <c:pt idx="584">
                  <c:v>1.4000000000000002E-2</c:v>
                </c:pt>
                <c:pt idx="585">
                  <c:v>1.2999999999999998E-2</c:v>
                </c:pt>
                <c:pt idx="586">
                  <c:v>1.4000000000000002E-2</c:v>
                </c:pt>
                <c:pt idx="587">
                  <c:v>1.8000000000000002E-2</c:v>
                </c:pt>
                <c:pt idx="588">
                  <c:v>2.2000000000000002E-2</c:v>
                </c:pt>
                <c:pt idx="589">
                  <c:v>2.6000000000000002E-2</c:v>
                </c:pt>
                <c:pt idx="590">
                  <c:v>2.9000000000000005E-2</c:v>
                </c:pt>
                <c:pt idx="591">
                  <c:v>3.4000000000000002E-2</c:v>
                </c:pt>
                <c:pt idx="592">
                  <c:v>3.3000000000000002E-2</c:v>
                </c:pt>
                <c:pt idx="593">
                  <c:v>2.9000000000000005E-2</c:v>
                </c:pt>
                <c:pt idx="594">
                  <c:v>3.1000000000000007E-2</c:v>
                </c:pt>
                <c:pt idx="595">
                  <c:v>2.9000000000000005E-2</c:v>
                </c:pt>
                <c:pt idx="596">
                  <c:v>2.9000000000000005E-2</c:v>
                </c:pt>
                <c:pt idx="597">
                  <c:v>2.5000000000000005E-2</c:v>
                </c:pt>
                <c:pt idx="598">
                  <c:v>2.4000000000000004E-2</c:v>
                </c:pt>
                <c:pt idx="599">
                  <c:v>2.4000000000000004E-2</c:v>
                </c:pt>
                <c:pt idx="600">
                  <c:v>1.7000000000000005E-2</c:v>
                </c:pt>
                <c:pt idx="601">
                  <c:v>1.0000000000000002E-2</c:v>
                </c:pt>
                <c:pt idx="602">
                  <c:v>9.0000000000000045E-3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1.4000000000000002E-2</c:v>
                </c:pt>
                <c:pt idx="607">
                  <c:v>1.0000000000000002E-2</c:v>
                </c:pt>
                <c:pt idx="608">
                  <c:v>3.0000000000000009E-3</c:v>
                </c:pt>
                <c:pt idx="609">
                  <c:v>9.0000000000000045E-3</c:v>
                </c:pt>
                <c:pt idx="610">
                  <c:v>1.2999999999999998E-2</c:v>
                </c:pt>
                <c:pt idx="611">
                  <c:v>2.0000000000000004E-2</c:v>
                </c:pt>
                <c:pt idx="612">
                  <c:v>2.8000000000000004E-2</c:v>
                </c:pt>
                <c:pt idx="613">
                  <c:v>2.5000000000000005E-2</c:v>
                </c:pt>
                <c:pt idx="614">
                  <c:v>2.6000000000000002E-2</c:v>
                </c:pt>
                <c:pt idx="615">
                  <c:v>3.0000000000000006E-2</c:v>
                </c:pt>
                <c:pt idx="616">
                  <c:v>3.4000000000000002E-2</c:v>
                </c:pt>
                <c:pt idx="617">
                  <c:v>3.500000000000001E-2</c:v>
                </c:pt>
                <c:pt idx="618">
                  <c:v>3.4000000000000002E-2</c:v>
                </c:pt>
                <c:pt idx="619">
                  <c:v>3.3000000000000002E-2</c:v>
                </c:pt>
                <c:pt idx="620">
                  <c:v>3.2000000000000008E-2</c:v>
                </c:pt>
                <c:pt idx="621">
                  <c:v>2.6000000000000002E-2</c:v>
                </c:pt>
                <c:pt idx="622">
                  <c:v>2.1000000000000005E-2</c:v>
                </c:pt>
                <c:pt idx="623">
                  <c:v>2.5000000000000005E-2</c:v>
                </c:pt>
                <c:pt idx="624">
                  <c:v>2.3000000000000003E-2</c:v>
                </c:pt>
                <c:pt idx="625">
                  <c:v>1.6000000000000004E-2</c:v>
                </c:pt>
                <c:pt idx="626">
                  <c:v>1.4000000000000002E-2</c:v>
                </c:pt>
                <c:pt idx="627">
                  <c:v>0</c:v>
                </c:pt>
                <c:pt idx="628">
                  <c:v>1.6000000000000004E-2</c:v>
                </c:pt>
                <c:pt idx="629">
                  <c:v>1.4999999999999998E-2</c:v>
                </c:pt>
                <c:pt idx="630">
                  <c:v>1.8000000000000002E-2</c:v>
                </c:pt>
                <c:pt idx="631">
                  <c:v>2.0000000000000004E-2</c:v>
                </c:pt>
                <c:pt idx="632">
                  <c:v>1.9000000000000003E-2</c:v>
                </c:pt>
                <c:pt idx="633">
                  <c:v>1.7000000000000005E-2</c:v>
                </c:pt>
                <c:pt idx="634">
                  <c:v>1.8000000000000002E-2</c:v>
                </c:pt>
                <c:pt idx="635">
                  <c:v>2.5000000000000005E-2</c:v>
                </c:pt>
                <c:pt idx="636">
                  <c:v>3.2000000000000008E-2</c:v>
                </c:pt>
                <c:pt idx="637">
                  <c:v>3.9000000000000007E-2</c:v>
                </c:pt>
                <c:pt idx="638">
                  <c:v>4.3000000000000003E-2</c:v>
                </c:pt>
                <c:pt idx="639">
                  <c:v>4.6000000000000006E-2</c:v>
                </c:pt>
                <c:pt idx="640">
                  <c:v>4.9000000000000016E-2</c:v>
                </c:pt>
                <c:pt idx="641">
                  <c:v>4.6000000000000006E-2</c:v>
                </c:pt>
                <c:pt idx="642">
                  <c:v>3.7000000000000005E-2</c:v>
                </c:pt>
                <c:pt idx="643">
                  <c:v>3.6000000000000004E-2</c:v>
                </c:pt>
                <c:pt idx="644">
                  <c:v>3.3000000000000002E-2</c:v>
                </c:pt>
                <c:pt idx="645">
                  <c:v>3.0000000000000006E-2</c:v>
                </c:pt>
                <c:pt idx="646">
                  <c:v>2.7000000000000007E-2</c:v>
                </c:pt>
                <c:pt idx="647">
                  <c:v>2.8000000000000004E-2</c:v>
                </c:pt>
                <c:pt idx="648">
                  <c:v>2.3000000000000003E-2</c:v>
                </c:pt>
                <c:pt idx="649">
                  <c:v>2.1000000000000005E-2</c:v>
                </c:pt>
                <c:pt idx="650">
                  <c:v>2.4000000000000004E-2</c:v>
                </c:pt>
                <c:pt idx="651">
                  <c:v>0</c:v>
                </c:pt>
                <c:pt idx="652">
                  <c:v>2.0000000000000004E-2</c:v>
                </c:pt>
                <c:pt idx="653">
                  <c:v>1.4000000000000002E-2</c:v>
                </c:pt>
                <c:pt idx="654">
                  <c:v>1.6000000000000004E-2</c:v>
                </c:pt>
                <c:pt idx="655">
                  <c:v>1.6000000000000004E-2</c:v>
                </c:pt>
                <c:pt idx="656">
                  <c:v>9.0000000000000045E-3</c:v>
                </c:pt>
                <c:pt idx="657">
                  <c:v>8.0000000000000019E-3</c:v>
                </c:pt>
                <c:pt idx="658">
                  <c:v>1.2000000000000002E-2</c:v>
                </c:pt>
                <c:pt idx="659">
                  <c:v>2.0000000000000004E-2</c:v>
                </c:pt>
                <c:pt idx="660">
                  <c:v>2.8000000000000004E-2</c:v>
                </c:pt>
                <c:pt idx="661">
                  <c:v>3.6000000000000004E-2</c:v>
                </c:pt>
                <c:pt idx="662">
                  <c:v>4.9000000000000016E-2</c:v>
                </c:pt>
                <c:pt idx="663">
                  <c:v>5.2000000000000005E-2</c:v>
                </c:pt>
                <c:pt idx="664">
                  <c:v>5.2000000000000005E-2</c:v>
                </c:pt>
                <c:pt idx="665">
                  <c:v>4.7000000000000014E-2</c:v>
                </c:pt>
                <c:pt idx="666">
                  <c:v>4.6000000000000006E-2</c:v>
                </c:pt>
                <c:pt idx="667">
                  <c:v>4.1000000000000002E-2</c:v>
                </c:pt>
                <c:pt idx="668">
                  <c:v>4.0000000000000008E-2</c:v>
                </c:pt>
                <c:pt idx="669">
                  <c:v>3.8000000000000006E-2</c:v>
                </c:pt>
                <c:pt idx="670">
                  <c:v>3.6000000000000004E-2</c:v>
                </c:pt>
                <c:pt idx="671">
                  <c:v>2.9000000000000005E-2</c:v>
                </c:pt>
                <c:pt idx="672">
                  <c:v>2.6000000000000002E-2</c:v>
                </c:pt>
                <c:pt idx="673">
                  <c:v>2.9000000000000005E-2</c:v>
                </c:pt>
                <c:pt idx="674">
                  <c:v>2.4000000000000004E-2</c:v>
                </c:pt>
                <c:pt idx="675">
                  <c:v>0</c:v>
                </c:pt>
                <c:pt idx="676">
                  <c:v>2.2000000000000002E-2</c:v>
                </c:pt>
                <c:pt idx="677">
                  <c:v>1.7000000000000005E-2</c:v>
                </c:pt>
                <c:pt idx="678">
                  <c:v>1.8000000000000002E-2</c:v>
                </c:pt>
                <c:pt idx="679">
                  <c:v>1.8000000000000002E-2</c:v>
                </c:pt>
                <c:pt idx="680">
                  <c:v>1.7000000000000005E-2</c:v>
                </c:pt>
                <c:pt idx="681">
                  <c:v>1.7000000000000005E-2</c:v>
                </c:pt>
                <c:pt idx="682">
                  <c:v>2.0000000000000004E-2</c:v>
                </c:pt>
                <c:pt idx="683">
                  <c:v>3.1000000000000007E-2</c:v>
                </c:pt>
                <c:pt idx="684">
                  <c:v>4.0000000000000008E-2</c:v>
                </c:pt>
                <c:pt idx="685">
                  <c:v>4.200000000000001E-2</c:v>
                </c:pt>
                <c:pt idx="686">
                  <c:v>5.000000000000001E-2</c:v>
                </c:pt>
                <c:pt idx="687">
                  <c:v>4.3000000000000003E-2</c:v>
                </c:pt>
                <c:pt idx="688">
                  <c:v>3.4000000000000002E-2</c:v>
                </c:pt>
                <c:pt idx="689">
                  <c:v>2.5000000000000005E-2</c:v>
                </c:pt>
                <c:pt idx="690">
                  <c:v>2.9000000000000005E-2</c:v>
                </c:pt>
                <c:pt idx="691">
                  <c:v>2.9000000000000005E-2</c:v>
                </c:pt>
                <c:pt idx="692">
                  <c:v>2.9000000000000005E-2</c:v>
                </c:pt>
                <c:pt idx="693">
                  <c:v>3.1000000000000007E-2</c:v>
                </c:pt>
                <c:pt idx="694">
                  <c:v>2.3000000000000003E-2</c:v>
                </c:pt>
                <c:pt idx="695">
                  <c:v>1.6000000000000004E-2</c:v>
                </c:pt>
                <c:pt idx="696">
                  <c:v>1.2999999999999998E-2</c:v>
                </c:pt>
                <c:pt idx="697">
                  <c:v>2.3000000000000003E-2</c:v>
                </c:pt>
                <c:pt idx="698">
                  <c:v>2.5000000000000005E-2</c:v>
                </c:pt>
                <c:pt idx="699">
                  <c:v>0</c:v>
                </c:pt>
                <c:pt idx="700">
                  <c:v>2.0000000000000004E-2</c:v>
                </c:pt>
                <c:pt idx="701">
                  <c:v>2.1000000000000005E-2</c:v>
                </c:pt>
                <c:pt idx="702">
                  <c:v>1.6000000000000004E-2</c:v>
                </c:pt>
                <c:pt idx="703">
                  <c:v>1.2999999999999998E-2</c:v>
                </c:pt>
                <c:pt idx="704">
                  <c:v>1.0000000000000002E-2</c:v>
                </c:pt>
                <c:pt idx="705">
                  <c:v>1.0000000000000002E-2</c:v>
                </c:pt>
                <c:pt idx="706">
                  <c:v>1.6000000000000004E-2</c:v>
                </c:pt>
                <c:pt idx="707">
                  <c:v>2.3000000000000003E-2</c:v>
                </c:pt>
                <c:pt idx="708">
                  <c:v>3.2000000000000008E-2</c:v>
                </c:pt>
                <c:pt idx="709">
                  <c:v>4.1000000000000002E-2</c:v>
                </c:pt>
                <c:pt idx="710">
                  <c:v>4.3000000000000003E-2</c:v>
                </c:pt>
                <c:pt idx="711">
                  <c:v>3.9000000000000007E-2</c:v>
                </c:pt>
                <c:pt idx="712">
                  <c:v>4.0000000000000008E-2</c:v>
                </c:pt>
                <c:pt idx="713">
                  <c:v>4.4000000000000004E-2</c:v>
                </c:pt>
                <c:pt idx="714">
                  <c:v>4.4000000000000004E-2</c:v>
                </c:pt>
                <c:pt idx="715">
                  <c:v>4.5000000000000012E-2</c:v>
                </c:pt>
                <c:pt idx="716">
                  <c:v>4.4000000000000004E-2</c:v>
                </c:pt>
                <c:pt idx="717">
                  <c:v>3.4000000000000002E-2</c:v>
                </c:pt>
                <c:pt idx="718">
                  <c:v>2.6000000000000002E-2</c:v>
                </c:pt>
                <c:pt idx="719">
                  <c:v>1.2999999999999998E-2</c:v>
                </c:pt>
                <c:pt idx="720">
                  <c:v>2.1000000000000005E-2</c:v>
                </c:pt>
                <c:pt idx="721">
                  <c:v>2.2000000000000002E-2</c:v>
                </c:pt>
                <c:pt idx="722">
                  <c:v>1.8000000000000002E-2</c:v>
                </c:pt>
                <c:pt idx="723">
                  <c:v>0</c:v>
                </c:pt>
                <c:pt idx="724">
                  <c:v>3.8000000000000006E-2</c:v>
                </c:pt>
                <c:pt idx="725">
                  <c:v>4.1000000000000002E-2</c:v>
                </c:pt>
                <c:pt idx="726">
                  <c:v>4.1000000000000002E-2</c:v>
                </c:pt>
                <c:pt idx="727">
                  <c:v>4.1000000000000002E-2</c:v>
                </c:pt>
                <c:pt idx="728">
                  <c:v>4.0000000000000008E-2</c:v>
                </c:pt>
                <c:pt idx="729">
                  <c:v>4.0000000000000008E-2</c:v>
                </c:pt>
                <c:pt idx="730">
                  <c:v>3.9000000000000007E-2</c:v>
                </c:pt>
                <c:pt idx="731">
                  <c:v>4.0000000000000008E-2</c:v>
                </c:pt>
                <c:pt idx="732">
                  <c:v>4.0000000000000008E-2</c:v>
                </c:pt>
                <c:pt idx="733">
                  <c:v>4.1000000000000002E-2</c:v>
                </c:pt>
                <c:pt idx="734">
                  <c:v>4.1000000000000002E-2</c:v>
                </c:pt>
                <c:pt idx="735">
                  <c:v>4.1000000000000002E-2</c:v>
                </c:pt>
                <c:pt idx="736">
                  <c:v>4.1000000000000002E-2</c:v>
                </c:pt>
                <c:pt idx="737">
                  <c:v>3.7000000000000005E-2</c:v>
                </c:pt>
                <c:pt idx="738">
                  <c:v>3.6000000000000004E-2</c:v>
                </c:pt>
                <c:pt idx="739">
                  <c:v>3.6000000000000004E-2</c:v>
                </c:pt>
                <c:pt idx="740">
                  <c:v>3.500000000000001E-2</c:v>
                </c:pt>
                <c:pt idx="741">
                  <c:v>3.0000000000000006E-2</c:v>
                </c:pt>
                <c:pt idx="742">
                  <c:v>2.8000000000000004E-2</c:v>
                </c:pt>
                <c:pt idx="743">
                  <c:v>2.8000000000000004E-2</c:v>
                </c:pt>
                <c:pt idx="744">
                  <c:v>2.8000000000000004E-2</c:v>
                </c:pt>
                <c:pt idx="745">
                  <c:v>2.4000000000000004E-2</c:v>
                </c:pt>
                <c:pt idx="746">
                  <c:v>2.2000000000000002E-2</c:v>
                </c:pt>
                <c:pt idx="747">
                  <c:v>0</c:v>
                </c:pt>
                <c:pt idx="748">
                  <c:v>2.4000000000000004E-2</c:v>
                </c:pt>
                <c:pt idx="749">
                  <c:v>1.8000000000000002E-2</c:v>
                </c:pt>
                <c:pt idx="750">
                  <c:v>1.8000000000000002E-2</c:v>
                </c:pt>
                <c:pt idx="751">
                  <c:v>1.4999999999999998E-2</c:v>
                </c:pt>
                <c:pt idx="752">
                  <c:v>1.8000000000000002E-2</c:v>
                </c:pt>
                <c:pt idx="753">
                  <c:v>1.8000000000000002E-2</c:v>
                </c:pt>
                <c:pt idx="754">
                  <c:v>1.8000000000000002E-2</c:v>
                </c:pt>
                <c:pt idx="755">
                  <c:v>2.3000000000000003E-2</c:v>
                </c:pt>
                <c:pt idx="756">
                  <c:v>2.9000000000000005E-2</c:v>
                </c:pt>
                <c:pt idx="757">
                  <c:v>3.3000000000000002E-2</c:v>
                </c:pt>
                <c:pt idx="758">
                  <c:v>3.6000000000000004E-2</c:v>
                </c:pt>
                <c:pt idx="759">
                  <c:v>3.8000000000000006E-2</c:v>
                </c:pt>
                <c:pt idx="760">
                  <c:v>3.9000000000000007E-2</c:v>
                </c:pt>
                <c:pt idx="761">
                  <c:v>3.7000000000000005E-2</c:v>
                </c:pt>
                <c:pt idx="762">
                  <c:v>3.7000000000000005E-2</c:v>
                </c:pt>
                <c:pt idx="763">
                  <c:v>3.500000000000001E-2</c:v>
                </c:pt>
                <c:pt idx="764">
                  <c:v>3.1000000000000007E-2</c:v>
                </c:pt>
                <c:pt idx="765">
                  <c:v>3.0000000000000006E-2</c:v>
                </c:pt>
                <c:pt idx="766">
                  <c:v>2.7000000000000007E-2</c:v>
                </c:pt>
                <c:pt idx="767">
                  <c:v>2.5000000000000005E-2</c:v>
                </c:pt>
                <c:pt idx="768">
                  <c:v>2.8000000000000004E-2</c:v>
                </c:pt>
                <c:pt idx="769">
                  <c:v>2.4000000000000004E-2</c:v>
                </c:pt>
                <c:pt idx="770">
                  <c:v>1.7000000000000005E-2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1.6000000000000004E-2</c:v>
                </c:pt>
                <c:pt idx="775">
                  <c:v>1.6000000000000004E-2</c:v>
                </c:pt>
                <c:pt idx="776">
                  <c:v>1.0000000000000002E-2</c:v>
                </c:pt>
                <c:pt idx="777">
                  <c:v>9.0000000000000045E-3</c:v>
                </c:pt>
                <c:pt idx="778">
                  <c:v>1.6000000000000004E-2</c:v>
                </c:pt>
                <c:pt idx="779">
                  <c:v>2.1000000000000005E-2</c:v>
                </c:pt>
                <c:pt idx="780">
                  <c:v>2.9000000000000005E-2</c:v>
                </c:pt>
                <c:pt idx="781">
                  <c:v>3.3000000000000002E-2</c:v>
                </c:pt>
                <c:pt idx="782">
                  <c:v>3.7000000000000005E-2</c:v>
                </c:pt>
                <c:pt idx="783">
                  <c:v>4.1000000000000002E-2</c:v>
                </c:pt>
                <c:pt idx="784">
                  <c:v>4.200000000000001E-2</c:v>
                </c:pt>
                <c:pt idx="785">
                  <c:v>4.3000000000000003E-2</c:v>
                </c:pt>
                <c:pt idx="786">
                  <c:v>4.200000000000001E-2</c:v>
                </c:pt>
                <c:pt idx="787">
                  <c:v>4.200000000000001E-2</c:v>
                </c:pt>
                <c:pt idx="788">
                  <c:v>3.8000000000000006E-2</c:v>
                </c:pt>
                <c:pt idx="789">
                  <c:v>2.9000000000000005E-2</c:v>
                </c:pt>
                <c:pt idx="790">
                  <c:v>2.5000000000000005E-2</c:v>
                </c:pt>
                <c:pt idx="791">
                  <c:v>2.5000000000000005E-2</c:v>
                </c:pt>
                <c:pt idx="792">
                  <c:v>2.4000000000000004E-2</c:v>
                </c:pt>
                <c:pt idx="793">
                  <c:v>2.2000000000000002E-2</c:v>
                </c:pt>
                <c:pt idx="794">
                  <c:v>1.6000000000000004E-2</c:v>
                </c:pt>
                <c:pt idx="795">
                  <c:v>0</c:v>
                </c:pt>
                <c:pt idx="796">
                  <c:v>1.0000000000000002E-2</c:v>
                </c:pt>
                <c:pt idx="797">
                  <c:v>1.6000000000000004E-2</c:v>
                </c:pt>
                <c:pt idx="798">
                  <c:v>1.2000000000000002E-2</c:v>
                </c:pt>
                <c:pt idx="799">
                  <c:v>9.0000000000000045E-3</c:v>
                </c:pt>
                <c:pt idx="800">
                  <c:v>6.0000000000000019E-3</c:v>
                </c:pt>
                <c:pt idx="801">
                  <c:v>8.0000000000000019E-3</c:v>
                </c:pt>
                <c:pt idx="802">
                  <c:v>1.2999999999999998E-2</c:v>
                </c:pt>
                <c:pt idx="803">
                  <c:v>1.7000000000000005E-2</c:v>
                </c:pt>
                <c:pt idx="804">
                  <c:v>2.3000000000000003E-2</c:v>
                </c:pt>
                <c:pt idx="805">
                  <c:v>2.7000000000000007E-2</c:v>
                </c:pt>
                <c:pt idx="806">
                  <c:v>3.1000000000000007E-2</c:v>
                </c:pt>
                <c:pt idx="807">
                  <c:v>3.2000000000000008E-2</c:v>
                </c:pt>
                <c:pt idx="808">
                  <c:v>3.3000000000000002E-2</c:v>
                </c:pt>
                <c:pt idx="809">
                  <c:v>3.3000000000000002E-2</c:v>
                </c:pt>
                <c:pt idx="810">
                  <c:v>3.1000000000000007E-2</c:v>
                </c:pt>
                <c:pt idx="811">
                  <c:v>3.1000000000000007E-2</c:v>
                </c:pt>
                <c:pt idx="812">
                  <c:v>2.7000000000000007E-2</c:v>
                </c:pt>
                <c:pt idx="813">
                  <c:v>2.3000000000000003E-2</c:v>
                </c:pt>
                <c:pt idx="814">
                  <c:v>2.1000000000000005E-2</c:v>
                </c:pt>
                <c:pt idx="815">
                  <c:v>9.0000000000000045E-3</c:v>
                </c:pt>
                <c:pt idx="816">
                  <c:v>5.000000000000001E-3</c:v>
                </c:pt>
                <c:pt idx="817">
                  <c:v>3.0000000000000009E-3</c:v>
                </c:pt>
                <c:pt idx="818">
                  <c:v>9.0000000000000045E-3</c:v>
                </c:pt>
                <c:pt idx="819">
                  <c:v>0</c:v>
                </c:pt>
                <c:pt idx="820">
                  <c:v>9.0000000000000045E-3</c:v>
                </c:pt>
                <c:pt idx="821">
                  <c:v>6.0000000000000019E-3</c:v>
                </c:pt>
                <c:pt idx="822">
                  <c:v>6.0000000000000019E-3</c:v>
                </c:pt>
                <c:pt idx="823">
                  <c:v>9.0000000000000045E-3</c:v>
                </c:pt>
                <c:pt idx="824">
                  <c:v>8.0000000000000019E-3</c:v>
                </c:pt>
                <c:pt idx="825">
                  <c:v>1.0999999999999999E-2</c:v>
                </c:pt>
                <c:pt idx="826">
                  <c:v>1.2999999999999998E-2</c:v>
                </c:pt>
                <c:pt idx="827">
                  <c:v>1.6000000000000004E-2</c:v>
                </c:pt>
                <c:pt idx="828">
                  <c:v>2.5000000000000005E-2</c:v>
                </c:pt>
                <c:pt idx="829">
                  <c:v>3.1000000000000007E-2</c:v>
                </c:pt>
                <c:pt idx="830">
                  <c:v>3.3000000000000002E-2</c:v>
                </c:pt>
                <c:pt idx="831">
                  <c:v>3.4000000000000002E-2</c:v>
                </c:pt>
                <c:pt idx="832">
                  <c:v>3.7000000000000005E-2</c:v>
                </c:pt>
                <c:pt idx="833">
                  <c:v>3.9000000000000007E-2</c:v>
                </c:pt>
                <c:pt idx="834">
                  <c:v>4.1000000000000002E-2</c:v>
                </c:pt>
                <c:pt idx="835">
                  <c:v>3.8000000000000006E-2</c:v>
                </c:pt>
                <c:pt idx="836">
                  <c:v>2.7000000000000007E-2</c:v>
                </c:pt>
                <c:pt idx="837">
                  <c:v>2.9000000000000005E-2</c:v>
                </c:pt>
                <c:pt idx="838">
                  <c:v>2.7000000000000007E-2</c:v>
                </c:pt>
                <c:pt idx="839">
                  <c:v>1.8000000000000002E-2</c:v>
                </c:pt>
                <c:pt idx="840">
                  <c:v>1.4000000000000002E-2</c:v>
                </c:pt>
                <c:pt idx="841">
                  <c:v>7.0000000000000019E-3</c:v>
                </c:pt>
                <c:pt idx="842">
                  <c:v>8.0000000000000019E-3</c:v>
                </c:pt>
                <c:pt idx="843">
                  <c:v>0</c:v>
                </c:pt>
                <c:pt idx="844">
                  <c:v>1.4999999999999998E-2</c:v>
                </c:pt>
                <c:pt idx="845">
                  <c:v>1.4000000000000002E-2</c:v>
                </c:pt>
                <c:pt idx="846">
                  <c:v>1.2999999999999998E-2</c:v>
                </c:pt>
                <c:pt idx="847">
                  <c:v>1.0000000000000002E-2</c:v>
                </c:pt>
                <c:pt idx="848">
                  <c:v>1.0999999999999999E-2</c:v>
                </c:pt>
                <c:pt idx="849">
                  <c:v>1.2999999999999998E-2</c:v>
                </c:pt>
                <c:pt idx="850">
                  <c:v>1.2000000000000002E-2</c:v>
                </c:pt>
                <c:pt idx="851">
                  <c:v>2.0000000000000004E-2</c:v>
                </c:pt>
                <c:pt idx="852">
                  <c:v>2.6000000000000002E-2</c:v>
                </c:pt>
                <c:pt idx="853">
                  <c:v>3.2000000000000008E-2</c:v>
                </c:pt>
                <c:pt idx="854">
                  <c:v>4.200000000000001E-2</c:v>
                </c:pt>
                <c:pt idx="855">
                  <c:v>4.4000000000000004E-2</c:v>
                </c:pt>
                <c:pt idx="856">
                  <c:v>4.3000000000000003E-2</c:v>
                </c:pt>
                <c:pt idx="857">
                  <c:v>4.200000000000001E-2</c:v>
                </c:pt>
                <c:pt idx="858">
                  <c:v>4.4000000000000004E-2</c:v>
                </c:pt>
                <c:pt idx="859">
                  <c:v>4.3000000000000003E-2</c:v>
                </c:pt>
                <c:pt idx="860">
                  <c:v>3.9000000000000007E-2</c:v>
                </c:pt>
                <c:pt idx="861">
                  <c:v>3.4000000000000002E-2</c:v>
                </c:pt>
                <c:pt idx="862">
                  <c:v>3.2000000000000008E-2</c:v>
                </c:pt>
                <c:pt idx="863">
                  <c:v>3.3000000000000002E-2</c:v>
                </c:pt>
                <c:pt idx="864">
                  <c:v>3.0000000000000006E-2</c:v>
                </c:pt>
                <c:pt idx="865">
                  <c:v>2.9000000000000005E-2</c:v>
                </c:pt>
                <c:pt idx="866">
                  <c:v>2.7000000000000007E-2</c:v>
                </c:pt>
                <c:pt idx="867">
                  <c:v>0</c:v>
                </c:pt>
                <c:pt idx="868">
                  <c:v>1.7000000000000005E-2</c:v>
                </c:pt>
                <c:pt idx="869">
                  <c:v>1.8000000000000002E-2</c:v>
                </c:pt>
                <c:pt idx="870">
                  <c:v>1.9000000000000003E-2</c:v>
                </c:pt>
                <c:pt idx="871">
                  <c:v>1.4000000000000002E-2</c:v>
                </c:pt>
                <c:pt idx="872">
                  <c:v>1.2000000000000002E-2</c:v>
                </c:pt>
                <c:pt idx="873">
                  <c:v>9.0000000000000045E-3</c:v>
                </c:pt>
                <c:pt idx="874">
                  <c:v>1.2999999999999998E-2</c:v>
                </c:pt>
                <c:pt idx="875">
                  <c:v>2.1000000000000005E-2</c:v>
                </c:pt>
                <c:pt idx="876">
                  <c:v>2.7000000000000007E-2</c:v>
                </c:pt>
                <c:pt idx="877">
                  <c:v>3.6000000000000004E-2</c:v>
                </c:pt>
                <c:pt idx="878">
                  <c:v>3.7000000000000005E-2</c:v>
                </c:pt>
                <c:pt idx="879">
                  <c:v>3.6000000000000004E-2</c:v>
                </c:pt>
                <c:pt idx="880">
                  <c:v>4.200000000000001E-2</c:v>
                </c:pt>
                <c:pt idx="881">
                  <c:v>4.3000000000000003E-2</c:v>
                </c:pt>
                <c:pt idx="882">
                  <c:v>4.3000000000000003E-2</c:v>
                </c:pt>
                <c:pt idx="883">
                  <c:v>3.8000000000000006E-2</c:v>
                </c:pt>
                <c:pt idx="884">
                  <c:v>3.3000000000000002E-2</c:v>
                </c:pt>
                <c:pt idx="885">
                  <c:v>3.0000000000000006E-2</c:v>
                </c:pt>
                <c:pt idx="886">
                  <c:v>2.8000000000000004E-2</c:v>
                </c:pt>
                <c:pt idx="887">
                  <c:v>2.7000000000000007E-2</c:v>
                </c:pt>
                <c:pt idx="888">
                  <c:v>1.4999999999999998E-2</c:v>
                </c:pt>
                <c:pt idx="889">
                  <c:v>9.0000000000000045E-3</c:v>
                </c:pt>
                <c:pt idx="890">
                  <c:v>1.0999999999999999E-2</c:v>
                </c:pt>
                <c:pt idx="891">
                  <c:v>0</c:v>
                </c:pt>
                <c:pt idx="892">
                  <c:v>1.0999999999999999E-2</c:v>
                </c:pt>
                <c:pt idx="893">
                  <c:v>1.0000000000000002E-2</c:v>
                </c:pt>
                <c:pt idx="894">
                  <c:v>5.000000000000001E-3</c:v>
                </c:pt>
                <c:pt idx="895">
                  <c:v>9.0000000000000045E-3</c:v>
                </c:pt>
                <c:pt idx="896">
                  <c:v>9.0000000000000045E-3</c:v>
                </c:pt>
                <c:pt idx="897">
                  <c:v>9.0000000000000045E-3</c:v>
                </c:pt>
                <c:pt idx="898">
                  <c:v>1.2999999999999998E-2</c:v>
                </c:pt>
                <c:pt idx="899">
                  <c:v>1.7000000000000005E-2</c:v>
                </c:pt>
                <c:pt idx="900">
                  <c:v>2.4000000000000004E-2</c:v>
                </c:pt>
                <c:pt idx="901">
                  <c:v>3.3000000000000002E-2</c:v>
                </c:pt>
                <c:pt idx="902">
                  <c:v>3.6000000000000004E-2</c:v>
                </c:pt>
                <c:pt idx="903">
                  <c:v>4.0000000000000008E-2</c:v>
                </c:pt>
                <c:pt idx="904">
                  <c:v>3.8000000000000006E-2</c:v>
                </c:pt>
                <c:pt idx="905">
                  <c:v>3.3000000000000002E-2</c:v>
                </c:pt>
                <c:pt idx="906">
                  <c:v>3.1000000000000007E-2</c:v>
                </c:pt>
                <c:pt idx="907">
                  <c:v>3.2000000000000008E-2</c:v>
                </c:pt>
                <c:pt idx="908">
                  <c:v>2.6000000000000002E-2</c:v>
                </c:pt>
                <c:pt idx="909">
                  <c:v>2.4000000000000004E-2</c:v>
                </c:pt>
                <c:pt idx="910">
                  <c:v>2.6000000000000002E-2</c:v>
                </c:pt>
                <c:pt idx="911">
                  <c:v>2.2000000000000002E-2</c:v>
                </c:pt>
                <c:pt idx="912">
                  <c:v>2.2000000000000002E-2</c:v>
                </c:pt>
                <c:pt idx="913">
                  <c:v>2.3000000000000003E-2</c:v>
                </c:pt>
                <c:pt idx="914">
                  <c:v>1.2999999999999998E-2</c:v>
                </c:pt>
                <c:pt idx="915">
                  <c:v>0</c:v>
                </c:pt>
                <c:pt idx="916">
                  <c:v>1.0000000000000002E-2</c:v>
                </c:pt>
                <c:pt idx="917">
                  <c:v>1.0999999999999999E-2</c:v>
                </c:pt>
                <c:pt idx="918">
                  <c:v>8.0000000000000019E-3</c:v>
                </c:pt>
                <c:pt idx="919">
                  <c:v>8.0000000000000019E-3</c:v>
                </c:pt>
                <c:pt idx="920">
                  <c:v>8.0000000000000019E-3</c:v>
                </c:pt>
                <c:pt idx="921">
                  <c:v>1.0999999999999999E-2</c:v>
                </c:pt>
                <c:pt idx="922">
                  <c:v>1.6000000000000004E-2</c:v>
                </c:pt>
                <c:pt idx="923">
                  <c:v>1.8000000000000002E-2</c:v>
                </c:pt>
                <c:pt idx="924">
                  <c:v>2.2000000000000002E-2</c:v>
                </c:pt>
                <c:pt idx="925">
                  <c:v>2.7000000000000007E-2</c:v>
                </c:pt>
                <c:pt idx="926">
                  <c:v>3.1000000000000007E-2</c:v>
                </c:pt>
                <c:pt idx="927">
                  <c:v>3.6000000000000004E-2</c:v>
                </c:pt>
                <c:pt idx="928">
                  <c:v>3.6000000000000004E-2</c:v>
                </c:pt>
                <c:pt idx="929">
                  <c:v>3.7000000000000005E-2</c:v>
                </c:pt>
                <c:pt idx="930">
                  <c:v>3.4000000000000002E-2</c:v>
                </c:pt>
                <c:pt idx="931">
                  <c:v>3.1000000000000007E-2</c:v>
                </c:pt>
                <c:pt idx="932">
                  <c:v>2.8000000000000004E-2</c:v>
                </c:pt>
                <c:pt idx="933">
                  <c:v>2.4000000000000004E-2</c:v>
                </c:pt>
                <c:pt idx="934">
                  <c:v>2.4000000000000004E-2</c:v>
                </c:pt>
                <c:pt idx="935">
                  <c:v>2.5000000000000005E-2</c:v>
                </c:pt>
                <c:pt idx="936">
                  <c:v>2.4000000000000004E-2</c:v>
                </c:pt>
                <c:pt idx="937">
                  <c:v>2.4000000000000004E-2</c:v>
                </c:pt>
                <c:pt idx="938">
                  <c:v>1.4999999999999998E-2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1.2000000000000002E-2</c:v>
                </c:pt>
                <c:pt idx="943">
                  <c:v>9.0000000000000045E-3</c:v>
                </c:pt>
                <c:pt idx="944">
                  <c:v>1.2999999999999998E-2</c:v>
                </c:pt>
                <c:pt idx="945">
                  <c:v>9.0000000000000045E-3</c:v>
                </c:pt>
                <c:pt idx="946">
                  <c:v>1.0999999999999999E-2</c:v>
                </c:pt>
                <c:pt idx="947">
                  <c:v>1.6000000000000004E-2</c:v>
                </c:pt>
                <c:pt idx="948">
                  <c:v>2.3000000000000003E-2</c:v>
                </c:pt>
                <c:pt idx="949">
                  <c:v>2.8000000000000004E-2</c:v>
                </c:pt>
                <c:pt idx="950">
                  <c:v>3.3000000000000002E-2</c:v>
                </c:pt>
                <c:pt idx="951">
                  <c:v>3.6000000000000004E-2</c:v>
                </c:pt>
                <c:pt idx="952">
                  <c:v>3.9000000000000007E-2</c:v>
                </c:pt>
                <c:pt idx="953">
                  <c:v>3.8000000000000006E-2</c:v>
                </c:pt>
                <c:pt idx="954">
                  <c:v>3.7000000000000005E-2</c:v>
                </c:pt>
                <c:pt idx="955">
                  <c:v>3.500000000000001E-2</c:v>
                </c:pt>
                <c:pt idx="956">
                  <c:v>2.8000000000000004E-2</c:v>
                </c:pt>
                <c:pt idx="957">
                  <c:v>2.4000000000000004E-2</c:v>
                </c:pt>
                <c:pt idx="958">
                  <c:v>2.6000000000000002E-2</c:v>
                </c:pt>
                <c:pt idx="959">
                  <c:v>2.4000000000000004E-2</c:v>
                </c:pt>
                <c:pt idx="960">
                  <c:v>2.3000000000000003E-2</c:v>
                </c:pt>
                <c:pt idx="961">
                  <c:v>1.4000000000000002E-2</c:v>
                </c:pt>
                <c:pt idx="962">
                  <c:v>6.0000000000000019E-3</c:v>
                </c:pt>
                <c:pt idx="963">
                  <c:v>0</c:v>
                </c:pt>
                <c:pt idx="964">
                  <c:v>8.0000000000000019E-3</c:v>
                </c:pt>
                <c:pt idx="965">
                  <c:v>6.0000000000000019E-3</c:v>
                </c:pt>
                <c:pt idx="966">
                  <c:v>6.0000000000000019E-3</c:v>
                </c:pt>
                <c:pt idx="967">
                  <c:v>8.0000000000000019E-3</c:v>
                </c:pt>
                <c:pt idx="968">
                  <c:v>1.0999999999999999E-2</c:v>
                </c:pt>
                <c:pt idx="969">
                  <c:v>8.0000000000000019E-3</c:v>
                </c:pt>
                <c:pt idx="970">
                  <c:v>8.0000000000000019E-3</c:v>
                </c:pt>
                <c:pt idx="971">
                  <c:v>1.6000000000000004E-2</c:v>
                </c:pt>
                <c:pt idx="972">
                  <c:v>2.2000000000000002E-2</c:v>
                </c:pt>
                <c:pt idx="973">
                  <c:v>2.7000000000000007E-2</c:v>
                </c:pt>
                <c:pt idx="974">
                  <c:v>3.4000000000000002E-2</c:v>
                </c:pt>
                <c:pt idx="975">
                  <c:v>3.8000000000000006E-2</c:v>
                </c:pt>
                <c:pt idx="976">
                  <c:v>4.200000000000001E-2</c:v>
                </c:pt>
                <c:pt idx="977">
                  <c:v>3.500000000000001E-2</c:v>
                </c:pt>
                <c:pt idx="978">
                  <c:v>3.500000000000001E-2</c:v>
                </c:pt>
                <c:pt idx="979">
                  <c:v>4.0000000000000008E-2</c:v>
                </c:pt>
                <c:pt idx="980">
                  <c:v>3.4000000000000002E-2</c:v>
                </c:pt>
                <c:pt idx="981">
                  <c:v>3.3000000000000002E-2</c:v>
                </c:pt>
                <c:pt idx="982">
                  <c:v>2.8000000000000004E-2</c:v>
                </c:pt>
                <c:pt idx="983">
                  <c:v>2.5000000000000005E-2</c:v>
                </c:pt>
                <c:pt idx="984">
                  <c:v>2.4000000000000004E-2</c:v>
                </c:pt>
                <c:pt idx="985">
                  <c:v>1.9000000000000003E-2</c:v>
                </c:pt>
                <c:pt idx="986">
                  <c:v>1.4999999999999998E-2</c:v>
                </c:pt>
                <c:pt idx="987">
                  <c:v>0</c:v>
                </c:pt>
                <c:pt idx="988">
                  <c:v>1.2000000000000002E-2</c:v>
                </c:pt>
                <c:pt idx="989">
                  <c:v>9.0000000000000045E-3</c:v>
                </c:pt>
                <c:pt idx="990">
                  <c:v>3.0000000000000009E-3</c:v>
                </c:pt>
                <c:pt idx="991">
                  <c:v>2.0000000000000005E-3</c:v>
                </c:pt>
                <c:pt idx="992">
                  <c:v>2.0000000000000005E-3</c:v>
                </c:pt>
                <c:pt idx="993">
                  <c:v>9.0000000000000045E-3</c:v>
                </c:pt>
                <c:pt idx="994">
                  <c:v>1.4000000000000002E-2</c:v>
                </c:pt>
                <c:pt idx="995">
                  <c:v>1.8000000000000002E-2</c:v>
                </c:pt>
                <c:pt idx="996">
                  <c:v>2.8000000000000004E-2</c:v>
                </c:pt>
                <c:pt idx="997">
                  <c:v>4.0000000000000008E-2</c:v>
                </c:pt>
                <c:pt idx="998">
                  <c:v>4.0000000000000008E-2</c:v>
                </c:pt>
                <c:pt idx="999">
                  <c:v>3.9000000000000007E-2</c:v>
                </c:pt>
                <c:pt idx="1000">
                  <c:v>4.0000000000000008E-2</c:v>
                </c:pt>
                <c:pt idx="1001">
                  <c:v>3.8000000000000006E-2</c:v>
                </c:pt>
                <c:pt idx="1002">
                  <c:v>3.1000000000000007E-2</c:v>
                </c:pt>
                <c:pt idx="1003">
                  <c:v>2.8000000000000004E-2</c:v>
                </c:pt>
                <c:pt idx="1004">
                  <c:v>2.5000000000000005E-2</c:v>
                </c:pt>
                <c:pt idx="1005">
                  <c:v>2.0000000000000004E-2</c:v>
                </c:pt>
                <c:pt idx="1006">
                  <c:v>2.2000000000000002E-2</c:v>
                </c:pt>
                <c:pt idx="1007">
                  <c:v>2.0000000000000004E-2</c:v>
                </c:pt>
                <c:pt idx="1008">
                  <c:v>2.2000000000000002E-2</c:v>
                </c:pt>
                <c:pt idx="1009">
                  <c:v>1.8000000000000002E-2</c:v>
                </c:pt>
                <c:pt idx="1010">
                  <c:v>1.8000000000000002E-2</c:v>
                </c:pt>
                <c:pt idx="1011">
                  <c:v>0</c:v>
                </c:pt>
                <c:pt idx="1012">
                  <c:v>1.4000000000000002E-2</c:v>
                </c:pt>
                <c:pt idx="1013">
                  <c:v>1.4999999999999998E-2</c:v>
                </c:pt>
                <c:pt idx="1014">
                  <c:v>1.0999999999999999E-2</c:v>
                </c:pt>
                <c:pt idx="1015">
                  <c:v>1.0000000000000002E-2</c:v>
                </c:pt>
                <c:pt idx="1016">
                  <c:v>8.0000000000000019E-3</c:v>
                </c:pt>
                <c:pt idx="1017">
                  <c:v>1.0999999999999999E-2</c:v>
                </c:pt>
                <c:pt idx="1018">
                  <c:v>1.2999999999999998E-2</c:v>
                </c:pt>
                <c:pt idx="1019">
                  <c:v>1.8000000000000002E-2</c:v>
                </c:pt>
                <c:pt idx="1020">
                  <c:v>2.2000000000000002E-2</c:v>
                </c:pt>
                <c:pt idx="1021">
                  <c:v>2.5000000000000005E-2</c:v>
                </c:pt>
                <c:pt idx="1022">
                  <c:v>3.0000000000000006E-2</c:v>
                </c:pt>
                <c:pt idx="1023">
                  <c:v>3.3000000000000002E-2</c:v>
                </c:pt>
                <c:pt idx="1024">
                  <c:v>3.4000000000000002E-2</c:v>
                </c:pt>
                <c:pt idx="1025">
                  <c:v>3.3000000000000002E-2</c:v>
                </c:pt>
                <c:pt idx="1026">
                  <c:v>3.0000000000000006E-2</c:v>
                </c:pt>
                <c:pt idx="1027">
                  <c:v>2.9000000000000005E-2</c:v>
                </c:pt>
                <c:pt idx="1028">
                  <c:v>2.7000000000000007E-2</c:v>
                </c:pt>
                <c:pt idx="1029">
                  <c:v>2.4000000000000004E-2</c:v>
                </c:pt>
                <c:pt idx="1030">
                  <c:v>2.3000000000000003E-2</c:v>
                </c:pt>
                <c:pt idx="1031">
                  <c:v>2.0000000000000004E-2</c:v>
                </c:pt>
                <c:pt idx="1032">
                  <c:v>2.2000000000000002E-2</c:v>
                </c:pt>
                <c:pt idx="1033">
                  <c:v>2.4000000000000004E-2</c:v>
                </c:pt>
                <c:pt idx="1034">
                  <c:v>1.9000000000000003E-2</c:v>
                </c:pt>
                <c:pt idx="1035">
                  <c:v>0</c:v>
                </c:pt>
                <c:pt idx="1036">
                  <c:v>1.0000000000000002E-2</c:v>
                </c:pt>
                <c:pt idx="1037">
                  <c:v>9.0000000000000045E-3</c:v>
                </c:pt>
                <c:pt idx="1038">
                  <c:v>1.0999999999999999E-2</c:v>
                </c:pt>
                <c:pt idx="1039">
                  <c:v>7.0000000000000019E-3</c:v>
                </c:pt>
                <c:pt idx="1040">
                  <c:v>4.000000000000001E-3</c:v>
                </c:pt>
                <c:pt idx="1041">
                  <c:v>7.0000000000000019E-3</c:v>
                </c:pt>
                <c:pt idx="1042">
                  <c:v>1.0000000000000002E-2</c:v>
                </c:pt>
                <c:pt idx="1043">
                  <c:v>1.4000000000000002E-2</c:v>
                </c:pt>
                <c:pt idx="1044">
                  <c:v>2.0000000000000004E-2</c:v>
                </c:pt>
                <c:pt idx="1045">
                  <c:v>2.4000000000000004E-2</c:v>
                </c:pt>
                <c:pt idx="1046">
                  <c:v>2.7000000000000007E-2</c:v>
                </c:pt>
                <c:pt idx="1047">
                  <c:v>2.8000000000000004E-2</c:v>
                </c:pt>
                <c:pt idx="1048">
                  <c:v>2.8000000000000004E-2</c:v>
                </c:pt>
                <c:pt idx="1049">
                  <c:v>2.7000000000000007E-2</c:v>
                </c:pt>
                <c:pt idx="1050">
                  <c:v>2.3000000000000003E-2</c:v>
                </c:pt>
                <c:pt idx="1051">
                  <c:v>2.6000000000000002E-2</c:v>
                </c:pt>
                <c:pt idx="1052">
                  <c:v>2.0000000000000004E-2</c:v>
                </c:pt>
                <c:pt idx="1053">
                  <c:v>1.4999999999999998E-2</c:v>
                </c:pt>
                <c:pt idx="1054">
                  <c:v>1.7000000000000005E-2</c:v>
                </c:pt>
                <c:pt idx="1055">
                  <c:v>1.0999999999999999E-2</c:v>
                </c:pt>
                <c:pt idx="1056">
                  <c:v>9.0000000000000045E-3</c:v>
                </c:pt>
                <c:pt idx="1057">
                  <c:v>9.0000000000000045E-3</c:v>
                </c:pt>
                <c:pt idx="1058">
                  <c:v>5.000000000000001E-3</c:v>
                </c:pt>
                <c:pt idx="1059">
                  <c:v>0</c:v>
                </c:pt>
                <c:pt idx="1060">
                  <c:v>3.0000000000000009E-3</c:v>
                </c:pt>
                <c:pt idx="1061">
                  <c:v>2.0000000000000005E-3</c:v>
                </c:pt>
                <c:pt idx="1062">
                  <c:v>3.0000000000000009E-3</c:v>
                </c:pt>
                <c:pt idx="1063">
                  <c:v>6.0000000000000019E-3</c:v>
                </c:pt>
                <c:pt idx="1064">
                  <c:v>4.000000000000001E-3</c:v>
                </c:pt>
                <c:pt idx="1065">
                  <c:v>7.0000000000000019E-3</c:v>
                </c:pt>
                <c:pt idx="1066">
                  <c:v>1.4000000000000002E-2</c:v>
                </c:pt>
                <c:pt idx="1067">
                  <c:v>1.9000000000000003E-2</c:v>
                </c:pt>
                <c:pt idx="1068">
                  <c:v>2.6000000000000002E-2</c:v>
                </c:pt>
                <c:pt idx="1069">
                  <c:v>3.2000000000000008E-2</c:v>
                </c:pt>
                <c:pt idx="1070">
                  <c:v>3.500000000000001E-2</c:v>
                </c:pt>
                <c:pt idx="1071">
                  <c:v>3.7000000000000005E-2</c:v>
                </c:pt>
                <c:pt idx="1072">
                  <c:v>3.7000000000000005E-2</c:v>
                </c:pt>
                <c:pt idx="1073">
                  <c:v>3.4000000000000002E-2</c:v>
                </c:pt>
                <c:pt idx="1074">
                  <c:v>3.2000000000000008E-2</c:v>
                </c:pt>
                <c:pt idx="1075">
                  <c:v>3.0000000000000006E-2</c:v>
                </c:pt>
                <c:pt idx="1076">
                  <c:v>1.7000000000000005E-2</c:v>
                </c:pt>
                <c:pt idx="1077">
                  <c:v>2.3000000000000003E-2</c:v>
                </c:pt>
                <c:pt idx="1078">
                  <c:v>2.0000000000000004E-2</c:v>
                </c:pt>
                <c:pt idx="1079">
                  <c:v>2.0000000000000004E-2</c:v>
                </c:pt>
                <c:pt idx="1080">
                  <c:v>1.4000000000000002E-2</c:v>
                </c:pt>
                <c:pt idx="1081">
                  <c:v>1.4000000000000002E-2</c:v>
                </c:pt>
                <c:pt idx="1082">
                  <c:v>1.2999999999999998E-2</c:v>
                </c:pt>
                <c:pt idx="1083">
                  <c:v>0</c:v>
                </c:pt>
                <c:pt idx="1084">
                  <c:v>8.0000000000000019E-3</c:v>
                </c:pt>
                <c:pt idx="1085">
                  <c:v>6.0000000000000019E-3</c:v>
                </c:pt>
                <c:pt idx="1086">
                  <c:v>7.0000000000000019E-3</c:v>
                </c:pt>
                <c:pt idx="1087">
                  <c:v>1.0000000000000002E-2</c:v>
                </c:pt>
                <c:pt idx="1088">
                  <c:v>7.0000000000000019E-3</c:v>
                </c:pt>
                <c:pt idx="1089">
                  <c:v>9.0000000000000045E-3</c:v>
                </c:pt>
                <c:pt idx="1090">
                  <c:v>1.2000000000000002E-2</c:v>
                </c:pt>
                <c:pt idx="1091">
                  <c:v>1.6000000000000004E-2</c:v>
                </c:pt>
                <c:pt idx="1092">
                  <c:v>1.8000000000000002E-2</c:v>
                </c:pt>
                <c:pt idx="1093">
                  <c:v>2.0000000000000004E-2</c:v>
                </c:pt>
                <c:pt idx="1094">
                  <c:v>2.0000000000000004E-2</c:v>
                </c:pt>
                <c:pt idx="1095">
                  <c:v>2.2000000000000002E-2</c:v>
                </c:pt>
                <c:pt idx="1096">
                  <c:v>2.4000000000000004E-2</c:v>
                </c:pt>
                <c:pt idx="1097">
                  <c:v>2.2000000000000002E-2</c:v>
                </c:pt>
                <c:pt idx="1098">
                  <c:v>2.0000000000000004E-2</c:v>
                </c:pt>
                <c:pt idx="1099">
                  <c:v>2.0000000000000004E-2</c:v>
                </c:pt>
                <c:pt idx="1100">
                  <c:v>2.0000000000000004E-2</c:v>
                </c:pt>
                <c:pt idx="1101">
                  <c:v>1.4000000000000002E-2</c:v>
                </c:pt>
                <c:pt idx="1102">
                  <c:v>1.6000000000000004E-2</c:v>
                </c:pt>
                <c:pt idx="1103">
                  <c:v>1.4000000000000002E-2</c:v>
                </c:pt>
                <c:pt idx="1104">
                  <c:v>1.2000000000000002E-2</c:v>
                </c:pt>
                <c:pt idx="1105">
                  <c:v>1.4000000000000002E-2</c:v>
                </c:pt>
                <c:pt idx="1106">
                  <c:v>1.2000000000000002E-2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9.0000000000000045E-3</c:v>
                </c:pt>
                <c:pt idx="1111">
                  <c:v>9.0000000000000045E-3</c:v>
                </c:pt>
                <c:pt idx="1112">
                  <c:v>6.0000000000000019E-3</c:v>
                </c:pt>
                <c:pt idx="1113">
                  <c:v>8.0000000000000019E-3</c:v>
                </c:pt>
                <c:pt idx="1114">
                  <c:v>1.0999999999999999E-2</c:v>
                </c:pt>
                <c:pt idx="1115">
                  <c:v>1.4000000000000002E-2</c:v>
                </c:pt>
                <c:pt idx="1116">
                  <c:v>2.3000000000000003E-2</c:v>
                </c:pt>
                <c:pt idx="1117">
                  <c:v>4.0000000000000008E-2</c:v>
                </c:pt>
                <c:pt idx="1118">
                  <c:v>3.9000000000000007E-2</c:v>
                </c:pt>
                <c:pt idx="1119">
                  <c:v>4.1000000000000002E-2</c:v>
                </c:pt>
                <c:pt idx="1120">
                  <c:v>4.200000000000001E-2</c:v>
                </c:pt>
                <c:pt idx="1121">
                  <c:v>4.0000000000000008E-2</c:v>
                </c:pt>
                <c:pt idx="1122">
                  <c:v>3.8000000000000006E-2</c:v>
                </c:pt>
                <c:pt idx="1123">
                  <c:v>3.7000000000000005E-2</c:v>
                </c:pt>
                <c:pt idx="1124">
                  <c:v>3.500000000000001E-2</c:v>
                </c:pt>
                <c:pt idx="1125">
                  <c:v>3.2000000000000008E-2</c:v>
                </c:pt>
                <c:pt idx="1126">
                  <c:v>3.1000000000000007E-2</c:v>
                </c:pt>
                <c:pt idx="1127">
                  <c:v>3.2000000000000008E-2</c:v>
                </c:pt>
                <c:pt idx="1128">
                  <c:v>3.0000000000000006E-2</c:v>
                </c:pt>
                <c:pt idx="1129">
                  <c:v>2.5000000000000005E-2</c:v>
                </c:pt>
                <c:pt idx="1130">
                  <c:v>2.0000000000000004E-2</c:v>
                </c:pt>
                <c:pt idx="1131">
                  <c:v>0</c:v>
                </c:pt>
                <c:pt idx="1132">
                  <c:v>1.2000000000000002E-2</c:v>
                </c:pt>
                <c:pt idx="1133">
                  <c:v>1.2000000000000002E-2</c:v>
                </c:pt>
                <c:pt idx="1134">
                  <c:v>1.7000000000000005E-2</c:v>
                </c:pt>
                <c:pt idx="1135">
                  <c:v>1.2000000000000002E-2</c:v>
                </c:pt>
                <c:pt idx="1136">
                  <c:v>9.0000000000000045E-3</c:v>
                </c:pt>
                <c:pt idx="1137">
                  <c:v>1.2999999999999998E-2</c:v>
                </c:pt>
                <c:pt idx="1138">
                  <c:v>1.7000000000000005E-2</c:v>
                </c:pt>
                <c:pt idx="1139">
                  <c:v>2.2000000000000002E-2</c:v>
                </c:pt>
                <c:pt idx="1140">
                  <c:v>2.7000000000000007E-2</c:v>
                </c:pt>
                <c:pt idx="1141">
                  <c:v>3.1000000000000007E-2</c:v>
                </c:pt>
                <c:pt idx="1142">
                  <c:v>3.3000000000000002E-2</c:v>
                </c:pt>
                <c:pt idx="1143">
                  <c:v>3.500000000000001E-2</c:v>
                </c:pt>
                <c:pt idx="1144">
                  <c:v>3.6000000000000004E-2</c:v>
                </c:pt>
                <c:pt idx="1145">
                  <c:v>3.0000000000000006E-2</c:v>
                </c:pt>
                <c:pt idx="1146">
                  <c:v>3.2000000000000008E-2</c:v>
                </c:pt>
                <c:pt idx="1147">
                  <c:v>3.2000000000000008E-2</c:v>
                </c:pt>
                <c:pt idx="1148">
                  <c:v>2.6000000000000002E-2</c:v>
                </c:pt>
                <c:pt idx="1149">
                  <c:v>2.1000000000000005E-2</c:v>
                </c:pt>
                <c:pt idx="1150">
                  <c:v>1.9000000000000003E-2</c:v>
                </c:pt>
                <c:pt idx="1151">
                  <c:v>1.9000000000000003E-2</c:v>
                </c:pt>
                <c:pt idx="1152">
                  <c:v>1.4000000000000002E-2</c:v>
                </c:pt>
                <c:pt idx="1153">
                  <c:v>1.4999999999999998E-2</c:v>
                </c:pt>
                <c:pt idx="1154">
                  <c:v>1.4999999999999998E-2</c:v>
                </c:pt>
                <c:pt idx="1155">
                  <c:v>0</c:v>
                </c:pt>
                <c:pt idx="1156">
                  <c:v>1.0000000000000002E-2</c:v>
                </c:pt>
                <c:pt idx="1157">
                  <c:v>9.0000000000000045E-3</c:v>
                </c:pt>
                <c:pt idx="1158">
                  <c:v>6.0000000000000019E-3</c:v>
                </c:pt>
                <c:pt idx="1159">
                  <c:v>8.0000000000000019E-3</c:v>
                </c:pt>
                <c:pt idx="1160">
                  <c:v>8.0000000000000019E-3</c:v>
                </c:pt>
                <c:pt idx="1161">
                  <c:v>1.0999999999999999E-2</c:v>
                </c:pt>
                <c:pt idx="1162">
                  <c:v>1.2000000000000002E-2</c:v>
                </c:pt>
                <c:pt idx="1163">
                  <c:v>1.4999999999999998E-2</c:v>
                </c:pt>
                <c:pt idx="1164">
                  <c:v>1.8000000000000002E-2</c:v>
                </c:pt>
                <c:pt idx="1165">
                  <c:v>2.0000000000000004E-2</c:v>
                </c:pt>
                <c:pt idx="1166">
                  <c:v>3.3000000000000002E-2</c:v>
                </c:pt>
                <c:pt idx="1167">
                  <c:v>4.1000000000000002E-2</c:v>
                </c:pt>
                <c:pt idx="1168">
                  <c:v>4.1000000000000002E-2</c:v>
                </c:pt>
                <c:pt idx="1169">
                  <c:v>3.9000000000000007E-2</c:v>
                </c:pt>
                <c:pt idx="1170">
                  <c:v>3.7000000000000005E-2</c:v>
                </c:pt>
                <c:pt idx="1171">
                  <c:v>3.7000000000000005E-2</c:v>
                </c:pt>
                <c:pt idx="1172">
                  <c:v>3.8000000000000006E-2</c:v>
                </c:pt>
                <c:pt idx="1173">
                  <c:v>3.4000000000000002E-2</c:v>
                </c:pt>
                <c:pt idx="1174">
                  <c:v>3.3000000000000002E-2</c:v>
                </c:pt>
                <c:pt idx="1175">
                  <c:v>3.500000000000001E-2</c:v>
                </c:pt>
                <c:pt idx="1176">
                  <c:v>2.7000000000000007E-2</c:v>
                </c:pt>
                <c:pt idx="1177">
                  <c:v>2.8000000000000004E-2</c:v>
                </c:pt>
                <c:pt idx="1178">
                  <c:v>2.4000000000000004E-2</c:v>
                </c:pt>
                <c:pt idx="1179">
                  <c:v>0</c:v>
                </c:pt>
                <c:pt idx="1180">
                  <c:v>2.0000000000000004E-2</c:v>
                </c:pt>
                <c:pt idx="1181">
                  <c:v>2.2000000000000002E-2</c:v>
                </c:pt>
                <c:pt idx="1182">
                  <c:v>2.2000000000000002E-2</c:v>
                </c:pt>
                <c:pt idx="1183">
                  <c:v>2.3000000000000003E-2</c:v>
                </c:pt>
                <c:pt idx="1184">
                  <c:v>2.0000000000000004E-2</c:v>
                </c:pt>
                <c:pt idx="1185">
                  <c:v>1.8000000000000002E-2</c:v>
                </c:pt>
                <c:pt idx="1186">
                  <c:v>1.9000000000000003E-2</c:v>
                </c:pt>
                <c:pt idx="1187">
                  <c:v>2.1000000000000005E-2</c:v>
                </c:pt>
                <c:pt idx="1188">
                  <c:v>2.4000000000000004E-2</c:v>
                </c:pt>
                <c:pt idx="1189">
                  <c:v>2.8000000000000004E-2</c:v>
                </c:pt>
                <c:pt idx="1190">
                  <c:v>3.1000000000000007E-2</c:v>
                </c:pt>
                <c:pt idx="1191">
                  <c:v>3.3000000000000002E-2</c:v>
                </c:pt>
                <c:pt idx="1192">
                  <c:v>3.500000000000001E-2</c:v>
                </c:pt>
                <c:pt idx="1193">
                  <c:v>3.6000000000000004E-2</c:v>
                </c:pt>
                <c:pt idx="1194">
                  <c:v>3.500000000000001E-2</c:v>
                </c:pt>
                <c:pt idx="1195">
                  <c:v>3.4000000000000002E-2</c:v>
                </c:pt>
                <c:pt idx="1196">
                  <c:v>3.4000000000000002E-2</c:v>
                </c:pt>
                <c:pt idx="1197">
                  <c:v>3.4000000000000002E-2</c:v>
                </c:pt>
                <c:pt idx="1198">
                  <c:v>3.3000000000000002E-2</c:v>
                </c:pt>
                <c:pt idx="1199">
                  <c:v>3.0000000000000006E-2</c:v>
                </c:pt>
                <c:pt idx="1200">
                  <c:v>2.7000000000000007E-2</c:v>
                </c:pt>
                <c:pt idx="1201">
                  <c:v>2.5000000000000005E-2</c:v>
                </c:pt>
                <c:pt idx="1202">
                  <c:v>2.3000000000000003E-2</c:v>
                </c:pt>
                <c:pt idx="1203">
                  <c:v>0</c:v>
                </c:pt>
                <c:pt idx="1204">
                  <c:v>2.4000000000000004E-2</c:v>
                </c:pt>
                <c:pt idx="1205">
                  <c:v>2.5000000000000005E-2</c:v>
                </c:pt>
                <c:pt idx="1206">
                  <c:v>2.5000000000000005E-2</c:v>
                </c:pt>
                <c:pt idx="1207">
                  <c:v>2.5000000000000005E-2</c:v>
                </c:pt>
                <c:pt idx="1208">
                  <c:v>2.0000000000000004E-2</c:v>
                </c:pt>
                <c:pt idx="1209">
                  <c:v>1.2999999999999998E-2</c:v>
                </c:pt>
                <c:pt idx="1210">
                  <c:v>2.1000000000000005E-2</c:v>
                </c:pt>
                <c:pt idx="1211">
                  <c:v>3.4000000000000002E-2</c:v>
                </c:pt>
                <c:pt idx="1212">
                  <c:v>3.9000000000000007E-2</c:v>
                </c:pt>
                <c:pt idx="1213">
                  <c:v>4.1000000000000002E-2</c:v>
                </c:pt>
                <c:pt idx="1214">
                  <c:v>4.1000000000000002E-2</c:v>
                </c:pt>
                <c:pt idx="1215">
                  <c:v>4.1000000000000002E-2</c:v>
                </c:pt>
                <c:pt idx="1216">
                  <c:v>4.0000000000000008E-2</c:v>
                </c:pt>
                <c:pt idx="1217">
                  <c:v>3.9000000000000007E-2</c:v>
                </c:pt>
                <c:pt idx="1218">
                  <c:v>3.4000000000000002E-2</c:v>
                </c:pt>
                <c:pt idx="1219">
                  <c:v>3.500000000000001E-2</c:v>
                </c:pt>
                <c:pt idx="1220">
                  <c:v>3.1000000000000007E-2</c:v>
                </c:pt>
                <c:pt idx="1221">
                  <c:v>2.8000000000000004E-2</c:v>
                </c:pt>
                <c:pt idx="1222">
                  <c:v>2.8000000000000004E-2</c:v>
                </c:pt>
                <c:pt idx="1223">
                  <c:v>2.3000000000000003E-2</c:v>
                </c:pt>
                <c:pt idx="1224">
                  <c:v>1.4999999999999998E-2</c:v>
                </c:pt>
                <c:pt idx="1225">
                  <c:v>2.0000000000000004E-2</c:v>
                </c:pt>
                <c:pt idx="1226">
                  <c:v>1.6000000000000004E-2</c:v>
                </c:pt>
                <c:pt idx="1227">
                  <c:v>0</c:v>
                </c:pt>
                <c:pt idx="1228">
                  <c:v>1.2999999999999998E-2</c:v>
                </c:pt>
                <c:pt idx="1229">
                  <c:v>1.6000000000000004E-2</c:v>
                </c:pt>
                <c:pt idx="1230">
                  <c:v>1.4000000000000002E-2</c:v>
                </c:pt>
                <c:pt idx="1231">
                  <c:v>1.2999999999999998E-2</c:v>
                </c:pt>
                <c:pt idx="1232">
                  <c:v>1.0999999999999999E-2</c:v>
                </c:pt>
                <c:pt idx="1233">
                  <c:v>8.0000000000000019E-3</c:v>
                </c:pt>
                <c:pt idx="1234">
                  <c:v>1.2999999999999998E-2</c:v>
                </c:pt>
                <c:pt idx="1235">
                  <c:v>1.9000000000000003E-2</c:v>
                </c:pt>
                <c:pt idx="1236">
                  <c:v>3.1000000000000007E-2</c:v>
                </c:pt>
                <c:pt idx="1237">
                  <c:v>2.3000000000000003E-2</c:v>
                </c:pt>
                <c:pt idx="1238">
                  <c:v>2.7000000000000007E-2</c:v>
                </c:pt>
                <c:pt idx="1239">
                  <c:v>2.8000000000000004E-2</c:v>
                </c:pt>
                <c:pt idx="1240">
                  <c:v>3.0000000000000006E-2</c:v>
                </c:pt>
                <c:pt idx="1241">
                  <c:v>2.8000000000000004E-2</c:v>
                </c:pt>
                <c:pt idx="1242">
                  <c:v>2.5000000000000005E-2</c:v>
                </c:pt>
                <c:pt idx="1243">
                  <c:v>2.3000000000000003E-2</c:v>
                </c:pt>
                <c:pt idx="1244">
                  <c:v>2.2000000000000002E-2</c:v>
                </c:pt>
                <c:pt idx="1245">
                  <c:v>2.0000000000000004E-2</c:v>
                </c:pt>
                <c:pt idx="1246">
                  <c:v>1.8000000000000002E-2</c:v>
                </c:pt>
                <c:pt idx="1247">
                  <c:v>2.0000000000000004E-2</c:v>
                </c:pt>
                <c:pt idx="1248">
                  <c:v>2.9000000000000005E-2</c:v>
                </c:pt>
                <c:pt idx="1249">
                  <c:v>3.0000000000000006E-2</c:v>
                </c:pt>
                <c:pt idx="1250">
                  <c:v>3.500000000000001E-2</c:v>
                </c:pt>
                <c:pt idx="1251">
                  <c:v>0</c:v>
                </c:pt>
                <c:pt idx="1252">
                  <c:v>3.6000000000000004E-2</c:v>
                </c:pt>
                <c:pt idx="1253">
                  <c:v>3.6000000000000004E-2</c:v>
                </c:pt>
                <c:pt idx="1254">
                  <c:v>3.7000000000000005E-2</c:v>
                </c:pt>
                <c:pt idx="1255">
                  <c:v>3.7000000000000005E-2</c:v>
                </c:pt>
                <c:pt idx="1256">
                  <c:v>3.8000000000000006E-2</c:v>
                </c:pt>
                <c:pt idx="1257">
                  <c:v>3.8000000000000006E-2</c:v>
                </c:pt>
                <c:pt idx="1258">
                  <c:v>3.8000000000000006E-2</c:v>
                </c:pt>
                <c:pt idx="1259">
                  <c:v>3.8000000000000006E-2</c:v>
                </c:pt>
                <c:pt idx="1260">
                  <c:v>3.9000000000000007E-2</c:v>
                </c:pt>
                <c:pt idx="1261">
                  <c:v>3.9000000000000007E-2</c:v>
                </c:pt>
                <c:pt idx="1262">
                  <c:v>4.0000000000000008E-2</c:v>
                </c:pt>
                <c:pt idx="1263">
                  <c:v>4.1000000000000002E-2</c:v>
                </c:pt>
                <c:pt idx="1264">
                  <c:v>4.200000000000001E-2</c:v>
                </c:pt>
                <c:pt idx="1265">
                  <c:v>4.1000000000000002E-2</c:v>
                </c:pt>
                <c:pt idx="1266">
                  <c:v>4.1000000000000002E-2</c:v>
                </c:pt>
                <c:pt idx="1267">
                  <c:v>3.9000000000000007E-2</c:v>
                </c:pt>
                <c:pt idx="1268">
                  <c:v>3.500000000000001E-2</c:v>
                </c:pt>
                <c:pt idx="1269">
                  <c:v>3.3000000000000002E-2</c:v>
                </c:pt>
                <c:pt idx="1270">
                  <c:v>3.4000000000000002E-2</c:v>
                </c:pt>
                <c:pt idx="1271">
                  <c:v>3.3000000000000002E-2</c:v>
                </c:pt>
                <c:pt idx="1272">
                  <c:v>2.6000000000000002E-2</c:v>
                </c:pt>
                <c:pt idx="1273">
                  <c:v>2.2000000000000002E-2</c:v>
                </c:pt>
                <c:pt idx="1274">
                  <c:v>2.2000000000000002E-2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1.8000000000000002E-2</c:v>
                </c:pt>
                <c:pt idx="1279">
                  <c:v>1.8000000000000002E-2</c:v>
                </c:pt>
                <c:pt idx="1280">
                  <c:v>9.0000000000000045E-3</c:v>
                </c:pt>
                <c:pt idx="1281">
                  <c:v>1.2000000000000002E-2</c:v>
                </c:pt>
                <c:pt idx="1282">
                  <c:v>1.7000000000000005E-2</c:v>
                </c:pt>
                <c:pt idx="1283">
                  <c:v>2.3000000000000003E-2</c:v>
                </c:pt>
                <c:pt idx="1284">
                  <c:v>2.6000000000000002E-2</c:v>
                </c:pt>
                <c:pt idx="1285">
                  <c:v>2.8000000000000004E-2</c:v>
                </c:pt>
                <c:pt idx="1286">
                  <c:v>3.3000000000000002E-2</c:v>
                </c:pt>
                <c:pt idx="1287">
                  <c:v>3.3000000000000002E-2</c:v>
                </c:pt>
                <c:pt idx="1288">
                  <c:v>3.2000000000000008E-2</c:v>
                </c:pt>
                <c:pt idx="1289">
                  <c:v>3.0000000000000006E-2</c:v>
                </c:pt>
                <c:pt idx="1290">
                  <c:v>2.9000000000000005E-2</c:v>
                </c:pt>
                <c:pt idx="1291">
                  <c:v>2.8000000000000004E-2</c:v>
                </c:pt>
                <c:pt idx="1292">
                  <c:v>3.0000000000000006E-2</c:v>
                </c:pt>
                <c:pt idx="1293">
                  <c:v>3.1000000000000007E-2</c:v>
                </c:pt>
                <c:pt idx="1294">
                  <c:v>3.0000000000000006E-2</c:v>
                </c:pt>
                <c:pt idx="1295">
                  <c:v>2.7000000000000007E-2</c:v>
                </c:pt>
                <c:pt idx="1296">
                  <c:v>2.6000000000000002E-2</c:v>
                </c:pt>
                <c:pt idx="1297">
                  <c:v>2.8000000000000004E-2</c:v>
                </c:pt>
                <c:pt idx="1298">
                  <c:v>2.7000000000000007E-2</c:v>
                </c:pt>
                <c:pt idx="1299">
                  <c:v>0</c:v>
                </c:pt>
                <c:pt idx="1300">
                  <c:v>2.2000000000000002E-2</c:v>
                </c:pt>
                <c:pt idx="1301">
                  <c:v>2.1000000000000005E-2</c:v>
                </c:pt>
                <c:pt idx="1302">
                  <c:v>2.3000000000000003E-2</c:v>
                </c:pt>
                <c:pt idx="1303">
                  <c:v>2.1000000000000005E-2</c:v>
                </c:pt>
                <c:pt idx="1304">
                  <c:v>1.7000000000000005E-2</c:v>
                </c:pt>
                <c:pt idx="1305">
                  <c:v>1.4999999999999998E-2</c:v>
                </c:pt>
                <c:pt idx="1306">
                  <c:v>1.6000000000000004E-2</c:v>
                </c:pt>
                <c:pt idx="1307">
                  <c:v>2.3000000000000003E-2</c:v>
                </c:pt>
                <c:pt idx="1308">
                  <c:v>2.8000000000000004E-2</c:v>
                </c:pt>
                <c:pt idx="1309">
                  <c:v>3.4000000000000002E-2</c:v>
                </c:pt>
                <c:pt idx="1310">
                  <c:v>3.500000000000001E-2</c:v>
                </c:pt>
                <c:pt idx="1311">
                  <c:v>3.7000000000000005E-2</c:v>
                </c:pt>
                <c:pt idx="1312">
                  <c:v>3.8000000000000006E-2</c:v>
                </c:pt>
                <c:pt idx="1313">
                  <c:v>3.8000000000000006E-2</c:v>
                </c:pt>
                <c:pt idx="1314">
                  <c:v>3.8000000000000006E-2</c:v>
                </c:pt>
                <c:pt idx="1315">
                  <c:v>3.8000000000000006E-2</c:v>
                </c:pt>
                <c:pt idx="1316">
                  <c:v>3.7000000000000005E-2</c:v>
                </c:pt>
                <c:pt idx="1317">
                  <c:v>3.0000000000000006E-2</c:v>
                </c:pt>
                <c:pt idx="1318">
                  <c:v>2.1000000000000005E-2</c:v>
                </c:pt>
                <c:pt idx="1319">
                  <c:v>1.6000000000000004E-2</c:v>
                </c:pt>
                <c:pt idx="1320">
                  <c:v>1.4999999999999998E-2</c:v>
                </c:pt>
                <c:pt idx="1321">
                  <c:v>1.8000000000000002E-2</c:v>
                </c:pt>
                <c:pt idx="1322">
                  <c:v>2.0000000000000004E-2</c:v>
                </c:pt>
                <c:pt idx="1323">
                  <c:v>0</c:v>
                </c:pt>
                <c:pt idx="1324">
                  <c:v>1.8000000000000002E-2</c:v>
                </c:pt>
                <c:pt idx="1325">
                  <c:v>1.4000000000000002E-2</c:v>
                </c:pt>
                <c:pt idx="1326">
                  <c:v>1.0999999999999999E-2</c:v>
                </c:pt>
                <c:pt idx="1327">
                  <c:v>9.0000000000000045E-3</c:v>
                </c:pt>
                <c:pt idx="1328">
                  <c:v>1.2000000000000002E-2</c:v>
                </c:pt>
                <c:pt idx="1329">
                  <c:v>1.0999999999999999E-2</c:v>
                </c:pt>
                <c:pt idx="1330">
                  <c:v>1.6000000000000004E-2</c:v>
                </c:pt>
                <c:pt idx="1331">
                  <c:v>2.2000000000000002E-2</c:v>
                </c:pt>
                <c:pt idx="1332">
                  <c:v>2.3000000000000003E-2</c:v>
                </c:pt>
                <c:pt idx="1333">
                  <c:v>2.7000000000000007E-2</c:v>
                </c:pt>
                <c:pt idx="1334">
                  <c:v>3.2000000000000008E-2</c:v>
                </c:pt>
                <c:pt idx="1335">
                  <c:v>3.4000000000000002E-2</c:v>
                </c:pt>
                <c:pt idx="1336">
                  <c:v>3.6000000000000004E-2</c:v>
                </c:pt>
                <c:pt idx="1337">
                  <c:v>3.6000000000000004E-2</c:v>
                </c:pt>
                <c:pt idx="1338">
                  <c:v>3.6000000000000004E-2</c:v>
                </c:pt>
                <c:pt idx="1339">
                  <c:v>3.6000000000000004E-2</c:v>
                </c:pt>
                <c:pt idx="1340">
                  <c:v>3.3000000000000002E-2</c:v>
                </c:pt>
                <c:pt idx="1341">
                  <c:v>2.8000000000000004E-2</c:v>
                </c:pt>
                <c:pt idx="1342">
                  <c:v>2.4000000000000004E-2</c:v>
                </c:pt>
                <c:pt idx="1343">
                  <c:v>1.6000000000000004E-2</c:v>
                </c:pt>
                <c:pt idx="1344">
                  <c:v>1.6000000000000004E-2</c:v>
                </c:pt>
                <c:pt idx="1345">
                  <c:v>1.4999999999999998E-2</c:v>
                </c:pt>
                <c:pt idx="1346">
                  <c:v>1.2999999999999998E-2</c:v>
                </c:pt>
                <c:pt idx="1347">
                  <c:v>0</c:v>
                </c:pt>
                <c:pt idx="1348">
                  <c:v>1.2000000000000002E-2</c:v>
                </c:pt>
                <c:pt idx="1349">
                  <c:v>9.0000000000000045E-3</c:v>
                </c:pt>
                <c:pt idx="1350">
                  <c:v>1.0999999999999999E-2</c:v>
                </c:pt>
                <c:pt idx="1351">
                  <c:v>9.0000000000000045E-3</c:v>
                </c:pt>
                <c:pt idx="1352">
                  <c:v>8.0000000000000019E-3</c:v>
                </c:pt>
                <c:pt idx="1353">
                  <c:v>1.2000000000000002E-2</c:v>
                </c:pt>
                <c:pt idx="1354">
                  <c:v>1.2000000000000002E-2</c:v>
                </c:pt>
                <c:pt idx="1355">
                  <c:v>1.4999999999999998E-2</c:v>
                </c:pt>
                <c:pt idx="1356">
                  <c:v>2.5000000000000005E-2</c:v>
                </c:pt>
                <c:pt idx="1357">
                  <c:v>3.0000000000000006E-2</c:v>
                </c:pt>
                <c:pt idx="1358">
                  <c:v>3.3000000000000002E-2</c:v>
                </c:pt>
                <c:pt idx="1359">
                  <c:v>3.4000000000000002E-2</c:v>
                </c:pt>
                <c:pt idx="1360">
                  <c:v>3.500000000000001E-2</c:v>
                </c:pt>
                <c:pt idx="1361">
                  <c:v>3.500000000000001E-2</c:v>
                </c:pt>
                <c:pt idx="1362">
                  <c:v>3.4000000000000002E-2</c:v>
                </c:pt>
                <c:pt idx="1363">
                  <c:v>3.3000000000000002E-2</c:v>
                </c:pt>
                <c:pt idx="1364">
                  <c:v>2.7000000000000007E-2</c:v>
                </c:pt>
                <c:pt idx="1365">
                  <c:v>2.5000000000000005E-2</c:v>
                </c:pt>
                <c:pt idx="1366">
                  <c:v>2.3000000000000003E-2</c:v>
                </c:pt>
                <c:pt idx="1367">
                  <c:v>2.4000000000000004E-2</c:v>
                </c:pt>
                <c:pt idx="1368">
                  <c:v>2.1000000000000005E-2</c:v>
                </c:pt>
                <c:pt idx="1369">
                  <c:v>2.1000000000000005E-2</c:v>
                </c:pt>
                <c:pt idx="1370">
                  <c:v>2.0000000000000004E-2</c:v>
                </c:pt>
                <c:pt idx="1371">
                  <c:v>0</c:v>
                </c:pt>
                <c:pt idx="1372">
                  <c:v>1.9000000000000003E-2</c:v>
                </c:pt>
                <c:pt idx="1373">
                  <c:v>1.4000000000000002E-2</c:v>
                </c:pt>
                <c:pt idx="1374">
                  <c:v>2.5000000000000005E-2</c:v>
                </c:pt>
                <c:pt idx="1375">
                  <c:v>2.7000000000000007E-2</c:v>
                </c:pt>
                <c:pt idx="1376">
                  <c:v>2.2000000000000002E-2</c:v>
                </c:pt>
                <c:pt idx="1377">
                  <c:v>2.2000000000000002E-2</c:v>
                </c:pt>
                <c:pt idx="1378">
                  <c:v>2.2000000000000002E-2</c:v>
                </c:pt>
                <c:pt idx="1379">
                  <c:v>3.0000000000000006E-2</c:v>
                </c:pt>
                <c:pt idx="1380">
                  <c:v>3.6000000000000004E-2</c:v>
                </c:pt>
                <c:pt idx="1381">
                  <c:v>4.1000000000000002E-2</c:v>
                </c:pt>
                <c:pt idx="1382">
                  <c:v>4.3000000000000003E-2</c:v>
                </c:pt>
                <c:pt idx="1383">
                  <c:v>4.4000000000000004E-2</c:v>
                </c:pt>
                <c:pt idx="1384">
                  <c:v>4.5000000000000012E-2</c:v>
                </c:pt>
                <c:pt idx="1385">
                  <c:v>4.5000000000000012E-2</c:v>
                </c:pt>
                <c:pt idx="1386">
                  <c:v>4.4000000000000004E-2</c:v>
                </c:pt>
                <c:pt idx="1387">
                  <c:v>4.1000000000000002E-2</c:v>
                </c:pt>
                <c:pt idx="1388">
                  <c:v>4.1000000000000002E-2</c:v>
                </c:pt>
                <c:pt idx="1389">
                  <c:v>3.8000000000000006E-2</c:v>
                </c:pt>
                <c:pt idx="1390">
                  <c:v>3.9000000000000007E-2</c:v>
                </c:pt>
                <c:pt idx="1391">
                  <c:v>3.8000000000000006E-2</c:v>
                </c:pt>
                <c:pt idx="1392">
                  <c:v>3.6000000000000004E-2</c:v>
                </c:pt>
                <c:pt idx="1393">
                  <c:v>3.0000000000000006E-2</c:v>
                </c:pt>
                <c:pt idx="1394">
                  <c:v>2.9000000000000005E-2</c:v>
                </c:pt>
                <c:pt idx="1395">
                  <c:v>0</c:v>
                </c:pt>
                <c:pt idx="1396">
                  <c:v>2.8000000000000004E-2</c:v>
                </c:pt>
                <c:pt idx="1397">
                  <c:v>2.5000000000000005E-2</c:v>
                </c:pt>
                <c:pt idx="1398">
                  <c:v>2.4000000000000004E-2</c:v>
                </c:pt>
                <c:pt idx="1399">
                  <c:v>2.3000000000000003E-2</c:v>
                </c:pt>
                <c:pt idx="1400">
                  <c:v>1.8000000000000002E-2</c:v>
                </c:pt>
                <c:pt idx="1401">
                  <c:v>1.4000000000000002E-2</c:v>
                </c:pt>
                <c:pt idx="1402">
                  <c:v>2.0000000000000004E-2</c:v>
                </c:pt>
                <c:pt idx="1403">
                  <c:v>2.6000000000000002E-2</c:v>
                </c:pt>
                <c:pt idx="1404">
                  <c:v>3.1000000000000007E-2</c:v>
                </c:pt>
                <c:pt idx="1405">
                  <c:v>3.4000000000000002E-2</c:v>
                </c:pt>
                <c:pt idx="1406">
                  <c:v>3.7000000000000005E-2</c:v>
                </c:pt>
                <c:pt idx="1407">
                  <c:v>4.0000000000000008E-2</c:v>
                </c:pt>
                <c:pt idx="1408">
                  <c:v>4.0000000000000008E-2</c:v>
                </c:pt>
                <c:pt idx="1409">
                  <c:v>4.0000000000000008E-2</c:v>
                </c:pt>
                <c:pt idx="1410">
                  <c:v>4.0000000000000008E-2</c:v>
                </c:pt>
                <c:pt idx="1411">
                  <c:v>4.200000000000001E-2</c:v>
                </c:pt>
                <c:pt idx="1412">
                  <c:v>3.6000000000000004E-2</c:v>
                </c:pt>
                <c:pt idx="1413">
                  <c:v>3.2000000000000008E-2</c:v>
                </c:pt>
                <c:pt idx="1414">
                  <c:v>2.6000000000000002E-2</c:v>
                </c:pt>
                <c:pt idx="1415">
                  <c:v>2.6000000000000002E-2</c:v>
                </c:pt>
                <c:pt idx="1416">
                  <c:v>2.0000000000000004E-2</c:v>
                </c:pt>
                <c:pt idx="1417">
                  <c:v>1.7000000000000005E-2</c:v>
                </c:pt>
                <c:pt idx="1418">
                  <c:v>1.8000000000000002E-2</c:v>
                </c:pt>
                <c:pt idx="1419">
                  <c:v>0</c:v>
                </c:pt>
                <c:pt idx="1420">
                  <c:v>1.6000000000000004E-2</c:v>
                </c:pt>
                <c:pt idx="1421">
                  <c:v>1.4999999999999998E-2</c:v>
                </c:pt>
                <c:pt idx="1422">
                  <c:v>1.2999999999999998E-2</c:v>
                </c:pt>
                <c:pt idx="1423">
                  <c:v>1.4000000000000002E-2</c:v>
                </c:pt>
                <c:pt idx="1424">
                  <c:v>1.2000000000000002E-2</c:v>
                </c:pt>
                <c:pt idx="1425">
                  <c:v>1.2000000000000002E-2</c:v>
                </c:pt>
                <c:pt idx="1426">
                  <c:v>1.7000000000000005E-2</c:v>
                </c:pt>
                <c:pt idx="1427">
                  <c:v>2.2000000000000002E-2</c:v>
                </c:pt>
                <c:pt idx="1428">
                  <c:v>2.9000000000000005E-2</c:v>
                </c:pt>
                <c:pt idx="1429">
                  <c:v>3.2000000000000008E-2</c:v>
                </c:pt>
                <c:pt idx="1430">
                  <c:v>3.3000000000000002E-2</c:v>
                </c:pt>
                <c:pt idx="1431">
                  <c:v>3.6000000000000004E-2</c:v>
                </c:pt>
                <c:pt idx="1432">
                  <c:v>3.8000000000000006E-2</c:v>
                </c:pt>
                <c:pt idx="1433">
                  <c:v>3.6000000000000004E-2</c:v>
                </c:pt>
                <c:pt idx="1434">
                  <c:v>3.6000000000000004E-2</c:v>
                </c:pt>
                <c:pt idx="1435">
                  <c:v>3.6000000000000004E-2</c:v>
                </c:pt>
                <c:pt idx="1436">
                  <c:v>3.4000000000000002E-2</c:v>
                </c:pt>
                <c:pt idx="1437">
                  <c:v>3.2000000000000008E-2</c:v>
                </c:pt>
                <c:pt idx="1438">
                  <c:v>2.5000000000000005E-2</c:v>
                </c:pt>
                <c:pt idx="1439">
                  <c:v>2.3000000000000003E-2</c:v>
                </c:pt>
                <c:pt idx="1440">
                  <c:v>1.7000000000000005E-2</c:v>
                </c:pt>
                <c:pt idx="1441">
                  <c:v>1.4999999999999998E-2</c:v>
                </c:pt>
                <c:pt idx="1442">
                  <c:v>1.6000000000000004E-2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1.0999999999999999E-2</c:v>
                </c:pt>
                <c:pt idx="1447">
                  <c:v>1.0000000000000002E-2</c:v>
                </c:pt>
                <c:pt idx="1448">
                  <c:v>7.0000000000000019E-3</c:v>
                </c:pt>
                <c:pt idx="1449">
                  <c:v>1.0000000000000002E-2</c:v>
                </c:pt>
                <c:pt idx="1450">
                  <c:v>1.2000000000000002E-2</c:v>
                </c:pt>
                <c:pt idx="1451">
                  <c:v>1.4999999999999998E-2</c:v>
                </c:pt>
                <c:pt idx="1452">
                  <c:v>2.1000000000000005E-2</c:v>
                </c:pt>
                <c:pt idx="1453">
                  <c:v>2.6000000000000002E-2</c:v>
                </c:pt>
                <c:pt idx="1454">
                  <c:v>3.0000000000000006E-2</c:v>
                </c:pt>
                <c:pt idx="1455">
                  <c:v>3.4000000000000002E-2</c:v>
                </c:pt>
                <c:pt idx="1456">
                  <c:v>3.0000000000000006E-2</c:v>
                </c:pt>
                <c:pt idx="1457">
                  <c:v>2.9000000000000005E-2</c:v>
                </c:pt>
                <c:pt idx="1458">
                  <c:v>2.3000000000000003E-2</c:v>
                </c:pt>
                <c:pt idx="1459">
                  <c:v>1.9000000000000003E-2</c:v>
                </c:pt>
                <c:pt idx="1460">
                  <c:v>1.9000000000000003E-2</c:v>
                </c:pt>
                <c:pt idx="1461">
                  <c:v>2.0000000000000004E-2</c:v>
                </c:pt>
                <c:pt idx="1462">
                  <c:v>1.7000000000000005E-2</c:v>
                </c:pt>
                <c:pt idx="1463">
                  <c:v>1.2999999999999998E-2</c:v>
                </c:pt>
                <c:pt idx="1464">
                  <c:v>1.0000000000000002E-2</c:v>
                </c:pt>
                <c:pt idx="1465">
                  <c:v>1.0000000000000002E-2</c:v>
                </c:pt>
                <c:pt idx="1466">
                  <c:v>1.2000000000000002E-2</c:v>
                </c:pt>
                <c:pt idx="1467">
                  <c:v>0</c:v>
                </c:pt>
                <c:pt idx="1468">
                  <c:v>6.0000000000000019E-3</c:v>
                </c:pt>
                <c:pt idx="1469">
                  <c:v>8.0000000000000019E-3</c:v>
                </c:pt>
                <c:pt idx="1470">
                  <c:v>1.2000000000000002E-2</c:v>
                </c:pt>
                <c:pt idx="1471">
                  <c:v>1.2000000000000002E-2</c:v>
                </c:pt>
                <c:pt idx="1472">
                  <c:v>8.0000000000000019E-3</c:v>
                </c:pt>
                <c:pt idx="1473">
                  <c:v>8.0000000000000019E-3</c:v>
                </c:pt>
                <c:pt idx="1474">
                  <c:v>1.6000000000000004E-2</c:v>
                </c:pt>
                <c:pt idx="1475">
                  <c:v>2.5000000000000005E-2</c:v>
                </c:pt>
                <c:pt idx="1476">
                  <c:v>2.5000000000000005E-2</c:v>
                </c:pt>
                <c:pt idx="1477">
                  <c:v>3.0000000000000006E-2</c:v>
                </c:pt>
                <c:pt idx="1478">
                  <c:v>3.500000000000001E-2</c:v>
                </c:pt>
                <c:pt idx="1479">
                  <c:v>3.7000000000000005E-2</c:v>
                </c:pt>
                <c:pt idx="1480">
                  <c:v>4.1000000000000002E-2</c:v>
                </c:pt>
                <c:pt idx="1481">
                  <c:v>3.6000000000000004E-2</c:v>
                </c:pt>
                <c:pt idx="1482">
                  <c:v>3.3000000000000002E-2</c:v>
                </c:pt>
                <c:pt idx="1483">
                  <c:v>3.7000000000000005E-2</c:v>
                </c:pt>
                <c:pt idx="1484">
                  <c:v>3.500000000000001E-2</c:v>
                </c:pt>
                <c:pt idx="1485">
                  <c:v>2.7000000000000007E-2</c:v>
                </c:pt>
                <c:pt idx="1486">
                  <c:v>2.5000000000000005E-2</c:v>
                </c:pt>
                <c:pt idx="1487">
                  <c:v>1.8000000000000002E-2</c:v>
                </c:pt>
                <c:pt idx="1488">
                  <c:v>1.4999999999999998E-2</c:v>
                </c:pt>
                <c:pt idx="1489">
                  <c:v>1.4999999999999998E-2</c:v>
                </c:pt>
                <c:pt idx="1490">
                  <c:v>1.4000000000000002E-2</c:v>
                </c:pt>
                <c:pt idx="1491">
                  <c:v>0</c:v>
                </c:pt>
                <c:pt idx="1492">
                  <c:v>1.0999999999999999E-2</c:v>
                </c:pt>
                <c:pt idx="1493">
                  <c:v>1.0000000000000002E-2</c:v>
                </c:pt>
                <c:pt idx="1494">
                  <c:v>9.0000000000000045E-3</c:v>
                </c:pt>
                <c:pt idx="1495">
                  <c:v>6.0000000000000019E-3</c:v>
                </c:pt>
                <c:pt idx="1496">
                  <c:v>8.0000000000000019E-3</c:v>
                </c:pt>
                <c:pt idx="1497">
                  <c:v>7.0000000000000019E-3</c:v>
                </c:pt>
                <c:pt idx="1498">
                  <c:v>9.0000000000000045E-3</c:v>
                </c:pt>
                <c:pt idx="1499">
                  <c:v>1.7000000000000005E-2</c:v>
                </c:pt>
                <c:pt idx="1500">
                  <c:v>1.8000000000000002E-2</c:v>
                </c:pt>
                <c:pt idx="1501">
                  <c:v>2.3000000000000003E-2</c:v>
                </c:pt>
                <c:pt idx="1502">
                  <c:v>2.6000000000000002E-2</c:v>
                </c:pt>
                <c:pt idx="1503">
                  <c:v>2.7000000000000007E-2</c:v>
                </c:pt>
                <c:pt idx="1504">
                  <c:v>3.1000000000000007E-2</c:v>
                </c:pt>
                <c:pt idx="1505">
                  <c:v>2.7000000000000007E-2</c:v>
                </c:pt>
                <c:pt idx="1506">
                  <c:v>2.4000000000000004E-2</c:v>
                </c:pt>
                <c:pt idx="1507">
                  <c:v>2.2000000000000002E-2</c:v>
                </c:pt>
                <c:pt idx="1508">
                  <c:v>1.7000000000000005E-2</c:v>
                </c:pt>
                <c:pt idx="1509">
                  <c:v>1.4000000000000002E-2</c:v>
                </c:pt>
                <c:pt idx="1510">
                  <c:v>1.2999999999999998E-2</c:v>
                </c:pt>
                <c:pt idx="1511">
                  <c:v>1.6000000000000004E-2</c:v>
                </c:pt>
                <c:pt idx="1512">
                  <c:v>1.4000000000000002E-2</c:v>
                </c:pt>
                <c:pt idx="1513">
                  <c:v>1.4999999999999998E-2</c:v>
                </c:pt>
                <c:pt idx="1514">
                  <c:v>1.2000000000000002E-2</c:v>
                </c:pt>
                <c:pt idx="1515">
                  <c:v>0</c:v>
                </c:pt>
                <c:pt idx="1516">
                  <c:v>4.000000000000001E-3</c:v>
                </c:pt>
                <c:pt idx="1517">
                  <c:v>2.0000000000000005E-3</c:v>
                </c:pt>
                <c:pt idx="1518">
                  <c:v>3.0000000000000009E-3</c:v>
                </c:pt>
                <c:pt idx="1519">
                  <c:v>4.000000000000001E-3</c:v>
                </c:pt>
                <c:pt idx="1520">
                  <c:v>3.0000000000000009E-3</c:v>
                </c:pt>
                <c:pt idx="1521">
                  <c:v>5.000000000000001E-3</c:v>
                </c:pt>
                <c:pt idx="1522">
                  <c:v>1.0999999999999999E-2</c:v>
                </c:pt>
                <c:pt idx="1523">
                  <c:v>1.7000000000000005E-2</c:v>
                </c:pt>
                <c:pt idx="1524">
                  <c:v>1.9000000000000003E-2</c:v>
                </c:pt>
                <c:pt idx="1525">
                  <c:v>2.6000000000000002E-2</c:v>
                </c:pt>
                <c:pt idx="1526">
                  <c:v>3.500000000000001E-2</c:v>
                </c:pt>
                <c:pt idx="1527">
                  <c:v>4.4000000000000004E-2</c:v>
                </c:pt>
                <c:pt idx="1528">
                  <c:v>4.4000000000000004E-2</c:v>
                </c:pt>
                <c:pt idx="1529">
                  <c:v>4.200000000000001E-2</c:v>
                </c:pt>
                <c:pt idx="1530">
                  <c:v>4.1000000000000002E-2</c:v>
                </c:pt>
                <c:pt idx="1531">
                  <c:v>4.1000000000000002E-2</c:v>
                </c:pt>
                <c:pt idx="1532">
                  <c:v>4.200000000000001E-2</c:v>
                </c:pt>
                <c:pt idx="1533">
                  <c:v>4.1000000000000002E-2</c:v>
                </c:pt>
                <c:pt idx="1534">
                  <c:v>4.0000000000000008E-2</c:v>
                </c:pt>
                <c:pt idx="1535">
                  <c:v>4.0000000000000008E-2</c:v>
                </c:pt>
                <c:pt idx="1536">
                  <c:v>3.9000000000000007E-2</c:v>
                </c:pt>
                <c:pt idx="1537">
                  <c:v>3.7000000000000005E-2</c:v>
                </c:pt>
                <c:pt idx="1538">
                  <c:v>3.7000000000000005E-2</c:v>
                </c:pt>
                <c:pt idx="1539">
                  <c:v>0</c:v>
                </c:pt>
                <c:pt idx="1540">
                  <c:v>3.7000000000000005E-2</c:v>
                </c:pt>
                <c:pt idx="1541">
                  <c:v>3.6000000000000004E-2</c:v>
                </c:pt>
                <c:pt idx="1542">
                  <c:v>3.6000000000000004E-2</c:v>
                </c:pt>
                <c:pt idx="1543">
                  <c:v>3.4000000000000002E-2</c:v>
                </c:pt>
                <c:pt idx="1544">
                  <c:v>3.3000000000000002E-2</c:v>
                </c:pt>
                <c:pt idx="1545">
                  <c:v>3.4000000000000002E-2</c:v>
                </c:pt>
                <c:pt idx="1546">
                  <c:v>3.4000000000000002E-2</c:v>
                </c:pt>
                <c:pt idx="1547">
                  <c:v>3.500000000000001E-2</c:v>
                </c:pt>
                <c:pt idx="1548">
                  <c:v>3.6000000000000004E-2</c:v>
                </c:pt>
                <c:pt idx="1549">
                  <c:v>3.7000000000000005E-2</c:v>
                </c:pt>
                <c:pt idx="1550">
                  <c:v>3.8000000000000006E-2</c:v>
                </c:pt>
                <c:pt idx="1551">
                  <c:v>3.9000000000000007E-2</c:v>
                </c:pt>
                <c:pt idx="1552">
                  <c:v>4.1000000000000002E-2</c:v>
                </c:pt>
                <c:pt idx="1553">
                  <c:v>4.200000000000001E-2</c:v>
                </c:pt>
                <c:pt idx="1554">
                  <c:v>4.1000000000000002E-2</c:v>
                </c:pt>
                <c:pt idx="1555">
                  <c:v>4.0000000000000008E-2</c:v>
                </c:pt>
                <c:pt idx="1556">
                  <c:v>4.0000000000000008E-2</c:v>
                </c:pt>
                <c:pt idx="1557">
                  <c:v>4.1000000000000002E-2</c:v>
                </c:pt>
                <c:pt idx="1558">
                  <c:v>4.0000000000000008E-2</c:v>
                </c:pt>
                <c:pt idx="1559">
                  <c:v>3.9000000000000007E-2</c:v>
                </c:pt>
                <c:pt idx="1560">
                  <c:v>3.6000000000000004E-2</c:v>
                </c:pt>
                <c:pt idx="1561">
                  <c:v>3.4000000000000002E-2</c:v>
                </c:pt>
                <c:pt idx="1562">
                  <c:v>3.1000000000000007E-2</c:v>
                </c:pt>
                <c:pt idx="1563">
                  <c:v>0</c:v>
                </c:pt>
                <c:pt idx="1564">
                  <c:v>2.7000000000000007E-2</c:v>
                </c:pt>
                <c:pt idx="1565">
                  <c:v>2.3000000000000003E-2</c:v>
                </c:pt>
                <c:pt idx="1566">
                  <c:v>2.1000000000000005E-2</c:v>
                </c:pt>
                <c:pt idx="1567">
                  <c:v>1.9000000000000003E-2</c:v>
                </c:pt>
                <c:pt idx="1568">
                  <c:v>1.7000000000000005E-2</c:v>
                </c:pt>
                <c:pt idx="1569">
                  <c:v>1.8000000000000002E-2</c:v>
                </c:pt>
                <c:pt idx="1570">
                  <c:v>2.1000000000000005E-2</c:v>
                </c:pt>
                <c:pt idx="1571">
                  <c:v>3.0000000000000006E-2</c:v>
                </c:pt>
                <c:pt idx="1572">
                  <c:v>3.6000000000000004E-2</c:v>
                </c:pt>
                <c:pt idx="1573">
                  <c:v>4.0000000000000008E-2</c:v>
                </c:pt>
                <c:pt idx="1574">
                  <c:v>4.3000000000000003E-2</c:v>
                </c:pt>
                <c:pt idx="1575">
                  <c:v>4.4000000000000004E-2</c:v>
                </c:pt>
                <c:pt idx="1576">
                  <c:v>4.5000000000000012E-2</c:v>
                </c:pt>
                <c:pt idx="1577">
                  <c:v>4.5000000000000012E-2</c:v>
                </c:pt>
                <c:pt idx="1578">
                  <c:v>4.5000000000000012E-2</c:v>
                </c:pt>
                <c:pt idx="1579">
                  <c:v>4.1000000000000002E-2</c:v>
                </c:pt>
                <c:pt idx="1580">
                  <c:v>4.1000000000000002E-2</c:v>
                </c:pt>
                <c:pt idx="1581">
                  <c:v>3.500000000000001E-2</c:v>
                </c:pt>
                <c:pt idx="1582">
                  <c:v>2.6000000000000002E-2</c:v>
                </c:pt>
                <c:pt idx="1583">
                  <c:v>2.3000000000000003E-2</c:v>
                </c:pt>
                <c:pt idx="1584">
                  <c:v>2.3000000000000003E-2</c:v>
                </c:pt>
                <c:pt idx="1585">
                  <c:v>2.4000000000000004E-2</c:v>
                </c:pt>
                <c:pt idx="1586">
                  <c:v>2.2000000000000002E-2</c:v>
                </c:pt>
                <c:pt idx="1587">
                  <c:v>0</c:v>
                </c:pt>
                <c:pt idx="1588">
                  <c:v>2.3000000000000003E-2</c:v>
                </c:pt>
                <c:pt idx="1589">
                  <c:v>1.7000000000000005E-2</c:v>
                </c:pt>
                <c:pt idx="1590">
                  <c:v>1.0000000000000002E-2</c:v>
                </c:pt>
                <c:pt idx="1591">
                  <c:v>1.2000000000000002E-2</c:v>
                </c:pt>
                <c:pt idx="1592">
                  <c:v>1.2000000000000002E-2</c:v>
                </c:pt>
                <c:pt idx="1593">
                  <c:v>1.2999999999999998E-2</c:v>
                </c:pt>
                <c:pt idx="1594">
                  <c:v>1.4000000000000002E-2</c:v>
                </c:pt>
                <c:pt idx="1595">
                  <c:v>2.5000000000000005E-2</c:v>
                </c:pt>
                <c:pt idx="1596">
                  <c:v>3.2000000000000008E-2</c:v>
                </c:pt>
                <c:pt idx="1597">
                  <c:v>3.500000000000001E-2</c:v>
                </c:pt>
                <c:pt idx="1598">
                  <c:v>3.9000000000000007E-2</c:v>
                </c:pt>
                <c:pt idx="1599">
                  <c:v>4.3000000000000003E-2</c:v>
                </c:pt>
                <c:pt idx="1600">
                  <c:v>4.5000000000000012E-2</c:v>
                </c:pt>
                <c:pt idx="1601">
                  <c:v>4.5000000000000012E-2</c:v>
                </c:pt>
                <c:pt idx="1602">
                  <c:v>4.5000000000000012E-2</c:v>
                </c:pt>
                <c:pt idx="1603">
                  <c:v>4.1000000000000002E-2</c:v>
                </c:pt>
                <c:pt idx="1604">
                  <c:v>3.7000000000000005E-2</c:v>
                </c:pt>
                <c:pt idx="1605">
                  <c:v>3.7000000000000005E-2</c:v>
                </c:pt>
                <c:pt idx="1606">
                  <c:v>3.7000000000000005E-2</c:v>
                </c:pt>
                <c:pt idx="1607">
                  <c:v>3.1000000000000007E-2</c:v>
                </c:pt>
                <c:pt idx="1608">
                  <c:v>2.9000000000000005E-2</c:v>
                </c:pt>
                <c:pt idx="1609">
                  <c:v>2.3000000000000003E-2</c:v>
                </c:pt>
                <c:pt idx="1610">
                  <c:v>1.8000000000000002E-2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1.4000000000000002E-2</c:v>
                </c:pt>
                <c:pt idx="1615">
                  <c:v>1.2999999999999998E-2</c:v>
                </c:pt>
                <c:pt idx="1616">
                  <c:v>7.0000000000000019E-3</c:v>
                </c:pt>
                <c:pt idx="1617">
                  <c:v>1.2000000000000002E-2</c:v>
                </c:pt>
                <c:pt idx="1618">
                  <c:v>2.0000000000000004E-2</c:v>
                </c:pt>
                <c:pt idx="1619">
                  <c:v>2.9000000000000005E-2</c:v>
                </c:pt>
                <c:pt idx="1620">
                  <c:v>3.6000000000000004E-2</c:v>
                </c:pt>
                <c:pt idx="1621">
                  <c:v>4.0000000000000008E-2</c:v>
                </c:pt>
                <c:pt idx="1622">
                  <c:v>4.4000000000000004E-2</c:v>
                </c:pt>
                <c:pt idx="1623">
                  <c:v>4.7000000000000014E-2</c:v>
                </c:pt>
                <c:pt idx="1624">
                  <c:v>4.8000000000000008E-2</c:v>
                </c:pt>
                <c:pt idx="1625">
                  <c:v>4.7000000000000014E-2</c:v>
                </c:pt>
                <c:pt idx="1626">
                  <c:v>4.6000000000000006E-2</c:v>
                </c:pt>
                <c:pt idx="1627">
                  <c:v>4.200000000000001E-2</c:v>
                </c:pt>
                <c:pt idx="1628">
                  <c:v>4.0000000000000008E-2</c:v>
                </c:pt>
                <c:pt idx="1629">
                  <c:v>4.0000000000000008E-2</c:v>
                </c:pt>
                <c:pt idx="1630">
                  <c:v>4.1000000000000002E-2</c:v>
                </c:pt>
                <c:pt idx="1631">
                  <c:v>3.9000000000000007E-2</c:v>
                </c:pt>
                <c:pt idx="1632">
                  <c:v>3.8000000000000006E-2</c:v>
                </c:pt>
                <c:pt idx="1633">
                  <c:v>3.6000000000000004E-2</c:v>
                </c:pt>
                <c:pt idx="1634">
                  <c:v>3.0000000000000006E-2</c:v>
                </c:pt>
                <c:pt idx="1635">
                  <c:v>0</c:v>
                </c:pt>
                <c:pt idx="1636">
                  <c:v>2.2000000000000002E-2</c:v>
                </c:pt>
                <c:pt idx="1637">
                  <c:v>2.1000000000000005E-2</c:v>
                </c:pt>
                <c:pt idx="1638">
                  <c:v>2.0000000000000004E-2</c:v>
                </c:pt>
                <c:pt idx="1639">
                  <c:v>1.8000000000000002E-2</c:v>
                </c:pt>
                <c:pt idx="1640">
                  <c:v>1.6000000000000004E-2</c:v>
                </c:pt>
                <c:pt idx="1641">
                  <c:v>1.8000000000000002E-2</c:v>
                </c:pt>
                <c:pt idx="1642">
                  <c:v>2.2000000000000002E-2</c:v>
                </c:pt>
                <c:pt idx="1643">
                  <c:v>2.7000000000000007E-2</c:v>
                </c:pt>
                <c:pt idx="1644">
                  <c:v>3.500000000000001E-2</c:v>
                </c:pt>
                <c:pt idx="1645">
                  <c:v>3.7000000000000005E-2</c:v>
                </c:pt>
                <c:pt idx="1646">
                  <c:v>4.200000000000001E-2</c:v>
                </c:pt>
                <c:pt idx="1647">
                  <c:v>4.6000000000000006E-2</c:v>
                </c:pt>
                <c:pt idx="1648">
                  <c:v>4.7000000000000014E-2</c:v>
                </c:pt>
                <c:pt idx="1649">
                  <c:v>4.6000000000000006E-2</c:v>
                </c:pt>
                <c:pt idx="1650">
                  <c:v>4.6000000000000006E-2</c:v>
                </c:pt>
                <c:pt idx="1651">
                  <c:v>4.200000000000001E-2</c:v>
                </c:pt>
                <c:pt idx="1652">
                  <c:v>4.1000000000000002E-2</c:v>
                </c:pt>
                <c:pt idx="1653">
                  <c:v>4.1000000000000002E-2</c:v>
                </c:pt>
                <c:pt idx="1654">
                  <c:v>2.8000000000000004E-2</c:v>
                </c:pt>
                <c:pt idx="1655">
                  <c:v>2.2000000000000002E-2</c:v>
                </c:pt>
                <c:pt idx="1656">
                  <c:v>2.2000000000000002E-2</c:v>
                </c:pt>
                <c:pt idx="1657">
                  <c:v>2.1000000000000005E-2</c:v>
                </c:pt>
                <c:pt idx="1658">
                  <c:v>2.2000000000000002E-2</c:v>
                </c:pt>
                <c:pt idx="1659">
                  <c:v>0</c:v>
                </c:pt>
                <c:pt idx="1660">
                  <c:v>1.8000000000000002E-2</c:v>
                </c:pt>
                <c:pt idx="1661">
                  <c:v>1.2999999999999998E-2</c:v>
                </c:pt>
                <c:pt idx="1662">
                  <c:v>1.6000000000000004E-2</c:v>
                </c:pt>
                <c:pt idx="1663">
                  <c:v>1.4000000000000002E-2</c:v>
                </c:pt>
                <c:pt idx="1664">
                  <c:v>6.0000000000000019E-3</c:v>
                </c:pt>
                <c:pt idx="1665">
                  <c:v>1.0999999999999999E-2</c:v>
                </c:pt>
                <c:pt idx="1666">
                  <c:v>1.4000000000000002E-2</c:v>
                </c:pt>
                <c:pt idx="1667">
                  <c:v>1.8000000000000002E-2</c:v>
                </c:pt>
                <c:pt idx="1668">
                  <c:v>2.4000000000000004E-2</c:v>
                </c:pt>
                <c:pt idx="1669">
                  <c:v>2.8000000000000004E-2</c:v>
                </c:pt>
                <c:pt idx="1670">
                  <c:v>3.1000000000000007E-2</c:v>
                </c:pt>
                <c:pt idx="1671">
                  <c:v>3.3000000000000002E-2</c:v>
                </c:pt>
                <c:pt idx="1672">
                  <c:v>3.500000000000001E-2</c:v>
                </c:pt>
                <c:pt idx="1673">
                  <c:v>3.4000000000000002E-2</c:v>
                </c:pt>
                <c:pt idx="1674">
                  <c:v>3.2000000000000008E-2</c:v>
                </c:pt>
                <c:pt idx="1675">
                  <c:v>2.5000000000000005E-2</c:v>
                </c:pt>
                <c:pt idx="1676">
                  <c:v>3.4000000000000002E-2</c:v>
                </c:pt>
                <c:pt idx="1677">
                  <c:v>3.2000000000000008E-2</c:v>
                </c:pt>
                <c:pt idx="1678">
                  <c:v>1.0000000000000002E-2</c:v>
                </c:pt>
                <c:pt idx="1679">
                  <c:v>1.4000000000000002E-2</c:v>
                </c:pt>
                <c:pt idx="1680">
                  <c:v>1.9000000000000003E-2</c:v>
                </c:pt>
                <c:pt idx="1681">
                  <c:v>2.0000000000000004E-2</c:v>
                </c:pt>
                <c:pt idx="1682">
                  <c:v>1.8000000000000002E-2</c:v>
                </c:pt>
                <c:pt idx="1683">
                  <c:v>0</c:v>
                </c:pt>
                <c:pt idx="1684">
                  <c:v>1.7000000000000005E-2</c:v>
                </c:pt>
                <c:pt idx="1685">
                  <c:v>1.8000000000000002E-2</c:v>
                </c:pt>
                <c:pt idx="1686">
                  <c:v>1.4000000000000002E-2</c:v>
                </c:pt>
                <c:pt idx="1687">
                  <c:v>1.0999999999999999E-2</c:v>
                </c:pt>
                <c:pt idx="1688">
                  <c:v>9.0000000000000045E-3</c:v>
                </c:pt>
                <c:pt idx="1689">
                  <c:v>1.2000000000000002E-2</c:v>
                </c:pt>
                <c:pt idx="1690">
                  <c:v>1.8000000000000002E-2</c:v>
                </c:pt>
                <c:pt idx="1691">
                  <c:v>2.4000000000000004E-2</c:v>
                </c:pt>
                <c:pt idx="1692">
                  <c:v>3.0000000000000006E-2</c:v>
                </c:pt>
                <c:pt idx="1693">
                  <c:v>3.2000000000000008E-2</c:v>
                </c:pt>
                <c:pt idx="1694">
                  <c:v>3.6000000000000004E-2</c:v>
                </c:pt>
                <c:pt idx="1695">
                  <c:v>3.9000000000000007E-2</c:v>
                </c:pt>
                <c:pt idx="1696">
                  <c:v>3.8000000000000006E-2</c:v>
                </c:pt>
                <c:pt idx="1697">
                  <c:v>3.6000000000000004E-2</c:v>
                </c:pt>
                <c:pt idx="1698">
                  <c:v>3.7000000000000005E-2</c:v>
                </c:pt>
                <c:pt idx="1699">
                  <c:v>3.9000000000000007E-2</c:v>
                </c:pt>
                <c:pt idx="1700">
                  <c:v>3.6000000000000004E-2</c:v>
                </c:pt>
                <c:pt idx="1701">
                  <c:v>2.9000000000000005E-2</c:v>
                </c:pt>
                <c:pt idx="1702">
                  <c:v>2.7000000000000007E-2</c:v>
                </c:pt>
                <c:pt idx="1703">
                  <c:v>2.4000000000000004E-2</c:v>
                </c:pt>
                <c:pt idx="1704">
                  <c:v>2.4000000000000004E-2</c:v>
                </c:pt>
                <c:pt idx="1705">
                  <c:v>1.8000000000000002E-2</c:v>
                </c:pt>
                <c:pt idx="1706">
                  <c:v>1.7000000000000005E-2</c:v>
                </c:pt>
                <c:pt idx="1707">
                  <c:v>0</c:v>
                </c:pt>
                <c:pt idx="1708">
                  <c:v>1.4999999999999998E-2</c:v>
                </c:pt>
                <c:pt idx="1709">
                  <c:v>1.2999999999999998E-2</c:v>
                </c:pt>
                <c:pt idx="1710">
                  <c:v>1.0999999999999999E-2</c:v>
                </c:pt>
                <c:pt idx="1711">
                  <c:v>1.0000000000000002E-2</c:v>
                </c:pt>
                <c:pt idx="1712">
                  <c:v>8.0000000000000019E-3</c:v>
                </c:pt>
                <c:pt idx="1713">
                  <c:v>1.2999999999999998E-2</c:v>
                </c:pt>
                <c:pt idx="1714">
                  <c:v>1.6000000000000004E-2</c:v>
                </c:pt>
                <c:pt idx="1715">
                  <c:v>2.1000000000000005E-2</c:v>
                </c:pt>
                <c:pt idx="1716">
                  <c:v>2.8000000000000004E-2</c:v>
                </c:pt>
                <c:pt idx="1717">
                  <c:v>3.500000000000001E-2</c:v>
                </c:pt>
                <c:pt idx="1718">
                  <c:v>4.0000000000000008E-2</c:v>
                </c:pt>
                <c:pt idx="1719">
                  <c:v>4.3000000000000003E-2</c:v>
                </c:pt>
                <c:pt idx="1720">
                  <c:v>4.5000000000000012E-2</c:v>
                </c:pt>
                <c:pt idx="1721">
                  <c:v>4.6000000000000006E-2</c:v>
                </c:pt>
                <c:pt idx="1722">
                  <c:v>4.4000000000000004E-2</c:v>
                </c:pt>
                <c:pt idx="1723">
                  <c:v>4.4000000000000004E-2</c:v>
                </c:pt>
                <c:pt idx="1724">
                  <c:v>4.1000000000000002E-2</c:v>
                </c:pt>
                <c:pt idx="1725">
                  <c:v>3.7000000000000005E-2</c:v>
                </c:pt>
                <c:pt idx="1726">
                  <c:v>3.4000000000000002E-2</c:v>
                </c:pt>
                <c:pt idx="1727">
                  <c:v>3.3000000000000002E-2</c:v>
                </c:pt>
                <c:pt idx="1728">
                  <c:v>2.7000000000000007E-2</c:v>
                </c:pt>
                <c:pt idx="1729">
                  <c:v>2.4000000000000004E-2</c:v>
                </c:pt>
                <c:pt idx="1730">
                  <c:v>2.3000000000000003E-2</c:v>
                </c:pt>
                <c:pt idx="1731">
                  <c:v>0</c:v>
                </c:pt>
                <c:pt idx="1732">
                  <c:v>1.9000000000000003E-2</c:v>
                </c:pt>
                <c:pt idx="1733">
                  <c:v>1.8000000000000002E-2</c:v>
                </c:pt>
                <c:pt idx="1734">
                  <c:v>1.6000000000000004E-2</c:v>
                </c:pt>
                <c:pt idx="1735">
                  <c:v>1.4999999999999998E-2</c:v>
                </c:pt>
                <c:pt idx="1736">
                  <c:v>1.0999999999999999E-2</c:v>
                </c:pt>
                <c:pt idx="1737">
                  <c:v>1.4000000000000002E-2</c:v>
                </c:pt>
                <c:pt idx="1738">
                  <c:v>1.4999999999999998E-2</c:v>
                </c:pt>
                <c:pt idx="1739">
                  <c:v>1.9000000000000003E-2</c:v>
                </c:pt>
                <c:pt idx="1740">
                  <c:v>2.7000000000000007E-2</c:v>
                </c:pt>
                <c:pt idx="1741">
                  <c:v>3.0000000000000006E-2</c:v>
                </c:pt>
                <c:pt idx="1742">
                  <c:v>3.3000000000000002E-2</c:v>
                </c:pt>
                <c:pt idx="1743">
                  <c:v>3.3000000000000002E-2</c:v>
                </c:pt>
                <c:pt idx="1744">
                  <c:v>3.7000000000000005E-2</c:v>
                </c:pt>
                <c:pt idx="1745">
                  <c:v>3.8000000000000006E-2</c:v>
                </c:pt>
                <c:pt idx="1746">
                  <c:v>3.500000000000001E-2</c:v>
                </c:pt>
                <c:pt idx="1747">
                  <c:v>3.3000000000000002E-2</c:v>
                </c:pt>
                <c:pt idx="1748">
                  <c:v>3.4000000000000002E-2</c:v>
                </c:pt>
                <c:pt idx="1749">
                  <c:v>3.1000000000000007E-2</c:v>
                </c:pt>
                <c:pt idx="1750">
                  <c:v>2.7000000000000007E-2</c:v>
                </c:pt>
                <c:pt idx="1751">
                  <c:v>2.0000000000000004E-2</c:v>
                </c:pt>
                <c:pt idx="1752">
                  <c:v>1.9000000000000003E-2</c:v>
                </c:pt>
                <c:pt idx="1753">
                  <c:v>1.7000000000000005E-2</c:v>
                </c:pt>
                <c:pt idx="1754">
                  <c:v>1.7000000000000005E-2</c:v>
                </c:pt>
                <c:pt idx="1755">
                  <c:v>0</c:v>
                </c:pt>
                <c:pt idx="1756">
                  <c:v>1.0000000000000002E-2</c:v>
                </c:pt>
                <c:pt idx="1757">
                  <c:v>5.000000000000001E-3</c:v>
                </c:pt>
                <c:pt idx="1758">
                  <c:v>6.0000000000000019E-3</c:v>
                </c:pt>
                <c:pt idx="1759">
                  <c:v>1.0999999999999999E-2</c:v>
                </c:pt>
                <c:pt idx="1760">
                  <c:v>8.0000000000000019E-3</c:v>
                </c:pt>
                <c:pt idx="1761">
                  <c:v>1.0000000000000002E-2</c:v>
                </c:pt>
                <c:pt idx="1762">
                  <c:v>1.4999999999999998E-2</c:v>
                </c:pt>
                <c:pt idx="1763">
                  <c:v>2.5000000000000005E-2</c:v>
                </c:pt>
                <c:pt idx="1764">
                  <c:v>3.1000000000000007E-2</c:v>
                </c:pt>
                <c:pt idx="1765">
                  <c:v>3.7000000000000005E-2</c:v>
                </c:pt>
                <c:pt idx="1766">
                  <c:v>4.0000000000000008E-2</c:v>
                </c:pt>
                <c:pt idx="1767">
                  <c:v>4.200000000000001E-2</c:v>
                </c:pt>
                <c:pt idx="1768">
                  <c:v>4.200000000000001E-2</c:v>
                </c:pt>
                <c:pt idx="1769">
                  <c:v>4.0000000000000008E-2</c:v>
                </c:pt>
                <c:pt idx="1770">
                  <c:v>3.9000000000000007E-2</c:v>
                </c:pt>
                <c:pt idx="1771">
                  <c:v>3.7000000000000005E-2</c:v>
                </c:pt>
                <c:pt idx="1772">
                  <c:v>3.500000000000001E-2</c:v>
                </c:pt>
                <c:pt idx="1773">
                  <c:v>3.1000000000000007E-2</c:v>
                </c:pt>
                <c:pt idx="1774">
                  <c:v>2.2000000000000002E-2</c:v>
                </c:pt>
                <c:pt idx="1775">
                  <c:v>2.6000000000000002E-2</c:v>
                </c:pt>
                <c:pt idx="1776">
                  <c:v>2.3000000000000003E-2</c:v>
                </c:pt>
                <c:pt idx="1777">
                  <c:v>2.5000000000000005E-2</c:v>
                </c:pt>
                <c:pt idx="1778">
                  <c:v>2.3000000000000003E-2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2.3000000000000003E-2</c:v>
                </c:pt>
                <c:pt idx="1783">
                  <c:v>2.8000000000000004E-2</c:v>
                </c:pt>
                <c:pt idx="1784">
                  <c:v>2.5000000000000005E-2</c:v>
                </c:pt>
                <c:pt idx="1785">
                  <c:v>2.5000000000000005E-2</c:v>
                </c:pt>
                <c:pt idx="1786">
                  <c:v>2.9000000000000005E-2</c:v>
                </c:pt>
                <c:pt idx="1787">
                  <c:v>3.3000000000000002E-2</c:v>
                </c:pt>
                <c:pt idx="1788">
                  <c:v>3.9000000000000007E-2</c:v>
                </c:pt>
                <c:pt idx="1789">
                  <c:v>4.200000000000001E-2</c:v>
                </c:pt>
                <c:pt idx="1790">
                  <c:v>4.4000000000000004E-2</c:v>
                </c:pt>
                <c:pt idx="1791">
                  <c:v>4.6000000000000006E-2</c:v>
                </c:pt>
                <c:pt idx="1792">
                  <c:v>4.6000000000000006E-2</c:v>
                </c:pt>
                <c:pt idx="1793">
                  <c:v>4.6000000000000006E-2</c:v>
                </c:pt>
                <c:pt idx="1794">
                  <c:v>4.5000000000000012E-2</c:v>
                </c:pt>
                <c:pt idx="1795">
                  <c:v>4.4000000000000004E-2</c:v>
                </c:pt>
                <c:pt idx="1796">
                  <c:v>4.1000000000000002E-2</c:v>
                </c:pt>
                <c:pt idx="1797">
                  <c:v>3.8000000000000006E-2</c:v>
                </c:pt>
                <c:pt idx="1798">
                  <c:v>4.200000000000001E-2</c:v>
                </c:pt>
                <c:pt idx="1799">
                  <c:v>4.200000000000001E-2</c:v>
                </c:pt>
                <c:pt idx="1800">
                  <c:v>4.200000000000001E-2</c:v>
                </c:pt>
                <c:pt idx="1801">
                  <c:v>4.1000000000000002E-2</c:v>
                </c:pt>
                <c:pt idx="1802">
                  <c:v>3.8000000000000006E-2</c:v>
                </c:pt>
                <c:pt idx="1803">
                  <c:v>0</c:v>
                </c:pt>
                <c:pt idx="1804">
                  <c:v>2.7000000000000007E-2</c:v>
                </c:pt>
                <c:pt idx="1805">
                  <c:v>2.5000000000000005E-2</c:v>
                </c:pt>
                <c:pt idx="1806">
                  <c:v>2.5000000000000005E-2</c:v>
                </c:pt>
                <c:pt idx="1807">
                  <c:v>2.6000000000000002E-2</c:v>
                </c:pt>
                <c:pt idx="1808">
                  <c:v>2.3000000000000003E-2</c:v>
                </c:pt>
                <c:pt idx="1809">
                  <c:v>2.0000000000000004E-2</c:v>
                </c:pt>
                <c:pt idx="1810">
                  <c:v>2.7000000000000007E-2</c:v>
                </c:pt>
                <c:pt idx="1811">
                  <c:v>3.3000000000000002E-2</c:v>
                </c:pt>
                <c:pt idx="1812">
                  <c:v>3.9000000000000007E-2</c:v>
                </c:pt>
                <c:pt idx="1813">
                  <c:v>4.0000000000000008E-2</c:v>
                </c:pt>
                <c:pt idx="1814">
                  <c:v>4.0000000000000008E-2</c:v>
                </c:pt>
                <c:pt idx="1815">
                  <c:v>4.200000000000001E-2</c:v>
                </c:pt>
                <c:pt idx="1816">
                  <c:v>4.4000000000000004E-2</c:v>
                </c:pt>
                <c:pt idx="1817">
                  <c:v>4.5000000000000012E-2</c:v>
                </c:pt>
                <c:pt idx="1818">
                  <c:v>4.3000000000000003E-2</c:v>
                </c:pt>
                <c:pt idx="1819">
                  <c:v>4.200000000000001E-2</c:v>
                </c:pt>
                <c:pt idx="1820">
                  <c:v>4.0000000000000008E-2</c:v>
                </c:pt>
                <c:pt idx="1821">
                  <c:v>3.500000000000001E-2</c:v>
                </c:pt>
                <c:pt idx="1822">
                  <c:v>3.4000000000000002E-2</c:v>
                </c:pt>
                <c:pt idx="1823">
                  <c:v>3.0000000000000006E-2</c:v>
                </c:pt>
                <c:pt idx="1824">
                  <c:v>2.6000000000000002E-2</c:v>
                </c:pt>
                <c:pt idx="1825">
                  <c:v>2.6000000000000002E-2</c:v>
                </c:pt>
                <c:pt idx="1826">
                  <c:v>2.6000000000000002E-2</c:v>
                </c:pt>
                <c:pt idx="1827">
                  <c:v>0</c:v>
                </c:pt>
                <c:pt idx="1828">
                  <c:v>3.1000000000000007E-2</c:v>
                </c:pt>
                <c:pt idx="1829">
                  <c:v>3.3000000000000002E-2</c:v>
                </c:pt>
                <c:pt idx="1830">
                  <c:v>2.9000000000000005E-2</c:v>
                </c:pt>
                <c:pt idx="1831">
                  <c:v>2.4000000000000004E-2</c:v>
                </c:pt>
                <c:pt idx="1832">
                  <c:v>2.1000000000000005E-2</c:v>
                </c:pt>
                <c:pt idx="1833">
                  <c:v>2.3000000000000003E-2</c:v>
                </c:pt>
                <c:pt idx="1834">
                  <c:v>2.9000000000000005E-2</c:v>
                </c:pt>
                <c:pt idx="1835">
                  <c:v>3.3000000000000002E-2</c:v>
                </c:pt>
                <c:pt idx="1836">
                  <c:v>3.7000000000000005E-2</c:v>
                </c:pt>
                <c:pt idx="1837">
                  <c:v>3.9000000000000007E-2</c:v>
                </c:pt>
                <c:pt idx="1838">
                  <c:v>4.200000000000001E-2</c:v>
                </c:pt>
                <c:pt idx="1839">
                  <c:v>4.0000000000000008E-2</c:v>
                </c:pt>
                <c:pt idx="1840">
                  <c:v>4.3000000000000003E-2</c:v>
                </c:pt>
                <c:pt idx="1841">
                  <c:v>4.200000000000001E-2</c:v>
                </c:pt>
                <c:pt idx="1842">
                  <c:v>4.3000000000000003E-2</c:v>
                </c:pt>
                <c:pt idx="1843">
                  <c:v>3.9000000000000007E-2</c:v>
                </c:pt>
                <c:pt idx="1844">
                  <c:v>3.6000000000000004E-2</c:v>
                </c:pt>
                <c:pt idx="1845">
                  <c:v>3.2000000000000008E-2</c:v>
                </c:pt>
                <c:pt idx="1846">
                  <c:v>2.6000000000000002E-2</c:v>
                </c:pt>
                <c:pt idx="1847">
                  <c:v>2.8000000000000004E-2</c:v>
                </c:pt>
                <c:pt idx="1848">
                  <c:v>2.8000000000000004E-2</c:v>
                </c:pt>
                <c:pt idx="1849">
                  <c:v>1.8000000000000002E-2</c:v>
                </c:pt>
                <c:pt idx="1850">
                  <c:v>2.0000000000000004E-2</c:v>
                </c:pt>
                <c:pt idx="1851">
                  <c:v>0</c:v>
                </c:pt>
                <c:pt idx="1852">
                  <c:v>1.7000000000000005E-2</c:v>
                </c:pt>
                <c:pt idx="1853">
                  <c:v>1.7000000000000005E-2</c:v>
                </c:pt>
                <c:pt idx="1854">
                  <c:v>1.9000000000000003E-2</c:v>
                </c:pt>
                <c:pt idx="1855">
                  <c:v>2.3000000000000003E-2</c:v>
                </c:pt>
                <c:pt idx="1856">
                  <c:v>2.4000000000000004E-2</c:v>
                </c:pt>
                <c:pt idx="1857">
                  <c:v>2.8000000000000004E-2</c:v>
                </c:pt>
                <c:pt idx="1858">
                  <c:v>3.1000000000000007E-2</c:v>
                </c:pt>
                <c:pt idx="1859">
                  <c:v>3.500000000000001E-2</c:v>
                </c:pt>
                <c:pt idx="1860">
                  <c:v>4.0000000000000008E-2</c:v>
                </c:pt>
                <c:pt idx="1861">
                  <c:v>4.200000000000001E-2</c:v>
                </c:pt>
                <c:pt idx="1862">
                  <c:v>4.3000000000000003E-2</c:v>
                </c:pt>
                <c:pt idx="1863">
                  <c:v>4.5000000000000012E-2</c:v>
                </c:pt>
                <c:pt idx="1864">
                  <c:v>4.6000000000000006E-2</c:v>
                </c:pt>
                <c:pt idx="1865">
                  <c:v>4.7000000000000014E-2</c:v>
                </c:pt>
                <c:pt idx="1866">
                  <c:v>4.5000000000000012E-2</c:v>
                </c:pt>
                <c:pt idx="1867">
                  <c:v>4.4000000000000004E-2</c:v>
                </c:pt>
                <c:pt idx="1868">
                  <c:v>3.6000000000000004E-2</c:v>
                </c:pt>
                <c:pt idx="1869">
                  <c:v>3.2000000000000008E-2</c:v>
                </c:pt>
                <c:pt idx="1870">
                  <c:v>3.1000000000000007E-2</c:v>
                </c:pt>
                <c:pt idx="1871">
                  <c:v>3.0000000000000006E-2</c:v>
                </c:pt>
                <c:pt idx="1872">
                  <c:v>2.9000000000000005E-2</c:v>
                </c:pt>
                <c:pt idx="1873">
                  <c:v>2.8000000000000004E-2</c:v>
                </c:pt>
                <c:pt idx="1874">
                  <c:v>3.2000000000000008E-2</c:v>
                </c:pt>
                <c:pt idx="1875">
                  <c:v>0</c:v>
                </c:pt>
                <c:pt idx="1876">
                  <c:v>2.7000000000000007E-2</c:v>
                </c:pt>
                <c:pt idx="1877">
                  <c:v>2.2000000000000002E-2</c:v>
                </c:pt>
                <c:pt idx="1878">
                  <c:v>2.4000000000000004E-2</c:v>
                </c:pt>
                <c:pt idx="1879">
                  <c:v>2.3000000000000003E-2</c:v>
                </c:pt>
                <c:pt idx="1880">
                  <c:v>2.0000000000000004E-2</c:v>
                </c:pt>
                <c:pt idx="1881">
                  <c:v>1.4999999999999998E-2</c:v>
                </c:pt>
                <c:pt idx="1882">
                  <c:v>2.1000000000000005E-2</c:v>
                </c:pt>
                <c:pt idx="1883">
                  <c:v>2.7000000000000007E-2</c:v>
                </c:pt>
                <c:pt idx="1884">
                  <c:v>3.3000000000000002E-2</c:v>
                </c:pt>
                <c:pt idx="1885">
                  <c:v>3.7000000000000005E-2</c:v>
                </c:pt>
                <c:pt idx="1886">
                  <c:v>4.4000000000000004E-2</c:v>
                </c:pt>
                <c:pt idx="1887">
                  <c:v>4.9000000000000016E-2</c:v>
                </c:pt>
                <c:pt idx="1888">
                  <c:v>5.000000000000001E-2</c:v>
                </c:pt>
                <c:pt idx="1889">
                  <c:v>4.9000000000000016E-2</c:v>
                </c:pt>
                <c:pt idx="1890">
                  <c:v>4.6000000000000006E-2</c:v>
                </c:pt>
                <c:pt idx="1891">
                  <c:v>4.4000000000000004E-2</c:v>
                </c:pt>
                <c:pt idx="1892">
                  <c:v>4.1000000000000002E-2</c:v>
                </c:pt>
                <c:pt idx="1893">
                  <c:v>4.200000000000001E-2</c:v>
                </c:pt>
                <c:pt idx="1894">
                  <c:v>3.7000000000000005E-2</c:v>
                </c:pt>
                <c:pt idx="1895">
                  <c:v>3.500000000000001E-2</c:v>
                </c:pt>
                <c:pt idx="1896">
                  <c:v>3.4000000000000002E-2</c:v>
                </c:pt>
                <c:pt idx="1897">
                  <c:v>3.0000000000000006E-2</c:v>
                </c:pt>
                <c:pt idx="1898">
                  <c:v>3.2000000000000008E-2</c:v>
                </c:pt>
                <c:pt idx="1899">
                  <c:v>0</c:v>
                </c:pt>
                <c:pt idx="1900">
                  <c:v>2.7000000000000007E-2</c:v>
                </c:pt>
                <c:pt idx="1901">
                  <c:v>2.5000000000000005E-2</c:v>
                </c:pt>
                <c:pt idx="1902">
                  <c:v>2.4000000000000004E-2</c:v>
                </c:pt>
                <c:pt idx="1903">
                  <c:v>1.8000000000000002E-2</c:v>
                </c:pt>
                <c:pt idx="1904">
                  <c:v>1.8000000000000002E-2</c:v>
                </c:pt>
                <c:pt idx="1905">
                  <c:v>1.9000000000000003E-2</c:v>
                </c:pt>
                <c:pt idx="1906">
                  <c:v>2.5000000000000005E-2</c:v>
                </c:pt>
                <c:pt idx="1907">
                  <c:v>3.1000000000000007E-2</c:v>
                </c:pt>
                <c:pt idx="1908">
                  <c:v>3.500000000000001E-2</c:v>
                </c:pt>
                <c:pt idx="1909">
                  <c:v>4.1000000000000002E-2</c:v>
                </c:pt>
                <c:pt idx="1910">
                  <c:v>4.4000000000000004E-2</c:v>
                </c:pt>
                <c:pt idx="1911">
                  <c:v>4.8000000000000008E-2</c:v>
                </c:pt>
                <c:pt idx="1912">
                  <c:v>5.000000000000001E-2</c:v>
                </c:pt>
                <c:pt idx="1913">
                  <c:v>4.9000000000000016E-2</c:v>
                </c:pt>
                <c:pt idx="1914">
                  <c:v>4.7000000000000014E-2</c:v>
                </c:pt>
                <c:pt idx="1915">
                  <c:v>4.5000000000000012E-2</c:v>
                </c:pt>
                <c:pt idx="1916">
                  <c:v>4.4000000000000004E-2</c:v>
                </c:pt>
                <c:pt idx="1917">
                  <c:v>4.4000000000000004E-2</c:v>
                </c:pt>
                <c:pt idx="1918">
                  <c:v>4.3000000000000003E-2</c:v>
                </c:pt>
                <c:pt idx="1919">
                  <c:v>3.500000000000001E-2</c:v>
                </c:pt>
                <c:pt idx="1920">
                  <c:v>3.2000000000000008E-2</c:v>
                </c:pt>
                <c:pt idx="1921">
                  <c:v>2.9000000000000005E-2</c:v>
                </c:pt>
                <c:pt idx="1922">
                  <c:v>2.7000000000000007E-2</c:v>
                </c:pt>
                <c:pt idx="1923">
                  <c:v>0</c:v>
                </c:pt>
                <c:pt idx="1924">
                  <c:v>2.5000000000000005E-2</c:v>
                </c:pt>
                <c:pt idx="1925">
                  <c:v>2.0000000000000004E-2</c:v>
                </c:pt>
                <c:pt idx="1926">
                  <c:v>2.2000000000000002E-2</c:v>
                </c:pt>
                <c:pt idx="1927">
                  <c:v>2.2000000000000002E-2</c:v>
                </c:pt>
                <c:pt idx="1928">
                  <c:v>1.9000000000000003E-2</c:v>
                </c:pt>
                <c:pt idx="1929">
                  <c:v>2.3000000000000003E-2</c:v>
                </c:pt>
                <c:pt idx="1930">
                  <c:v>2.7000000000000007E-2</c:v>
                </c:pt>
                <c:pt idx="1931">
                  <c:v>2.9000000000000005E-2</c:v>
                </c:pt>
                <c:pt idx="1932">
                  <c:v>3.1000000000000007E-2</c:v>
                </c:pt>
                <c:pt idx="1933">
                  <c:v>3.6000000000000004E-2</c:v>
                </c:pt>
                <c:pt idx="1934">
                  <c:v>4.3000000000000003E-2</c:v>
                </c:pt>
                <c:pt idx="1935">
                  <c:v>4.4000000000000004E-2</c:v>
                </c:pt>
                <c:pt idx="1936">
                  <c:v>4.5000000000000012E-2</c:v>
                </c:pt>
                <c:pt idx="1937">
                  <c:v>4.4000000000000004E-2</c:v>
                </c:pt>
                <c:pt idx="1938">
                  <c:v>4.200000000000001E-2</c:v>
                </c:pt>
                <c:pt idx="1939">
                  <c:v>4.1000000000000002E-2</c:v>
                </c:pt>
                <c:pt idx="1940">
                  <c:v>4.200000000000001E-2</c:v>
                </c:pt>
                <c:pt idx="1941">
                  <c:v>4.200000000000001E-2</c:v>
                </c:pt>
                <c:pt idx="1942">
                  <c:v>3.9000000000000007E-2</c:v>
                </c:pt>
                <c:pt idx="1943">
                  <c:v>3.6000000000000004E-2</c:v>
                </c:pt>
                <c:pt idx="1944">
                  <c:v>3.9000000000000007E-2</c:v>
                </c:pt>
                <c:pt idx="1945">
                  <c:v>3.8000000000000006E-2</c:v>
                </c:pt>
                <c:pt idx="1946">
                  <c:v>3.6000000000000004E-2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3.1000000000000007E-2</c:v>
                </c:pt>
                <c:pt idx="1951">
                  <c:v>2.5000000000000005E-2</c:v>
                </c:pt>
                <c:pt idx="1952">
                  <c:v>2.5000000000000005E-2</c:v>
                </c:pt>
                <c:pt idx="1953">
                  <c:v>2.3000000000000003E-2</c:v>
                </c:pt>
                <c:pt idx="1954">
                  <c:v>2.4000000000000004E-2</c:v>
                </c:pt>
                <c:pt idx="1955">
                  <c:v>2.8000000000000004E-2</c:v>
                </c:pt>
                <c:pt idx="1956">
                  <c:v>3.2000000000000008E-2</c:v>
                </c:pt>
                <c:pt idx="1957">
                  <c:v>3.7000000000000005E-2</c:v>
                </c:pt>
                <c:pt idx="1958">
                  <c:v>4.1000000000000002E-2</c:v>
                </c:pt>
                <c:pt idx="1959">
                  <c:v>4.3000000000000003E-2</c:v>
                </c:pt>
                <c:pt idx="1960">
                  <c:v>4.3000000000000003E-2</c:v>
                </c:pt>
                <c:pt idx="1961">
                  <c:v>4.3000000000000003E-2</c:v>
                </c:pt>
                <c:pt idx="1962">
                  <c:v>3.9000000000000007E-2</c:v>
                </c:pt>
                <c:pt idx="1963">
                  <c:v>3.9000000000000007E-2</c:v>
                </c:pt>
                <c:pt idx="1964">
                  <c:v>3.8000000000000006E-2</c:v>
                </c:pt>
                <c:pt idx="1965">
                  <c:v>3.4000000000000002E-2</c:v>
                </c:pt>
                <c:pt idx="1966">
                  <c:v>3.1000000000000007E-2</c:v>
                </c:pt>
                <c:pt idx="1967">
                  <c:v>3.3000000000000002E-2</c:v>
                </c:pt>
                <c:pt idx="1968">
                  <c:v>3.3000000000000002E-2</c:v>
                </c:pt>
                <c:pt idx="1969">
                  <c:v>2.7000000000000007E-2</c:v>
                </c:pt>
                <c:pt idx="1970">
                  <c:v>2.1000000000000005E-2</c:v>
                </c:pt>
                <c:pt idx="1971">
                  <c:v>0</c:v>
                </c:pt>
                <c:pt idx="1972">
                  <c:v>1.4999999999999998E-2</c:v>
                </c:pt>
                <c:pt idx="1973">
                  <c:v>1.9000000000000003E-2</c:v>
                </c:pt>
                <c:pt idx="1974">
                  <c:v>2.3000000000000003E-2</c:v>
                </c:pt>
                <c:pt idx="1975">
                  <c:v>2.3000000000000003E-2</c:v>
                </c:pt>
                <c:pt idx="1976">
                  <c:v>2.2000000000000002E-2</c:v>
                </c:pt>
                <c:pt idx="1977">
                  <c:v>2.1000000000000005E-2</c:v>
                </c:pt>
                <c:pt idx="1978">
                  <c:v>2.6000000000000002E-2</c:v>
                </c:pt>
                <c:pt idx="1979">
                  <c:v>2.6000000000000002E-2</c:v>
                </c:pt>
                <c:pt idx="1980">
                  <c:v>2.9000000000000005E-2</c:v>
                </c:pt>
                <c:pt idx="1981">
                  <c:v>3.4000000000000002E-2</c:v>
                </c:pt>
                <c:pt idx="1982">
                  <c:v>3.9000000000000007E-2</c:v>
                </c:pt>
                <c:pt idx="1983">
                  <c:v>4.1000000000000002E-2</c:v>
                </c:pt>
                <c:pt idx="1984">
                  <c:v>4.3000000000000003E-2</c:v>
                </c:pt>
                <c:pt idx="1985">
                  <c:v>4.3000000000000003E-2</c:v>
                </c:pt>
                <c:pt idx="1986">
                  <c:v>4.3000000000000003E-2</c:v>
                </c:pt>
                <c:pt idx="1987">
                  <c:v>3.9000000000000007E-2</c:v>
                </c:pt>
                <c:pt idx="1988">
                  <c:v>3.7000000000000005E-2</c:v>
                </c:pt>
                <c:pt idx="1989">
                  <c:v>3.4000000000000002E-2</c:v>
                </c:pt>
                <c:pt idx="1990">
                  <c:v>3.3000000000000002E-2</c:v>
                </c:pt>
                <c:pt idx="1991">
                  <c:v>2.8000000000000004E-2</c:v>
                </c:pt>
                <c:pt idx="1992">
                  <c:v>2.5000000000000005E-2</c:v>
                </c:pt>
                <c:pt idx="1993">
                  <c:v>2.4000000000000004E-2</c:v>
                </c:pt>
                <c:pt idx="1994">
                  <c:v>2.4000000000000004E-2</c:v>
                </c:pt>
                <c:pt idx="1995">
                  <c:v>0</c:v>
                </c:pt>
                <c:pt idx="1996">
                  <c:v>2.6000000000000002E-2</c:v>
                </c:pt>
                <c:pt idx="1997">
                  <c:v>2.7000000000000007E-2</c:v>
                </c:pt>
                <c:pt idx="1998">
                  <c:v>2.4000000000000004E-2</c:v>
                </c:pt>
                <c:pt idx="1999">
                  <c:v>2.1000000000000005E-2</c:v>
                </c:pt>
                <c:pt idx="2000">
                  <c:v>2.0000000000000004E-2</c:v>
                </c:pt>
                <c:pt idx="2001">
                  <c:v>1.7000000000000005E-2</c:v>
                </c:pt>
                <c:pt idx="2002">
                  <c:v>2.1000000000000005E-2</c:v>
                </c:pt>
                <c:pt idx="2003">
                  <c:v>3.4000000000000002E-2</c:v>
                </c:pt>
                <c:pt idx="2004">
                  <c:v>3.500000000000001E-2</c:v>
                </c:pt>
                <c:pt idx="2005">
                  <c:v>3.7000000000000005E-2</c:v>
                </c:pt>
                <c:pt idx="2006">
                  <c:v>3.9000000000000007E-2</c:v>
                </c:pt>
                <c:pt idx="2007">
                  <c:v>4.1000000000000002E-2</c:v>
                </c:pt>
                <c:pt idx="2008">
                  <c:v>4.3000000000000003E-2</c:v>
                </c:pt>
                <c:pt idx="2009">
                  <c:v>4.3000000000000003E-2</c:v>
                </c:pt>
                <c:pt idx="2010">
                  <c:v>3.9000000000000007E-2</c:v>
                </c:pt>
                <c:pt idx="2011">
                  <c:v>3.8000000000000006E-2</c:v>
                </c:pt>
                <c:pt idx="2012">
                  <c:v>3.7000000000000005E-2</c:v>
                </c:pt>
                <c:pt idx="2013">
                  <c:v>3.8000000000000006E-2</c:v>
                </c:pt>
                <c:pt idx="2014">
                  <c:v>3.7000000000000005E-2</c:v>
                </c:pt>
                <c:pt idx="2015">
                  <c:v>3.7000000000000005E-2</c:v>
                </c:pt>
                <c:pt idx="2016">
                  <c:v>3.7000000000000005E-2</c:v>
                </c:pt>
                <c:pt idx="2017">
                  <c:v>3.500000000000001E-2</c:v>
                </c:pt>
                <c:pt idx="2018">
                  <c:v>3.6000000000000004E-2</c:v>
                </c:pt>
                <c:pt idx="2019">
                  <c:v>0</c:v>
                </c:pt>
                <c:pt idx="2020">
                  <c:v>3.6000000000000004E-2</c:v>
                </c:pt>
                <c:pt idx="2021">
                  <c:v>4.3000000000000003E-2</c:v>
                </c:pt>
                <c:pt idx="2022">
                  <c:v>4.9000000000000016E-2</c:v>
                </c:pt>
                <c:pt idx="2023">
                  <c:v>4.8000000000000008E-2</c:v>
                </c:pt>
                <c:pt idx="2024">
                  <c:v>4.3000000000000003E-2</c:v>
                </c:pt>
                <c:pt idx="2025">
                  <c:v>4.4000000000000004E-2</c:v>
                </c:pt>
                <c:pt idx="2026">
                  <c:v>4.5000000000000012E-2</c:v>
                </c:pt>
                <c:pt idx="2027">
                  <c:v>4.6000000000000006E-2</c:v>
                </c:pt>
                <c:pt idx="2028">
                  <c:v>4.6000000000000006E-2</c:v>
                </c:pt>
                <c:pt idx="2029">
                  <c:v>4.6000000000000006E-2</c:v>
                </c:pt>
                <c:pt idx="2030">
                  <c:v>4.8000000000000008E-2</c:v>
                </c:pt>
                <c:pt idx="2031">
                  <c:v>4.8000000000000008E-2</c:v>
                </c:pt>
                <c:pt idx="2032">
                  <c:v>4.7000000000000014E-2</c:v>
                </c:pt>
                <c:pt idx="2033">
                  <c:v>4.7000000000000014E-2</c:v>
                </c:pt>
                <c:pt idx="2034">
                  <c:v>4.7000000000000014E-2</c:v>
                </c:pt>
                <c:pt idx="2035">
                  <c:v>4.5000000000000012E-2</c:v>
                </c:pt>
                <c:pt idx="2036">
                  <c:v>4.4000000000000004E-2</c:v>
                </c:pt>
                <c:pt idx="2037">
                  <c:v>4.3000000000000003E-2</c:v>
                </c:pt>
                <c:pt idx="2038">
                  <c:v>4.0000000000000008E-2</c:v>
                </c:pt>
                <c:pt idx="2039">
                  <c:v>3.9000000000000007E-2</c:v>
                </c:pt>
                <c:pt idx="2040">
                  <c:v>3.9000000000000007E-2</c:v>
                </c:pt>
                <c:pt idx="2041">
                  <c:v>3.2000000000000008E-2</c:v>
                </c:pt>
                <c:pt idx="2042">
                  <c:v>3.8000000000000006E-2</c:v>
                </c:pt>
                <c:pt idx="2043">
                  <c:v>0</c:v>
                </c:pt>
                <c:pt idx="2044">
                  <c:v>2.3000000000000003E-2</c:v>
                </c:pt>
                <c:pt idx="2045">
                  <c:v>2.8000000000000004E-2</c:v>
                </c:pt>
                <c:pt idx="2046">
                  <c:v>2.7000000000000007E-2</c:v>
                </c:pt>
                <c:pt idx="2047">
                  <c:v>2.9000000000000005E-2</c:v>
                </c:pt>
                <c:pt idx="2048">
                  <c:v>2.2000000000000002E-2</c:v>
                </c:pt>
                <c:pt idx="2049">
                  <c:v>2.2000000000000002E-2</c:v>
                </c:pt>
                <c:pt idx="2050">
                  <c:v>3.1000000000000007E-2</c:v>
                </c:pt>
                <c:pt idx="2051">
                  <c:v>3.6000000000000004E-2</c:v>
                </c:pt>
                <c:pt idx="2052">
                  <c:v>4.0000000000000008E-2</c:v>
                </c:pt>
                <c:pt idx="2053">
                  <c:v>4.3000000000000003E-2</c:v>
                </c:pt>
                <c:pt idx="2054">
                  <c:v>4.5000000000000012E-2</c:v>
                </c:pt>
                <c:pt idx="2055">
                  <c:v>4.7000000000000014E-2</c:v>
                </c:pt>
                <c:pt idx="2056">
                  <c:v>4.8000000000000008E-2</c:v>
                </c:pt>
                <c:pt idx="2057">
                  <c:v>4.8000000000000008E-2</c:v>
                </c:pt>
                <c:pt idx="2058">
                  <c:v>4.7000000000000014E-2</c:v>
                </c:pt>
                <c:pt idx="2059">
                  <c:v>4.8000000000000008E-2</c:v>
                </c:pt>
                <c:pt idx="2060">
                  <c:v>4.6000000000000006E-2</c:v>
                </c:pt>
                <c:pt idx="2061">
                  <c:v>4.6000000000000006E-2</c:v>
                </c:pt>
                <c:pt idx="2062">
                  <c:v>4.3000000000000003E-2</c:v>
                </c:pt>
                <c:pt idx="2063">
                  <c:v>3.500000000000001E-2</c:v>
                </c:pt>
                <c:pt idx="2064">
                  <c:v>2.8000000000000004E-2</c:v>
                </c:pt>
                <c:pt idx="2065">
                  <c:v>2.1000000000000005E-2</c:v>
                </c:pt>
                <c:pt idx="2066">
                  <c:v>2.1000000000000005E-2</c:v>
                </c:pt>
                <c:pt idx="2067">
                  <c:v>0</c:v>
                </c:pt>
                <c:pt idx="2068">
                  <c:v>1.8000000000000002E-2</c:v>
                </c:pt>
                <c:pt idx="2069">
                  <c:v>1.6000000000000004E-2</c:v>
                </c:pt>
                <c:pt idx="2070">
                  <c:v>1.4000000000000002E-2</c:v>
                </c:pt>
                <c:pt idx="2071">
                  <c:v>1.2999999999999998E-2</c:v>
                </c:pt>
                <c:pt idx="2072">
                  <c:v>1.2999999999999998E-2</c:v>
                </c:pt>
                <c:pt idx="2073">
                  <c:v>1.7000000000000005E-2</c:v>
                </c:pt>
                <c:pt idx="2074">
                  <c:v>2.5000000000000005E-2</c:v>
                </c:pt>
                <c:pt idx="2075">
                  <c:v>3.0000000000000006E-2</c:v>
                </c:pt>
                <c:pt idx="2076">
                  <c:v>3.6000000000000004E-2</c:v>
                </c:pt>
                <c:pt idx="2077">
                  <c:v>4.4000000000000004E-2</c:v>
                </c:pt>
                <c:pt idx="2078">
                  <c:v>4.8000000000000008E-2</c:v>
                </c:pt>
                <c:pt idx="2079">
                  <c:v>5.000000000000001E-2</c:v>
                </c:pt>
                <c:pt idx="2080">
                  <c:v>5.2000000000000005E-2</c:v>
                </c:pt>
                <c:pt idx="2081">
                  <c:v>5.2000000000000005E-2</c:v>
                </c:pt>
                <c:pt idx="2082">
                  <c:v>4.8000000000000008E-2</c:v>
                </c:pt>
                <c:pt idx="2083">
                  <c:v>4.5000000000000012E-2</c:v>
                </c:pt>
                <c:pt idx="2084">
                  <c:v>4.3000000000000003E-2</c:v>
                </c:pt>
                <c:pt idx="2085">
                  <c:v>4.3000000000000003E-2</c:v>
                </c:pt>
                <c:pt idx="2086">
                  <c:v>4.200000000000001E-2</c:v>
                </c:pt>
                <c:pt idx="2087">
                  <c:v>3.9000000000000007E-2</c:v>
                </c:pt>
                <c:pt idx="2088">
                  <c:v>3.9000000000000007E-2</c:v>
                </c:pt>
                <c:pt idx="2089">
                  <c:v>3.8000000000000006E-2</c:v>
                </c:pt>
                <c:pt idx="2090">
                  <c:v>3.8000000000000006E-2</c:v>
                </c:pt>
                <c:pt idx="2091">
                  <c:v>0</c:v>
                </c:pt>
                <c:pt idx="2092">
                  <c:v>3.6000000000000004E-2</c:v>
                </c:pt>
                <c:pt idx="2093">
                  <c:v>3.500000000000001E-2</c:v>
                </c:pt>
                <c:pt idx="2094">
                  <c:v>3.4000000000000002E-2</c:v>
                </c:pt>
                <c:pt idx="2095">
                  <c:v>3.8000000000000006E-2</c:v>
                </c:pt>
                <c:pt idx="2096">
                  <c:v>3.8000000000000006E-2</c:v>
                </c:pt>
                <c:pt idx="2097">
                  <c:v>3.9000000000000007E-2</c:v>
                </c:pt>
                <c:pt idx="2098">
                  <c:v>4.1000000000000002E-2</c:v>
                </c:pt>
                <c:pt idx="2099">
                  <c:v>4.200000000000001E-2</c:v>
                </c:pt>
                <c:pt idx="2100">
                  <c:v>4.200000000000001E-2</c:v>
                </c:pt>
                <c:pt idx="2101">
                  <c:v>4.3000000000000003E-2</c:v>
                </c:pt>
                <c:pt idx="2102">
                  <c:v>4.3000000000000003E-2</c:v>
                </c:pt>
                <c:pt idx="2103">
                  <c:v>4.4000000000000004E-2</c:v>
                </c:pt>
                <c:pt idx="2104">
                  <c:v>4.5000000000000012E-2</c:v>
                </c:pt>
                <c:pt idx="2105">
                  <c:v>4.5000000000000012E-2</c:v>
                </c:pt>
                <c:pt idx="2106">
                  <c:v>4.3000000000000003E-2</c:v>
                </c:pt>
                <c:pt idx="2107">
                  <c:v>4.1000000000000002E-2</c:v>
                </c:pt>
                <c:pt idx="2108">
                  <c:v>3.7000000000000005E-2</c:v>
                </c:pt>
                <c:pt idx="2109">
                  <c:v>3.6000000000000004E-2</c:v>
                </c:pt>
                <c:pt idx="2110">
                  <c:v>3.4000000000000002E-2</c:v>
                </c:pt>
                <c:pt idx="2111">
                  <c:v>3.3000000000000002E-2</c:v>
                </c:pt>
                <c:pt idx="2112">
                  <c:v>2.2000000000000002E-2</c:v>
                </c:pt>
                <c:pt idx="2113">
                  <c:v>1.9000000000000003E-2</c:v>
                </c:pt>
                <c:pt idx="2114">
                  <c:v>1.8000000000000002E-2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1.2999999999999998E-2</c:v>
                </c:pt>
                <c:pt idx="2119">
                  <c:v>1.2000000000000002E-2</c:v>
                </c:pt>
                <c:pt idx="2120">
                  <c:v>1.0999999999999999E-2</c:v>
                </c:pt>
                <c:pt idx="2121">
                  <c:v>1.2999999999999998E-2</c:v>
                </c:pt>
                <c:pt idx="2122">
                  <c:v>2.0000000000000004E-2</c:v>
                </c:pt>
                <c:pt idx="2123">
                  <c:v>2.7000000000000007E-2</c:v>
                </c:pt>
                <c:pt idx="2124">
                  <c:v>3.4000000000000002E-2</c:v>
                </c:pt>
                <c:pt idx="2125">
                  <c:v>3.6000000000000004E-2</c:v>
                </c:pt>
                <c:pt idx="2126">
                  <c:v>3.7000000000000005E-2</c:v>
                </c:pt>
                <c:pt idx="2127">
                  <c:v>3.7000000000000005E-2</c:v>
                </c:pt>
                <c:pt idx="2128">
                  <c:v>3.7000000000000005E-2</c:v>
                </c:pt>
                <c:pt idx="2129">
                  <c:v>3.7000000000000005E-2</c:v>
                </c:pt>
                <c:pt idx="2130">
                  <c:v>3.500000000000001E-2</c:v>
                </c:pt>
                <c:pt idx="2131">
                  <c:v>3.3000000000000002E-2</c:v>
                </c:pt>
                <c:pt idx="2132">
                  <c:v>3.3000000000000002E-2</c:v>
                </c:pt>
                <c:pt idx="2133">
                  <c:v>3.500000000000001E-2</c:v>
                </c:pt>
                <c:pt idx="2134">
                  <c:v>3.2000000000000008E-2</c:v>
                </c:pt>
                <c:pt idx="2135">
                  <c:v>3.2000000000000008E-2</c:v>
                </c:pt>
                <c:pt idx="2136">
                  <c:v>3.2000000000000008E-2</c:v>
                </c:pt>
                <c:pt idx="2137">
                  <c:v>3.0000000000000006E-2</c:v>
                </c:pt>
                <c:pt idx="2138">
                  <c:v>2.8000000000000004E-2</c:v>
                </c:pt>
                <c:pt idx="2139">
                  <c:v>0</c:v>
                </c:pt>
                <c:pt idx="2140">
                  <c:v>3.2000000000000008E-2</c:v>
                </c:pt>
                <c:pt idx="2141">
                  <c:v>3.1000000000000007E-2</c:v>
                </c:pt>
                <c:pt idx="2142">
                  <c:v>3.0000000000000006E-2</c:v>
                </c:pt>
                <c:pt idx="2143">
                  <c:v>2.8000000000000004E-2</c:v>
                </c:pt>
                <c:pt idx="2144">
                  <c:v>3.3000000000000002E-2</c:v>
                </c:pt>
                <c:pt idx="2145">
                  <c:v>3.2000000000000008E-2</c:v>
                </c:pt>
                <c:pt idx="2146">
                  <c:v>3.0000000000000006E-2</c:v>
                </c:pt>
                <c:pt idx="2147">
                  <c:v>3.4000000000000002E-2</c:v>
                </c:pt>
                <c:pt idx="2148">
                  <c:v>4.3000000000000003E-2</c:v>
                </c:pt>
                <c:pt idx="2149">
                  <c:v>4.7000000000000014E-2</c:v>
                </c:pt>
                <c:pt idx="2150">
                  <c:v>4.9000000000000016E-2</c:v>
                </c:pt>
                <c:pt idx="2151">
                  <c:v>4.9000000000000016E-2</c:v>
                </c:pt>
                <c:pt idx="2152">
                  <c:v>4.7000000000000014E-2</c:v>
                </c:pt>
                <c:pt idx="2153">
                  <c:v>4.3000000000000003E-2</c:v>
                </c:pt>
                <c:pt idx="2154">
                  <c:v>4.4000000000000004E-2</c:v>
                </c:pt>
                <c:pt idx="2155">
                  <c:v>4.3000000000000003E-2</c:v>
                </c:pt>
                <c:pt idx="2156">
                  <c:v>4.4000000000000004E-2</c:v>
                </c:pt>
                <c:pt idx="2157">
                  <c:v>4.0000000000000008E-2</c:v>
                </c:pt>
                <c:pt idx="2158">
                  <c:v>3.500000000000001E-2</c:v>
                </c:pt>
                <c:pt idx="2159">
                  <c:v>3.4000000000000002E-2</c:v>
                </c:pt>
                <c:pt idx="2160">
                  <c:v>3.1000000000000007E-2</c:v>
                </c:pt>
                <c:pt idx="2161">
                  <c:v>2.8000000000000004E-2</c:v>
                </c:pt>
                <c:pt idx="2162">
                  <c:v>2.6000000000000002E-2</c:v>
                </c:pt>
                <c:pt idx="2163">
                  <c:v>0</c:v>
                </c:pt>
                <c:pt idx="2164">
                  <c:v>2.7000000000000007E-2</c:v>
                </c:pt>
                <c:pt idx="2165">
                  <c:v>2.5000000000000005E-2</c:v>
                </c:pt>
                <c:pt idx="2166">
                  <c:v>2.3000000000000003E-2</c:v>
                </c:pt>
                <c:pt idx="2167">
                  <c:v>2.6000000000000002E-2</c:v>
                </c:pt>
                <c:pt idx="2168">
                  <c:v>1.7000000000000005E-2</c:v>
                </c:pt>
                <c:pt idx="2169">
                  <c:v>2.3000000000000003E-2</c:v>
                </c:pt>
                <c:pt idx="2170">
                  <c:v>2.9000000000000005E-2</c:v>
                </c:pt>
                <c:pt idx="2171">
                  <c:v>0</c:v>
                </c:pt>
                <c:pt idx="2172">
                  <c:v>0</c:v>
                </c:pt>
                <c:pt idx="2173">
                  <c:v>4.0000000000000008E-2</c:v>
                </c:pt>
                <c:pt idx="2174">
                  <c:v>4.6000000000000006E-2</c:v>
                </c:pt>
                <c:pt idx="2175">
                  <c:v>4.8000000000000008E-2</c:v>
                </c:pt>
                <c:pt idx="2176">
                  <c:v>4.8000000000000008E-2</c:v>
                </c:pt>
                <c:pt idx="2177">
                  <c:v>0</c:v>
                </c:pt>
                <c:pt idx="2178">
                  <c:v>0</c:v>
                </c:pt>
                <c:pt idx="2179">
                  <c:v>4.3000000000000003E-2</c:v>
                </c:pt>
                <c:pt idx="2180">
                  <c:v>4.5000000000000012E-2</c:v>
                </c:pt>
                <c:pt idx="2181">
                  <c:v>4.200000000000001E-2</c:v>
                </c:pt>
                <c:pt idx="2182">
                  <c:v>3.9000000000000007E-2</c:v>
                </c:pt>
                <c:pt idx="2183">
                  <c:v>4.0000000000000008E-2</c:v>
                </c:pt>
                <c:pt idx="2184">
                  <c:v>4.5000000000000012E-2</c:v>
                </c:pt>
                <c:pt idx="2185">
                  <c:v>4.4000000000000004E-2</c:v>
                </c:pt>
                <c:pt idx="2186">
                  <c:v>4.3000000000000003E-2</c:v>
                </c:pt>
                <c:pt idx="2187">
                  <c:v>0</c:v>
                </c:pt>
                <c:pt idx="2188">
                  <c:v>4.3000000000000003E-2</c:v>
                </c:pt>
                <c:pt idx="2189">
                  <c:v>4.3000000000000003E-2</c:v>
                </c:pt>
                <c:pt idx="2190">
                  <c:v>4.5000000000000012E-2</c:v>
                </c:pt>
                <c:pt idx="2191">
                  <c:v>4.5000000000000012E-2</c:v>
                </c:pt>
                <c:pt idx="2192">
                  <c:v>4.3000000000000003E-2</c:v>
                </c:pt>
                <c:pt idx="2193">
                  <c:v>4.4000000000000004E-2</c:v>
                </c:pt>
                <c:pt idx="2194">
                  <c:v>4.200000000000001E-2</c:v>
                </c:pt>
                <c:pt idx="2195">
                  <c:v>0</c:v>
                </c:pt>
                <c:pt idx="2196">
                  <c:v>4.6000000000000006E-2</c:v>
                </c:pt>
                <c:pt idx="2197">
                  <c:v>4.6000000000000006E-2</c:v>
                </c:pt>
                <c:pt idx="2198">
                  <c:v>4.7000000000000014E-2</c:v>
                </c:pt>
                <c:pt idx="2199">
                  <c:v>4.7000000000000014E-2</c:v>
                </c:pt>
                <c:pt idx="2200">
                  <c:v>4.8000000000000008E-2</c:v>
                </c:pt>
                <c:pt idx="2201">
                  <c:v>4.8000000000000008E-2</c:v>
                </c:pt>
                <c:pt idx="2202">
                  <c:v>4.7000000000000014E-2</c:v>
                </c:pt>
                <c:pt idx="2203">
                  <c:v>4.6000000000000006E-2</c:v>
                </c:pt>
                <c:pt idx="2204">
                  <c:v>4.3000000000000003E-2</c:v>
                </c:pt>
                <c:pt idx="2205">
                  <c:v>4.200000000000001E-2</c:v>
                </c:pt>
                <c:pt idx="2206">
                  <c:v>4.3000000000000003E-2</c:v>
                </c:pt>
                <c:pt idx="2207">
                  <c:v>4.200000000000001E-2</c:v>
                </c:pt>
                <c:pt idx="2208">
                  <c:v>4.0000000000000008E-2</c:v>
                </c:pt>
                <c:pt idx="2209">
                  <c:v>3.7000000000000005E-2</c:v>
                </c:pt>
                <c:pt idx="2210">
                  <c:v>3.3000000000000002E-2</c:v>
                </c:pt>
                <c:pt idx="2211">
                  <c:v>0</c:v>
                </c:pt>
                <c:pt idx="2212">
                  <c:v>3.1000000000000007E-2</c:v>
                </c:pt>
                <c:pt idx="2213">
                  <c:v>2.9000000000000005E-2</c:v>
                </c:pt>
                <c:pt idx="2214">
                  <c:v>3.0000000000000006E-2</c:v>
                </c:pt>
                <c:pt idx="2215">
                  <c:v>3.3000000000000002E-2</c:v>
                </c:pt>
                <c:pt idx="2216">
                  <c:v>3.2000000000000008E-2</c:v>
                </c:pt>
                <c:pt idx="2217">
                  <c:v>3.2000000000000008E-2</c:v>
                </c:pt>
                <c:pt idx="2218">
                  <c:v>4.0000000000000008E-2</c:v>
                </c:pt>
                <c:pt idx="2219">
                  <c:v>4.3000000000000003E-2</c:v>
                </c:pt>
                <c:pt idx="2220">
                  <c:v>4.4000000000000004E-2</c:v>
                </c:pt>
                <c:pt idx="2221">
                  <c:v>4.4000000000000004E-2</c:v>
                </c:pt>
                <c:pt idx="2222">
                  <c:v>4.5000000000000012E-2</c:v>
                </c:pt>
                <c:pt idx="2223">
                  <c:v>4.4000000000000004E-2</c:v>
                </c:pt>
                <c:pt idx="2224">
                  <c:v>4.5000000000000012E-2</c:v>
                </c:pt>
                <c:pt idx="2225">
                  <c:v>4.6000000000000006E-2</c:v>
                </c:pt>
                <c:pt idx="2226">
                  <c:v>4.6000000000000006E-2</c:v>
                </c:pt>
                <c:pt idx="2227">
                  <c:v>4.4000000000000004E-2</c:v>
                </c:pt>
                <c:pt idx="2228">
                  <c:v>4.200000000000001E-2</c:v>
                </c:pt>
                <c:pt idx="2229">
                  <c:v>4.200000000000001E-2</c:v>
                </c:pt>
                <c:pt idx="2230">
                  <c:v>4.200000000000001E-2</c:v>
                </c:pt>
                <c:pt idx="2231">
                  <c:v>4.0000000000000008E-2</c:v>
                </c:pt>
                <c:pt idx="2232">
                  <c:v>3.8000000000000006E-2</c:v>
                </c:pt>
                <c:pt idx="2233">
                  <c:v>3.8000000000000006E-2</c:v>
                </c:pt>
                <c:pt idx="2234">
                  <c:v>3.9000000000000007E-2</c:v>
                </c:pt>
                <c:pt idx="2235">
                  <c:v>0</c:v>
                </c:pt>
                <c:pt idx="2236">
                  <c:v>3.4000000000000002E-2</c:v>
                </c:pt>
                <c:pt idx="2237">
                  <c:v>3.1000000000000007E-2</c:v>
                </c:pt>
                <c:pt idx="2238">
                  <c:v>3.1000000000000007E-2</c:v>
                </c:pt>
                <c:pt idx="2239">
                  <c:v>2.8000000000000004E-2</c:v>
                </c:pt>
                <c:pt idx="2240">
                  <c:v>2.3000000000000003E-2</c:v>
                </c:pt>
                <c:pt idx="2241">
                  <c:v>2.6000000000000002E-2</c:v>
                </c:pt>
                <c:pt idx="2242">
                  <c:v>3.0000000000000006E-2</c:v>
                </c:pt>
                <c:pt idx="2243">
                  <c:v>3.7000000000000005E-2</c:v>
                </c:pt>
                <c:pt idx="2244">
                  <c:v>4.1000000000000002E-2</c:v>
                </c:pt>
                <c:pt idx="2245">
                  <c:v>4.3000000000000003E-2</c:v>
                </c:pt>
                <c:pt idx="2246">
                  <c:v>4.4000000000000004E-2</c:v>
                </c:pt>
                <c:pt idx="2247">
                  <c:v>4.5000000000000012E-2</c:v>
                </c:pt>
                <c:pt idx="2248">
                  <c:v>4.6000000000000006E-2</c:v>
                </c:pt>
                <c:pt idx="2249">
                  <c:v>4.6000000000000006E-2</c:v>
                </c:pt>
                <c:pt idx="2250">
                  <c:v>4.5000000000000012E-2</c:v>
                </c:pt>
                <c:pt idx="2251">
                  <c:v>4.5000000000000012E-2</c:v>
                </c:pt>
                <c:pt idx="2252">
                  <c:v>3.9000000000000007E-2</c:v>
                </c:pt>
                <c:pt idx="2253">
                  <c:v>3.7000000000000005E-2</c:v>
                </c:pt>
                <c:pt idx="2254">
                  <c:v>3.7000000000000005E-2</c:v>
                </c:pt>
                <c:pt idx="2255">
                  <c:v>3.500000000000001E-2</c:v>
                </c:pt>
                <c:pt idx="2256">
                  <c:v>3.500000000000001E-2</c:v>
                </c:pt>
                <c:pt idx="2257">
                  <c:v>3.4000000000000002E-2</c:v>
                </c:pt>
                <c:pt idx="2258">
                  <c:v>3.2000000000000008E-2</c:v>
                </c:pt>
                <c:pt idx="2259">
                  <c:v>0</c:v>
                </c:pt>
                <c:pt idx="2260">
                  <c:v>2.4000000000000004E-2</c:v>
                </c:pt>
                <c:pt idx="2261">
                  <c:v>2.1000000000000005E-2</c:v>
                </c:pt>
                <c:pt idx="2262">
                  <c:v>2.2000000000000002E-2</c:v>
                </c:pt>
                <c:pt idx="2263">
                  <c:v>2.1000000000000005E-2</c:v>
                </c:pt>
                <c:pt idx="2264">
                  <c:v>1.8000000000000002E-2</c:v>
                </c:pt>
                <c:pt idx="2265">
                  <c:v>2.2000000000000002E-2</c:v>
                </c:pt>
                <c:pt idx="2266">
                  <c:v>2.6000000000000002E-2</c:v>
                </c:pt>
                <c:pt idx="2267">
                  <c:v>3.2000000000000008E-2</c:v>
                </c:pt>
                <c:pt idx="2268">
                  <c:v>3.7000000000000005E-2</c:v>
                </c:pt>
                <c:pt idx="2269">
                  <c:v>4.200000000000001E-2</c:v>
                </c:pt>
                <c:pt idx="2270">
                  <c:v>4.200000000000001E-2</c:v>
                </c:pt>
                <c:pt idx="2271">
                  <c:v>4.6000000000000006E-2</c:v>
                </c:pt>
                <c:pt idx="2272">
                  <c:v>4.9000000000000016E-2</c:v>
                </c:pt>
                <c:pt idx="2273">
                  <c:v>4.9000000000000016E-2</c:v>
                </c:pt>
                <c:pt idx="2274">
                  <c:v>4.9000000000000016E-2</c:v>
                </c:pt>
                <c:pt idx="2275">
                  <c:v>4.5000000000000012E-2</c:v>
                </c:pt>
                <c:pt idx="2276">
                  <c:v>4.1000000000000002E-2</c:v>
                </c:pt>
                <c:pt idx="2277">
                  <c:v>3.9000000000000007E-2</c:v>
                </c:pt>
                <c:pt idx="2278">
                  <c:v>3.6000000000000004E-2</c:v>
                </c:pt>
                <c:pt idx="2279">
                  <c:v>2.8000000000000004E-2</c:v>
                </c:pt>
                <c:pt idx="2280">
                  <c:v>2.1000000000000005E-2</c:v>
                </c:pt>
                <c:pt idx="2281">
                  <c:v>2.2000000000000002E-2</c:v>
                </c:pt>
                <c:pt idx="2282">
                  <c:v>2.1000000000000005E-2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1.6000000000000004E-2</c:v>
                </c:pt>
                <c:pt idx="2287">
                  <c:v>1.0999999999999999E-2</c:v>
                </c:pt>
                <c:pt idx="2288">
                  <c:v>1.4000000000000002E-2</c:v>
                </c:pt>
                <c:pt idx="2289">
                  <c:v>1.7000000000000005E-2</c:v>
                </c:pt>
                <c:pt idx="2290">
                  <c:v>2.1000000000000005E-2</c:v>
                </c:pt>
                <c:pt idx="2291">
                  <c:v>2.9000000000000005E-2</c:v>
                </c:pt>
                <c:pt idx="2292">
                  <c:v>3.500000000000001E-2</c:v>
                </c:pt>
                <c:pt idx="2293">
                  <c:v>4.0000000000000008E-2</c:v>
                </c:pt>
                <c:pt idx="2294">
                  <c:v>4.3000000000000003E-2</c:v>
                </c:pt>
                <c:pt idx="2295">
                  <c:v>4.5000000000000012E-2</c:v>
                </c:pt>
                <c:pt idx="2296">
                  <c:v>4.3000000000000003E-2</c:v>
                </c:pt>
                <c:pt idx="2297">
                  <c:v>4.3000000000000003E-2</c:v>
                </c:pt>
                <c:pt idx="2298">
                  <c:v>4.1000000000000002E-2</c:v>
                </c:pt>
                <c:pt idx="2299">
                  <c:v>3.9000000000000007E-2</c:v>
                </c:pt>
                <c:pt idx="2300">
                  <c:v>3.9000000000000007E-2</c:v>
                </c:pt>
                <c:pt idx="2301">
                  <c:v>3.7000000000000005E-2</c:v>
                </c:pt>
                <c:pt idx="2302">
                  <c:v>3.500000000000001E-2</c:v>
                </c:pt>
                <c:pt idx="2303">
                  <c:v>3.4000000000000002E-2</c:v>
                </c:pt>
                <c:pt idx="2304">
                  <c:v>3.3000000000000002E-2</c:v>
                </c:pt>
                <c:pt idx="2305">
                  <c:v>3.0000000000000006E-2</c:v>
                </c:pt>
                <c:pt idx="2306">
                  <c:v>2.6000000000000002E-2</c:v>
                </c:pt>
                <c:pt idx="2307">
                  <c:v>0</c:v>
                </c:pt>
                <c:pt idx="2308">
                  <c:v>2.0000000000000004E-2</c:v>
                </c:pt>
                <c:pt idx="2309">
                  <c:v>1.6000000000000004E-2</c:v>
                </c:pt>
                <c:pt idx="2310">
                  <c:v>1.8000000000000002E-2</c:v>
                </c:pt>
                <c:pt idx="2311">
                  <c:v>1.4999999999999998E-2</c:v>
                </c:pt>
                <c:pt idx="2312">
                  <c:v>1.4999999999999998E-2</c:v>
                </c:pt>
                <c:pt idx="2313">
                  <c:v>1.7000000000000005E-2</c:v>
                </c:pt>
                <c:pt idx="2314">
                  <c:v>2.4000000000000004E-2</c:v>
                </c:pt>
                <c:pt idx="2315">
                  <c:v>2.7000000000000007E-2</c:v>
                </c:pt>
                <c:pt idx="2316">
                  <c:v>3.0000000000000006E-2</c:v>
                </c:pt>
                <c:pt idx="2317">
                  <c:v>3.8000000000000006E-2</c:v>
                </c:pt>
                <c:pt idx="2318">
                  <c:v>4.8000000000000008E-2</c:v>
                </c:pt>
                <c:pt idx="2319">
                  <c:v>4.9000000000000016E-2</c:v>
                </c:pt>
                <c:pt idx="2320">
                  <c:v>4.9000000000000016E-2</c:v>
                </c:pt>
                <c:pt idx="2321">
                  <c:v>4.9000000000000016E-2</c:v>
                </c:pt>
                <c:pt idx="2322">
                  <c:v>4.7000000000000014E-2</c:v>
                </c:pt>
                <c:pt idx="2323">
                  <c:v>4.4000000000000004E-2</c:v>
                </c:pt>
                <c:pt idx="2324">
                  <c:v>4.200000000000001E-2</c:v>
                </c:pt>
                <c:pt idx="2325">
                  <c:v>4.0000000000000008E-2</c:v>
                </c:pt>
                <c:pt idx="2326">
                  <c:v>4.0000000000000008E-2</c:v>
                </c:pt>
                <c:pt idx="2327">
                  <c:v>3.8000000000000006E-2</c:v>
                </c:pt>
                <c:pt idx="2328">
                  <c:v>4.0000000000000008E-2</c:v>
                </c:pt>
                <c:pt idx="2329">
                  <c:v>3.9000000000000007E-2</c:v>
                </c:pt>
                <c:pt idx="2330">
                  <c:v>3.8000000000000006E-2</c:v>
                </c:pt>
                <c:pt idx="2331">
                  <c:v>0</c:v>
                </c:pt>
                <c:pt idx="2332">
                  <c:v>3.2000000000000008E-2</c:v>
                </c:pt>
                <c:pt idx="2333">
                  <c:v>3.4000000000000002E-2</c:v>
                </c:pt>
                <c:pt idx="2334">
                  <c:v>3.2000000000000008E-2</c:v>
                </c:pt>
                <c:pt idx="2335">
                  <c:v>2.9000000000000005E-2</c:v>
                </c:pt>
                <c:pt idx="2336">
                  <c:v>2.9000000000000005E-2</c:v>
                </c:pt>
                <c:pt idx="2337">
                  <c:v>2.7000000000000007E-2</c:v>
                </c:pt>
                <c:pt idx="2338">
                  <c:v>3.6000000000000004E-2</c:v>
                </c:pt>
                <c:pt idx="2339">
                  <c:v>3.7000000000000005E-2</c:v>
                </c:pt>
                <c:pt idx="2340">
                  <c:v>3.8000000000000006E-2</c:v>
                </c:pt>
                <c:pt idx="2341">
                  <c:v>4.0000000000000008E-2</c:v>
                </c:pt>
                <c:pt idx="2342">
                  <c:v>4.5000000000000012E-2</c:v>
                </c:pt>
                <c:pt idx="2343">
                  <c:v>4.8000000000000008E-2</c:v>
                </c:pt>
                <c:pt idx="2344">
                  <c:v>4.9000000000000016E-2</c:v>
                </c:pt>
                <c:pt idx="2345">
                  <c:v>5.000000000000001E-2</c:v>
                </c:pt>
                <c:pt idx="2346">
                  <c:v>5.000000000000001E-2</c:v>
                </c:pt>
                <c:pt idx="2347">
                  <c:v>4.4000000000000004E-2</c:v>
                </c:pt>
                <c:pt idx="2348">
                  <c:v>4.0000000000000008E-2</c:v>
                </c:pt>
                <c:pt idx="2349">
                  <c:v>3.7000000000000005E-2</c:v>
                </c:pt>
                <c:pt idx="2350">
                  <c:v>3.6000000000000004E-2</c:v>
                </c:pt>
                <c:pt idx="2351">
                  <c:v>3.9000000000000007E-2</c:v>
                </c:pt>
                <c:pt idx="2352">
                  <c:v>4.1000000000000002E-2</c:v>
                </c:pt>
                <c:pt idx="2353">
                  <c:v>4.200000000000001E-2</c:v>
                </c:pt>
                <c:pt idx="2354">
                  <c:v>4.3000000000000003E-2</c:v>
                </c:pt>
                <c:pt idx="2355">
                  <c:v>0</c:v>
                </c:pt>
                <c:pt idx="2356">
                  <c:v>4.3000000000000003E-2</c:v>
                </c:pt>
                <c:pt idx="2357">
                  <c:v>3.7000000000000005E-2</c:v>
                </c:pt>
                <c:pt idx="2358">
                  <c:v>3.7000000000000005E-2</c:v>
                </c:pt>
                <c:pt idx="2359">
                  <c:v>3.4000000000000002E-2</c:v>
                </c:pt>
                <c:pt idx="2360">
                  <c:v>3.3000000000000002E-2</c:v>
                </c:pt>
                <c:pt idx="2361">
                  <c:v>3.4000000000000002E-2</c:v>
                </c:pt>
                <c:pt idx="2362">
                  <c:v>3.9000000000000007E-2</c:v>
                </c:pt>
                <c:pt idx="2363">
                  <c:v>4.4000000000000004E-2</c:v>
                </c:pt>
                <c:pt idx="2364">
                  <c:v>4.5000000000000012E-2</c:v>
                </c:pt>
                <c:pt idx="2365">
                  <c:v>4.8000000000000008E-2</c:v>
                </c:pt>
                <c:pt idx="2366">
                  <c:v>5.000000000000001E-2</c:v>
                </c:pt>
                <c:pt idx="2367">
                  <c:v>5.1000000000000004E-2</c:v>
                </c:pt>
                <c:pt idx="2368">
                  <c:v>5.1000000000000004E-2</c:v>
                </c:pt>
                <c:pt idx="2369">
                  <c:v>5.1000000000000004E-2</c:v>
                </c:pt>
                <c:pt idx="2370">
                  <c:v>5.1000000000000004E-2</c:v>
                </c:pt>
                <c:pt idx="2371">
                  <c:v>5.000000000000001E-2</c:v>
                </c:pt>
                <c:pt idx="2372">
                  <c:v>4.9000000000000016E-2</c:v>
                </c:pt>
                <c:pt idx="2373">
                  <c:v>4.0000000000000008E-2</c:v>
                </c:pt>
                <c:pt idx="2374">
                  <c:v>3.6000000000000004E-2</c:v>
                </c:pt>
                <c:pt idx="2375">
                  <c:v>3.3000000000000002E-2</c:v>
                </c:pt>
                <c:pt idx="2376">
                  <c:v>3.0000000000000006E-2</c:v>
                </c:pt>
                <c:pt idx="2377">
                  <c:v>2.6000000000000002E-2</c:v>
                </c:pt>
                <c:pt idx="2378">
                  <c:v>2.5000000000000005E-2</c:v>
                </c:pt>
                <c:pt idx="2379">
                  <c:v>0</c:v>
                </c:pt>
                <c:pt idx="2380">
                  <c:v>2.3000000000000003E-2</c:v>
                </c:pt>
                <c:pt idx="2381">
                  <c:v>2.3000000000000003E-2</c:v>
                </c:pt>
                <c:pt idx="2382">
                  <c:v>2.1000000000000005E-2</c:v>
                </c:pt>
                <c:pt idx="2383">
                  <c:v>1.4000000000000002E-2</c:v>
                </c:pt>
                <c:pt idx="2384">
                  <c:v>1.4999999999999998E-2</c:v>
                </c:pt>
                <c:pt idx="2385">
                  <c:v>1.9000000000000003E-2</c:v>
                </c:pt>
                <c:pt idx="2386">
                  <c:v>2.9000000000000005E-2</c:v>
                </c:pt>
                <c:pt idx="2387">
                  <c:v>3.6000000000000004E-2</c:v>
                </c:pt>
                <c:pt idx="2388">
                  <c:v>4.0000000000000008E-2</c:v>
                </c:pt>
                <c:pt idx="2389">
                  <c:v>4.6000000000000006E-2</c:v>
                </c:pt>
                <c:pt idx="2390">
                  <c:v>5.2000000000000005E-2</c:v>
                </c:pt>
                <c:pt idx="2391">
                  <c:v>5.4000000000000006E-2</c:v>
                </c:pt>
                <c:pt idx="2392">
                  <c:v>5.5000000000000007E-2</c:v>
                </c:pt>
                <c:pt idx="2393">
                  <c:v>5.5000000000000007E-2</c:v>
                </c:pt>
                <c:pt idx="2394">
                  <c:v>5.5000000000000007E-2</c:v>
                </c:pt>
                <c:pt idx="2395">
                  <c:v>5.4000000000000006E-2</c:v>
                </c:pt>
                <c:pt idx="2396">
                  <c:v>4.8000000000000008E-2</c:v>
                </c:pt>
                <c:pt idx="2397">
                  <c:v>4.6000000000000006E-2</c:v>
                </c:pt>
                <c:pt idx="2398">
                  <c:v>3.6000000000000004E-2</c:v>
                </c:pt>
                <c:pt idx="2399">
                  <c:v>3.3000000000000002E-2</c:v>
                </c:pt>
                <c:pt idx="2400">
                  <c:v>2.7000000000000007E-2</c:v>
                </c:pt>
                <c:pt idx="2401">
                  <c:v>2.6000000000000002E-2</c:v>
                </c:pt>
                <c:pt idx="2402">
                  <c:v>2.5000000000000005E-2</c:v>
                </c:pt>
                <c:pt idx="2403">
                  <c:v>0</c:v>
                </c:pt>
                <c:pt idx="2404">
                  <c:v>2.0000000000000004E-2</c:v>
                </c:pt>
                <c:pt idx="2405">
                  <c:v>2.2000000000000002E-2</c:v>
                </c:pt>
                <c:pt idx="2406">
                  <c:v>1.6000000000000004E-2</c:v>
                </c:pt>
                <c:pt idx="2407">
                  <c:v>1.7000000000000005E-2</c:v>
                </c:pt>
                <c:pt idx="2408">
                  <c:v>1.7000000000000005E-2</c:v>
                </c:pt>
                <c:pt idx="2409">
                  <c:v>2.1000000000000005E-2</c:v>
                </c:pt>
                <c:pt idx="2410">
                  <c:v>2.6000000000000002E-2</c:v>
                </c:pt>
                <c:pt idx="2411">
                  <c:v>3.6000000000000004E-2</c:v>
                </c:pt>
                <c:pt idx="2412">
                  <c:v>4.4000000000000004E-2</c:v>
                </c:pt>
                <c:pt idx="2413">
                  <c:v>5.1000000000000004E-2</c:v>
                </c:pt>
                <c:pt idx="2414">
                  <c:v>5.5000000000000007E-2</c:v>
                </c:pt>
                <c:pt idx="2415">
                  <c:v>5.7000000000000016E-2</c:v>
                </c:pt>
                <c:pt idx="2416">
                  <c:v>5.800000000000001E-2</c:v>
                </c:pt>
                <c:pt idx="2417">
                  <c:v>5.9000000000000004E-2</c:v>
                </c:pt>
                <c:pt idx="2418">
                  <c:v>5.7000000000000016E-2</c:v>
                </c:pt>
                <c:pt idx="2419">
                  <c:v>5.4000000000000006E-2</c:v>
                </c:pt>
                <c:pt idx="2420">
                  <c:v>5.2000000000000005E-2</c:v>
                </c:pt>
                <c:pt idx="2421">
                  <c:v>4.9000000000000016E-2</c:v>
                </c:pt>
                <c:pt idx="2422">
                  <c:v>3.4000000000000002E-2</c:v>
                </c:pt>
                <c:pt idx="2423">
                  <c:v>2.9000000000000005E-2</c:v>
                </c:pt>
                <c:pt idx="2424">
                  <c:v>3.0000000000000006E-2</c:v>
                </c:pt>
                <c:pt idx="2425">
                  <c:v>2.7000000000000007E-2</c:v>
                </c:pt>
                <c:pt idx="2426">
                  <c:v>2.4000000000000004E-2</c:v>
                </c:pt>
                <c:pt idx="2427">
                  <c:v>0</c:v>
                </c:pt>
                <c:pt idx="2428">
                  <c:v>1.7000000000000005E-2</c:v>
                </c:pt>
                <c:pt idx="2429">
                  <c:v>1.0999999999999999E-2</c:v>
                </c:pt>
                <c:pt idx="2430">
                  <c:v>1.2999999999999998E-2</c:v>
                </c:pt>
                <c:pt idx="2431">
                  <c:v>1.6000000000000004E-2</c:v>
                </c:pt>
                <c:pt idx="2432">
                  <c:v>1.9000000000000003E-2</c:v>
                </c:pt>
                <c:pt idx="2433">
                  <c:v>2.3000000000000003E-2</c:v>
                </c:pt>
                <c:pt idx="2434">
                  <c:v>3.0000000000000006E-2</c:v>
                </c:pt>
                <c:pt idx="2435">
                  <c:v>3.9000000000000007E-2</c:v>
                </c:pt>
                <c:pt idx="2436">
                  <c:v>4.7000000000000014E-2</c:v>
                </c:pt>
                <c:pt idx="2437">
                  <c:v>5.3000000000000005E-2</c:v>
                </c:pt>
                <c:pt idx="2438">
                  <c:v>5.5000000000000007E-2</c:v>
                </c:pt>
                <c:pt idx="2439">
                  <c:v>5.6000000000000008E-2</c:v>
                </c:pt>
                <c:pt idx="2440">
                  <c:v>5.5000000000000007E-2</c:v>
                </c:pt>
                <c:pt idx="2441">
                  <c:v>5.3000000000000005E-2</c:v>
                </c:pt>
                <c:pt idx="2442">
                  <c:v>5.1000000000000004E-2</c:v>
                </c:pt>
                <c:pt idx="2443">
                  <c:v>4.6000000000000006E-2</c:v>
                </c:pt>
                <c:pt idx="2444">
                  <c:v>4.200000000000001E-2</c:v>
                </c:pt>
                <c:pt idx="2445">
                  <c:v>3.9000000000000007E-2</c:v>
                </c:pt>
                <c:pt idx="2446">
                  <c:v>3.8000000000000006E-2</c:v>
                </c:pt>
                <c:pt idx="2447">
                  <c:v>3.4000000000000002E-2</c:v>
                </c:pt>
                <c:pt idx="2448">
                  <c:v>3.1000000000000007E-2</c:v>
                </c:pt>
                <c:pt idx="2449">
                  <c:v>2.8000000000000004E-2</c:v>
                </c:pt>
                <c:pt idx="2450">
                  <c:v>2.7000000000000007E-2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1.6000000000000004E-2</c:v>
                </c:pt>
                <c:pt idx="2455">
                  <c:v>1.4999999999999998E-2</c:v>
                </c:pt>
                <c:pt idx="2456">
                  <c:v>1.2999999999999998E-2</c:v>
                </c:pt>
                <c:pt idx="2457">
                  <c:v>2.0000000000000004E-2</c:v>
                </c:pt>
                <c:pt idx="2458">
                  <c:v>2.8000000000000004E-2</c:v>
                </c:pt>
                <c:pt idx="2459">
                  <c:v>3.8000000000000006E-2</c:v>
                </c:pt>
                <c:pt idx="2460">
                  <c:v>4.9000000000000016E-2</c:v>
                </c:pt>
                <c:pt idx="2461">
                  <c:v>5.4000000000000006E-2</c:v>
                </c:pt>
                <c:pt idx="2462">
                  <c:v>5.2000000000000005E-2</c:v>
                </c:pt>
                <c:pt idx="2463">
                  <c:v>5.000000000000001E-2</c:v>
                </c:pt>
                <c:pt idx="2464">
                  <c:v>5.1000000000000004E-2</c:v>
                </c:pt>
                <c:pt idx="2465">
                  <c:v>5.2000000000000005E-2</c:v>
                </c:pt>
                <c:pt idx="2466">
                  <c:v>5.1000000000000004E-2</c:v>
                </c:pt>
                <c:pt idx="2467">
                  <c:v>5.000000000000001E-2</c:v>
                </c:pt>
                <c:pt idx="2468">
                  <c:v>4.4000000000000004E-2</c:v>
                </c:pt>
                <c:pt idx="2469">
                  <c:v>4.0000000000000008E-2</c:v>
                </c:pt>
                <c:pt idx="2470">
                  <c:v>4.200000000000001E-2</c:v>
                </c:pt>
                <c:pt idx="2471">
                  <c:v>4.4000000000000004E-2</c:v>
                </c:pt>
                <c:pt idx="2472">
                  <c:v>4.3000000000000003E-2</c:v>
                </c:pt>
                <c:pt idx="2473">
                  <c:v>3.8000000000000006E-2</c:v>
                </c:pt>
                <c:pt idx="2474">
                  <c:v>3.1000000000000007E-2</c:v>
                </c:pt>
                <c:pt idx="2475">
                  <c:v>0</c:v>
                </c:pt>
                <c:pt idx="2476">
                  <c:v>2.2000000000000002E-2</c:v>
                </c:pt>
                <c:pt idx="2477">
                  <c:v>2.1000000000000005E-2</c:v>
                </c:pt>
                <c:pt idx="2478">
                  <c:v>2.0000000000000004E-2</c:v>
                </c:pt>
                <c:pt idx="2479">
                  <c:v>1.6000000000000004E-2</c:v>
                </c:pt>
                <c:pt idx="2480">
                  <c:v>1.6000000000000004E-2</c:v>
                </c:pt>
                <c:pt idx="2481">
                  <c:v>1.8000000000000002E-2</c:v>
                </c:pt>
                <c:pt idx="2482">
                  <c:v>2.6000000000000002E-2</c:v>
                </c:pt>
                <c:pt idx="2483">
                  <c:v>3.9000000000000007E-2</c:v>
                </c:pt>
                <c:pt idx="2484">
                  <c:v>4.8000000000000008E-2</c:v>
                </c:pt>
                <c:pt idx="2485">
                  <c:v>4.9000000000000016E-2</c:v>
                </c:pt>
                <c:pt idx="2486">
                  <c:v>4.9000000000000016E-2</c:v>
                </c:pt>
                <c:pt idx="2487">
                  <c:v>4.9000000000000016E-2</c:v>
                </c:pt>
                <c:pt idx="2488">
                  <c:v>4.8000000000000008E-2</c:v>
                </c:pt>
                <c:pt idx="2489">
                  <c:v>4.8000000000000008E-2</c:v>
                </c:pt>
                <c:pt idx="2490">
                  <c:v>4.9000000000000016E-2</c:v>
                </c:pt>
                <c:pt idx="2491">
                  <c:v>4.8000000000000008E-2</c:v>
                </c:pt>
                <c:pt idx="2492">
                  <c:v>4.7000000000000014E-2</c:v>
                </c:pt>
                <c:pt idx="2493">
                  <c:v>4.5000000000000012E-2</c:v>
                </c:pt>
                <c:pt idx="2494">
                  <c:v>4.6000000000000006E-2</c:v>
                </c:pt>
                <c:pt idx="2495">
                  <c:v>4.200000000000001E-2</c:v>
                </c:pt>
                <c:pt idx="2496">
                  <c:v>3.2000000000000008E-2</c:v>
                </c:pt>
                <c:pt idx="2497">
                  <c:v>3.0000000000000006E-2</c:v>
                </c:pt>
                <c:pt idx="2498">
                  <c:v>3.1000000000000007E-2</c:v>
                </c:pt>
                <c:pt idx="2499">
                  <c:v>0</c:v>
                </c:pt>
                <c:pt idx="2500">
                  <c:v>2.8000000000000004E-2</c:v>
                </c:pt>
                <c:pt idx="2501">
                  <c:v>2.5000000000000005E-2</c:v>
                </c:pt>
                <c:pt idx="2502">
                  <c:v>2.1000000000000005E-2</c:v>
                </c:pt>
                <c:pt idx="2503">
                  <c:v>1.6000000000000004E-2</c:v>
                </c:pt>
                <c:pt idx="2504">
                  <c:v>1.8000000000000002E-2</c:v>
                </c:pt>
                <c:pt idx="2505">
                  <c:v>2.0000000000000004E-2</c:v>
                </c:pt>
                <c:pt idx="2506">
                  <c:v>2.8000000000000004E-2</c:v>
                </c:pt>
                <c:pt idx="2507">
                  <c:v>4.0000000000000008E-2</c:v>
                </c:pt>
                <c:pt idx="2508">
                  <c:v>4.4000000000000004E-2</c:v>
                </c:pt>
                <c:pt idx="2509">
                  <c:v>4.8000000000000008E-2</c:v>
                </c:pt>
                <c:pt idx="2510">
                  <c:v>4.9000000000000016E-2</c:v>
                </c:pt>
                <c:pt idx="2511">
                  <c:v>4.9000000000000016E-2</c:v>
                </c:pt>
                <c:pt idx="2512">
                  <c:v>5.000000000000001E-2</c:v>
                </c:pt>
                <c:pt idx="2513">
                  <c:v>5.1000000000000004E-2</c:v>
                </c:pt>
                <c:pt idx="2514">
                  <c:v>4.9000000000000016E-2</c:v>
                </c:pt>
                <c:pt idx="2515">
                  <c:v>4.200000000000001E-2</c:v>
                </c:pt>
                <c:pt idx="2516">
                  <c:v>4.0000000000000008E-2</c:v>
                </c:pt>
                <c:pt idx="2517">
                  <c:v>3.7000000000000005E-2</c:v>
                </c:pt>
                <c:pt idx="2518">
                  <c:v>4.0000000000000008E-2</c:v>
                </c:pt>
                <c:pt idx="2519">
                  <c:v>3.8000000000000006E-2</c:v>
                </c:pt>
                <c:pt idx="2520">
                  <c:v>3.9000000000000007E-2</c:v>
                </c:pt>
                <c:pt idx="2521">
                  <c:v>3.7000000000000005E-2</c:v>
                </c:pt>
                <c:pt idx="2522">
                  <c:v>3.2000000000000008E-2</c:v>
                </c:pt>
                <c:pt idx="2523">
                  <c:v>0</c:v>
                </c:pt>
                <c:pt idx="2524">
                  <c:v>2.9000000000000005E-2</c:v>
                </c:pt>
                <c:pt idx="2525">
                  <c:v>2.7000000000000007E-2</c:v>
                </c:pt>
                <c:pt idx="2526">
                  <c:v>2.7000000000000007E-2</c:v>
                </c:pt>
                <c:pt idx="2527">
                  <c:v>2.5000000000000005E-2</c:v>
                </c:pt>
                <c:pt idx="2528">
                  <c:v>2.0000000000000004E-2</c:v>
                </c:pt>
                <c:pt idx="2529">
                  <c:v>2.4000000000000004E-2</c:v>
                </c:pt>
                <c:pt idx="2530">
                  <c:v>3.2000000000000008E-2</c:v>
                </c:pt>
                <c:pt idx="2531">
                  <c:v>3.9000000000000007E-2</c:v>
                </c:pt>
                <c:pt idx="2532">
                  <c:v>4.8000000000000008E-2</c:v>
                </c:pt>
                <c:pt idx="2533">
                  <c:v>5.1000000000000004E-2</c:v>
                </c:pt>
                <c:pt idx="2534">
                  <c:v>5.2000000000000005E-2</c:v>
                </c:pt>
                <c:pt idx="2535">
                  <c:v>5.1000000000000004E-2</c:v>
                </c:pt>
                <c:pt idx="2536">
                  <c:v>4.9000000000000016E-2</c:v>
                </c:pt>
                <c:pt idx="2537">
                  <c:v>4.7000000000000014E-2</c:v>
                </c:pt>
                <c:pt idx="2538">
                  <c:v>4.6000000000000006E-2</c:v>
                </c:pt>
                <c:pt idx="2539">
                  <c:v>4.4000000000000004E-2</c:v>
                </c:pt>
                <c:pt idx="2540">
                  <c:v>4.200000000000001E-2</c:v>
                </c:pt>
                <c:pt idx="2541">
                  <c:v>4.1000000000000002E-2</c:v>
                </c:pt>
                <c:pt idx="2542">
                  <c:v>3.9000000000000007E-2</c:v>
                </c:pt>
                <c:pt idx="2543">
                  <c:v>3.7000000000000005E-2</c:v>
                </c:pt>
                <c:pt idx="2544">
                  <c:v>3.2000000000000008E-2</c:v>
                </c:pt>
                <c:pt idx="2545">
                  <c:v>2.9000000000000005E-2</c:v>
                </c:pt>
                <c:pt idx="2546">
                  <c:v>2.7000000000000007E-2</c:v>
                </c:pt>
                <c:pt idx="2547">
                  <c:v>0</c:v>
                </c:pt>
                <c:pt idx="2548">
                  <c:v>2.3000000000000003E-2</c:v>
                </c:pt>
                <c:pt idx="2549">
                  <c:v>2.0000000000000004E-2</c:v>
                </c:pt>
                <c:pt idx="2550">
                  <c:v>2.1000000000000005E-2</c:v>
                </c:pt>
                <c:pt idx="2551">
                  <c:v>1.4999999999999998E-2</c:v>
                </c:pt>
                <c:pt idx="2552">
                  <c:v>1.7000000000000005E-2</c:v>
                </c:pt>
                <c:pt idx="2553">
                  <c:v>2.3000000000000003E-2</c:v>
                </c:pt>
                <c:pt idx="2554">
                  <c:v>2.9000000000000005E-2</c:v>
                </c:pt>
                <c:pt idx="2555">
                  <c:v>3.7000000000000005E-2</c:v>
                </c:pt>
                <c:pt idx="2556">
                  <c:v>4.6000000000000006E-2</c:v>
                </c:pt>
                <c:pt idx="2557">
                  <c:v>4.8000000000000008E-2</c:v>
                </c:pt>
                <c:pt idx="2558">
                  <c:v>4.8000000000000008E-2</c:v>
                </c:pt>
                <c:pt idx="2559">
                  <c:v>4.8000000000000008E-2</c:v>
                </c:pt>
                <c:pt idx="2560">
                  <c:v>4.9000000000000016E-2</c:v>
                </c:pt>
                <c:pt idx="2561">
                  <c:v>4.8000000000000008E-2</c:v>
                </c:pt>
                <c:pt idx="2562">
                  <c:v>4.7000000000000014E-2</c:v>
                </c:pt>
                <c:pt idx="2563">
                  <c:v>4.5000000000000012E-2</c:v>
                </c:pt>
                <c:pt idx="2564">
                  <c:v>4.3000000000000003E-2</c:v>
                </c:pt>
                <c:pt idx="2565">
                  <c:v>4.200000000000001E-2</c:v>
                </c:pt>
                <c:pt idx="2566">
                  <c:v>4.3000000000000003E-2</c:v>
                </c:pt>
                <c:pt idx="2567">
                  <c:v>4.200000000000001E-2</c:v>
                </c:pt>
                <c:pt idx="2568">
                  <c:v>4.1000000000000002E-2</c:v>
                </c:pt>
                <c:pt idx="2569">
                  <c:v>4.200000000000001E-2</c:v>
                </c:pt>
                <c:pt idx="2570">
                  <c:v>4.0000000000000008E-2</c:v>
                </c:pt>
                <c:pt idx="2571">
                  <c:v>0</c:v>
                </c:pt>
                <c:pt idx="2572">
                  <c:v>2.3000000000000003E-2</c:v>
                </c:pt>
                <c:pt idx="2573">
                  <c:v>2.4000000000000004E-2</c:v>
                </c:pt>
                <c:pt idx="2574">
                  <c:v>2.1000000000000005E-2</c:v>
                </c:pt>
                <c:pt idx="2575">
                  <c:v>2.1000000000000005E-2</c:v>
                </c:pt>
                <c:pt idx="2576">
                  <c:v>2.1000000000000005E-2</c:v>
                </c:pt>
                <c:pt idx="2577">
                  <c:v>2.5000000000000005E-2</c:v>
                </c:pt>
                <c:pt idx="2578">
                  <c:v>3.500000000000001E-2</c:v>
                </c:pt>
                <c:pt idx="2579">
                  <c:v>4.7000000000000014E-2</c:v>
                </c:pt>
                <c:pt idx="2580">
                  <c:v>4.9000000000000016E-2</c:v>
                </c:pt>
                <c:pt idx="2581">
                  <c:v>4.9000000000000016E-2</c:v>
                </c:pt>
                <c:pt idx="2582">
                  <c:v>5.1000000000000004E-2</c:v>
                </c:pt>
                <c:pt idx="2583">
                  <c:v>4.8000000000000008E-2</c:v>
                </c:pt>
                <c:pt idx="2584">
                  <c:v>4.8000000000000008E-2</c:v>
                </c:pt>
                <c:pt idx="2585">
                  <c:v>4.6000000000000006E-2</c:v>
                </c:pt>
                <c:pt idx="2586">
                  <c:v>4.7000000000000014E-2</c:v>
                </c:pt>
                <c:pt idx="2587">
                  <c:v>4.5000000000000012E-2</c:v>
                </c:pt>
                <c:pt idx="2588">
                  <c:v>4.5000000000000012E-2</c:v>
                </c:pt>
                <c:pt idx="2589">
                  <c:v>4.3000000000000003E-2</c:v>
                </c:pt>
                <c:pt idx="2590">
                  <c:v>4.1000000000000002E-2</c:v>
                </c:pt>
                <c:pt idx="2591">
                  <c:v>4.4000000000000004E-2</c:v>
                </c:pt>
                <c:pt idx="2592">
                  <c:v>4.3000000000000003E-2</c:v>
                </c:pt>
                <c:pt idx="2593">
                  <c:v>4.1000000000000002E-2</c:v>
                </c:pt>
                <c:pt idx="2594">
                  <c:v>4.200000000000001E-2</c:v>
                </c:pt>
                <c:pt idx="2595">
                  <c:v>0</c:v>
                </c:pt>
                <c:pt idx="2596">
                  <c:v>4.0000000000000008E-2</c:v>
                </c:pt>
                <c:pt idx="2597">
                  <c:v>4.0000000000000008E-2</c:v>
                </c:pt>
                <c:pt idx="2598">
                  <c:v>4.0000000000000008E-2</c:v>
                </c:pt>
                <c:pt idx="2599">
                  <c:v>3.9000000000000007E-2</c:v>
                </c:pt>
                <c:pt idx="2600">
                  <c:v>3.9000000000000007E-2</c:v>
                </c:pt>
                <c:pt idx="2601">
                  <c:v>3.9000000000000007E-2</c:v>
                </c:pt>
                <c:pt idx="2602">
                  <c:v>4.0000000000000008E-2</c:v>
                </c:pt>
                <c:pt idx="2603">
                  <c:v>4.1000000000000002E-2</c:v>
                </c:pt>
                <c:pt idx="2604">
                  <c:v>4.1000000000000002E-2</c:v>
                </c:pt>
                <c:pt idx="2605">
                  <c:v>4.3000000000000003E-2</c:v>
                </c:pt>
                <c:pt idx="2606">
                  <c:v>4.6000000000000006E-2</c:v>
                </c:pt>
                <c:pt idx="2607">
                  <c:v>4.9000000000000016E-2</c:v>
                </c:pt>
                <c:pt idx="2608">
                  <c:v>5.3000000000000005E-2</c:v>
                </c:pt>
                <c:pt idx="2609">
                  <c:v>5.4000000000000006E-2</c:v>
                </c:pt>
                <c:pt idx="2610">
                  <c:v>5.3000000000000005E-2</c:v>
                </c:pt>
                <c:pt idx="2611">
                  <c:v>5.2000000000000005E-2</c:v>
                </c:pt>
                <c:pt idx="2612">
                  <c:v>5.000000000000001E-2</c:v>
                </c:pt>
                <c:pt idx="2613">
                  <c:v>5.1000000000000004E-2</c:v>
                </c:pt>
                <c:pt idx="2614">
                  <c:v>5.000000000000001E-2</c:v>
                </c:pt>
                <c:pt idx="2615">
                  <c:v>4.4000000000000004E-2</c:v>
                </c:pt>
                <c:pt idx="2616">
                  <c:v>4.4000000000000004E-2</c:v>
                </c:pt>
                <c:pt idx="2617">
                  <c:v>4.4000000000000004E-2</c:v>
                </c:pt>
                <c:pt idx="2618">
                  <c:v>4.5000000000000012E-2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3.9000000000000007E-2</c:v>
                </c:pt>
                <c:pt idx="2623">
                  <c:v>3.2000000000000008E-2</c:v>
                </c:pt>
                <c:pt idx="2624">
                  <c:v>2.9000000000000005E-2</c:v>
                </c:pt>
                <c:pt idx="2625">
                  <c:v>4.5000000000000012E-2</c:v>
                </c:pt>
                <c:pt idx="2626">
                  <c:v>4.7000000000000014E-2</c:v>
                </c:pt>
                <c:pt idx="2627">
                  <c:v>4.7000000000000014E-2</c:v>
                </c:pt>
                <c:pt idx="2628">
                  <c:v>4.8000000000000008E-2</c:v>
                </c:pt>
                <c:pt idx="2629">
                  <c:v>4.9000000000000016E-2</c:v>
                </c:pt>
                <c:pt idx="2630">
                  <c:v>4.9000000000000016E-2</c:v>
                </c:pt>
                <c:pt idx="2631">
                  <c:v>5.000000000000001E-2</c:v>
                </c:pt>
                <c:pt idx="2632">
                  <c:v>5.000000000000001E-2</c:v>
                </c:pt>
                <c:pt idx="2633">
                  <c:v>4.8000000000000008E-2</c:v>
                </c:pt>
                <c:pt idx="2634">
                  <c:v>4.8000000000000008E-2</c:v>
                </c:pt>
                <c:pt idx="2635">
                  <c:v>4.8000000000000008E-2</c:v>
                </c:pt>
                <c:pt idx="2636">
                  <c:v>4.7000000000000014E-2</c:v>
                </c:pt>
                <c:pt idx="2637">
                  <c:v>4.5000000000000012E-2</c:v>
                </c:pt>
                <c:pt idx="2638">
                  <c:v>4.3000000000000003E-2</c:v>
                </c:pt>
                <c:pt idx="2639">
                  <c:v>4.200000000000001E-2</c:v>
                </c:pt>
                <c:pt idx="2640">
                  <c:v>4.1000000000000002E-2</c:v>
                </c:pt>
                <c:pt idx="2641">
                  <c:v>3.9000000000000007E-2</c:v>
                </c:pt>
                <c:pt idx="2642">
                  <c:v>3.7000000000000005E-2</c:v>
                </c:pt>
                <c:pt idx="2643">
                  <c:v>0</c:v>
                </c:pt>
                <c:pt idx="2644">
                  <c:v>3.4000000000000002E-2</c:v>
                </c:pt>
                <c:pt idx="2645">
                  <c:v>3.1000000000000007E-2</c:v>
                </c:pt>
                <c:pt idx="2646">
                  <c:v>2.6000000000000002E-2</c:v>
                </c:pt>
                <c:pt idx="2647">
                  <c:v>2.1000000000000005E-2</c:v>
                </c:pt>
                <c:pt idx="2648">
                  <c:v>2.5000000000000005E-2</c:v>
                </c:pt>
                <c:pt idx="2649">
                  <c:v>2.8000000000000004E-2</c:v>
                </c:pt>
                <c:pt idx="2650">
                  <c:v>3.2000000000000008E-2</c:v>
                </c:pt>
                <c:pt idx="2651">
                  <c:v>3.7000000000000005E-2</c:v>
                </c:pt>
                <c:pt idx="2652">
                  <c:v>4.1000000000000002E-2</c:v>
                </c:pt>
                <c:pt idx="2653">
                  <c:v>4.4000000000000004E-2</c:v>
                </c:pt>
                <c:pt idx="2654">
                  <c:v>4.8000000000000008E-2</c:v>
                </c:pt>
                <c:pt idx="2655">
                  <c:v>5.1000000000000004E-2</c:v>
                </c:pt>
                <c:pt idx="2656">
                  <c:v>5.3000000000000005E-2</c:v>
                </c:pt>
                <c:pt idx="2657">
                  <c:v>5.3000000000000005E-2</c:v>
                </c:pt>
                <c:pt idx="2658">
                  <c:v>5.3000000000000005E-2</c:v>
                </c:pt>
                <c:pt idx="2659">
                  <c:v>5.000000000000001E-2</c:v>
                </c:pt>
                <c:pt idx="2660">
                  <c:v>4.3000000000000003E-2</c:v>
                </c:pt>
                <c:pt idx="2661">
                  <c:v>3.7000000000000005E-2</c:v>
                </c:pt>
                <c:pt idx="2662">
                  <c:v>3.500000000000001E-2</c:v>
                </c:pt>
                <c:pt idx="2663">
                  <c:v>3.500000000000001E-2</c:v>
                </c:pt>
                <c:pt idx="2664">
                  <c:v>3.3000000000000002E-2</c:v>
                </c:pt>
                <c:pt idx="2665">
                  <c:v>2.9000000000000005E-2</c:v>
                </c:pt>
                <c:pt idx="2666">
                  <c:v>3.3000000000000002E-2</c:v>
                </c:pt>
                <c:pt idx="2667">
                  <c:v>0</c:v>
                </c:pt>
                <c:pt idx="2668">
                  <c:v>2.3000000000000003E-2</c:v>
                </c:pt>
                <c:pt idx="2669">
                  <c:v>2.1000000000000005E-2</c:v>
                </c:pt>
                <c:pt idx="2670">
                  <c:v>2.2000000000000002E-2</c:v>
                </c:pt>
                <c:pt idx="2671">
                  <c:v>1.7000000000000005E-2</c:v>
                </c:pt>
                <c:pt idx="2672">
                  <c:v>1.9000000000000003E-2</c:v>
                </c:pt>
                <c:pt idx="2673">
                  <c:v>2.5000000000000005E-2</c:v>
                </c:pt>
                <c:pt idx="2674">
                  <c:v>3.4000000000000002E-2</c:v>
                </c:pt>
                <c:pt idx="2675">
                  <c:v>4.3000000000000003E-2</c:v>
                </c:pt>
                <c:pt idx="2676">
                  <c:v>4.8000000000000008E-2</c:v>
                </c:pt>
                <c:pt idx="2677">
                  <c:v>5.000000000000001E-2</c:v>
                </c:pt>
                <c:pt idx="2678">
                  <c:v>5.000000000000001E-2</c:v>
                </c:pt>
                <c:pt idx="2679">
                  <c:v>5.000000000000001E-2</c:v>
                </c:pt>
                <c:pt idx="2680">
                  <c:v>5.000000000000001E-2</c:v>
                </c:pt>
                <c:pt idx="2681">
                  <c:v>5.000000000000001E-2</c:v>
                </c:pt>
                <c:pt idx="2682">
                  <c:v>4.8000000000000008E-2</c:v>
                </c:pt>
                <c:pt idx="2683">
                  <c:v>4.6000000000000006E-2</c:v>
                </c:pt>
                <c:pt idx="2684">
                  <c:v>4.4000000000000004E-2</c:v>
                </c:pt>
                <c:pt idx="2685">
                  <c:v>4.6000000000000006E-2</c:v>
                </c:pt>
                <c:pt idx="2686">
                  <c:v>4.0000000000000008E-2</c:v>
                </c:pt>
                <c:pt idx="2687">
                  <c:v>3.3000000000000002E-2</c:v>
                </c:pt>
                <c:pt idx="2688">
                  <c:v>2.7000000000000007E-2</c:v>
                </c:pt>
                <c:pt idx="2689">
                  <c:v>2.9000000000000005E-2</c:v>
                </c:pt>
                <c:pt idx="2690">
                  <c:v>2.3000000000000003E-2</c:v>
                </c:pt>
                <c:pt idx="2691">
                  <c:v>0</c:v>
                </c:pt>
                <c:pt idx="2692">
                  <c:v>2.0000000000000004E-2</c:v>
                </c:pt>
                <c:pt idx="2693">
                  <c:v>1.8000000000000002E-2</c:v>
                </c:pt>
                <c:pt idx="2694">
                  <c:v>1.4000000000000002E-2</c:v>
                </c:pt>
                <c:pt idx="2695">
                  <c:v>1.4000000000000002E-2</c:v>
                </c:pt>
                <c:pt idx="2696">
                  <c:v>1.2999999999999998E-2</c:v>
                </c:pt>
                <c:pt idx="2697">
                  <c:v>2.2000000000000002E-2</c:v>
                </c:pt>
                <c:pt idx="2698">
                  <c:v>3.2000000000000008E-2</c:v>
                </c:pt>
                <c:pt idx="2699">
                  <c:v>3.9000000000000007E-2</c:v>
                </c:pt>
                <c:pt idx="2700">
                  <c:v>4.5000000000000012E-2</c:v>
                </c:pt>
                <c:pt idx="2701">
                  <c:v>4.9000000000000016E-2</c:v>
                </c:pt>
                <c:pt idx="2702">
                  <c:v>5.000000000000001E-2</c:v>
                </c:pt>
                <c:pt idx="2703">
                  <c:v>5.1000000000000004E-2</c:v>
                </c:pt>
                <c:pt idx="2704">
                  <c:v>5.3000000000000005E-2</c:v>
                </c:pt>
                <c:pt idx="2705">
                  <c:v>5.4000000000000006E-2</c:v>
                </c:pt>
                <c:pt idx="2706">
                  <c:v>5.4000000000000006E-2</c:v>
                </c:pt>
                <c:pt idx="2707">
                  <c:v>5.2000000000000005E-2</c:v>
                </c:pt>
                <c:pt idx="2708">
                  <c:v>5.000000000000001E-2</c:v>
                </c:pt>
                <c:pt idx="2709">
                  <c:v>4.9000000000000016E-2</c:v>
                </c:pt>
                <c:pt idx="2710">
                  <c:v>4.4000000000000004E-2</c:v>
                </c:pt>
                <c:pt idx="2711">
                  <c:v>3.8000000000000006E-2</c:v>
                </c:pt>
                <c:pt idx="2712">
                  <c:v>3.4000000000000002E-2</c:v>
                </c:pt>
                <c:pt idx="2713">
                  <c:v>3.0000000000000006E-2</c:v>
                </c:pt>
                <c:pt idx="2714">
                  <c:v>2.8000000000000004E-2</c:v>
                </c:pt>
                <c:pt idx="2715">
                  <c:v>0</c:v>
                </c:pt>
                <c:pt idx="2716">
                  <c:v>2.2000000000000002E-2</c:v>
                </c:pt>
                <c:pt idx="2717">
                  <c:v>2.0000000000000004E-2</c:v>
                </c:pt>
                <c:pt idx="2718">
                  <c:v>1.8000000000000002E-2</c:v>
                </c:pt>
                <c:pt idx="2719">
                  <c:v>1.8000000000000002E-2</c:v>
                </c:pt>
                <c:pt idx="2720">
                  <c:v>1.8000000000000002E-2</c:v>
                </c:pt>
                <c:pt idx="2721">
                  <c:v>2.5000000000000005E-2</c:v>
                </c:pt>
                <c:pt idx="2722">
                  <c:v>3.3000000000000002E-2</c:v>
                </c:pt>
                <c:pt idx="2723">
                  <c:v>4.200000000000001E-2</c:v>
                </c:pt>
                <c:pt idx="2724">
                  <c:v>4.8000000000000008E-2</c:v>
                </c:pt>
                <c:pt idx="2725">
                  <c:v>5.3000000000000005E-2</c:v>
                </c:pt>
                <c:pt idx="2726">
                  <c:v>5.1000000000000004E-2</c:v>
                </c:pt>
                <c:pt idx="2727">
                  <c:v>4.9000000000000016E-2</c:v>
                </c:pt>
                <c:pt idx="2728">
                  <c:v>4.8000000000000008E-2</c:v>
                </c:pt>
                <c:pt idx="2729">
                  <c:v>4.9000000000000016E-2</c:v>
                </c:pt>
                <c:pt idx="2730">
                  <c:v>4.9000000000000016E-2</c:v>
                </c:pt>
                <c:pt idx="2731">
                  <c:v>4.6000000000000006E-2</c:v>
                </c:pt>
                <c:pt idx="2732">
                  <c:v>4.200000000000001E-2</c:v>
                </c:pt>
                <c:pt idx="2733">
                  <c:v>4.0000000000000008E-2</c:v>
                </c:pt>
                <c:pt idx="2734">
                  <c:v>4.0000000000000008E-2</c:v>
                </c:pt>
                <c:pt idx="2735">
                  <c:v>3.500000000000001E-2</c:v>
                </c:pt>
                <c:pt idx="2736">
                  <c:v>3.2000000000000008E-2</c:v>
                </c:pt>
                <c:pt idx="2737">
                  <c:v>3.0000000000000006E-2</c:v>
                </c:pt>
                <c:pt idx="2738">
                  <c:v>2.7000000000000007E-2</c:v>
                </c:pt>
                <c:pt idx="2739">
                  <c:v>0</c:v>
                </c:pt>
                <c:pt idx="2740">
                  <c:v>2.3000000000000003E-2</c:v>
                </c:pt>
                <c:pt idx="2741">
                  <c:v>2.0000000000000004E-2</c:v>
                </c:pt>
                <c:pt idx="2742">
                  <c:v>2.3000000000000003E-2</c:v>
                </c:pt>
                <c:pt idx="2743">
                  <c:v>2.0000000000000004E-2</c:v>
                </c:pt>
                <c:pt idx="2744">
                  <c:v>1.8000000000000002E-2</c:v>
                </c:pt>
                <c:pt idx="2745">
                  <c:v>2.2000000000000002E-2</c:v>
                </c:pt>
                <c:pt idx="2746">
                  <c:v>3.2000000000000008E-2</c:v>
                </c:pt>
                <c:pt idx="2747">
                  <c:v>4.200000000000001E-2</c:v>
                </c:pt>
                <c:pt idx="2748">
                  <c:v>4.8000000000000008E-2</c:v>
                </c:pt>
                <c:pt idx="2749">
                  <c:v>5.1000000000000004E-2</c:v>
                </c:pt>
                <c:pt idx="2750">
                  <c:v>5.1000000000000004E-2</c:v>
                </c:pt>
                <c:pt idx="2751">
                  <c:v>5.2000000000000005E-2</c:v>
                </c:pt>
                <c:pt idx="2752">
                  <c:v>5.2000000000000005E-2</c:v>
                </c:pt>
                <c:pt idx="2753">
                  <c:v>5.1000000000000004E-2</c:v>
                </c:pt>
                <c:pt idx="2754">
                  <c:v>4.9000000000000016E-2</c:v>
                </c:pt>
                <c:pt idx="2755">
                  <c:v>4.7000000000000014E-2</c:v>
                </c:pt>
                <c:pt idx="2756">
                  <c:v>4.7000000000000014E-2</c:v>
                </c:pt>
                <c:pt idx="2757">
                  <c:v>4.1000000000000002E-2</c:v>
                </c:pt>
                <c:pt idx="2758">
                  <c:v>3.8000000000000006E-2</c:v>
                </c:pt>
                <c:pt idx="2759">
                  <c:v>3.2000000000000008E-2</c:v>
                </c:pt>
                <c:pt idx="2760">
                  <c:v>3.0000000000000006E-2</c:v>
                </c:pt>
                <c:pt idx="2761">
                  <c:v>3.2000000000000008E-2</c:v>
                </c:pt>
                <c:pt idx="2762">
                  <c:v>2.9000000000000005E-2</c:v>
                </c:pt>
                <c:pt idx="2763">
                  <c:v>0</c:v>
                </c:pt>
                <c:pt idx="2764">
                  <c:v>2.7000000000000007E-2</c:v>
                </c:pt>
                <c:pt idx="2765">
                  <c:v>2.3000000000000003E-2</c:v>
                </c:pt>
                <c:pt idx="2766">
                  <c:v>1.7000000000000005E-2</c:v>
                </c:pt>
                <c:pt idx="2767">
                  <c:v>1.7000000000000005E-2</c:v>
                </c:pt>
                <c:pt idx="2768">
                  <c:v>1.7000000000000005E-2</c:v>
                </c:pt>
                <c:pt idx="2769">
                  <c:v>2.2000000000000002E-2</c:v>
                </c:pt>
                <c:pt idx="2770">
                  <c:v>3.3000000000000002E-2</c:v>
                </c:pt>
                <c:pt idx="2771">
                  <c:v>4.200000000000001E-2</c:v>
                </c:pt>
                <c:pt idx="2772">
                  <c:v>4.6000000000000006E-2</c:v>
                </c:pt>
                <c:pt idx="2773">
                  <c:v>4.8000000000000008E-2</c:v>
                </c:pt>
                <c:pt idx="2774">
                  <c:v>4.8000000000000008E-2</c:v>
                </c:pt>
                <c:pt idx="2775">
                  <c:v>4.200000000000001E-2</c:v>
                </c:pt>
                <c:pt idx="2776">
                  <c:v>4.3000000000000003E-2</c:v>
                </c:pt>
                <c:pt idx="2777">
                  <c:v>4.4000000000000004E-2</c:v>
                </c:pt>
                <c:pt idx="2778">
                  <c:v>4.3000000000000003E-2</c:v>
                </c:pt>
                <c:pt idx="2779">
                  <c:v>4.0000000000000008E-2</c:v>
                </c:pt>
                <c:pt idx="2780">
                  <c:v>3.7000000000000005E-2</c:v>
                </c:pt>
                <c:pt idx="2781">
                  <c:v>3.1000000000000007E-2</c:v>
                </c:pt>
                <c:pt idx="2782">
                  <c:v>3.1000000000000007E-2</c:v>
                </c:pt>
                <c:pt idx="2783">
                  <c:v>3.4000000000000002E-2</c:v>
                </c:pt>
                <c:pt idx="2784">
                  <c:v>3.2000000000000008E-2</c:v>
                </c:pt>
                <c:pt idx="2785">
                  <c:v>3.4000000000000002E-2</c:v>
                </c:pt>
                <c:pt idx="2786">
                  <c:v>3.3000000000000002E-2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2.8000000000000004E-2</c:v>
                </c:pt>
                <c:pt idx="2791">
                  <c:v>3.0000000000000006E-2</c:v>
                </c:pt>
                <c:pt idx="2792">
                  <c:v>3.4000000000000002E-2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4.9000000000000016E-2</c:v>
                </c:pt>
                <c:pt idx="2806">
                  <c:v>4.3000000000000003E-2</c:v>
                </c:pt>
                <c:pt idx="2807">
                  <c:v>3.9000000000000007E-2</c:v>
                </c:pt>
                <c:pt idx="2808">
                  <c:v>4.0000000000000008E-2</c:v>
                </c:pt>
                <c:pt idx="2809">
                  <c:v>3.8000000000000006E-2</c:v>
                </c:pt>
                <c:pt idx="2810">
                  <c:v>3.6000000000000004E-2</c:v>
                </c:pt>
                <c:pt idx="2811">
                  <c:v>0</c:v>
                </c:pt>
                <c:pt idx="2812">
                  <c:v>2.8000000000000004E-2</c:v>
                </c:pt>
                <c:pt idx="2813">
                  <c:v>2.6000000000000002E-2</c:v>
                </c:pt>
                <c:pt idx="2814">
                  <c:v>2.3000000000000003E-2</c:v>
                </c:pt>
                <c:pt idx="2815">
                  <c:v>1.6000000000000004E-2</c:v>
                </c:pt>
                <c:pt idx="2816">
                  <c:v>2.2000000000000002E-2</c:v>
                </c:pt>
                <c:pt idx="2817">
                  <c:v>2.5000000000000005E-2</c:v>
                </c:pt>
                <c:pt idx="2818">
                  <c:v>3.2000000000000008E-2</c:v>
                </c:pt>
                <c:pt idx="2819">
                  <c:v>4.5000000000000012E-2</c:v>
                </c:pt>
                <c:pt idx="2820">
                  <c:v>5.3000000000000005E-2</c:v>
                </c:pt>
                <c:pt idx="2821">
                  <c:v>5.7000000000000016E-2</c:v>
                </c:pt>
                <c:pt idx="2822">
                  <c:v>5.9000000000000004E-2</c:v>
                </c:pt>
                <c:pt idx="2823">
                  <c:v>5.9000000000000004E-2</c:v>
                </c:pt>
                <c:pt idx="2824">
                  <c:v>5.800000000000001E-2</c:v>
                </c:pt>
                <c:pt idx="2825">
                  <c:v>5.9000000000000004E-2</c:v>
                </c:pt>
                <c:pt idx="2826">
                  <c:v>5.7000000000000016E-2</c:v>
                </c:pt>
                <c:pt idx="2827">
                  <c:v>5.4000000000000006E-2</c:v>
                </c:pt>
                <c:pt idx="2828">
                  <c:v>4.9000000000000016E-2</c:v>
                </c:pt>
                <c:pt idx="2829">
                  <c:v>4.7000000000000014E-2</c:v>
                </c:pt>
                <c:pt idx="2830">
                  <c:v>4.9000000000000016E-2</c:v>
                </c:pt>
                <c:pt idx="2831">
                  <c:v>4.1000000000000002E-2</c:v>
                </c:pt>
                <c:pt idx="2832">
                  <c:v>3.1000000000000007E-2</c:v>
                </c:pt>
                <c:pt idx="2833">
                  <c:v>2.8000000000000004E-2</c:v>
                </c:pt>
                <c:pt idx="2834">
                  <c:v>2.7000000000000007E-2</c:v>
                </c:pt>
                <c:pt idx="2835">
                  <c:v>0</c:v>
                </c:pt>
                <c:pt idx="2836">
                  <c:v>2.4000000000000004E-2</c:v>
                </c:pt>
                <c:pt idx="2837">
                  <c:v>2.3000000000000003E-2</c:v>
                </c:pt>
                <c:pt idx="2838">
                  <c:v>2.2000000000000002E-2</c:v>
                </c:pt>
                <c:pt idx="2839">
                  <c:v>2.0000000000000004E-2</c:v>
                </c:pt>
                <c:pt idx="2840">
                  <c:v>1.6000000000000004E-2</c:v>
                </c:pt>
                <c:pt idx="2841">
                  <c:v>2.5000000000000005E-2</c:v>
                </c:pt>
                <c:pt idx="2842">
                  <c:v>3.500000000000001E-2</c:v>
                </c:pt>
                <c:pt idx="2843">
                  <c:v>4.4000000000000004E-2</c:v>
                </c:pt>
                <c:pt idx="2844">
                  <c:v>4.8000000000000008E-2</c:v>
                </c:pt>
                <c:pt idx="2845">
                  <c:v>5.2000000000000005E-2</c:v>
                </c:pt>
                <c:pt idx="2846">
                  <c:v>5.2000000000000005E-2</c:v>
                </c:pt>
                <c:pt idx="2847">
                  <c:v>5.2000000000000005E-2</c:v>
                </c:pt>
                <c:pt idx="2848">
                  <c:v>5.3000000000000005E-2</c:v>
                </c:pt>
                <c:pt idx="2849">
                  <c:v>5.1000000000000004E-2</c:v>
                </c:pt>
                <c:pt idx="2850">
                  <c:v>5.2000000000000005E-2</c:v>
                </c:pt>
                <c:pt idx="2851">
                  <c:v>5.1000000000000004E-2</c:v>
                </c:pt>
                <c:pt idx="2852">
                  <c:v>4.9000000000000016E-2</c:v>
                </c:pt>
                <c:pt idx="2853">
                  <c:v>4.8000000000000008E-2</c:v>
                </c:pt>
                <c:pt idx="2854">
                  <c:v>4.5000000000000012E-2</c:v>
                </c:pt>
                <c:pt idx="2855">
                  <c:v>4.5000000000000012E-2</c:v>
                </c:pt>
                <c:pt idx="2856">
                  <c:v>4.3000000000000003E-2</c:v>
                </c:pt>
                <c:pt idx="2857">
                  <c:v>4.1000000000000002E-2</c:v>
                </c:pt>
                <c:pt idx="2858">
                  <c:v>3.7000000000000005E-2</c:v>
                </c:pt>
                <c:pt idx="2859">
                  <c:v>0</c:v>
                </c:pt>
                <c:pt idx="2860">
                  <c:v>3.4000000000000002E-2</c:v>
                </c:pt>
                <c:pt idx="2861">
                  <c:v>3.500000000000001E-2</c:v>
                </c:pt>
                <c:pt idx="2862">
                  <c:v>3.2000000000000008E-2</c:v>
                </c:pt>
                <c:pt idx="2863">
                  <c:v>3.7000000000000005E-2</c:v>
                </c:pt>
                <c:pt idx="2864">
                  <c:v>3.2000000000000008E-2</c:v>
                </c:pt>
                <c:pt idx="2865">
                  <c:v>4.0000000000000008E-2</c:v>
                </c:pt>
                <c:pt idx="2866">
                  <c:v>4.5000000000000012E-2</c:v>
                </c:pt>
                <c:pt idx="2867">
                  <c:v>4.9000000000000016E-2</c:v>
                </c:pt>
                <c:pt idx="2868">
                  <c:v>5.3000000000000005E-2</c:v>
                </c:pt>
                <c:pt idx="2869">
                  <c:v>5.4000000000000006E-2</c:v>
                </c:pt>
                <c:pt idx="2870">
                  <c:v>5.4000000000000006E-2</c:v>
                </c:pt>
                <c:pt idx="2871">
                  <c:v>5.4000000000000006E-2</c:v>
                </c:pt>
                <c:pt idx="2872">
                  <c:v>5.3000000000000005E-2</c:v>
                </c:pt>
                <c:pt idx="2873">
                  <c:v>5.5000000000000007E-2</c:v>
                </c:pt>
                <c:pt idx="2874">
                  <c:v>5.4000000000000006E-2</c:v>
                </c:pt>
                <c:pt idx="2875">
                  <c:v>5.3000000000000005E-2</c:v>
                </c:pt>
                <c:pt idx="2876">
                  <c:v>5.2000000000000005E-2</c:v>
                </c:pt>
                <c:pt idx="2877">
                  <c:v>5.1000000000000004E-2</c:v>
                </c:pt>
                <c:pt idx="2878">
                  <c:v>5.000000000000001E-2</c:v>
                </c:pt>
                <c:pt idx="2879">
                  <c:v>4.3000000000000003E-2</c:v>
                </c:pt>
                <c:pt idx="2880">
                  <c:v>4.1000000000000002E-2</c:v>
                </c:pt>
                <c:pt idx="2881">
                  <c:v>4.1000000000000002E-2</c:v>
                </c:pt>
                <c:pt idx="2882">
                  <c:v>3.8000000000000006E-2</c:v>
                </c:pt>
                <c:pt idx="2883">
                  <c:v>0</c:v>
                </c:pt>
                <c:pt idx="2884">
                  <c:v>3.2000000000000008E-2</c:v>
                </c:pt>
                <c:pt idx="2885">
                  <c:v>2.8000000000000004E-2</c:v>
                </c:pt>
                <c:pt idx="2886">
                  <c:v>2.6000000000000002E-2</c:v>
                </c:pt>
                <c:pt idx="2887">
                  <c:v>2.7000000000000007E-2</c:v>
                </c:pt>
                <c:pt idx="2888">
                  <c:v>2.3000000000000003E-2</c:v>
                </c:pt>
                <c:pt idx="2889">
                  <c:v>2.3000000000000003E-2</c:v>
                </c:pt>
                <c:pt idx="2890">
                  <c:v>2.8000000000000004E-2</c:v>
                </c:pt>
                <c:pt idx="2891">
                  <c:v>4.1000000000000002E-2</c:v>
                </c:pt>
                <c:pt idx="2892">
                  <c:v>4.9000000000000016E-2</c:v>
                </c:pt>
                <c:pt idx="2893">
                  <c:v>5.4000000000000006E-2</c:v>
                </c:pt>
                <c:pt idx="2894">
                  <c:v>5.6000000000000008E-2</c:v>
                </c:pt>
                <c:pt idx="2895">
                  <c:v>5.5000000000000007E-2</c:v>
                </c:pt>
                <c:pt idx="2896">
                  <c:v>5.1000000000000004E-2</c:v>
                </c:pt>
                <c:pt idx="2897">
                  <c:v>5.000000000000001E-2</c:v>
                </c:pt>
                <c:pt idx="2898">
                  <c:v>4.6000000000000006E-2</c:v>
                </c:pt>
                <c:pt idx="2899">
                  <c:v>4.200000000000001E-2</c:v>
                </c:pt>
                <c:pt idx="2900">
                  <c:v>4.0000000000000008E-2</c:v>
                </c:pt>
                <c:pt idx="2901">
                  <c:v>3.500000000000001E-2</c:v>
                </c:pt>
                <c:pt idx="2902">
                  <c:v>3.500000000000001E-2</c:v>
                </c:pt>
                <c:pt idx="2903">
                  <c:v>3.4000000000000002E-2</c:v>
                </c:pt>
                <c:pt idx="2904">
                  <c:v>3.2000000000000008E-2</c:v>
                </c:pt>
                <c:pt idx="2905">
                  <c:v>3.2000000000000008E-2</c:v>
                </c:pt>
                <c:pt idx="2906">
                  <c:v>2.7000000000000007E-2</c:v>
                </c:pt>
                <c:pt idx="2907">
                  <c:v>0</c:v>
                </c:pt>
                <c:pt idx="2908">
                  <c:v>2.3000000000000003E-2</c:v>
                </c:pt>
                <c:pt idx="2909">
                  <c:v>1.9000000000000003E-2</c:v>
                </c:pt>
                <c:pt idx="2910">
                  <c:v>1.8000000000000002E-2</c:v>
                </c:pt>
                <c:pt idx="2911">
                  <c:v>1.8000000000000002E-2</c:v>
                </c:pt>
                <c:pt idx="2912">
                  <c:v>1.8000000000000002E-2</c:v>
                </c:pt>
                <c:pt idx="2913">
                  <c:v>2.2000000000000002E-2</c:v>
                </c:pt>
                <c:pt idx="2914">
                  <c:v>3.0000000000000006E-2</c:v>
                </c:pt>
                <c:pt idx="2915">
                  <c:v>3.7000000000000005E-2</c:v>
                </c:pt>
                <c:pt idx="2916">
                  <c:v>4.3000000000000003E-2</c:v>
                </c:pt>
                <c:pt idx="2917">
                  <c:v>4.9000000000000016E-2</c:v>
                </c:pt>
                <c:pt idx="2918">
                  <c:v>5.2000000000000005E-2</c:v>
                </c:pt>
                <c:pt idx="2919">
                  <c:v>5.1000000000000004E-2</c:v>
                </c:pt>
                <c:pt idx="2920">
                  <c:v>5.000000000000001E-2</c:v>
                </c:pt>
                <c:pt idx="2921">
                  <c:v>4.8000000000000008E-2</c:v>
                </c:pt>
                <c:pt idx="2922">
                  <c:v>4.8000000000000008E-2</c:v>
                </c:pt>
                <c:pt idx="2923">
                  <c:v>4.7000000000000014E-2</c:v>
                </c:pt>
                <c:pt idx="2924">
                  <c:v>4.5000000000000012E-2</c:v>
                </c:pt>
                <c:pt idx="2925">
                  <c:v>4.200000000000001E-2</c:v>
                </c:pt>
                <c:pt idx="2926">
                  <c:v>4.1000000000000002E-2</c:v>
                </c:pt>
                <c:pt idx="2927">
                  <c:v>4.1000000000000002E-2</c:v>
                </c:pt>
              </c:numCache>
            </c:numRef>
          </c:yVal>
        </c:ser>
        <c:axId val="76247424"/>
        <c:axId val="76245632"/>
      </c:scatterChart>
      <c:valAx>
        <c:axId val="76238208"/>
        <c:scaling>
          <c:orientation val="minMax"/>
          <c:max val="40980"/>
          <c:min val="40900"/>
        </c:scaling>
        <c:axPos val="b"/>
        <c:numFmt formatCode="m/d/yy\ h:mm;@" sourceLinked="1"/>
        <c:tickLblPos val="low"/>
        <c:txPr>
          <a:bodyPr/>
          <a:lstStyle/>
          <a:p>
            <a:pPr>
              <a:defRPr sz="800" baseline="0"/>
            </a:pPr>
            <a:endParaRPr lang="en-US"/>
          </a:p>
        </c:txPr>
        <c:crossAx val="76244096"/>
        <c:crosses val="autoZero"/>
        <c:crossBetween val="midCat"/>
      </c:valAx>
      <c:valAx>
        <c:axId val="76244096"/>
        <c:scaling>
          <c:orientation val="minMax"/>
          <c:max val="160"/>
        </c:scaling>
        <c:axPos val="l"/>
        <c:majorGridlines/>
        <c:numFmt formatCode="General" sourceLinked="1"/>
        <c:tickLblPos val="nextTo"/>
        <c:crossAx val="76238208"/>
        <c:crosses val="autoZero"/>
        <c:crossBetween val="midCat"/>
      </c:valAx>
      <c:valAx>
        <c:axId val="76245632"/>
        <c:scaling>
          <c:orientation val="minMax"/>
          <c:max val="0.16000000000000003"/>
        </c:scaling>
        <c:axPos val="r"/>
        <c:numFmt formatCode="General" sourceLinked="1"/>
        <c:tickLblPos val="none"/>
        <c:crossAx val="76247424"/>
        <c:crosses val="max"/>
        <c:crossBetween val="midCat"/>
      </c:valAx>
      <c:valAx>
        <c:axId val="76247424"/>
        <c:scaling>
          <c:orientation val="minMax"/>
        </c:scaling>
        <c:delete val="1"/>
        <c:axPos val="b"/>
        <c:numFmt formatCode="m/d/yy\ h:mm;@" sourceLinked="1"/>
        <c:tickLblPos val="none"/>
        <c:crossAx val="76245632"/>
        <c:crosses val="autoZero"/>
        <c:crossBetween val="midCat"/>
      </c:valAx>
    </c:plotArea>
    <c:legend>
      <c:legendPos val="t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Canyonlands and Ouray O3, 2013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Canyonlands</c:v>
          </c:tx>
          <c:marker>
            <c:symbol val="none"/>
          </c:marker>
          <c:xVal>
            <c:numRef>
              <c:f>'Canyonlands and Ouray 2012-2013'!$C$2:$C$1954</c:f>
              <c:numCache>
                <c:formatCode>m/d/yyyy\ h:mm</c:formatCode>
                <c:ptCount val="1953"/>
                <c:pt idx="0">
                  <c:v>41244</c:v>
                </c:pt>
                <c:pt idx="1">
                  <c:v>41244.041666666657</c:v>
                </c:pt>
                <c:pt idx="2">
                  <c:v>41244.083333333336</c:v>
                </c:pt>
                <c:pt idx="3">
                  <c:v>41244.124999999993</c:v>
                </c:pt>
                <c:pt idx="4">
                  <c:v>41244.166666666657</c:v>
                </c:pt>
                <c:pt idx="5">
                  <c:v>41244.208333333336</c:v>
                </c:pt>
                <c:pt idx="6">
                  <c:v>41244.25</c:v>
                </c:pt>
                <c:pt idx="7">
                  <c:v>41244.29166666665</c:v>
                </c:pt>
                <c:pt idx="8">
                  <c:v>41244.333333333336</c:v>
                </c:pt>
                <c:pt idx="9">
                  <c:v>41244.375</c:v>
                </c:pt>
                <c:pt idx="10">
                  <c:v>41244.416666666664</c:v>
                </c:pt>
                <c:pt idx="11">
                  <c:v>41244.458333333343</c:v>
                </c:pt>
                <c:pt idx="12">
                  <c:v>41244.5</c:v>
                </c:pt>
                <c:pt idx="13">
                  <c:v>41244.541666666657</c:v>
                </c:pt>
                <c:pt idx="14">
                  <c:v>41244.583333333336</c:v>
                </c:pt>
                <c:pt idx="15">
                  <c:v>41244.624999999993</c:v>
                </c:pt>
                <c:pt idx="16">
                  <c:v>41244.666666666657</c:v>
                </c:pt>
                <c:pt idx="17">
                  <c:v>41244.708333333336</c:v>
                </c:pt>
                <c:pt idx="18">
                  <c:v>41244.75</c:v>
                </c:pt>
                <c:pt idx="19">
                  <c:v>41244.79166666665</c:v>
                </c:pt>
                <c:pt idx="20">
                  <c:v>41244.833333333336</c:v>
                </c:pt>
                <c:pt idx="21">
                  <c:v>41244.875</c:v>
                </c:pt>
                <c:pt idx="22">
                  <c:v>41244.916666666664</c:v>
                </c:pt>
                <c:pt idx="23">
                  <c:v>41244.958333333343</c:v>
                </c:pt>
                <c:pt idx="24">
                  <c:v>41245</c:v>
                </c:pt>
                <c:pt idx="25">
                  <c:v>41245.041666666657</c:v>
                </c:pt>
                <c:pt idx="26">
                  <c:v>41245.083333333336</c:v>
                </c:pt>
                <c:pt idx="27">
                  <c:v>41245.124999999993</c:v>
                </c:pt>
                <c:pt idx="28">
                  <c:v>41245.166666666657</c:v>
                </c:pt>
                <c:pt idx="29">
                  <c:v>41245.208333333336</c:v>
                </c:pt>
                <c:pt idx="30">
                  <c:v>41245.25</c:v>
                </c:pt>
                <c:pt idx="31">
                  <c:v>41245.29166666665</c:v>
                </c:pt>
                <c:pt idx="32">
                  <c:v>41245.333333333336</c:v>
                </c:pt>
                <c:pt idx="33">
                  <c:v>41245.375</c:v>
                </c:pt>
                <c:pt idx="34">
                  <c:v>41245.416666666664</c:v>
                </c:pt>
                <c:pt idx="35">
                  <c:v>41245.458333333343</c:v>
                </c:pt>
                <c:pt idx="36">
                  <c:v>41245.5</c:v>
                </c:pt>
                <c:pt idx="37">
                  <c:v>41245.541666666657</c:v>
                </c:pt>
                <c:pt idx="38">
                  <c:v>41245.583333333336</c:v>
                </c:pt>
                <c:pt idx="39">
                  <c:v>41245.624999999993</c:v>
                </c:pt>
                <c:pt idx="40">
                  <c:v>41245.666666666657</c:v>
                </c:pt>
                <c:pt idx="41">
                  <c:v>41245.708333333336</c:v>
                </c:pt>
                <c:pt idx="42">
                  <c:v>41245.75</c:v>
                </c:pt>
                <c:pt idx="43">
                  <c:v>41245.79166666665</c:v>
                </c:pt>
                <c:pt idx="44">
                  <c:v>41245.833333333336</c:v>
                </c:pt>
                <c:pt idx="45">
                  <c:v>41245.875</c:v>
                </c:pt>
                <c:pt idx="46">
                  <c:v>41245.916666666664</c:v>
                </c:pt>
                <c:pt idx="47">
                  <c:v>41245.958333333343</c:v>
                </c:pt>
                <c:pt idx="48">
                  <c:v>41246</c:v>
                </c:pt>
                <c:pt idx="49">
                  <c:v>41246.041666666657</c:v>
                </c:pt>
                <c:pt idx="50">
                  <c:v>41246.083333333336</c:v>
                </c:pt>
                <c:pt idx="51">
                  <c:v>41246.124999999993</c:v>
                </c:pt>
                <c:pt idx="52">
                  <c:v>41246.166666666657</c:v>
                </c:pt>
                <c:pt idx="53">
                  <c:v>41246.208333333336</c:v>
                </c:pt>
                <c:pt idx="54">
                  <c:v>41246.25</c:v>
                </c:pt>
                <c:pt idx="55">
                  <c:v>41246.29166666665</c:v>
                </c:pt>
                <c:pt idx="56">
                  <c:v>41246.333333333336</c:v>
                </c:pt>
                <c:pt idx="57">
                  <c:v>41246.375</c:v>
                </c:pt>
                <c:pt idx="58">
                  <c:v>41246.416666666664</c:v>
                </c:pt>
                <c:pt idx="59">
                  <c:v>41246.458333333343</c:v>
                </c:pt>
                <c:pt idx="60">
                  <c:v>41246.5</c:v>
                </c:pt>
                <c:pt idx="61">
                  <c:v>41246.541666666657</c:v>
                </c:pt>
                <c:pt idx="62">
                  <c:v>41246.583333333336</c:v>
                </c:pt>
                <c:pt idx="63">
                  <c:v>41246.624999999993</c:v>
                </c:pt>
                <c:pt idx="64">
                  <c:v>41246.666666666657</c:v>
                </c:pt>
                <c:pt idx="65">
                  <c:v>41246.708333333336</c:v>
                </c:pt>
                <c:pt idx="66">
                  <c:v>41246.75</c:v>
                </c:pt>
                <c:pt idx="67">
                  <c:v>41246.79166666665</c:v>
                </c:pt>
                <c:pt idx="68">
                  <c:v>41246.833333333336</c:v>
                </c:pt>
                <c:pt idx="69">
                  <c:v>41246.875</c:v>
                </c:pt>
                <c:pt idx="70">
                  <c:v>41246.916666666664</c:v>
                </c:pt>
                <c:pt idx="71">
                  <c:v>41246.958333333343</c:v>
                </c:pt>
                <c:pt idx="72">
                  <c:v>41247</c:v>
                </c:pt>
                <c:pt idx="73">
                  <c:v>41247.041666666657</c:v>
                </c:pt>
                <c:pt idx="74">
                  <c:v>41247.083333333336</c:v>
                </c:pt>
                <c:pt idx="75">
                  <c:v>41247.124999999993</c:v>
                </c:pt>
                <c:pt idx="76">
                  <c:v>41247.166666666657</c:v>
                </c:pt>
                <c:pt idx="77">
                  <c:v>41247.208333333336</c:v>
                </c:pt>
                <c:pt idx="78">
                  <c:v>41247.25</c:v>
                </c:pt>
                <c:pt idx="79">
                  <c:v>41247.29166666665</c:v>
                </c:pt>
                <c:pt idx="80">
                  <c:v>41247.333333333336</c:v>
                </c:pt>
                <c:pt idx="81">
                  <c:v>41247.375</c:v>
                </c:pt>
                <c:pt idx="82">
                  <c:v>41247.416666666664</c:v>
                </c:pt>
                <c:pt idx="83">
                  <c:v>41247.458333333343</c:v>
                </c:pt>
                <c:pt idx="84">
                  <c:v>41247.5</c:v>
                </c:pt>
                <c:pt idx="85">
                  <c:v>41247.541666666657</c:v>
                </c:pt>
                <c:pt idx="86">
                  <c:v>41247.583333333336</c:v>
                </c:pt>
                <c:pt idx="87">
                  <c:v>41247.624999999993</c:v>
                </c:pt>
                <c:pt idx="88">
                  <c:v>41247.666666666657</c:v>
                </c:pt>
                <c:pt idx="89">
                  <c:v>41247.708333333336</c:v>
                </c:pt>
                <c:pt idx="90">
                  <c:v>41247.75</c:v>
                </c:pt>
                <c:pt idx="91">
                  <c:v>41247.79166666665</c:v>
                </c:pt>
                <c:pt idx="92">
                  <c:v>41247.833333333336</c:v>
                </c:pt>
                <c:pt idx="93">
                  <c:v>41247.875</c:v>
                </c:pt>
                <c:pt idx="94">
                  <c:v>41247.916666666664</c:v>
                </c:pt>
                <c:pt idx="95">
                  <c:v>41247.958333333343</c:v>
                </c:pt>
                <c:pt idx="96">
                  <c:v>41248</c:v>
                </c:pt>
                <c:pt idx="97">
                  <c:v>41248.041666666657</c:v>
                </c:pt>
                <c:pt idx="98">
                  <c:v>41248.083333333336</c:v>
                </c:pt>
                <c:pt idx="99">
                  <c:v>41248.124999999993</c:v>
                </c:pt>
                <c:pt idx="100">
                  <c:v>41248.166666666657</c:v>
                </c:pt>
                <c:pt idx="101">
                  <c:v>41248.208333333336</c:v>
                </c:pt>
                <c:pt idx="102">
                  <c:v>41248.25</c:v>
                </c:pt>
                <c:pt idx="103">
                  <c:v>41248.29166666665</c:v>
                </c:pt>
                <c:pt idx="104">
                  <c:v>41248.333333333336</c:v>
                </c:pt>
                <c:pt idx="105">
                  <c:v>41248.375</c:v>
                </c:pt>
                <c:pt idx="106">
                  <c:v>41248.416666666664</c:v>
                </c:pt>
                <c:pt idx="107">
                  <c:v>41248.458333333343</c:v>
                </c:pt>
                <c:pt idx="108">
                  <c:v>41248.5</c:v>
                </c:pt>
                <c:pt idx="109">
                  <c:v>41248.541666666657</c:v>
                </c:pt>
                <c:pt idx="110">
                  <c:v>41248.583333333336</c:v>
                </c:pt>
                <c:pt idx="111">
                  <c:v>41248.624999999993</c:v>
                </c:pt>
                <c:pt idx="112">
                  <c:v>41248.666666666657</c:v>
                </c:pt>
                <c:pt idx="113">
                  <c:v>41248.708333333336</c:v>
                </c:pt>
                <c:pt idx="114">
                  <c:v>41248.75</c:v>
                </c:pt>
                <c:pt idx="115">
                  <c:v>41248.79166666665</c:v>
                </c:pt>
                <c:pt idx="116">
                  <c:v>41248.833333333336</c:v>
                </c:pt>
                <c:pt idx="117">
                  <c:v>41248.875</c:v>
                </c:pt>
                <c:pt idx="118">
                  <c:v>41248.916666666664</c:v>
                </c:pt>
                <c:pt idx="119">
                  <c:v>41248.958333333343</c:v>
                </c:pt>
                <c:pt idx="120">
                  <c:v>41249</c:v>
                </c:pt>
                <c:pt idx="121">
                  <c:v>41249.041666666657</c:v>
                </c:pt>
                <c:pt idx="122">
                  <c:v>41249.083333333336</c:v>
                </c:pt>
                <c:pt idx="123">
                  <c:v>41249.124999999993</c:v>
                </c:pt>
                <c:pt idx="124">
                  <c:v>41249.166666666657</c:v>
                </c:pt>
                <c:pt idx="125">
                  <c:v>41249.208333333336</c:v>
                </c:pt>
                <c:pt idx="126">
                  <c:v>41249.25</c:v>
                </c:pt>
                <c:pt idx="127">
                  <c:v>41249.29166666665</c:v>
                </c:pt>
                <c:pt idx="128">
                  <c:v>41249.333333333336</c:v>
                </c:pt>
                <c:pt idx="129">
                  <c:v>41249.375</c:v>
                </c:pt>
                <c:pt idx="130">
                  <c:v>41249.416666666664</c:v>
                </c:pt>
                <c:pt idx="131">
                  <c:v>41249.458333333343</c:v>
                </c:pt>
                <c:pt idx="132">
                  <c:v>41249.5</c:v>
                </c:pt>
                <c:pt idx="133">
                  <c:v>41249.541666666657</c:v>
                </c:pt>
                <c:pt idx="134">
                  <c:v>41249.583333333336</c:v>
                </c:pt>
                <c:pt idx="135">
                  <c:v>41249.624999999993</c:v>
                </c:pt>
                <c:pt idx="136">
                  <c:v>41249.666666666657</c:v>
                </c:pt>
                <c:pt idx="137">
                  <c:v>41249.708333333336</c:v>
                </c:pt>
                <c:pt idx="138">
                  <c:v>41249.75</c:v>
                </c:pt>
                <c:pt idx="139">
                  <c:v>41249.79166666665</c:v>
                </c:pt>
                <c:pt idx="140">
                  <c:v>41249.833333333336</c:v>
                </c:pt>
                <c:pt idx="141">
                  <c:v>41249.875</c:v>
                </c:pt>
                <c:pt idx="142">
                  <c:v>41249.916666666664</c:v>
                </c:pt>
                <c:pt idx="143">
                  <c:v>41249.958333333343</c:v>
                </c:pt>
                <c:pt idx="144">
                  <c:v>41250</c:v>
                </c:pt>
                <c:pt idx="145">
                  <c:v>41250.041666666657</c:v>
                </c:pt>
                <c:pt idx="146">
                  <c:v>41250.083333333336</c:v>
                </c:pt>
                <c:pt idx="147">
                  <c:v>41250.124999999993</c:v>
                </c:pt>
                <c:pt idx="148">
                  <c:v>41250.166666666657</c:v>
                </c:pt>
                <c:pt idx="149">
                  <c:v>41250.208333333336</c:v>
                </c:pt>
                <c:pt idx="150">
                  <c:v>41250.25</c:v>
                </c:pt>
                <c:pt idx="151">
                  <c:v>41250.29166666665</c:v>
                </c:pt>
                <c:pt idx="152">
                  <c:v>41250.333333333336</c:v>
                </c:pt>
                <c:pt idx="153">
                  <c:v>41250.375</c:v>
                </c:pt>
                <c:pt idx="154">
                  <c:v>41250.416666666664</c:v>
                </c:pt>
                <c:pt idx="155">
                  <c:v>41250.458333333343</c:v>
                </c:pt>
                <c:pt idx="156">
                  <c:v>41250.5</c:v>
                </c:pt>
                <c:pt idx="157">
                  <c:v>41250.541666666657</c:v>
                </c:pt>
                <c:pt idx="158">
                  <c:v>41250.583333333336</c:v>
                </c:pt>
                <c:pt idx="159">
                  <c:v>41250.624999999993</c:v>
                </c:pt>
                <c:pt idx="160">
                  <c:v>41250.666666666657</c:v>
                </c:pt>
                <c:pt idx="161">
                  <c:v>41250.708333333336</c:v>
                </c:pt>
                <c:pt idx="162">
                  <c:v>41250.75</c:v>
                </c:pt>
                <c:pt idx="163">
                  <c:v>41250.79166666665</c:v>
                </c:pt>
                <c:pt idx="164">
                  <c:v>41250.833333333336</c:v>
                </c:pt>
                <c:pt idx="165">
                  <c:v>41250.875</c:v>
                </c:pt>
                <c:pt idx="166">
                  <c:v>41250.916666666664</c:v>
                </c:pt>
                <c:pt idx="167">
                  <c:v>41250.958333333343</c:v>
                </c:pt>
                <c:pt idx="168">
                  <c:v>41251</c:v>
                </c:pt>
                <c:pt idx="169">
                  <c:v>41251.041666666657</c:v>
                </c:pt>
                <c:pt idx="170">
                  <c:v>41251.083333333336</c:v>
                </c:pt>
                <c:pt idx="171">
                  <c:v>41251.124999999993</c:v>
                </c:pt>
                <c:pt idx="172">
                  <c:v>41251.166666666657</c:v>
                </c:pt>
                <c:pt idx="173">
                  <c:v>41251.208333333336</c:v>
                </c:pt>
                <c:pt idx="174">
                  <c:v>41251.25</c:v>
                </c:pt>
                <c:pt idx="175">
                  <c:v>41251.29166666665</c:v>
                </c:pt>
                <c:pt idx="176">
                  <c:v>41251.333333333336</c:v>
                </c:pt>
                <c:pt idx="177">
                  <c:v>41251.375</c:v>
                </c:pt>
                <c:pt idx="178">
                  <c:v>41251.416666666664</c:v>
                </c:pt>
                <c:pt idx="179">
                  <c:v>41251.458333333343</c:v>
                </c:pt>
                <c:pt idx="180">
                  <c:v>41251.5</c:v>
                </c:pt>
                <c:pt idx="181">
                  <c:v>41251.541666666657</c:v>
                </c:pt>
                <c:pt idx="182">
                  <c:v>41251.583333333336</c:v>
                </c:pt>
                <c:pt idx="183">
                  <c:v>41251.624999999993</c:v>
                </c:pt>
                <c:pt idx="184">
                  <c:v>41251.666666666657</c:v>
                </c:pt>
                <c:pt idx="185">
                  <c:v>41251.708333333336</c:v>
                </c:pt>
                <c:pt idx="186">
                  <c:v>41251.75</c:v>
                </c:pt>
                <c:pt idx="187">
                  <c:v>41251.79166666665</c:v>
                </c:pt>
                <c:pt idx="188">
                  <c:v>41251.833333333336</c:v>
                </c:pt>
                <c:pt idx="189">
                  <c:v>41251.875</c:v>
                </c:pt>
                <c:pt idx="190">
                  <c:v>41251.916666666664</c:v>
                </c:pt>
                <c:pt idx="191">
                  <c:v>41251.958333333343</c:v>
                </c:pt>
                <c:pt idx="192">
                  <c:v>41252</c:v>
                </c:pt>
                <c:pt idx="193">
                  <c:v>41252.041666666657</c:v>
                </c:pt>
                <c:pt idx="194">
                  <c:v>41252.083333333336</c:v>
                </c:pt>
                <c:pt idx="195">
                  <c:v>41252.124999999993</c:v>
                </c:pt>
                <c:pt idx="196">
                  <c:v>41252.166666666657</c:v>
                </c:pt>
                <c:pt idx="197">
                  <c:v>41252.208333333336</c:v>
                </c:pt>
                <c:pt idx="198">
                  <c:v>41252.25</c:v>
                </c:pt>
                <c:pt idx="199">
                  <c:v>41252.29166666665</c:v>
                </c:pt>
                <c:pt idx="200">
                  <c:v>41252.333333333336</c:v>
                </c:pt>
                <c:pt idx="201">
                  <c:v>41252.375</c:v>
                </c:pt>
                <c:pt idx="202">
                  <c:v>41252.416666666664</c:v>
                </c:pt>
                <c:pt idx="203">
                  <c:v>41252.458333333343</c:v>
                </c:pt>
                <c:pt idx="204">
                  <c:v>41252.5</c:v>
                </c:pt>
                <c:pt idx="205">
                  <c:v>41252.541666666657</c:v>
                </c:pt>
                <c:pt idx="206">
                  <c:v>41252.583333333336</c:v>
                </c:pt>
                <c:pt idx="207">
                  <c:v>41252.624999999993</c:v>
                </c:pt>
                <c:pt idx="208">
                  <c:v>41252.666666666657</c:v>
                </c:pt>
                <c:pt idx="209">
                  <c:v>41252.708333333336</c:v>
                </c:pt>
                <c:pt idx="210">
                  <c:v>41252.75</c:v>
                </c:pt>
                <c:pt idx="211">
                  <c:v>41252.79166666665</c:v>
                </c:pt>
                <c:pt idx="212">
                  <c:v>41252.833333333336</c:v>
                </c:pt>
                <c:pt idx="213">
                  <c:v>41252.875</c:v>
                </c:pt>
                <c:pt idx="214">
                  <c:v>41252.916666666664</c:v>
                </c:pt>
                <c:pt idx="215">
                  <c:v>41252.958333333343</c:v>
                </c:pt>
                <c:pt idx="216">
                  <c:v>41253</c:v>
                </c:pt>
                <c:pt idx="217">
                  <c:v>41253.041666666657</c:v>
                </c:pt>
                <c:pt idx="218">
                  <c:v>41253.083333333336</c:v>
                </c:pt>
                <c:pt idx="219">
                  <c:v>41253.124999999993</c:v>
                </c:pt>
                <c:pt idx="220">
                  <c:v>41253.166666666657</c:v>
                </c:pt>
                <c:pt idx="221">
                  <c:v>41253.208333333336</c:v>
                </c:pt>
                <c:pt idx="222">
                  <c:v>41253.25</c:v>
                </c:pt>
                <c:pt idx="223">
                  <c:v>41253.29166666665</c:v>
                </c:pt>
                <c:pt idx="224">
                  <c:v>41253.333333333336</c:v>
                </c:pt>
                <c:pt idx="225">
                  <c:v>41253.375</c:v>
                </c:pt>
                <c:pt idx="226">
                  <c:v>41253.416666666664</c:v>
                </c:pt>
                <c:pt idx="227">
                  <c:v>41253.458333333343</c:v>
                </c:pt>
                <c:pt idx="228">
                  <c:v>41253.5</c:v>
                </c:pt>
                <c:pt idx="229">
                  <c:v>41253.541666666657</c:v>
                </c:pt>
                <c:pt idx="230">
                  <c:v>41253.583333333336</c:v>
                </c:pt>
                <c:pt idx="231">
                  <c:v>41253.624999999993</c:v>
                </c:pt>
                <c:pt idx="232">
                  <c:v>41253.666666666657</c:v>
                </c:pt>
                <c:pt idx="233">
                  <c:v>41253.708333333336</c:v>
                </c:pt>
                <c:pt idx="234">
                  <c:v>41253.75</c:v>
                </c:pt>
                <c:pt idx="235">
                  <c:v>41253.79166666665</c:v>
                </c:pt>
                <c:pt idx="236">
                  <c:v>41253.833333333336</c:v>
                </c:pt>
                <c:pt idx="237">
                  <c:v>41253.875</c:v>
                </c:pt>
                <c:pt idx="238">
                  <c:v>41253.916666666664</c:v>
                </c:pt>
                <c:pt idx="239">
                  <c:v>41253.958333333343</c:v>
                </c:pt>
                <c:pt idx="240">
                  <c:v>41254</c:v>
                </c:pt>
                <c:pt idx="241">
                  <c:v>41254.041666666657</c:v>
                </c:pt>
                <c:pt idx="242">
                  <c:v>41254.083333333336</c:v>
                </c:pt>
                <c:pt idx="243">
                  <c:v>41254.124999999993</c:v>
                </c:pt>
                <c:pt idx="244">
                  <c:v>41254.166666666657</c:v>
                </c:pt>
                <c:pt idx="245">
                  <c:v>41254.208333333336</c:v>
                </c:pt>
                <c:pt idx="246">
                  <c:v>41254.25</c:v>
                </c:pt>
                <c:pt idx="247">
                  <c:v>41254.29166666665</c:v>
                </c:pt>
                <c:pt idx="248">
                  <c:v>41254.333333333336</c:v>
                </c:pt>
                <c:pt idx="249">
                  <c:v>41254.375</c:v>
                </c:pt>
                <c:pt idx="250">
                  <c:v>41254.416666666664</c:v>
                </c:pt>
                <c:pt idx="251">
                  <c:v>41254.458333333343</c:v>
                </c:pt>
                <c:pt idx="252">
                  <c:v>41254.5</c:v>
                </c:pt>
                <c:pt idx="253">
                  <c:v>41254.541666666657</c:v>
                </c:pt>
                <c:pt idx="254">
                  <c:v>41254.583333333336</c:v>
                </c:pt>
                <c:pt idx="255">
                  <c:v>41254.624999999993</c:v>
                </c:pt>
                <c:pt idx="256">
                  <c:v>41254.666666666657</c:v>
                </c:pt>
                <c:pt idx="257">
                  <c:v>41254.708333333336</c:v>
                </c:pt>
                <c:pt idx="258">
                  <c:v>41254.75</c:v>
                </c:pt>
                <c:pt idx="259">
                  <c:v>41254.79166666665</c:v>
                </c:pt>
                <c:pt idx="260">
                  <c:v>41254.833333333336</c:v>
                </c:pt>
                <c:pt idx="261">
                  <c:v>41254.875</c:v>
                </c:pt>
                <c:pt idx="262">
                  <c:v>41254.916666666664</c:v>
                </c:pt>
                <c:pt idx="263">
                  <c:v>41254.958333333343</c:v>
                </c:pt>
                <c:pt idx="264">
                  <c:v>41255</c:v>
                </c:pt>
                <c:pt idx="265">
                  <c:v>41255.041666666657</c:v>
                </c:pt>
                <c:pt idx="266">
                  <c:v>41255.083333333336</c:v>
                </c:pt>
                <c:pt idx="267">
                  <c:v>41255.124999999993</c:v>
                </c:pt>
                <c:pt idx="268">
                  <c:v>41255.166666666657</c:v>
                </c:pt>
                <c:pt idx="269">
                  <c:v>41255.208333333336</c:v>
                </c:pt>
                <c:pt idx="270">
                  <c:v>41255.25</c:v>
                </c:pt>
                <c:pt idx="271">
                  <c:v>41255.29166666665</c:v>
                </c:pt>
                <c:pt idx="272">
                  <c:v>41255.333333333336</c:v>
                </c:pt>
                <c:pt idx="273">
                  <c:v>41255.375</c:v>
                </c:pt>
                <c:pt idx="274">
                  <c:v>41255.416666666664</c:v>
                </c:pt>
                <c:pt idx="275">
                  <c:v>41255.458333333343</c:v>
                </c:pt>
                <c:pt idx="276">
                  <c:v>41255.5</c:v>
                </c:pt>
                <c:pt idx="277">
                  <c:v>41255.541666666657</c:v>
                </c:pt>
                <c:pt idx="278">
                  <c:v>41255.583333333336</c:v>
                </c:pt>
                <c:pt idx="279">
                  <c:v>41255.624999999993</c:v>
                </c:pt>
                <c:pt idx="280">
                  <c:v>41255.666666666657</c:v>
                </c:pt>
                <c:pt idx="281">
                  <c:v>41255.708333333336</c:v>
                </c:pt>
                <c:pt idx="282">
                  <c:v>41255.75</c:v>
                </c:pt>
                <c:pt idx="283">
                  <c:v>41255.79166666665</c:v>
                </c:pt>
                <c:pt idx="284">
                  <c:v>41255.833333333336</c:v>
                </c:pt>
                <c:pt idx="285">
                  <c:v>41255.875</c:v>
                </c:pt>
                <c:pt idx="286">
                  <c:v>41255.916666666664</c:v>
                </c:pt>
                <c:pt idx="287">
                  <c:v>41255.958333333343</c:v>
                </c:pt>
                <c:pt idx="288">
                  <c:v>41256</c:v>
                </c:pt>
                <c:pt idx="289">
                  <c:v>41256.041666666657</c:v>
                </c:pt>
                <c:pt idx="290">
                  <c:v>41256.083333333336</c:v>
                </c:pt>
                <c:pt idx="291">
                  <c:v>41256.124999999993</c:v>
                </c:pt>
                <c:pt idx="292">
                  <c:v>41256.166666666657</c:v>
                </c:pt>
                <c:pt idx="293">
                  <c:v>41256.208333333336</c:v>
                </c:pt>
                <c:pt idx="294">
                  <c:v>41256.25</c:v>
                </c:pt>
                <c:pt idx="295">
                  <c:v>41256.29166666665</c:v>
                </c:pt>
                <c:pt idx="296">
                  <c:v>41256.333333333336</c:v>
                </c:pt>
                <c:pt idx="297">
                  <c:v>41256.375</c:v>
                </c:pt>
                <c:pt idx="298">
                  <c:v>41256.416666666664</c:v>
                </c:pt>
                <c:pt idx="299">
                  <c:v>41256.458333333343</c:v>
                </c:pt>
                <c:pt idx="300">
                  <c:v>41256.5</c:v>
                </c:pt>
                <c:pt idx="301">
                  <c:v>41256.541666666657</c:v>
                </c:pt>
                <c:pt idx="302">
                  <c:v>41256.583333333336</c:v>
                </c:pt>
                <c:pt idx="303">
                  <c:v>41256.624999999993</c:v>
                </c:pt>
                <c:pt idx="304">
                  <c:v>41256.666666666657</c:v>
                </c:pt>
                <c:pt idx="305">
                  <c:v>41256.708333333336</c:v>
                </c:pt>
                <c:pt idx="306">
                  <c:v>41256.75</c:v>
                </c:pt>
                <c:pt idx="307">
                  <c:v>41256.79166666665</c:v>
                </c:pt>
                <c:pt idx="308">
                  <c:v>41256.833333333336</c:v>
                </c:pt>
                <c:pt idx="309">
                  <c:v>41256.875</c:v>
                </c:pt>
                <c:pt idx="310">
                  <c:v>41256.916666666664</c:v>
                </c:pt>
                <c:pt idx="311">
                  <c:v>41256.958333333343</c:v>
                </c:pt>
                <c:pt idx="312">
                  <c:v>41257</c:v>
                </c:pt>
                <c:pt idx="313">
                  <c:v>41257.041666666657</c:v>
                </c:pt>
                <c:pt idx="314">
                  <c:v>41257.083333333336</c:v>
                </c:pt>
                <c:pt idx="315">
                  <c:v>41257.124999999993</c:v>
                </c:pt>
                <c:pt idx="316">
                  <c:v>41257.166666666657</c:v>
                </c:pt>
                <c:pt idx="317">
                  <c:v>41257.208333333336</c:v>
                </c:pt>
                <c:pt idx="318">
                  <c:v>41257.25</c:v>
                </c:pt>
                <c:pt idx="319">
                  <c:v>41257.29166666665</c:v>
                </c:pt>
                <c:pt idx="320">
                  <c:v>41257.333333333336</c:v>
                </c:pt>
                <c:pt idx="321">
                  <c:v>41257.375</c:v>
                </c:pt>
                <c:pt idx="322">
                  <c:v>41257.416666666664</c:v>
                </c:pt>
                <c:pt idx="323">
                  <c:v>41257.458333333343</c:v>
                </c:pt>
                <c:pt idx="324">
                  <c:v>41257.5</c:v>
                </c:pt>
                <c:pt idx="325">
                  <c:v>41257.541666666657</c:v>
                </c:pt>
                <c:pt idx="326">
                  <c:v>41257.583333333336</c:v>
                </c:pt>
                <c:pt idx="327">
                  <c:v>41257.624999999993</c:v>
                </c:pt>
                <c:pt idx="328">
                  <c:v>41257.666666666657</c:v>
                </c:pt>
                <c:pt idx="329">
                  <c:v>41257.708333333336</c:v>
                </c:pt>
                <c:pt idx="330">
                  <c:v>41257.75</c:v>
                </c:pt>
                <c:pt idx="331">
                  <c:v>41257.79166666665</c:v>
                </c:pt>
                <c:pt idx="332">
                  <c:v>41257.833333333336</c:v>
                </c:pt>
                <c:pt idx="333">
                  <c:v>41257.875</c:v>
                </c:pt>
                <c:pt idx="334">
                  <c:v>41257.916666666664</c:v>
                </c:pt>
                <c:pt idx="335">
                  <c:v>41257.958333333343</c:v>
                </c:pt>
                <c:pt idx="336">
                  <c:v>41258</c:v>
                </c:pt>
                <c:pt idx="337">
                  <c:v>41258.041666666657</c:v>
                </c:pt>
                <c:pt idx="338">
                  <c:v>41258.083333333336</c:v>
                </c:pt>
                <c:pt idx="339">
                  <c:v>41258.124999999993</c:v>
                </c:pt>
                <c:pt idx="340">
                  <c:v>41258.166666666657</c:v>
                </c:pt>
                <c:pt idx="341">
                  <c:v>41258.208333333336</c:v>
                </c:pt>
                <c:pt idx="342">
                  <c:v>41258.25</c:v>
                </c:pt>
                <c:pt idx="343">
                  <c:v>41258.29166666665</c:v>
                </c:pt>
                <c:pt idx="344">
                  <c:v>41258.333333333336</c:v>
                </c:pt>
                <c:pt idx="345">
                  <c:v>41258.375</c:v>
                </c:pt>
                <c:pt idx="346">
                  <c:v>41258.416666666664</c:v>
                </c:pt>
                <c:pt idx="347">
                  <c:v>41258.458333333343</c:v>
                </c:pt>
                <c:pt idx="348">
                  <c:v>41258.5</c:v>
                </c:pt>
                <c:pt idx="349">
                  <c:v>41258.541666666657</c:v>
                </c:pt>
                <c:pt idx="350">
                  <c:v>41258.583333333336</c:v>
                </c:pt>
                <c:pt idx="351">
                  <c:v>41258.624999999993</c:v>
                </c:pt>
                <c:pt idx="352">
                  <c:v>41258.666666666657</c:v>
                </c:pt>
                <c:pt idx="353">
                  <c:v>41258.708333333336</c:v>
                </c:pt>
                <c:pt idx="354">
                  <c:v>41258.75</c:v>
                </c:pt>
                <c:pt idx="355">
                  <c:v>41258.79166666665</c:v>
                </c:pt>
                <c:pt idx="356">
                  <c:v>41258.833333333336</c:v>
                </c:pt>
                <c:pt idx="357">
                  <c:v>41258.875</c:v>
                </c:pt>
                <c:pt idx="358">
                  <c:v>41258.916666666664</c:v>
                </c:pt>
                <c:pt idx="359">
                  <c:v>41258.958333333343</c:v>
                </c:pt>
                <c:pt idx="360">
                  <c:v>41259</c:v>
                </c:pt>
                <c:pt idx="361">
                  <c:v>41259.041666666657</c:v>
                </c:pt>
                <c:pt idx="362">
                  <c:v>41259.083333333336</c:v>
                </c:pt>
                <c:pt idx="363">
                  <c:v>41259.124999999993</c:v>
                </c:pt>
                <c:pt idx="364">
                  <c:v>41259.166666666657</c:v>
                </c:pt>
                <c:pt idx="365">
                  <c:v>41259.208333333336</c:v>
                </c:pt>
                <c:pt idx="366">
                  <c:v>41259.25</c:v>
                </c:pt>
                <c:pt idx="367">
                  <c:v>41259.29166666665</c:v>
                </c:pt>
                <c:pt idx="368">
                  <c:v>41259.333333333336</c:v>
                </c:pt>
                <c:pt idx="369">
                  <c:v>41259.375</c:v>
                </c:pt>
                <c:pt idx="370">
                  <c:v>41259.416666666664</c:v>
                </c:pt>
                <c:pt idx="371">
                  <c:v>41259.458333333343</c:v>
                </c:pt>
                <c:pt idx="372">
                  <c:v>41259.5</c:v>
                </c:pt>
                <c:pt idx="373">
                  <c:v>41259.541666666657</c:v>
                </c:pt>
                <c:pt idx="374">
                  <c:v>41259.583333333336</c:v>
                </c:pt>
                <c:pt idx="375">
                  <c:v>41259.624999999993</c:v>
                </c:pt>
                <c:pt idx="376">
                  <c:v>41259.666666666657</c:v>
                </c:pt>
                <c:pt idx="377">
                  <c:v>41259.708333333336</c:v>
                </c:pt>
                <c:pt idx="378">
                  <c:v>41259.75</c:v>
                </c:pt>
                <c:pt idx="379">
                  <c:v>41259.79166666665</c:v>
                </c:pt>
                <c:pt idx="380">
                  <c:v>41259.833333333336</c:v>
                </c:pt>
                <c:pt idx="381">
                  <c:v>41259.875</c:v>
                </c:pt>
                <c:pt idx="382">
                  <c:v>41259.916666666664</c:v>
                </c:pt>
                <c:pt idx="383">
                  <c:v>41259.958333333343</c:v>
                </c:pt>
                <c:pt idx="384">
                  <c:v>41260</c:v>
                </c:pt>
                <c:pt idx="385">
                  <c:v>41260.041666666657</c:v>
                </c:pt>
                <c:pt idx="386">
                  <c:v>41260.083333333336</c:v>
                </c:pt>
                <c:pt idx="387">
                  <c:v>41260.124999999993</c:v>
                </c:pt>
                <c:pt idx="388">
                  <c:v>41260.166666666657</c:v>
                </c:pt>
                <c:pt idx="389">
                  <c:v>41260.208333333336</c:v>
                </c:pt>
                <c:pt idx="390">
                  <c:v>41260.25</c:v>
                </c:pt>
                <c:pt idx="391">
                  <c:v>41260.29166666665</c:v>
                </c:pt>
                <c:pt idx="392">
                  <c:v>41260.333333333336</c:v>
                </c:pt>
                <c:pt idx="393">
                  <c:v>41260.375</c:v>
                </c:pt>
                <c:pt idx="394">
                  <c:v>41260.416666666664</c:v>
                </c:pt>
                <c:pt idx="395">
                  <c:v>41260.458333333343</c:v>
                </c:pt>
                <c:pt idx="396">
                  <c:v>41260.5</c:v>
                </c:pt>
                <c:pt idx="397">
                  <c:v>41260.541666666657</c:v>
                </c:pt>
                <c:pt idx="398">
                  <c:v>41260.583333333336</c:v>
                </c:pt>
                <c:pt idx="399">
                  <c:v>41260.624999999993</c:v>
                </c:pt>
                <c:pt idx="400">
                  <c:v>41260.666666666657</c:v>
                </c:pt>
                <c:pt idx="401">
                  <c:v>41260.708333333336</c:v>
                </c:pt>
                <c:pt idx="402">
                  <c:v>41260.75</c:v>
                </c:pt>
                <c:pt idx="403">
                  <c:v>41260.79166666665</c:v>
                </c:pt>
                <c:pt idx="404">
                  <c:v>41260.833333333336</c:v>
                </c:pt>
                <c:pt idx="405">
                  <c:v>41260.875</c:v>
                </c:pt>
                <c:pt idx="406">
                  <c:v>41260.916666666664</c:v>
                </c:pt>
                <c:pt idx="407">
                  <c:v>41260.958333333343</c:v>
                </c:pt>
                <c:pt idx="408">
                  <c:v>41261</c:v>
                </c:pt>
                <c:pt idx="409">
                  <c:v>41261.041666666657</c:v>
                </c:pt>
                <c:pt idx="410">
                  <c:v>41261.083333333336</c:v>
                </c:pt>
                <c:pt idx="411">
                  <c:v>41261.124999999993</c:v>
                </c:pt>
                <c:pt idx="412">
                  <c:v>41261.166666666657</c:v>
                </c:pt>
                <c:pt idx="413">
                  <c:v>41261.208333333336</c:v>
                </c:pt>
                <c:pt idx="414">
                  <c:v>41261.25</c:v>
                </c:pt>
                <c:pt idx="415">
                  <c:v>41261.29166666665</c:v>
                </c:pt>
                <c:pt idx="416">
                  <c:v>41261.333333333336</c:v>
                </c:pt>
                <c:pt idx="417">
                  <c:v>41261.375</c:v>
                </c:pt>
                <c:pt idx="418">
                  <c:v>41261.416666666664</c:v>
                </c:pt>
                <c:pt idx="419">
                  <c:v>41261.458333333343</c:v>
                </c:pt>
                <c:pt idx="420">
                  <c:v>41261.5</c:v>
                </c:pt>
                <c:pt idx="421">
                  <c:v>41261.541666666657</c:v>
                </c:pt>
                <c:pt idx="422">
                  <c:v>41261.583333333336</c:v>
                </c:pt>
                <c:pt idx="423">
                  <c:v>41261.624999999993</c:v>
                </c:pt>
                <c:pt idx="424">
                  <c:v>41261.666666666657</c:v>
                </c:pt>
                <c:pt idx="425">
                  <c:v>41261.708333333336</c:v>
                </c:pt>
                <c:pt idx="426">
                  <c:v>41261.75</c:v>
                </c:pt>
                <c:pt idx="427">
                  <c:v>41261.79166666665</c:v>
                </c:pt>
                <c:pt idx="428">
                  <c:v>41261.833333333336</c:v>
                </c:pt>
                <c:pt idx="429">
                  <c:v>41261.875</c:v>
                </c:pt>
                <c:pt idx="430">
                  <c:v>41261.916666666664</c:v>
                </c:pt>
                <c:pt idx="431">
                  <c:v>41261.958333333343</c:v>
                </c:pt>
                <c:pt idx="432">
                  <c:v>41262</c:v>
                </c:pt>
                <c:pt idx="433">
                  <c:v>41262.041666666657</c:v>
                </c:pt>
                <c:pt idx="434">
                  <c:v>41262.083333333336</c:v>
                </c:pt>
                <c:pt idx="435">
                  <c:v>41262.124999999993</c:v>
                </c:pt>
                <c:pt idx="436">
                  <c:v>41262.166666666657</c:v>
                </c:pt>
                <c:pt idx="437">
                  <c:v>41262.208333333336</c:v>
                </c:pt>
                <c:pt idx="438">
                  <c:v>41262.25</c:v>
                </c:pt>
                <c:pt idx="439">
                  <c:v>41262.29166666665</c:v>
                </c:pt>
                <c:pt idx="440">
                  <c:v>41262.333333333336</c:v>
                </c:pt>
                <c:pt idx="441">
                  <c:v>41262.375</c:v>
                </c:pt>
                <c:pt idx="442">
                  <c:v>41262.416666666664</c:v>
                </c:pt>
                <c:pt idx="443">
                  <c:v>41262.458333333343</c:v>
                </c:pt>
                <c:pt idx="444">
                  <c:v>41262.5</c:v>
                </c:pt>
                <c:pt idx="445">
                  <c:v>41262.541666666657</c:v>
                </c:pt>
                <c:pt idx="446">
                  <c:v>41262.583333333336</c:v>
                </c:pt>
                <c:pt idx="447">
                  <c:v>41262.624999999993</c:v>
                </c:pt>
                <c:pt idx="448">
                  <c:v>41262.666666666657</c:v>
                </c:pt>
                <c:pt idx="449">
                  <c:v>41262.708333333336</c:v>
                </c:pt>
                <c:pt idx="450">
                  <c:v>41262.75</c:v>
                </c:pt>
                <c:pt idx="451">
                  <c:v>41262.79166666665</c:v>
                </c:pt>
                <c:pt idx="452">
                  <c:v>41262.833333333336</c:v>
                </c:pt>
                <c:pt idx="453">
                  <c:v>41262.875</c:v>
                </c:pt>
                <c:pt idx="454">
                  <c:v>41262.916666666664</c:v>
                </c:pt>
                <c:pt idx="455">
                  <c:v>41262.958333333343</c:v>
                </c:pt>
                <c:pt idx="456">
                  <c:v>41263</c:v>
                </c:pt>
                <c:pt idx="457">
                  <c:v>41263.041666666657</c:v>
                </c:pt>
                <c:pt idx="458">
                  <c:v>41263.083333333336</c:v>
                </c:pt>
                <c:pt idx="459">
                  <c:v>41263.124999999993</c:v>
                </c:pt>
                <c:pt idx="460">
                  <c:v>41263.166666666657</c:v>
                </c:pt>
                <c:pt idx="461">
                  <c:v>41263.208333333336</c:v>
                </c:pt>
                <c:pt idx="462">
                  <c:v>41263.25</c:v>
                </c:pt>
                <c:pt idx="463">
                  <c:v>41263.29166666665</c:v>
                </c:pt>
                <c:pt idx="464">
                  <c:v>41263.333333333336</c:v>
                </c:pt>
                <c:pt idx="465">
                  <c:v>41263.375</c:v>
                </c:pt>
                <c:pt idx="466">
                  <c:v>41263.416666666664</c:v>
                </c:pt>
                <c:pt idx="467">
                  <c:v>41263.458333333343</c:v>
                </c:pt>
                <c:pt idx="468">
                  <c:v>41263.5</c:v>
                </c:pt>
                <c:pt idx="469">
                  <c:v>41263.541666666657</c:v>
                </c:pt>
                <c:pt idx="470">
                  <c:v>41263.583333333336</c:v>
                </c:pt>
                <c:pt idx="471">
                  <c:v>41263.624999999993</c:v>
                </c:pt>
                <c:pt idx="472">
                  <c:v>41263.666666666657</c:v>
                </c:pt>
                <c:pt idx="473">
                  <c:v>41263.708333333336</c:v>
                </c:pt>
                <c:pt idx="474">
                  <c:v>41263.75</c:v>
                </c:pt>
                <c:pt idx="475">
                  <c:v>41263.79166666665</c:v>
                </c:pt>
                <c:pt idx="476">
                  <c:v>41263.833333333336</c:v>
                </c:pt>
                <c:pt idx="477">
                  <c:v>41263.875</c:v>
                </c:pt>
                <c:pt idx="478">
                  <c:v>41263.916666666664</c:v>
                </c:pt>
                <c:pt idx="479">
                  <c:v>41263.958333333343</c:v>
                </c:pt>
                <c:pt idx="480">
                  <c:v>41264</c:v>
                </c:pt>
                <c:pt idx="481">
                  <c:v>41264.041666666657</c:v>
                </c:pt>
                <c:pt idx="482">
                  <c:v>41264.083333333336</c:v>
                </c:pt>
                <c:pt idx="483">
                  <c:v>41264.124999999993</c:v>
                </c:pt>
                <c:pt idx="484">
                  <c:v>41264.166666666657</c:v>
                </c:pt>
                <c:pt idx="485">
                  <c:v>41264.208333333336</c:v>
                </c:pt>
                <c:pt idx="486">
                  <c:v>41264.25</c:v>
                </c:pt>
                <c:pt idx="487">
                  <c:v>41264.29166666665</c:v>
                </c:pt>
                <c:pt idx="488">
                  <c:v>41264.333333333336</c:v>
                </c:pt>
                <c:pt idx="489">
                  <c:v>41264.375</c:v>
                </c:pt>
                <c:pt idx="490">
                  <c:v>41264.416666666664</c:v>
                </c:pt>
                <c:pt idx="491">
                  <c:v>41264.458333333343</c:v>
                </c:pt>
                <c:pt idx="492">
                  <c:v>41264.5</c:v>
                </c:pt>
                <c:pt idx="493">
                  <c:v>41264.541666666657</c:v>
                </c:pt>
                <c:pt idx="494">
                  <c:v>41264.583333333336</c:v>
                </c:pt>
                <c:pt idx="495">
                  <c:v>41264.624999999993</c:v>
                </c:pt>
                <c:pt idx="496">
                  <c:v>41264.666666666657</c:v>
                </c:pt>
                <c:pt idx="497">
                  <c:v>41264.708333333336</c:v>
                </c:pt>
                <c:pt idx="498">
                  <c:v>41264.75</c:v>
                </c:pt>
                <c:pt idx="499">
                  <c:v>41264.79166666665</c:v>
                </c:pt>
                <c:pt idx="500">
                  <c:v>41264.833333333336</c:v>
                </c:pt>
                <c:pt idx="501">
                  <c:v>41264.875</c:v>
                </c:pt>
                <c:pt idx="502">
                  <c:v>41264.916666666664</c:v>
                </c:pt>
                <c:pt idx="503">
                  <c:v>41264.958333333343</c:v>
                </c:pt>
                <c:pt idx="504">
                  <c:v>41265</c:v>
                </c:pt>
                <c:pt idx="505">
                  <c:v>41265.041666666657</c:v>
                </c:pt>
                <c:pt idx="506">
                  <c:v>41265.083333333336</c:v>
                </c:pt>
                <c:pt idx="507">
                  <c:v>41265.124999999993</c:v>
                </c:pt>
                <c:pt idx="508">
                  <c:v>41265.166666666657</c:v>
                </c:pt>
                <c:pt idx="509">
                  <c:v>41265.208333333336</c:v>
                </c:pt>
                <c:pt idx="510">
                  <c:v>41265.25</c:v>
                </c:pt>
                <c:pt idx="511">
                  <c:v>41265.29166666665</c:v>
                </c:pt>
                <c:pt idx="512">
                  <c:v>41265.333333333336</c:v>
                </c:pt>
                <c:pt idx="513">
                  <c:v>41265.375</c:v>
                </c:pt>
                <c:pt idx="514">
                  <c:v>41265.416666666664</c:v>
                </c:pt>
                <c:pt idx="515">
                  <c:v>41265.458333333343</c:v>
                </c:pt>
                <c:pt idx="516">
                  <c:v>41265.5</c:v>
                </c:pt>
                <c:pt idx="517">
                  <c:v>41265.541666666657</c:v>
                </c:pt>
                <c:pt idx="518">
                  <c:v>41265.583333333336</c:v>
                </c:pt>
                <c:pt idx="519">
                  <c:v>41265.624999999993</c:v>
                </c:pt>
                <c:pt idx="520">
                  <c:v>41265.666666666657</c:v>
                </c:pt>
                <c:pt idx="521">
                  <c:v>41265.708333333336</c:v>
                </c:pt>
                <c:pt idx="522">
                  <c:v>41265.75</c:v>
                </c:pt>
                <c:pt idx="523">
                  <c:v>41265.79166666665</c:v>
                </c:pt>
                <c:pt idx="524">
                  <c:v>41265.833333333336</c:v>
                </c:pt>
                <c:pt idx="525">
                  <c:v>41265.875</c:v>
                </c:pt>
                <c:pt idx="526">
                  <c:v>41265.916666666664</c:v>
                </c:pt>
                <c:pt idx="527">
                  <c:v>41265.958333333343</c:v>
                </c:pt>
                <c:pt idx="528">
                  <c:v>41266</c:v>
                </c:pt>
                <c:pt idx="529">
                  <c:v>41266.041666666657</c:v>
                </c:pt>
                <c:pt idx="530">
                  <c:v>41266.083333333336</c:v>
                </c:pt>
                <c:pt idx="531">
                  <c:v>41266.124999999993</c:v>
                </c:pt>
                <c:pt idx="532">
                  <c:v>41266.166666666657</c:v>
                </c:pt>
                <c:pt idx="533">
                  <c:v>41266.208333333336</c:v>
                </c:pt>
                <c:pt idx="534">
                  <c:v>41266.25</c:v>
                </c:pt>
                <c:pt idx="535">
                  <c:v>41266.29166666665</c:v>
                </c:pt>
                <c:pt idx="536">
                  <c:v>41266.333333333336</c:v>
                </c:pt>
                <c:pt idx="537">
                  <c:v>41266.375</c:v>
                </c:pt>
                <c:pt idx="538">
                  <c:v>41266.416666666664</c:v>
                </c:pt>
                <c:pt idx="539">
                  <c:v>41266.458333333343</c:v>
                </c:pt>
                <c:pt idx="540">
                  <c:v>41266.5</c:v>
                </c:pt>
                <c:pt idx="541">
                  <c:v>41266.541666666657</c:v>
                </c:pt>
                <c:pt idx="542">
                  <c:v>41266.583333333336</c:v>
                </c:pt>
                <c:pt idx="543">
                  <c:v>41266.624999999993</c:v>
                </c:pt>
                <c:pt idx="544">
                  <c:v>41266.666666666657</c:v>
                </c:pt>
                <c:pt idx="545">
                  <c:v>41266.708333333336</c:v>
                </c:pt>
                <c:pt idx="546">
                  <c:v>41266.75</c:v>
                </c:pt>
                <c:pt idx="547">
                  <c:v>41266.79166666665</c:v>
                </c:pt>
                <c:pt idx="548">
                  <c:v>41266.833333333336</c:v>
                </c:pt>
                <c:pt idx="549">
                  <c:v>41266.875</c:v>
                </c:pt>
                <c:pt idx="550">
                  <c:v>41266.916666666664</c:v>
                </c:pt>
                <c:pt idx="551">
                  <c:v>41266.958333333343</c:v>
                </c:pt>
                <c:pt idx="552">
                  <c:v>41267</c:v>
                </c:pt>
                <c:pt idx="553">
                  <c:v>41267.041666666657</c:v>
                </c:pt>
                <c:pt idx="554">
                  <c:v>41267.083333333336</c:v>
                </c:pt>
                <c:pt idx="555">
                  <c:v>41267.124999999993</c:v>
                </c:pt>
                <c:pt idx="556">
                  <c:v>41267.166666666657</c:v>
                </c:pt>
                <c:pt idx="557">
                  <c:v>41267.208333333336</c:v>
                </c:pt>
                <c:pt idx="558">
                  <c:v>41267.25</c:v>
                </c:pt>
                <c:pt idx="559">
                  <c:v>41267.29166666665</c:v>
                </c:pt>
                <c:pt idx="560">
                  <c:v>41267.333333333336</c:v>
                </c:pt>
                <c:pt idx="561">
                  <c:v>41267.375</c:v>
                </c:pt>
                <c:pt idx="562">
                  <c:v>41267.416666666664</c:v>
                </c:pt>
                <c:pt idx="563">
                  <c:v>41267.458333333343</c:v>
                </c:pt>
                <c:pt idx="564">
                  <c:v>41267.5</c:v>
                </c:pt>
                <c:pt idx="565">
                  <c:v>41267.541666666657</c:v>
                </c:pt>
                <c:pt idx="566">
                  <c:v>41267.583333333336</c:v>
                </c:pt>
                <c:pt idx="567">
                  <c:v>41267.624999999993</c:v>
                </c:pt>
                <c:pt idx="568">
                  <c:v>41267.666666666657</c:v>
                </c:pt>
                <c:pt idx="569">
                  <c:v>41267.708333333336</c:v>
                </c:pt>
                <c:pt idx="570">
                  <c:v>41267.75</c:v>
                </c:pt>
                <c:pt idx="571">
                  <c:v>41267.79166666665</c:v>
                </c:pt>
                <c:pt idx="572">
                  <c:v>41267.833333333336</c:v>
                </c:pt>
                <c:pt idx="573">
                  <c:v>41267.875</c:v>
                </c:pt>
                <c:pt idx="574">
                  <c:v>41267.916666666664</c:v>
                </c:pt>
                <c:pt idx="575">
                  <c:v>41267.958333333343</c:v>
                </c:pt>
                <c:pt idx="576">
                  <c:v>41268</c:v>
                </c:pt>
                <c:pt idx="577">
                  <c:v>41268.041666666657</c:v>
                </c:pt>
                <c:pt idx="578">
                  <c:v>41268.083333333336</c:v>
                </c:pt>
                <c:pt idx="579">
                  <c:v>41268.124999999993</c:v>
                </c:pt>
                <c:pt idx="580">
                  <c:v>41268.166666666657</c:v>
                </c:pt>
                <c:pt idx="581">
                  <c:v>41268.208333333336</c:v>
                </c:pt>
                <c:pt idx="582">
                  <c:v>41268.25</c:v>
                </c:pt>
                <c:pt idx="583">
                  <c:v>41268.29166666665</c:v>
                </c:pt>
                <c:pt idx="584">
                  <c:v>41268.333333333336</c:v>
                </c:pt>
                <c:pt idx="585">
                  <c:v>41268.375</c:v>
                </c:pt>
                <c:pt idx="586">
                  <c:v>41268.416666666664</c:v>
                </c:pt>
                <c:pt idx="587">
                  <c:v>41268.458333333343</c:v>
                </c:pt>
                <c:pt idx="588">
                  <c:v>41268.5</c:v>
                </c:pt>
                <c:pt idx="589">
                  <c:v>41268.541666666657</c:v>
                </c:pt>
                <c:pt idx="590">
                  <c:v>41268.583333333336</c:v>
                </c:pt>
                <c:pt idx="591">
                  <c:v>41268.624999999993</c:v>
                </c:pt>
                <c:pt idx="592">
                  <c:v>41268.666666666657</c:v>
                </c:pt>
                <c:pt idx="593">
                  <c:v>41268.708333333336</c:v>
                </c:pt>
                <c:pt idx="594">
                  <c:v>41268.75</c:v>
                </c:pt>
                <c:pt idx="595">
                  <c:v>41268.79166666665</c:v>
                </c:pt>
                <c:pt idx="596">
                  <c:v>41268.833333333336</c:v>
                </c:pt>
                <c:pt idx="597">
                  <c:v>41268.875</c:v>
                </c:pt>
                <c:pt idx="598">
                  <c:v>41268.916666666664</c:v>
                </c:pt>
                <c:pt idx="599">
                  <c:v>41268.958333333343</c:v>
                </c:pt>
                <c:pt idx="600">
                  <c:v>41269</c:v>
                </c:pt>
                <c:pt idx="601">
                  <c:v>41269.041666666657</c:v>
                </c:pt>
                <c:pt idx="602">
                  <c:v>41269.083333333336</c:v>
                </c:pt>
                <c:pt idx="603">
                  <c:v>41269.124999999993</c:v>
                </c:pt>
                <c:pt idx="604">
                  <c:v>41269.166666666657</c:v>
                </c:pt>
                <c:pt idx="605">
                  <c:v>41269.208333333336</c:v>
                </c:pt>
                <c:pt idx="606">
                  <c:v>41269.25</c:v>
                </c:pt>
                <c:pt idx="607">
                  <c:v>41269.29166666665</c:v>
                </c:pt>
                <c:pt idx="608">
                  <c:v>41269.333333333336</c:v>
                </c:pt>
                <c:pt idx="609">
                  <c:v>41269.375</c:v>
                </c:pt>
                <c:pt idx="610">
                  <c:v>41269.416666666664</c:v>
                </c:pt>
                <c:pt idx="611">
                  <c:v>41269.458333333343</c:v>
                </c:pt>
                <c:pt idx="612">
                  <c:v>41269.5</c:v>
                </c:pt>
                <c:pt idx="613">
                  <c:v>41269.541666666657</c:v>
                </c:pt>
                <c:pt idx="614">
                  <c:v>41269.583333333336</c:v>
                </c:pt>
                <c:pt idx="615">
                  <c:v>41269.624999999993</c:v>
                </c:pt>
                <c:pt idx="616">
                  <c:v>41269.666666666657</c:v>
                </c:pt>
                <c:pt idx="617">
                  <c:v>41269.708333333336</c:v>
                </c:pt>
                <c:pt idx="618">
                  <c:v>41269.75</c:v>
                </c:pt>
                <c:pt idx="619">
                  <c:v>41269.79166666665</c:v>
                </c:pt>
                <c:pt idx="620">
                  <c:v>41269.833333333336</c:v>
                </c:pt>
                <c:pt idx="621">
                  <c:v>41269.875</c:v>
                </c:pt>
                <c:pt idx="622">
                  <c:v>41269.916666666664</c:v>
                </c:pt>
                <c:pt idx="623">
                  <c:v>41269.958333333343</c:v>
                </c:pt>
                <c:pt idx="624">
                  <c:v>41270</c:v>
                </c:pt>
                <c:pt idx="625">
                  <c:v>41270.041666666657</c:v>
                </c:pt>
                <c:pt idx="626">
                  <c:v>41270.083333333336</c:v>
                </c:pt>
                <c:pt idx="627">
                  <c:v>41270.124999999993</c:v>
                </c:pt>
                <c:pt idx="628">
                  <c:v>41270.166666666657</c:v>
                </c:pt>
                <c:pt idx="629">
                  <c:v>41270.208333333336</c:v>
                </c:pt>
                <c:pt idx="630">
                  <c:v>41270.25</c:v>
                </c:pt>
                <c:pt idx="631">
                  <c:v>41270.29166666665</c:v>
                </c:pt>
                <c:pt idx="632">
                  <c:v>41270.333333333336</c:v>
                </c:pt>
                <c:pt idx="633">
                  <c:v>41270.375</c:v>
                </c:pt>
                <c:pt idx="634">
                  <c:v>41270.416666666664</c:v>
                </c:pt>
                <c:pt idx="635">
                  <c:v>41270.458333333343</c:v>
                </c:pt>
                <c:pt idx="636">
                  <c:v>41270.5</c:v>
                </c:pt>
                <c:pt idx="637">
                  <c:v>41270.541666666657</c:v>
                </c:pt>
                <c:pt idx="638">
                  <c:v>41270.583333333336</c:v>
                </c:pt>
                <c:pt idx="639">
                  <c:v>41270.624999999993</c:v>
                </c:pt>
                <c:pt idx="640">
                  <c:v>41270.666666666657</c:v>
                </c:pt>
                <c:pt idx="641">
                  <c:v>41270.708333333336</c:v>
                </c:pt>
                <c:pt idx="642">
                  <c:v>41270.75</c:v>
                </c:pt>
                <c:pt idx="643">
                  <c:v>41270.79166666665</c:v>
                </c:pt>
                <c:pt idx="644">
                  <c:v>41270.833333333336</c:v>
                </c:pt>
                <c:pt idx="645">
                  <c:v>41270.875</c:v>
                </c:pt>
                <c:pt idx="646">
                  <c:v>41270.916666666664</c:v>
                </c:pt>
                <c:pt idx="647">
                  <c:v>41270.958333333343</c:v>
                </c:pt>
                <c:pt idx="648">
                  <c:v>41271</c:v>
                </c:pt>
                <c:pt idx="649">
                  <c:v>41271.041666666657</c:v>
                </c:pt>
                <c:pt idx="650">
                  <c:v>41271.083333333336</c:v>
                </c:pt>
                <c:pt idx="651">
                  <c:v>41271.124999999993</c:v>
                </c:pt>
                <c:pt idx="652">
                  <c:v>41271.166666666657</c:v>
                </c:pt>
                <c:pt idx="653">
                  <c:v>41271.208333333336</c:v>
                </c:pt>
                <c:pt idx="654">
                  <c:v>41271.25</c:v>
                </c:pt>
                <c:pt idx="655">
                  <c:v>41271.29166666665</c:v>
                </c:pt>
                <c:pt idx="656">
                  <c:v>41271.333333333336</c:v>
                </c:pt>
                <c:pt idx="657">
                  <c:v>41271.375</c:v>
                </c:pt>
                <c:pt idx="658">
                  <c:v>41271.416666666664</c:v>
                </c:pt>
                <c:pt idx="659">
                  <c:v>41271.458333333343</c:v>
                </c:pt>
                <c:pt idx="660">
                  <c:v>41271.5</c:v>
                </c:pt>
                <c:pt idx="661">
                  <c:v>41271.541666666657</c:v>
                </c:pt>
                <c:pt idx="662">
                  <c:v>41271.583333333336</c:v>
                </c:pt>
                <c:pt idx="663">
                  <c:v>41271.624999999993</c:v>
                </c:pt>
                <c:pt idx="664">
                  <c:v>41271.666666666657</c:v>
                </c:pt>
                <c:pt idx="665">
                  <c:v>41271.708333333336</c:v>
                </c:pt>
                <c:pt idx="666">
                  <c:v>41271.75</c:v>
                </c:pt>
                <c:pt idx="667">
                  <c:v>41271.79166666665</c:v>
                </c:pt>
                <c:pt idx="668">
                  <c:v>41271.833333333336</c:v>
                </c:pt>
                <c:pt idx="669">
                  <c:v>41271.875</c:v>
                </c:pt>
                <c:pt idx="670">
                  <c:v>41271.916666666664</c:v>
                </c:pt>
                <c:pt idx="671">
                  <c:v>41271.958333333343</c:v>
                </c:pt>
                <c:pt idx="672">
                  <c:v>41272</c:v>
                </c:pt>
                <c:pt idx="673">
                  <c:v>41272.041666666657</c:v>
                </c:pt>
                <c:pt idx="674">
                  <c:v>41272.083333333336</c:v>
                </c:pt>
                <c:pt idx="675">
                  <c:v>41272.124999999993</c:v>
                </c:pt>
                <c:pt idx="676">
                  <c:v>41272.166666666657</c:v>
                </c:pt>
                <c:pt idx="677">
                  <c:v>41272.208333333336</c:v>
                </c:pt>
                <c:pt idx="678">
                  <c:v>41272.25</c:v>
                </c:pt>
                <c:pt idx="679">
                  <c:v>41272.29166666665</c:v>
                </c:pt>
                <c:pt idx="680">
                  <c:v>41272.333333333336</c:v>
                </c:pt>
                <c:pt idx="681">
                  <c:v>41272.375</c:v>
                </c:pt>
                <c:pt idx="682">
                  <c:v>41272.416666666664</c:v>
                </c:pt>
                <c:pt idx="683">
                  <c:v>41272.458333333343</c:v>
                </c:pt>
                <c:pt idx="684">
                  <c:v>41272.5</c:v>
                </c:pt>
                <c:pt idx="685">
                  <c:v>41272.541666666657</c:v>
                </c:pt>
                <c:pt idx="686">
                  <c:v>41272.583333333336</c:v>
                </c:pt>
                <c:pt idx="687">
                  <c:v>41272.624999999993</c:v>
                </c:pt>
                <c:pt idx="688">
                  <c:v>41272.666666666657</c:v>
                </c:pt>
                <c:pt idx="689">
                  <c:v>41272.708333333336</c:v>
                </c:pt>
                <c:pt idx="690">
                  <c:v>41272.75</c:v>
                </c:pt>
                <c:pt idx="691">
                  <c:v>41272.79166666665</c:v>
                </c:pt>
                <c:pt idx="692">
                  <c:v>41272.833333333336</c:v>
                </c:pt>
                <c:pt idx="693">
                  <c:v>41272.875</c:v>
                </c:pt>
                <c:pt idx="694">
                  <c:v>41272.916666666664</c:v>
                </c:pt>
                <c:pt idx="695">
                  <c:v>41272.958333333343</c:v>
                </c:pt>
                <c:pt idx="696">
                  <c:v>41273</c:v>
                </c:pt>
                <c:pt idx="697">
                  <c:v>41273.041666666657</c:v>
                </c:pt>
                <c:pt idx="698">
                  <c:v>41273.083333333336</c:v>
                </c:pt>
                <c:pt idx="699">
                  <c:v>41273.124999999993</c:v>
                </c:pt>
                <c:pt idx="700">
                  <c:v>41273.166666666657</c:v>
                </c:pt>
                <c:pt idx="701">
                  <c:v>41273.208333333336</c:v>
                </c:pt>
                <c:pt idx="702">
                  <c:v>41273.25</c:v>
                </c:pt>
                <c:pt idx="703">
                  <c:v>41273.29166666665</c:v>
                </c:pt>
                <c:pt idx="704">
                  <c:v>41273.333333333336</c:v>
                </c:pt>
                <c:pt idx="705">
                  <c:v>41273.375</c:v>
                </c:pt>
                <c:pt idx="706">
                  <c:v>41273.416666666664</c:v>
                </c:pt>
                <c:pt idx="707">
                  <c:v>41273.458333333343</c:v>
                </c:pt>
                <c:pt idx="708">
                  <c:v>41273.5</c:v>
                </c:pt>
                <c:pt idx="709">
                  <c:v>41273.541666666657</c:v>
                </c:pt>
                <c:pt idx="710">
                  <c:v>41273.583333333336</c:v>
                </c:pt>
                <c:pt idx="711">
                  <c:v>41273.624999999993</c:v>
                </c:pt>
                <c:pt idx="712">
                  <c:v>41273.666666666657</c:v>
                </c:pt>
                <c:pt idx="713">
                  <c:v>41273.708333333336</c:v>
                </c:pt>
                <c:pt idx="714">
                  <c:v>41273.75</c:v>
                </c:pt>
                <c:pt idx="715">
                  <c:v>41273.79166666665</c:v>
                </c:pt>
                <c:pt idx="716">
                  <c:v>41273.833333333336</c:v>
                </c:pt>
                <c:pt idx="717">
                  <c:v>41273.875</c:v>
                </c:pt>
                <c:pt idx="718">
                  <c:v>41273.916666666664</c:v>
                </c:pt>
                <c:pt idx="719">
                  <c:v>41273.958333333343</c:v>
                </c:pt>
                <c:pt idx="720">
                  <c:v>41274</c:v>
                </c:pt>
                <c:pt idx="721">
                  <c:v>41274.041666666657</c:v>
                </c:pt>
                <c:pt idx="722">
                  <c:v>41274.083333333336</c:v>
                </c:pt>
                <c:pt idx="723">
                  <c:v>41274.124999999993</c:v>
                </c:pt>
                <c:pt idx="724">
                  <c:v>41274.166666666657</c:v>
                </c:pt>
                <c:pt idx="725">
                  <c:v>41274.208333333336</c:v>
                </c:pt>
                <c:pt idx="726">
                  <c:v>41274.25</c:v>
                </c:pt>
                <c:pt idx="727">
                  <c:v>41274.29166666665</c:v>
                </c:pt>
                <c:pt idx="728">
                  <c:v>41274.333333333336</c:v>
                </c:pt>
                <c:pt idx="729">
                  <c:v>41274.375</c:v>
                </c:pt>
                <c:pt idx="730">
                  <c:v>41274.416666666664</c:v>
                </c:pt>
                <c:pt idx="731">
                  <c:v>41274.458333333343</c:v>
                </c:pt>
                <c:pt idx="732">
                  <c:v>41274.5</c:v>
                </c:pt>
                <c:pt idx="733">
                  <c:v>41274.541666666657</c:v>
                </c:pt>
                <c:pt idx="734">
                  <c:v>41274.583333333336</c:v>
                </c:pt>
                <c:pt idx="735">
                  <c:v>41274.624999999993</c:v>
                </c:pt>
                <c:pt idx="736">
                  <c:v>41274.666666666657</c:v>
                </c:pt>
                <c:pt idx="737">
                  <c:v>41274.708333333336</c:v>
                </c:pt>
                <c:pt idx="738">
                  <c:v>41274.75</c:v>
                </c:pt>
                <c:pt idx="739">
                  <c:v>41274.79166666665</c:v>
                </c:pt>
                <c:pt idx="740">
                  <c:v>41274.833333333336</c:v>
                </c:pt>
                <c:pt idx="741">
                  <c:v>41274.875</c:v>
                </c:pt>
                <c:pt idx="742">
                  <c:v>41274.916666666664</c:v>
                </c:pt>
                <c:pt idx="743">
                  <c:v>41274.958333333343</c:v>
                </c:pt>
                <c:pt idx="744">
                  <c:v>41275</c:v>
                </c:pt>
                <c:pt idx="745">
                  <c:v>41275.041666666657</c:v>
                </c:pt>
                <c:pt idx="746">
                  <c:v>41275.083333333336</c:v>
                </c:pt>
                <c:pt idx="747">
                  <c:v>41275.124999999993</c:v>
                </c:pt>
                <c:pt idx="748">
                  <c:v>41275.166666666657</c:v>
                </c:pt>
                <c:pt idx="749">
                  <c:v>41275.208333333336</c:v>
                </c:pt>
                <c:pt idx="750">
                  <c:v>41275.25</c:v>
                </c:pt>
                <c:pt idx="751">
                  <c:v>41275.29166666665</c:v>
                </c:pt>
                <c:pt idx="752">
                  <c:v>41275.333333333336</c:v>
                </c:pt>
                <c:pt idx="753">
                  <c:v>41275.375</c:v>
                </c:pt>
                <c:pt idx="754">
                  <c:v>41275.416666666664</c:v>
                </c:pt>
                <c:pt idx="755">
                  <c:v>41275.458333333343</c:v>
                </c:pt>
                <c:pt idx="756">
                  <c:v>41275.5</c:v>
                </c:pt>
                <c:pt idx="757">
                  <c:v>41275.541666666657</c:v>
                </c:pt>
                <c:pt idx="758">
                  <c:v>41275.583333333336</c:v>
                </c:pt>
                <c:pt idx="759">
                  <c:v>41275.624999999993</c:v>
                </c:pt>
                <c:pt idx="760">
                  <c:v>41275.666666666657</c:v>
                </c:pt>
                <c:pt idx="761">
                  <c:v>41275.708333333336</c:v>
                </c:pt>
                <c:pt idx="762">
                  <c:v>41275.75</c:v>
                </c:pt>
                <c:pt idx="763">
                  <c:v>41275.79166666665</c:v>
                </c:pt>
                <c:pt idx="764">
                  <c:v>41275.833333333336</c:v>
                </c:pt>
                <c:pt idx="765">
                  <c:v>41275.875</c:v>
                </c:pt>
                <c:pt idx="766">
                  <c:v>41275.916666666664</c:v>
                </c:pt>
                <c:pt idx="767">
                  <c:v>41275.958333333343</c:v>
                </c:pt>
                <c:pt idx="768">
                  <c:v>41276</c:v>
                </c:pt>
                <c:pt idx="769">
                  <c:v>41276.083333333336</c:v>
                </c:pt>
                <c:pt idx="770">
                  <c:v>41276.124999999993</c:v>
                </c:pt>
                <c:pt idx="771">
                  <c:v>41276.166666666657</c:v>
                </c:pt>
                <c:pt idx="772">
                  <c:v>41276.208333333336</c:v>
                </c:pt>
                <c:pt idx="773">
                  <c:v>41276.25</c:v>
                </c:pt>
                <c:pt idx="774">
                  <c:v>41276.29166666665</c:v>
                </c:pt>
                <c:pt idx="775">
                  <c:v>41276.333333333336</c:v>
                </c:pt>
                <c:pt idx="776">
                  <c:v>41276.375</c:v>
                </c:pt>
                <c:pt idx="777">
                  <c:v>41276.416666666664</c:v>
                </c:pt>
                <c:pt idx="778">
                  <c:v>41276.458333333343</c:v>
                </c:pt>
                <c:pt idx="779">
                  <c:v>41276.5</c:v>
                </c:pt>
                <c:pt idx="780">
                  <c:v>41276.541666666657</c:v>
                </c:pt>
                <c:pt idx="781">
                  <c:v>41276.583333333336</c:v>
                </c:pt>
                <c:pt idx="782">
                  <c:v>41276.624999999993</c:v>
                </c:pt>
                <c:pt idx="783">
                  <c:v>41276.666666666657</c:v>
                </c:pt>
                <c:pt idx="784">
                  <c:v>41276.708333333336</c:v>
                </c:pt>
                <c:pt idx="785">
                  <c:v>41276.75</c:v>
                </c:pt>
                <c:pt idx="786">
                  <c:v>41276.79166666665</c:v>
                </c:pt>
                <c:pt idx="787">
                  <c:v>41276.833333333336</c:v>
                </c:pt>
                <c:pt idx="788">
                  <c:v>41276.875</c:v>
                </c:pt>
                <c:pt idx="789">
                  <c:v>41276.916666666664</c:v>
                </c:pt>
                <c:pt idx="790">
                  <c:v>41276.958333333343</c:v>
                </c:pt>
                <c:pt idx="791">
                  <c:v>41277</c:v>
                </c:pt>
                <c:pt idx="792">
                  <c:v>41277.041666666657</c:v>
                </c:pt>
                <c:pt idx="793">
                  <c:v>41277.083333333336</c:v>
                </c:pt>
                <c:pt idx="794">
                  <c:v>41277.124999999993</c:v>
                </c:pt>
                <c:pt idx="795">
                  <c:v>41277.166666666657</c:v>
                </c:pt>
                <c:pt idx="796">
                  <c:v>41277.208333333336</c:v>
                </c:pt>
                <c:pt idx="797">
                  <c:v>41277.25</c:v>
                </c:pt>
                <c:pt idx="798">
                  <c:v>41277.29166666665</c:v>
                </c:pt>
                <c:pt idx="799">
                  <c:v>41277.333333333336</c:v>
                </c:pt>
                <c:pt idx="800">
                  <c:v>41277.375</c:v>
                </c:pt>
                <c:pt idx="801">
                  <c:v>41277.416666666664</c:v>
                </c:pt>
                <c:pt idx="802">
                  <c:v>41277.458333333343</c:v>
                </c:pt>
                <c:pt idx="803">
                  <c:v>41277.5</c:v>
                </c:pt>
                <c:pt idx="804">
                  <c:v>41277.541666666657</c:v>
                </c:pt>
                <c:pt idx="805">
                  <c:v>41277.583333333336</c:v>
                </c:pt>
                <c:pt idx="806">
                  <c:v>41277.624999999993</c:v>
                </c:pt>
                <c:pt idx="807">
                  <c:v>41277.666666666657</c:v>
                </c:pt>
                <c:pt idx="808">
                  <c:v>41277.708333333336</c:v>
                </c:pt>
                <c:pt idx="809">
                  <c:v>41277.75</c:v>
                </c:pt>
                <c:pt idx="810">
                  <c:v>41277.79166666665</c:v>
                </c:pt>
                <c:pt idx="811">
                  <c:v>41277.833333333336</c:v>
                </c:pt>
                <c:pt idx="812">
                  <c:v>41277.875</c:v>
                </c:pt>
                <c:pt idx="813">
                  <c:v>41277.916666666664</c:v>
                </c:pt>
                <c:pt idx="814">
                  <c:v>41277.958333333343</c:v>
                </c:pt>
                <c:pt idx="815">
                  <c:v>41278</c:v>
                </c:pt>
                <c:pt idx="816">
                  <c:v>41278.041666666657</c:v>
                </c:pt>
                <c:pt idx="817">
                  <c:v>41278.083333333336</c:v>
                </c:pt>
                <c:pt idx="818">
                  <c:v>41278.124999999993</c:v>
                </c:pt>
                <c:pt idx="819">
                  <c:v>41278.166666666657</c:v>
                </c:pt>
                <c:pt idx="820">
                  <c:v>41278.208333333336</c:v>
                </c:pt>
                <c:pt idx="821">
                  <c:v>41278.25</c:v>
                </c:pt>
                <c:pt idx="822">
                  <c:v>41278.29166666665</c:v>
                </c:pt>
                <c:pt idx="823">
                  <c:v>41278.333333333336</c:v>
                </c:pt>
                <c:pt idx="824">
                  <c:v>41278.375</c:v>
                </c:pt>
                <c:pt idx="825">
                  <c:v>41278.416666666664</c:v>
                </c:pt>
                <c:pt idx="826">
                  <c:v>41278.458333333343</c:v>
                </c:pt>
                <c:pt idx="827">
                  <c:v>41278.5</c:v>
                </c:pt>
                <c:pt idx="828">
                  <c:v>41278.541666666657</c:v>
                </c:pt>
                <c:pt idx="829">
                  <c:v>41278.583333333336</c:v>
                </c:pt>
                <c:pt idx="830">
                  <c:v>41278.624999999993</c:v>
                </c:pt>
                <c:pt idx="831">
                  <c:v>41278.666666666657</c:v>
                </c:pt>
                <c:pt idx="832">
                  <c:v>41278.708333333336</c:v>
                </c:pt>
                <c:pt idx="833">
                  <c:v>41278.75</c:v>
                </c:pt>
                <c:pt idx="834">
                  <c:v>41278.79166666665</c:v>
                </c:pt>
                <c:pt idx="835">
                  <c:v>41278.833333333336</c:v>
                </c:pt>
                <c:pt idx="836">
                  <c:v>41278.875</c:v>
                </c:pt>
                <c:pt idx="837">
                  <c:v>41278.916666666664</c:v>
                </c:pt>
                <c:pt idx="838">
                  <c:v>41278.958333333343</c:v>
                </c:pt>
                <c:pt idx="839">
                  <c:v>41279</c:v>
                </c:pt>
                <c:pt idx="840">
                  <c:v>41279.041666666657</c:v>
                </c:pt>
                <c:pt idx="841">
                  <c:v>41279.083333333336</c:v>
                </c:pt>
                <c:pt idx="842">
                  <c:v>41279.124999999993</c:v>
                </c:pt>
                <c:pt idx="843">
                  <c:v>41279.166666666657</c:v>
                </c:pt>
                <c:pt idx="844">
                  <c:v>41279.208333333336</c:v>
                </c:pt>
                <c:pt idx="845">
                  <c:v>41279.25</c:v>
                </c:pt>
                <c:pt idx="846">
                  <c:v>41279.29166666665</c:v>
                </c:pt>
                <c:pt idx="847">
                  <c:v>41279.333333333336</c:v>
                </c:pt>
                <c:pt idx="848">
                  <c:v>41279.375</c:v>
                </c:pt>
                <c:pt idx="849">
                  <c:v>41279.416666666664</c:v>
                </c:pt>
                <c:pt idx="850">
                  <c:v>41279.458333333343</c:v>
                </c:pt>
                <c:pt idx="851">
                  <c:v>41279.5</c:v>
                </c:pt>
                <c:pt idx="852">
                  <c:v>41279.541666666657</c:v>
                </c:pt>
                <c:pt idx="853">
                  <c:v>41279.583333333336</c:v>
                </c:pt>
                <c:pt idx="854">
                  <c:v>41279.624999999993</c:v>
                </c:pt>
                <c:pt idx="855">
                  <c:v>41279.666666666657</c:v>
                </c:pt>
                <c:pt idx="856">
                  <c:v>41279.708333333336</c:v>
                </c:pt>
                <c:pt idx="857">
                  <c:v>41279.75</c:v>
                </c:pt>
                <c:pt idx="858">
                  <c:v>41279.79166666665</c:v>
                </c:pt>
                <c:pt idx="859">
                  <c:v>41279.833333333336</c:v>
                </c:pt>
                <c:pt idx="860">
                  <c:v>41279.875</c:v>
                </c:pt>
                <c:pt idx="861">
                  <c:v>41279.916666666664</c:v>
                </c:pt>
                <c:pt idx="862">
                  <c:v>41279.958333333343</c:v>
                </c:pt>
                <c:pt idx="863">
                  <c:v>41280</c:v>
                </c:pt>
                <c:pt idx="864">
                  <c:v>41280.041666666657</c:v>
                </c:pt>
                <c:pt idx="865">
                  <c:v>41280.083333333336</c:v>
                </c:pt>
                <c:pt idx="866">
                  <c:v>41280.124999999993</c:v>
                </c:pt>
                <c:pt idx="867">
                  <c:v>41280.166666666657</c:v>
                </c:pt>
                <c:pt idx="868">
                  <c:v>41280.208333333336</c:v>
                </c:pt>
                <c:pt idx="869">
                  <c:v>41280.25</c:v>
                </c:pt>
                <c:pt idx="870">
                  <c:v>41280.29166666665</c:v>
                </c:pt>
                <c:pt idx="871">
                  <c:v>41280.333333333336</c:v>
                </c:pt>
                <c:pt idx="872">
                  <c:v>41280.375</c:v>
                </c:pt>
                <c:pt idx="873">
                  <c:v>41280.416666666664</c:v>
                </c:pt>
                <c:pt idx="874">
                  <c:v>41280.458333333343</c:v>
                </c:pt>
                <c:pt idx="875">
                  <c:v>41280.5</c:v>
                </c:pt>
                <c:pt idx="876">
                  <c:v>41280.541666666657</c:v>
                </c:pt>
                <c:pt idx="877">
                  <c:v>41280.583333333336</c:v>
                </c:pt>
                <c:pt idx="878">
                  <c:v>41280.624999999993</c:v>
                </c:pt>
                <c:pt idx="879">
                  <c:v>41280.666666666657</c:v>
                </c:pt>
                <c:pt idx="880">
                  <c:v>41280.708333333336</c:v>
                </c:pt>
                <c:pt idx="881">
                  <c:v>41280.75</c:v>
                </c:pt>
                <c:pt idx="882">
                  <c:v>41280.79166666665</c:v>
                </c:pt>
                <c:pt idx="883">
                  <c:v>41280.833333333336</c:v>
                </c:pt>
                <c:pt idx="884">
                  <c:v>41280.875</c:v>
                </c:pt>
                <c:pt idx="885">
                  <c:v>41280.916666666664</c:v>
                </c:pt>
                <c:pt idx="886">
                  <c:v>41280.958333333343</c:v>
                </c:pt>
                <c:pt idx="887">
                  <c:v>41281</c:v>
                </c:pt>
                <c:pt idx="888">
                  <c:v>41281.041666666657</c:v>
                </c:pt>
                <c:pt idx="889">
                  <c:v>41281.083333333336</c:v>
                </c:pt>
                <c:pt idx="890">
                  <c:v>41281.124999999993</c:v>
                </c:pt>
                <c:pt idx="891">
                  <c:v>41281.166666666657</c:v>
                </c:pt>
                <c:pt idx="892">
                  <c:v>41281.208333333336</c:v>
                </c:pt>
                <c:pt idx="893">
                  <c:v>41281.25</c:v>
                </c:pt>
                <c:pt idx="894">
                  <c:v>41281.29166666665</c:v>
                </c:pt>
                <c:pt idx="895">
                  <c:v>41281.333333333336</c:v>
                </c:pt>
                <c:pt idx="896">
                  <c:v>41281.375</c:v>
                </c:pt>
                <c:pt idx="897">
                  <c:v>41281.416666666664</c:v>
                </c:pt>
                <c:pt idx="898">
                  <c:v>41281.458333333343</c:v>
                </c:pt>
                <c:pt idx="899">
                  <c:v>41281.5</c:v>
                </c:pt>
                <c:pt idx="900">
                  <c:v>41281.541666666657</c:v>
                </c:pt>
                <c:pt idx="901">
                  <c:v>41281.583333333336</c:v>
                </c:pt>
                <c:pt idx="902">
                  <c:v>41281.624999999993</c:v>
                </c:pt>
                <c:pt idx="903">
                  <c:v>41281.666666666657</c:v>
                </c:pt>
                <c:pt idx="904">
                  <c:v>41281.708333333336</c:v>
                </c:pt>
                <c:pt idx="905">
                  <c:v>41281.75</c:v>
                </c:pt>
                <c:pt idx="906">
                  <c:v>41281.79166666665</c:v>
                </c:pt>
                <c:pt idx="907">
                  <c:v>41281.833333333336</c:v>
                </c:pt>
                <c:pt idx="908">
                  <c:v>41281.875</c:v>
                </c:pt>
                <c:pt idx="909">
                  <c:v>41281.916666666664</c:v>
                </c:pt>
                <c:pt idx="910">
                  <c:v>41281.958333333343</c:v>
                </c:pt>
                <c:pt idx="911">
                  <c:v>41282</c:v>
                </c:pt>
                <c:pt idx="912">
                  <c:v>41282.041666666657</c:v>
                </c:pt>
                <c:pt idx="913">
                  <c:v>41282.083333333336</c:v>
                </c:pt>
                <c:pt idx="914">
                  <c:v>41282.124999999993</c:v>
                </c:pt>
                <c:pt idx="915">
                  <c:v>41282.166666666657</c:v>
                </c:pt>
                <c:pt idx="916">
                  <c:v>41282.208333333336</c:v>
                </c:pt>
                <c:pt idx="917">
                  <c:v>41282.25</c:v>
                </c:pt>
                <c:pt idx="918">
                  <c:v>41282.29166666665</c:v>
                </c:pt>
                <c:pt idx="919">
                  <c:v>41282.333333333336</c:v>
                </c:pt>
                <c:pt idx="920">
                  <c:v>41282.375</c:v>
                </c:pt>
                <c:pt idx="921">
                  <c:v>41282.416666666664</c:v>
                </c:pt>
                <c:pt idx="922">
                  <c:v>41282.458333333343</c:v>
                </c:pt>
                <c:pt idx="923">
                  <c:v>41282.5</c:v>
                </c:pt>
                <c:pt idx="924">
                  <c:v>41282.541666666657</c:v>
                </c:pt>
                <c:pt idx="925">
                  <c:v>41282.583333333336</c:v>
                </c:pt>
                <c:pt idx="926">
                  <c:v>41282.624999999993</c:v>
                </c:pt>
                <c:pt idx="927">
                  <c:v>41282.666666666657</c:v>
                </c:pt>
                <c:pt idx="928">
                  <c:v>41282.708333333336</c:v>
                </c:pt>
                <c:pt idx="929">
                  <c:v>41282.75</c:v>
                </c:pt>
                <c:pt idx="930">
                  <c:v>41282.79166666665</c:v>
                </c:pt>
                <c:pt idx="931">
                  <c:v>41282.833333333336</c:v>
                </c:pt>
                <c:pt idx="932">
                  <c:v>41282.875</c:v>
                </c:pt>
                <c:pt idx="933">
                  <c:v>41282.916666666664</c:v>
                </c:pt>
                <c:pt idx="934">
                  <c:v>41282.958333333343</c:v>
                </c:pt>
                <c:pt idx="935">
                  <c:v>41283</c:v>
                </c:pt>
                <c:pt idx="936">
                  <c:v>41283.041666666657</c:v>
                </c:pt>
                <c:pt idx="937">
                  <c:v>41283.083333333336</c:v>
                </c:pt>
                <c:pt idx="938">
                  <c:v>41283.124999999993</c:v>
                </c:pt>
                <c:pt idx="939">
                  <c:v>41283.166666666657</c:v>
                </c:pt>
                <c:pt idx="940">
                  <c:v>41283.208333333336</c:v>
                </c:pt>
                <c:pt idx="941">
                  <c:v>41283.25</c:v>
                </c:pt>
                <c:pt idx="942">
                  <c:v>41283.29166666665</c:v>
                </c:pt>
                <c:pt idx="943">
                  <c:v>41283.333333333336</c:v>
                </c:pt>
                <c:pt idx="944">
                  <c:v>41283.375</c:v>
                </c:pt>
                <c:pt idx="945">
                  <c:v>41283.416666666664</c:v>
                </c:pt>
                <c:pt idx="946">
                  <c:v>41283.458333333343</c:v>
                </c:pt>
                <c:pt idx="947">
                  <c:v>41283.5</c:v>
                </c:pt>
                <c:pt idx="948">
                  <c:v>41283.541666666657</c:v>
                </c:pt>
                <c:pt idx="949">
                  <c:v>41283.583333333336</c:v>
                </c:pt>
                <c:pt idx="950">
                  <c:v>41283.624999999993</c:v>
                </c:pt>
                <c:pt idx="951">
                  <c:v>41283.666666666657</c:v>
                </c:pt>
                <c:pt idx="952">
                  <c:v>41283.708333333336</c:v>
                </c:pt>
                <c:pt idx="953">
                  <c:v>41283.75</c:v>
                </c:pt>
                <c:pt idx="954">
                  <c:v>41283.79166666665</c:v>
                </c:pt>
                <c:pt idx="955">
                  <c:v>41283.833333333336</c:v>
                </c:pt>
                <c:pt idx="956">
                  <c:v>41283.875</c:v>
                </c:pt>
                <c:pt idx="957">
                  <c:v>41283.916666666664</c:v>
                </c:pt>
                <c:pt idx="958">
                  <c:v>41283.958333333343</c:v>
                </c:pt>
                <c:pt idx="959">
                  <c:v>41284</c:v>
                </c:pt>
                <c:pt idx="960">
                  <c:v>41284.041666666657</c:v>
                </c:pt>
                <c:pt idx="961">
                  <c:v>41284.083333333336</c:v>
                </c:pt>
                <c:pt idx="962">
                  <c:v>41284.124999999993</c:v>
                </c:pt>
                <c:pt idx="963">
                  <c:v>41284.166666666657</c:v>
                </c:pt>
                <c:pt idx="964">
                  <c:v>41284.208333333336</c:v>
                </c:pt>
                <c:pt idx="965">
                  <c:v>41284.25</c:v>
                </c:pt>
                <c:pt idx="966">
                  <c:v>41284.29166666665</c:v>
                </c:pt>
                <c:pt idx="967">
                  <c:v>41284.333333333336</c:v>
                </c:pt>
                <c:pt idx="968">
                  <c:v>41284.375</c:v>
                </c:pt>
                <c:pt idx="969">
                  <c:v>41284.416666666664</c:v>
                </c:pt>
                <c:pt idx="970">
                  <c:v>41284.458333333343</c:v>
                </c:pt>
                <c:pt idx="971">
                  <c:v>41284.5</c:v>
                </c:pt>
                <c:pt idx="972">
                  <c:v>41284.541666666657</c:v>
                </c:pt>
                <c:pt idx="973">
                  <c:v>41284.583333333336</c:v>
                </c:pt>
                <c:pt idx="974">
                  <c:v>41284.624999999993</c:v>
                </c:pt>
                <c:pt idx="975">
                  <c:v>41284.666666666657</c:v>
                </c:pt>
                <c:pt idx="976">
                  <c:v>41284.708333333336</c:v>
                </c:pt>
                <c:pt idx="977">
                  <c:v>41284.75</c:v>
                </c:pt>
                <c:pt idx="978">
                  <c:v>41284.79166666665</c:v>
                </c:pt>
                <c:pt idx="979">
                  <c:v>41284.833333333336</c:v>
                </c:pt>
                <c:pt idx="980">
                  <c:v>41284.875</c:v>
                </c:pt>
                <c:pt idx="981">
                  <c:v>41284.916666666664</c:v>
                </c:pt>
                <c:pt idx="982">
                  <c:v>41284.958333333343</c:v>
                </c:pt>
                <c:pt idx="983">
                  <c:v>41285</c:v>
                </c:pt>
                <c:pt idx="984">
                  <c:v>41285.041666666657</c:v>
                </c:pt>
                <c:pt idx="985">
                  <c:v>41285.083333333336</c:v>
                </c:pt>
                <c:pt idx="986">
                  <c:v>41285.124999999993</c:v>
                </c:pt>
                <c:pt idx="987">
                  <c:v>41285.166666666657</c:v>
                </c:pt>
                <c:pt idx="988">
                  <c:v>41285.208333333336</c:v>
                </c:pt>
                <c:pt idx="989">
                  <c:v>41285.25</c:v>
                </c:pt>
                <c:pt idx="990">
                  <c:v>41285.29166666665</c:v>
                </c:pt>
                <c:pt idx="991">
                  <c:v>41285.333333333336</c:v>
                </c:pt>
                <c:pt idx="992">
                  <c:v>41285.375</c:v>
                </c:pt>
                <c:pt idx="993">
                  <c:v>41285.416666666664</c:v>
                </c:pt>
                <c:pt idx="994">
                  <c:v>41285.458333333343</c:v>
                </c:pt>
                <c:pt idx="995">
                  <c:v>41285.5</c:v>
                </c:pt>
                <c:pt idx="996">
                  <c:v>41285.541666666657</c:v>
                </c:pt>
                <c:pt idx="997">
                  <c:v>41285.583333333336</c:v>
                </c:pt>
                <c:pt idx="998">
                  <c:v>41285.624999999993</c:v>
                </c:pt>
                <c:pt idx="999">
                  <c:v>41285.666666666657</c:v>
                </c:pt>
                <c:pt idx="1000">
                  <c:v>41285.708333333336</c:v>
                </c:pt>
                <c:pt idx="1001">
                  <c:v>41285.75</c:v>
                </c:pt>
                <c:pt idx="1002">
                  <c:v>41285.79166666665</c:v>
                </c:pt>
                <c:pt idx="1003">
                  <c:v>41285.833333333336</c:v>
                </c:pt>
                <c:pt idx="1004">
                  <c:v>41285.875</c:v>
                </c:pt>
                <c:pt idx="1005">
                  <c:v>41285.916666666664</c:v>
                </c:pt>
                <c:pt idx="1006">
                  <c:v>41285.958333333343</c:v>
                </c:pt>
                <c:pt idx="1007">
                  <c:v>41286</c:v>
                </c:pt>
                <c:pt idx="1008">
                  <c:v>41286.041666666657</c:v>
                </c:pt>
                <c:pt idx="1009">
                  <c:v>41286.083333333336</c:v>
                </c:pt>
                <c:pt idx="1010">
                  <c:v>41286.124999999993</c:v>
                </c:pt>
                <c:pt idx="1011">
                  <c:v>41286.166666666657</c:v>
                </c:pt>
                <c:pt idx="1012">
                  <c:v>41286.208333333336</c:v>
                </c:pt>
                <c:pt idx="1013">
                  <c:v>41286.25</c:v>
                </c:pt>
                <c:pt idx="1014">
                  <c:v>41286.29166666665</c:v>
                </c:pt>
                <c:pt idx="1015">
                  <c:v>41286.333333333336</c:v>
                </c:pt>
                <c:pt idx="1016">
                  <c:v>41286.375</c:v>
                </c:pt>
                <c:pt idx="1017">
                  <c:v>41286.416666666664</c:v>
                </c:pt>
                <c:pt idx="1018">
                  <c:v>41286.458333333343</c:v>
                </c:pt>
                <c:pt idx="1019">
                  <c:v>41286.5</c:v>
                </c:pt>
                <c:pt idx="1020">
                  <c:v>41286.541666666657</c:v>
                </c:pt>
                <c:pt idx="1021">
                  <c:v>41286.583333333336</c:v>
                </c:pt>
                <c:pt idx="1022">
                  <c:v>41286.624999999993</c:v>
                </c:pt>
                <c:pt idx="1023">
                  <c:v>41286.666666666657</c:v>
                </c:pt>
                <c:pt idx="1024">
                  <c:v>41286.708333333336</c:v>
                </c:pt>
                <c:pt idx="1025">
                  <c:v>41286.75</c:v>
                </c:pt>
                <c:pt idx="1026">
                  <c:v>41286.79166666665</c:v>
                </c:pt>
                <c:pt idx="1027">
                  <c:v>41286.833333333336</c:v>
                </c:pt>
                <c:pt idx="1028">
                  <c:v>41286.875</c:v>
                </c:pt>
                <c:pt idx="1029">
                  <c:v>41286.916666666664</c:v>
                </c:pt>
                <c:pt idx="1030">
                  <c:v>41286.958333333343</c:v>
                </c:pt>
                <c:pt idx="1031">
                  <c:v>41287</c:v>
                </c:pt>
                <c:pt idx="1032">
                  <c:v>41287.041666666657</c:v>
                </c:pt>
                <c:pt idx="1033">
                  <c:v>41287.083333333336</c:v>
                </c:pt>
                <c:pt idx="1034">
                  <c:v>41287.124999999993</c:v>
                </c:pt>
                <c:pt idx="1035">
                  <c:v>41287.166666666657</c:v>
                </c:pt>
                <c:pt idx="1036">
                  <c:v>41287.208333333336</c:v>
                </c:pt>
                <c:pt idx="1037">
                  <c:v>41287.25</c:v>
                </c:pt>
                <c:pt idx="1038">
                  <c:v>41287.29166666665</c:v>
                </c:pt>
                <c:pt idx="1039">
                  <c:v>41287.333333333336</c:v>
                </c:pt>
                <c:pt idx="1040">
                  <c:v>41287.375</c:v>
                </c:pt>
                <c:pt idx="1041">
                  <c:v>41287.416666666664</c:v>
                </c:pt>
                <c:pt idx="1042">
                  <c:v>41287.458333333343</c:v>
                </c:pt>
                <c:pt idx="1043">
                  <c:v>41287.5</c:v>
                </c:pt>
                <c:pt idx="1044">
                  <c:v>41287.541666666657</c:v>
                </c:pt>
                <c:pt idx="1045">
                  <c:v>41287.583333333336</c:v>
                </c:pt>
                <c:pt idx="1046">
                  <c:v>41287.624999999993</c:v>
                </c:pt>
                <c:pt idx="1047">
                  <c:v>41287.666666666657</c:v>
                </c:pt>
                <c:pt idx="1048">
                  <c:v>41287.708333333336</c:v>
                </c:pt>
                <c:pt idx="1049">
                  <c:v>41287.75</c:v>
                </c:pt>
                <c:pt idx="1050">
                  <c:v>41287.79166666665</c:v>
                </c:pt>
                <c:pt idx="1051">
                  <c:v>41287.833333333336</c:v>
                </c:pt>
                <c:pt idx="1052">
                  <c:v>41287.875</c:v>
                </c:pt>
                <c:pt idx="1053">
                  <c:v>41287.916666666664</c:v>
                </c:pt>
                <c:pt idx="1054">
                  <c:v>41287.958333333343</c:v>
                </c:pt>
                <c:pt idx="1055">
                  <c:v>41288</c:v>
                </c:pt>
                <c:pt idx="1056">
                  <c:v>41288.041666666657</c:v>
                </c:pt>
                <c:pt idx="1057">
                  <c:v>41288.083333333336</c:v>
                </c:pt>
                <c:pt idx="1058">
                  <c:v>41288.124999999993</c:v>
                </c:pt>
                <c:pt idx="1059">
                  <c:v>41288.166666666657</c:v>
                </c:pt>
                <c:pt idx="1060">
                  <c:v>41288.208333333336</c:v>
                </c:pt>
                <c:pt idx="1061">
                  <c:v>41288.25</c:v>
                </c:pt>
                <c:pt idx="1062">
                  <c:v>41288.29166666665</c:v>
                </c:pt>
                <c:pt idx="1063">
                  <c:v>41288.333333333336</c:v>
                </c:pt>
                <c:pt idx="1064">
                  <c:v>41288.375</c:v>
                </c:pt>
                <c:pt idx="1065">
                  <c:v>41288.416666666664</c:v>
                </c:pt>
                <c:pt idx="1066">
                  <c:v>41288.458333333343</c:v>
                </c:pt>
                <c:pt idx="1067">
                  <c:v>41288.5</c:v>
                </c:pt>
                <c:pt idx="1068">
                  <c:v>41288.541666666657</c:v>
                </c:pt>
                <c:pt idx="1069">
                  <c:v>41288.583333333336</c:v>
                </c:pt>
                <c:pt idx="1070">
                  <c:v>41288.624999999993</c:v>
                </c:pt>
                <c:pt idx="1071">
                  <c:v>41288.666666666657</c:v>
                </c:pt>
                <c:pt idx="1072">
                  <c:v>41288.708333333336</c:v>
                </c:pt>
                <c:pt idx="1073">
                  <c:v>41288.75</c:v>
                </c:pt>
                <c:pt idx="1074">
                  <c:v>41288.79166666665</c:v>
                </c:pt>
                <c:pt idx="1075">
                  <c:v>41288.833333333336</c:v>
                </c:pt>
                <c:pt idx="1076">
                  <c:v>41288.875</c:v>
                </c:pt>
                <c:pt idx="1077">
                  <c:v>41288.916666666664</c:v>
                </c:pt>
                <c:pt idx="1078">
                  <c:v>41288.958333333343</c:v>
                </c:pt>
                <c:pt idx="1079">
                  <c:v>41289</c:v>
                </c:pt>
                <c:pt idx="1080">
                  <c:v>41289.041666666657</c:v>
                </c:pt>
                <c:pt idx="1081">
                  <c:v>41289.083333333336</c:v>
                </c:pt>
                <c:pt idx="1082">
                  <c:v>41289.124999999993</c:v>
                </c:pt>
                <c:pt idx="1083">
                  <c:v>41289.166666666657</c:v>
                </c:pt>
                <c:pt idx="1084">
                  <c:v>41289.208333333336</c:v>
                </c:pt>
                <c:pt idx="1085">
                  <c:v>41289.25</c:v>
                </c:pt>
                <c:pt idx="1086">
                  <c:v>41289.29166666665</c:v>
                </c:pt>
                <c:pt idx="1087">
                  <c:v>41289.333333333336</c:v>
                </c:pt>
                <c:pt idx="1088">
                  <c:v>41289.375</c:v>
                </c:pt>
                <c:pt idx="1089">
                  <c:v>41289.416666666664</c:v>
                </c:pt>
                <c:pt idx="1090">
                  <c:v>41289.458333333343</c:v>
                </c:pt>
                <c:pt idx="1091">
                  <c:v>41289.5</c:v>
                </c:pt>
                <c:pt idx="1092">
                  <c:v>41289.541666666657</c:v>
                </c:pt>
                <c:pt idx="1093">
                  <c:v>41289.583333333336</c:v>
                </c:pt>
                <c:pt idx="1094">
                  <c:v>41289.624999999993</c:v>
                </c:pt>
                <c:pt idx="1095">
                  <c:v>41289.666666666657</c:v>
                </c:pt>
                <c:pt idx="1096">
                  <c:v>41289.708333333336</c:v>
                </c:pt>
                <c:pt idx="1097">
                  <c:v>41289.75</c:v>
                </c:pt>
                <c:pt idx="1098">
                  <c:v>41289.79166666665</c:v>
                </c:pt>
                <c:pt idx="1099">
                  <c:v>41289.833333333336</c:v>
                </c:pt>
                <c:pt idx="1100">
                  <c:v>41289.875</c:v>
                </c:pt>
                <c:pt idx="1101">
                  <c:v>41289.916666666664</c:v>
                </c:pt>
                <c:pt idx="1102">
                  <c:v>41289.958333333343</c:v>
                </c:pt>
                <c:pt idx="1103">
                  <c:v>41290</c:v>
                </c:pt>
                <c:pt idx="1104">
                  <c:v>41290.041666666657</c:v>
                </c:pt>
                <c:pt idx="1105">
                  <c:v>41290.083333333336</c:v>
                </c:pt>
                <c:pt idx="1106">
                  <c:v>41290.124999999993</c:v>
                </c:pt>
                <c:pt idx="1107">
                  <c:v>41290.166666666657</c:v>
                </c:pt>
                <c:pt idx="1108">
                  <c:v>41290.208333333336</c:v>
                </c:pt>
                <c:pt idx="1109">
                  <c:v>41290.25</c:v>
                </c:pt>
                <c:pt idx="1110">
                  <c:v>41290.29166666665</c:v>
                </c:pt>
                <c:pt idx="1111">
                  <c:v>41290.333333333336</c:v>
                </c:pt>
                <c:pt idx="1112">
                  <c:v>41290.375</c:v>
                </c:pt>
                <c:pt idx="1113">
                  <c:v>41290.416666666664</c:v>
                </c:pt>
                <c:pt idx="1114">
                  <c:v>41290.458333333343</c:v>
                </c:pt>
                <c:pt idx="1115">
                  <c:v>41290.5</c:v>
                </c:pt>
                <c:pt idx="1116">
                  <c:v>41290.541666666657</c:v>
                </c:pt>
                <c:pt idx="1117">
                  <c:v>41290.583333333336</c:v>
                </c:pt>
                <c:pt idx="1118">
                  <c:v>41290.624999999993</c:v>
                </c:pt>
                <c:pt idx="1119">
                  <c:v>41290.666666666657</c:v>
                </c:pt>
                <c:pt idx="1120">
                  <c:v>41290.708333333336</c:v>
                </c:pt>
                <c:pt idx="1121">
                  <c:v>41290.75</c:v>
                </c:pt>
                <c:pt idx="1122">
                  <c:v>41290.79166666665</c:v>
                </c:pt>
                <c:pt idx="1123">
                  <c:v>41290.833333333336</c:v>
                </c:pt>
                <c:pt idx="1124">
                  <c:v>41290.875</c:v>
                </c:pt>
                <c:pt idx="1125">
                  <c:v>41290.916666666664</c:v>
                </c:pt>
                <c:pt idx="1126">
                  <c:v>41290.958333333343</c:v>
                </c:pt>
                <c:pt idx="1127">
                  <c:v>41291</c:v>
                </c:pt>
                <c:pt idx="1128">
                  <c:v>41291.041666666657</c:v>
                </c:pt>
                <c:pt idx="1129">
                  <c:v>41291.083333333336</c:v>
                </c:pt>
                <c:pt idx="1130">
                  <c:v>41291.124999999993</c:v>
                </c:pt>
                <c:pt idx="1131">
                  <c:v>41291.166666666657</c:v>
                </c:pt>
                <c:pt idx="1132">
                  <c:v>41291.208333333336</c:v>
                </c:pt>
                <c:pt idx="1133">
                  <c:v>41291.25</c:v>
                </c:pt>
                <c:pt idx="1134">
                  <c:v>41291.29166666665</c:v>
                </c:pt>
                <c:pt idx="1135">
                  <c:v>41291.333333333336</c:v>
                </c:pt>
                <c:pt idx="1136">
                  <c:v>41291.375</c:v>
                </c:pt>
                <c:pt idx="1137">
                  <c:v>41291.416666666664</c:v>
                </c:pt>
                <c:pt idx="1138">
                  <c:v>41291.458333333343</c:v>
                </c:pt>
                <c:pt idx="1139">
                  <c:v>41291.5</c:v>
                </c:pt>
                <c:pt idx="1140">
                  <c:v>41291.541666666657</c:v>
                </c:pt>
                <c:pt idx="1141">
                  <c:v>41291.583333333336</c:v>
                </c:pt>
                <c:pt idx="1142">
                  <c:v>41291.624999999993</c:v>
                </c:pt>
                <c:pt idx="1143">
                  <c:v>41291.666666666657</c:v>
                </c:pt>
                <c:pt idx="1144">
                  <c:v>41291.708333333336</c:v>
                </c:pt>
                <c:pt idx="1145">
                  <c:v>41291.75</c:v>
                </c:pt>
                <c:pt idx="1146">
                  <c:v>41291.79166666665</c:v>
                </c:pt>
                <c:pt idx="1147">
                  <c:v>41291.833333333336</c:v>
                </c:pt>
                <c:pt idx="1148">
                  <c:v>41291.875</c:v>
                </c:pt>
                <c:pt idx="1149">
                  <c:v>41291.916666666664</c:v>
                </c:pt>
                <c:pt idx="1150">
                  <c:v>41291.958333333343</c:v>
                </c:pt>
                <c:pt idx="1151">
                  <c:v>41292</c:v>
                </c:pt>
                <c:pt idx="1152">
                  <c:v>41292.041666666657</c:v>
                </c:pt>
                <c:pt idx="1153">
                  <c:v>41292.083333333336</c:v>
                </c:pt>
                <c:pt idx="1154">
                  <c:v>41292.124999999993</c:v>
                </c:pt>
                <c:pt idx="1155">
                  <c:v>41292.166666666657</c:v>
                </c:pt>
                <c:pt idx="1156">
                  <c:v>41292.208333333336</c:v>
                </c:pt>
                <c:pt idx="1157">
                  <c:v>41292.25</c:v>
                </c:pt>
                <c:pt idx="1158">
                  <c:v>41292.29166666665</c:v>
                </c:pt>
                <c:pt idx="1159">
                  <c:v>41292.333333333336</c:v>
                </c:pt>
                <c:pt idx="1160">
                  <c:v>41292.375</c:v>
                </c:pt>
                <c:pt idx="1161">
                  <c:v>41292.416666666664</c:v>
                </c:pt>
                <c:pt idx="1162">
                  <c:v>41292.458333333343</c:v>
                </c:pt>
                <c:pt idx="1163">
                  <c:v>41292.5</c:v>
                </c:pt>
                <c:pt idx="1164">
                  <c:v>41292.541666666657</c:v>
                </c:pt>
                <c:pt idx="1165">
                  <c:v>41292.583333333336</c:v>
                </c:pt>
                <c:pt idx="1166">
                  <c:v>41292.624999999993</c:v>
                </c:pt>
                <c:pt idx="1167">
                  <c:v>41292.666666666657</c:v>
                </c:pt>
                <c:pt idx="1168">
                  <c:v>41292.708333333336</c:v>
                </c:pt>
                <c:pt idx="1169">
                  <c:v>41292.75</c:v>
                </c:pt>
                <c:pt idx="1170">
                  <c:v>41292.79166666665</c:v>
                </c:pt>
                <c:pt idx="1171">
                  <c:v>41292.833333333336</c:v>
                </c:pt>
                <c:pt idx="1172">
                  <c:v>41292.875</c:v>
                </c:pt>
                <c:pt idx="1173">
                  <c:v>41292.916666666664</c:v>
                </c:pt>
                <c:pt idx="1174">
                  <c:v>41292.958333333343</c:v>
                </c:pt>
                <c:pt idx="1175">
                  <c:v>41293</c:v>
                </c:pt>
                <c:pt idx="1176">
                  <c:v>41293.041666666657</c:v>
                </c:pt>
                <c:pt idx="1177">
                  <c:v>41293.083333333336</c:v>
                </c:pt>
                <c:pt idx="1178">
                  <c:v>41293.124999999993</c:v>
                </c:pt>
                <c:pt idx="1179">
                  <c:v>41293.166666666657</c:v>
                </c:pt>
                <c:pt idx="1180">
                  <c:v>41293.208333333336</c:v>
                </c:pt>
                <c:pt idx="1181">
                  <c:v>41293.25</c:v>
                </c:pt>
                <c:pt idx="1182">
                  <c:v>41293.29166666665</c:v>
                </c:pt>
                <c:pt idx="1183">
                  <c:v>41293.333333333336</c:v>
                </c:pt>
                <c:pt idx="1184">
                  <c:v>41293.375</c:v>
                </c:pt>
                <c:pt idx="1185">
                  <c:v>41293.416666666664</c:v>
                </c:pt>
                <c:pt idx="1186">
                  <c:v>41293.458333333343</c:v>
                </c:pt>
                <c:pt idx="1187">
                  <c:v>41293.5</c:v>
                </c:pt>
                <c:pt idx="1188">
                  <c:v>41293.541666666657</c:v>
                </c:pt>
                <c:pt idx="1189">
                  <c:v>41293.583333333336</c:v>
                </c:pt>
                <c:pt idx="1190">
                  <c:v>41293.624999999993</c:v>
                </c:pt>
                <c:pt idx="1191">
                  <c:v>41293.666666666657</c:v>
                </c:pt>
                <c:pt idx="1192">
                  <c:v>41293.708333333336</c:v>
                </c:pt>
                <c:pt idx="1193">
                  <c:v>41293.75</c:v>
                </c:pt>
                <c:pt idx="1194">
                  <c:v>41293.79166666665</c:v>
                </c:pt>
                <c:pt idx="1195">
                  <c:v>41293.833333333336</c:v>
                </c:pt>
                <c:pt idx="1196">
                  <c:v>41293.875</c:v>
                </c:pt>
                <c:pt idx="1197">
                  <c:v>41293.916666666664</c:v>
                </c:pt>
                <c:pt idx="1198">
                  <c:v>41293.958333333343</c:v>
                </c:pt>
                <c:pt idx="1199">
                  <c:v>41294</c:v>
                </c:pt>
                <c:pt idx="1200">
                  <c:v>41294.041666666657</c:v>
                </c:pt>
                <c:pt idx="1201">
                  <c:v>41294.083333333336</c:v>
                </c:pt>
                <c:pt idx="1202">
                  <c:v>41294.124999999993</c:v>
                </c:pt>
                <c:pt idx="1203">
                  <c:v>41294.166666666657</c:v>
                </c:pt>
                <c:pt idx="1204">
                  <c:v>41294.208333333336</c:v>
                </c:pt>
                <c:pt idx="1205">
                  <c:v>41294.25</c:v>
                </c:pt>
                <c:pt idx="1206">
                  <c:v>41294.29166666665</c:v>
                </c:pt>
                <c:pt idx="1207">
                  <c:v>41294.333333333336</c:v>
                </c:pt>
                <c:pt idx="1208">
                  <c:v>41294.375</c:v>
                </c:pt>
                <c:pt idx="1209">
                  <c:v>41294.416666666664</c:v>
                </c:pt>
                <c:pt idx="1210">
                  <c:v>41294.458333333343</c:v>
                </c:pt>
                <c:pt idx="1211">
                  <c:v>41294.5</c:v>
                </c:pt>
                <c:pt idx="1212">
                  <c:v>41294.541666666657</c:v>
                </c:pt>
                <c:pt idx="1213">
                  <c:v>41294.583333333336</c:v>
                </c:pt>
                <c:pt idx="1214">
                  <c:v>41294.624999999993</c:v>
                </c:pt>
                <c:pt idx="1215">
                  <c:v>41294.666666666657</c:v>
                </c:pt>
                <c:pt idx="1216">
                  <c:v>41294.708333333336</c:v>
                </c:pt>
                <c:pt idx="1217">
                  <c:v>41294.75</c:v>
                </c:pt>
                <c:pt idx="1218">
                  <c:v>41294.79166666665</c:v>
                </c:pt>
                <c:pt idx="1219">
                  <c:v>41294.833333333336</c:v>
                </c:pt>
                <c:pt idx="1220">
                  <c:v>41294.875</c:v>
                </c:pt>
                <c:pt idx="1221">
                  <c:v>41294.916666666664</c:v>
                </c:pt>
                <c:pt idx="1222">
                  <c:v>41294.958333333343</c:v>
                </c:pt>
                <c:pt idx="1223">
                  <c:v>41295</c:v>
                </c:pt>
                <c:pt idx="1224">
                  <c:v>41295.041666666657</c:v>
                </c:pt>
                <c:pt idx="1225">
                  <c:v>41295.083333333336</c:v>
                </c:pt>
                <c:pt idx="1226">
                  <c:v>41295.124999999993</c:v>
                </c:pt>
                <c:pt idx="1227">
                  <c:v>41295.166666666657</c:v>
                </c:pt>
                <c:pt idx="1228">
                  <c:v>41295.208333333336</c:v>
                </c:pt>
                <c:pt idx="1229">
                  <c:v>41295.25</c:v>
                </c:pt>
                <c:pt idx="1230">
                  <c:v>41295.29166666665</c:v>
                </c:pt>
                <c:pt idx="1231">
                  <c:v>41295.333333333336</c:v>
                </c:pt>
                <c:pt idx="1232">
                  <c:v>41295.375</c:v>
                </c:pt>
                <c:pt idx="1233">
                  <c:v>41295.416666666664</c:v>
                </c:pt>
                <c:pt idx="1234">
                  <c:v>41295.458333333343</c:v>
                </c:pt>
                <c:pt idx="1235">
                  <c:v>41295.5</c:v>
                </c:pt>
                <c:pt idx="1236">
                  <c:v>41295.541666666657</c:v>
                </c:pt>
                <c:pt idx="1237">
                  <c:v>41295.583333333336</c:v>
                </c:pt>
                <c:pt idx="1238">
                  <c:v>41295.624999999993</c:v>
                </c:pt>
                <c:pt idx="1239">
                  <c:v>41295.666666666657</c:v>
                </c:pt>
                <c:pt idx="1240">
                  <c:v>41295.708333333336</c:v>
                </c:pt>
                <c:pt idx="1241">
                  <c:v>41295.75</c:v>
                </c:pt>
                <c:pt idx="1242">
                  <c:v>41295.79166666665</c:v>
                </c:pt>
                <c:pt idx="1243">
                  <c:v>41295.833333333336</c:v>
                </c:pt>
                <c:pt idx="1244">
                  <c:v>41295.875</c:v>
                </c:pt>
                <c:pt idx="1245">
                  <c:v>41295.916666666664</c:v>
                </c:pt>
                <c:pt idx="1246">
                  <c:v>41295.958333333343</c:v>
                </c:pt>
                <c:pt idx="1247">
                  <c:v>41296</c:v>
                </c:pt>
                <c:pt idx="1248">
                  <c:v>41296.041666666657</c:v>
                </c:pt>
                <c:pt idx="1249">
                  <c:v>41296.083333333336</c:v>
                </c:pt>
                <c:pt idx="1250">
                  <c:v>41296.124999999993</c:v>
                </c:pt>
                <c:pt idx="1251">
                  <c:v>41296.166666666657</c:v>
                </c:pt>
                <c:pt idx="1252">
                  <c:v>41296.208333333336</c:v>
                </c:pt>
                <c:pt idx="1253">
                  <c:v>41296.25</c:v>
                </c:pt>
                <c:pt idx="1254">
                  <c:v>41296.29166666665</c:v>
                </c:pt>
                <c:pt idx="1255">
                  <c:v>41296.333333333336</c:v>
                </c:pt>
                <c:pt idx="1256">
                  <c:v>41296.375</c:v>
                </c:pt>
                <c:pt idx="1257">
                  <c:v>41296.416666666664</c:v>
                </c:pt>
                <c:pt idx="1258">
                  <c:v>41296.458333333343</c:v>
                </c:pt>
                <c:pt idx="1259">
                  <c:v>41296.5</c:v>
                </c:pt>
                <c:pt idx="1260">
                  <c:v>41296.541666666657</c:v>
                </c:pt>
                <c:pt idx="1261">
                  <c:v>41296.583333333336</c:v>
                </c:pt>
                <c:pt idx="1262">
                  <c:v>41296.624999999993</c:v>
                </c:pt>
                <c:pt idx="1263">
                  <c:v>41296.666666666657</c:v>
                </c:pt>
                <c:pt idx="1264">
                  <c:v>41296.708333333336</c:v>
                </c:pt>
                <c:pt idx="1265">
                  <c:v>41296.75</c:v>
                </c:pt>
                <c:pt idx="1266">
                  <c:v>41296.79166666665</c:v>
                </c:pt>
                <c:pt idx="1267">
                  <c:v>41296.833333333336</c:v>
                </c:pt>
                <c:pt idx="1268">
                  <c:v>41296.875</c:v>
                </c:pt>
                <c:pt idx="1269">
                  <c:v>41296.916666666664</c:v>
                </c:pt>
                <c:pt idx="1270">
                  <c:v>41296.958333333343</c:v>
                </c:pt>
                <c:pt idx="1271">
                  <c:v>41297</c:v>
                </c:pt>
                <c:pt idx="1272">
                  <c:v>41297.041666666657</c:v>
                </c:pt>
                <c:pt idx="1273">
                  <c:v>41297.083333333336</c:v>
                </c:pt>
                <c:pt idx="1274">
                  <c:v>41297.124999999993</c:v>
                </c:pt>
                <c:pt idx="1275">
                  <c:v>41297.166666666657</c:v>
                </c:pt>
                <c:pt idx="1276">
                  <c:v>41297.208333333336</c:v>
                </c:pt>
                <c:pt idx="1277">
                  <c:v>41297.25</c:v>
                </c:pt>
                <c:pt idx="1278">
                  <c:v>41297.29166666665</c:v>
                </c:pt>
                <c:pt idx="1279">
                  <c:v>41297.333333333336</c:v>
                </c:pt>
                <c:pt idx="1280">
                  <c:v>41297.375</c:v>
                </c:pt>
                <c:pt idx="1281">
                  <c:v>41297.416666666664</c:v>
                </c:pt>
                <c:pt idx="1282">
                  <c:v>41297.458333333343</c:v>
                </c:pt>
                <c:pt idx="1283">
                  <c:v>41297.5</c:v>
                </c:pt>
                <c:pt idx="1284">
                  <c:v>41297.541666666657</c:v>
                </c:pt>
                <c:pt idx="1285">
                  <c:v>41297.583333333336</c:v>
                </c:pt>
                <c:pt idx="1286">
                  <c:v>41297.624999999993</c:v>
                </c:pt>
                <c:pt idx="1287">
                  <c:v>41297.666666666657</c:v>
                </c:pt>
                <c:pt idx="1288">
                  <c:v>41297.708333333336</c:v>
                </c:pt>
                <c:pt idx="1289">
                  <c:v>41297.75</c:v>
                </c:pt>
                <c:pt idx="1290">
                  <c:v>41297.79166666665</c:v>
                </c:pt>
                <c:pt idx="1291">
                  <c:v>41297.833333333336</c:v>
                </c:pt>
                <c:pt idx="1292">
                  <c:v>41297.875</c:v>
                </c:pt>
                <c:pt idx="1293">
                  <c:v>41297.916666666664</c:v>
                </c:pt>
                <c:pt idx="1294">
                  <c:v>41297.958333333343</c:v>
                </c:pt>
                <c:pt idx="1295">
                  <c:v>41298</c:v>
                </c:pt>
                <c:pt idx="1296">
                  <c:v>41298.041666666657</c:v>
                </c:pt>
                <c:pt idx="1297">
                  <c:v>41298.083333333336</c:v>
                </c:pt>
                <c:pt idx="1298">
                  <c:v>41298.124999999993</c:v>
                </c:pt>
                <c:pt idx="1299">
                  <c:v>41298.166666666657</c:v>
                </c:pt>
                <c:pt idx="1300">
                  <c:v>41298.208333333336</c:v>
                </c:pt>
                <c:pt idx="1301">
                  <c:v>41298.25</c:v>
                </c:pt>
                <c:pt idx="1302">
                  <c:v>41298.29166666665</c:v>
                </c:pt>
                <c:pt idx="1303">
                  <c:v>41298.333333333336</c:v>
                </c:pt>
                <c:pt idx="1304">
                  <c:v>41298.375</c:v>
                </c:pt>
                <c:pt idx="1305">
                  <c:v>41298.416666666664</c:v>
                </c:pt>
                <c:pt idx="1306">
                  <c:v>41298.458333333343</c:v>
                </c:pt>
                <c:pt idx="1307">
                  <c:v>41298.5</c:v>
                </c:pt>
                <c:pt idx="1308">
                  <c:v>41298.541666666657</c:v>
                </c:pt>
                <c:pt idx="1309">
                  <c:v>41298.583333333336</c:v>
                </c:pt>
                <c:pt idx="1310">
                  <c:v>41298.624999999993</c:v>
                </c:pt>
                <c:pt idx="1311">
                  <c:v>41298.666666666657</c:v>
                </c:pt>
                <c:pt idx="1312">
                  <c:v>41298.708333333336</c:v>
                </c:pt>
                <c:pt idx="1313">
                  <c:v>41298.75</c:v>
                </c:pt>
                <c:pt idx="1314">
                  <c:v>41298.79166666665</c:v>
                </c:pt>
                <c:pt idx="1315">
                  <c:v>41298.833333333336</c:v>
                </c:pt>
                <c:pt idx="1316">
                  <c:v>41298.875</c:v>
                </c:pt>
                <c:pt idx="1317">
                  <c:v>41298.916666666664</c:v>
                </c:pt>
                <c:pt idx="1318">
                  <c:v>41298.958333333343</c:v>
                </c:pt>
                <c:pt idx="1319">
                  <c:v>41299</c:v>
                </c:pt>
                <c:pt idx="1320">
                  <c:v>41299.041666666657</c:v>
                </c:pt>
                <c:pt idx="1321">
                  <c:v>41299.083333333336</c:v>
                </c:pt>
                <c:pt idx="1322">
                  <c:v>41299.124999999993</c:v>
                </c:pt>
                <c:pt idx="1323">
                  <c:v>41299.166666666657</c:v>
                </c:pt>
                <c:pt idx="1324">
                  <c:v>41299.208333333336</c:v>
                </c:pt>
                <c:pt idx="1325">
                  <c:v>41299.25</c:v>
                </c:pt>
                <c:pt idx="1326">
                  <c:v>41299.29166666665</c:v>
                </c:pt>
                <c:pt idx="1327">
                  <c:v>41299.333333333336</c:v>
                </c:pt>
                <c:pt idx="1328">
                  <c:v>41299.375</c:v>
                </c:pt>
                <c:pt idx="1329">
                  <c:v>41299.416666666664</c:v>
                </c:pt>
                <c:pt idx="1330">
                  <c:v>41299.458333333343</c:v>
                </c:pt>
                <c:pt idx="1331">
                  <c:v>41299.5</c:v>
                </c:pt>
                <c:pt idx="1332">
                  <c:v>41299.541666666657</c:v>
                </c:pt>
                <c:pt idx="1333">
                  <c:v>41299.583333333336</c:v>
                </c:pt>
                <c:pt idx="1334">
                  <c:v>41299.624999999993</c:v>
                </c:pt>
                <c:pt idx="1335">
                  <c:v>41299.666666666657</c:v>
                </c:pt>
                <c:pt idx="1336">
                  <c:v>41299.708333333336</c:v>
                </c:pt>
                <c:pt idx="1337">
                  <c:v>41299.75</c:v>
                </c:pt>
                <c:pt idx="1338">
                  <c:v>41299.79166666665</c:v>
                </c:pt>
                <c:pt idx="1339">
                  <c:v>41299.833333333336</c:v>
                </c:pt>
                <c:pt idx="1340">
                  <c:v>41299.875</c:v>
                </c:pt>
                <c:pt idx="1341">
                  <c:v>41299.916666666664</c:v>
                </c:pt>
                <c:pt idx="1342">
                  <c:v>41299.958333333343</c:v>
                </c:pt>
                <c:pt idx="1343">
                  <c:v>41300</c:v>
                </c:pt>
                <c:pt idx="1344">
                  <c:v>41300.041666666657</c:v>
                </c:pt>
                <c:pt idx="1345">
                  <c:v>41300.083333333336</c:v>
                </c:pt>
                <c:pt idx="1346">
                  <c:v>41300.124999999993</c:v>
                </c:pt>
                <c:pt idx="1347">
                  <c:v>41300.166666666657</c:v>
                </c:pt>
                <c:pt idx="1348">
                  <c:v>41300.208333333336</c:v>
                </c:pt>
                <c:pt idx="1349">
                  <c:v>41300.25</c:v>
                </c:pt>
                <c:pt idx="1350">
                  <c:v>41300.29166666665</c:v>
                </c:pt>
                <c:pt idx="1351">
                  <c:v>41300.333333333336</c:v>
                </c:pt>
                <c:pt idx="1352">
                  <c:v>41300.375</c:v>
                </c:pt>
                <c:pt idx="1353">
                  <c:v>41300.416666666664</c:v>
                </c:pt>
                <c:pt idx="1354">
                  <c:v>41300.458333333343</c:v>
                </c:pt>
                <c:pt idx="1355">
                  <c:v>41300.5</c:v>
                </c:pt>
                <c:pt idx="1356">
                  <c:v>41300.541666666657</c:v>
                </c:pt>
                <c:pt idx="1357">
                  <c:v>41300.583333333336</c:v>
                </c:pt>
                <c:pt idx="1358">
                  <c:v>41300.624999999993</c:v>
                </c:pt>
                <c:pt idx="1359">
                  <c:v>41300.666666666657</c:v>
                </c:pt>
                <c:pt idx="1360">
                  <c:v>41300.708333333336</c:v>
                </c:pt>
                <c:pt idx="1361">
                  <c:v>41300.75</c:v>
                </c:pt>
                <c:pt idx="1362">
                  <c:v>41300.79166666665</c:v>
                </c:pt>
                <c:pt idx="1363">
                  <c:v>41300.833333333336</c:v>
                </c:pt>
                <c:pt idx="1364">
                  <c:v>41300.875</c:v>
                </c:pt>
                <c:pt idx="1365">
                  <c:v>41300.916666666664</c:v>
                </c:pt>
                <c:pt idx="1366">
                  <c:v>41300.958333333343</c:v>
                </c:pt>
                <c:pt idx="1367">
                  <c:v>41301</c:v>
                </c:pt>
                <c:pt idx="1368">
                  <c:v>41301.041666666657</c:v>
                </c:pt>
                <c:pt idx="1369">
                  <c:v>41301.083333333336</c:v>
                </c:pt>
                <c:pt idx="1370">
                  <c:v>41301.124999999993</c:v>
                </c:pt>
                <c:pt idx="1371">
                  <c:v>41301.166666666657</c:v>
                </c:pt>
                <c:pt idx="1372">
                  <c:v>41301.208333333336</c:v>
                </c:pt>
                <c:pt idx="1373">
                  <c:v>41301.25</c:v>
                </c:pt>
                <c:pt idx="1374">
                  <c:v>41301.29166666665</c:v>
                </c:pt>
                <c:pt idx="1375">
                  <c:v>41301.333333333336</c:v>
                </c:pt>
                <c:pt idx="1376">
                  <c:v>41301.375</c:v>
                </c:pt>
                <c:pt idx="1377">
                  <c:v>41301.416666666664</c:v>
                </c:pt>
                <c:pt idx="1378">
                  <c:v>41301.458333333343</c:v>
                </c:pt>
                <c:pt idx="1379">
                  <c:v>41301.5</c:v>
                </c:pt>
                <c:pt idx="1380">
                  <c:v>41301.541666666657</c:v>
                </c:pt>
                <c:pt idx="1381">
                  <c:v>41301.583333333336</c:v>
                </c:pt>
                <c:pt idx="1382">
                  <c:v>41301.624999999993</c:v>
                </c:pt>
                <c:pt idx="1383">
                  <c:v>41301.666666666657</c:v>
                </c:pt>
                <c:pt idx="1384">
                  <c:v>41301.708333333336</c:v>
                </c:pt>
                <c:pt idx="1385">
                  <c:v>41301.75</c:v>
                </c:pt>
                <c:pt idx="1386">
                  <c:v>41301.79166666665</c:v>
                </c:pt>
                <c:pt idx="1387">
                  <c:v>41301.833333333336</c:v>
                </c:pt>
                <c:pt idx="1388">
                  <c:v>41301.875</c:v>
                </c:pt>
                <c:pt idx="1389">
                  <c:v>41301.916666666664</c:v>
                </c:pt>
                <c:pt idx="1390">
                  <c:v>41301.958333333343</c:v>
                </c:pt>
                <c:pt idx="1391">
                  <c:v>41302</c:v>
                </c:pt>
                <c:pt idx="1392">
                  <c:v>41302.041666666657</c:v>
                </c:pt>
                <c:pt idx="1393">
                  <c:v>41302.083333333336</c:v>
                </c:pt>
                <c:pt idx="1394">
                  <c:v>41302.124999999993</c:v>
                </c:pt>
                <c:pt idx="1395">
                  <c:v>41302.166666666657</c:v>
                </c:pt>
                <c:pt idx="1396">
                  <c:v>41302.208333333336</c:v>
                </c:pt>
                <c:pt idx="1397">
                  <c:v>41302.25</c:v>
                </c:pt>
                <c:pt idx="1398">
                  <c:v>41302.29166666665</c:v>
                </c:pt>
                <c:pt idx="1399">
                  <c:v>41302.333333333336</c:v>
                </c:pt>
                <c:pt idx="1400">
                  <c:v>41302.375</c:v>
                </c:pt>
                <c:pt idx="1401">
                  <c:v>41302.416666666664</c:v>
                </c:pt>
                <c:pt idx="1402">
                  <c:v>41302.458333333343</c:v>
                </c:pt>
                <c:pt idx="1403">
                  <c:v>41302.5</c:v>
                </c:pt>
                <c:pt idx="1404">
                  <c:v>41302.541666666657</c:v>
                </c:pt>
                <c:pt idx="1405">
                  <c:v>41302.583333333336</c:v>
                </c:pt>
                <c:pt idx="1406">
                  <c:v>41302.624999999993</c:v>
                </c:pt>
                <c:pt idx="1407">
                  <c:v>41302.666666666657</c:v>
                </c:pt>
                <c:pt idx="1408">
                  <c:v>41302.708333333336</c:v>
                </c:pt>
                <c:pt idx="1409">
                  <c:v>41302.75</c:v>
                </c:pt>
                <c:pt idx="1410">
                  <c:v>41302.79166666665</c:v>
                </c:pt>
                <c:pt idx="1411">
                  <c:v>41302.833333333336</c:v>
                </c:pt>
                <c:pt idx="1412">
                  <c:v>41302.875</c:v>
                </c:pt>
                <c:pt idx="1413">
                  <c:v>41302.916666666664</c:v>
                </c:pt>
                <c:pt idx="1414">
                  <c:v>41302.958333333343</c:v>
                </c:pt>
                <c:pt idx="1415">
                  <c:v>41303</c:v>
                </c:pt>
                <c:pt idx="1416">
                  <c:v>41303.041666666657</c:v>
                </c:pt>
                <c:pt idx="1417">
                  <c:v>41303.083333333336</c:v>
                </c:pt>
                <c:pt idx="1418">
                  <c:v>41303.124999999993</c:v>
                </c:pt>
                <c:pt idx="1419">
                  <c:v>41303.166666666657</c:v>
                </c:pt>
                <c:pt idx="1420">
                  <c:v>41303.208333333336</c:v>
                </c:pt>
                <c:pt idx="1421">
                  <c:v>41303.25</c:v>
                </c:pt>
                <c:pt idx="1422">
                  <c:v>41303.29166666665</c:v>
                </c:pt>
                <c:pt idx="1423">
                  <c:v>41303.333333333336</c:v>
                </c:pt>
                <c:pt idx="1424">
                  <c:v>41303.375</c:v>
                </c:pt>
                <c:pt idx="1425">
                  <c:v>41303.416666666664</c:v>
                </c:pt>
                <c:pt idx="1426">
                  <c:v>41303.458333333343</c:v>
                </c:pt>
                <c:pt idx="1427">
                  <c:v>41303.5</c:v>
                </c:pt>
                <c:pt idx="1428">
                  <c:v>41303.541666666657</c:v>
                </c:pt>
                <c:pt idx="1429">
                  <c:v>41303.583333333336</c:v>
                </c:pt>
                <c:pt idx="1430">
                  <c:v>41303.624999999993</c:v>
                </c:pt>
                <c:pt idx="1431">
                  <c:v>41303.666666666657</c:v>
                </c:pt>
                <c:pt idx="1432">
                  <c:v>41303.708333333336</c:v>
                </c:pt>
                <c:pt idx="1433">
                  <c:v>41303.75</c:v>
                </c:pt>
                <c:pt idx="1434">
                  <c:v>41303.79166666665</c:v>
                </c:pt>
                <c:pt idx="1435">
                  <c:v>41303.833333333336</c:v>
                </c:pt>
                <c:pt idx="1436">
                  <c:v>41303.875</c:v>
                </c:pt>
                <c:pt idx="1437">
                  <c:v>41303.916666666664</c:v>
                </c:pt>
                <c:pt idx="1438">
                  <c:v>41303.958333333343</c:v>
                </c:pt>
                <c:pt idx="1439">
                  <c:v>41304</c:v>
                </c:pt>
                <c:pt idx="1440">
                  <c:v>41304.041666666657</c:v>
                </c:pt>
                <c:pt idx="1441">
                  <c:v>41304.083333333336</c:v>
                </c:pt>
                <c:pt idx="1442">
                  <c:v>41304.124999999993</c:v>
                </c:pt>
                <c:pt idx="1443">
                  <c:v>41304.166666666657</c:v>
                </c:pt>
                <c:pt idx="1444">
                  <c:v>41304.208333333336</c:v>
                </c:pt>
                <c:pt idx="1445">
                  <c:v>41304.25</c:v>
                </c:pt>
                <c:pt idx="1446">
                  <c:v>41304.29166666665</c:v>
                </c:pt>
                <c:pt idx="1447">
                  <c:v>41304.333333333336</c:v>
                </c:pt>
                <c:pt idx="1448">
                  <c:v>41304.375</c:v>
                </c:pt>
                <c:pt idx="1449">
                  <c:v>41304.416666666664</c:v>
                </c:pt>
                <c:pt idx="1450">
                  <c:v>41304.458333333343</c:v>
                </c:pt>
                <c:pt idx="1451">
                  <c:v>41304.5</c:v>
                </c:pt>
                <c:pt idx="1452">
                  <c:v>41304.541666666657</c:v>
                </c:pt>
                <c:pt idx="1453">
                  <c:v>41304.583333333336</c:v>
                </c:pt>
                <c:pt idx="1454">
                  <c:v>41304.624999999993</c:v>
                </c:pt>
                <c:pt idx="1455">
                  <c:v>41304.666666666657</c:v>
                </c:pt>
                <c:pt idx="1456">
                  <c:v>41304.708333333336</c:v>
                </c:pt>
                <c:pt idx="1457">
                  <c:v>41304.75</c:v>
                </c:pt>
                <c:pt idx="1458">
                  <c:v>41304.79166666665</c:v>
                </c:pt>
                <c:pt idx="1459">
                  <c:v>41304.833333333336</c:v>
                </c:pt>
                <c:pt idx="1460">
                  <c:v>41304.875</c:v>
                </c:pt>
                <c:pt idx="1461">
                  <c:v>41304.916666666664</c:v>
                </c:pt>
                <c:pt idx="1462">
                  <c:v>41304.958333333343</c:v>
                </c:pt>
                <c:pt idx="1463">
                  <c:v>41305</c:v>
                </c:pt>
                <c:pt idx="1464">
                  <c:v>41305.041666666657</c:v>
                </c:pt>
                <c:pt idx="1465">
                  <c:v>41305.083333333336</c:v>
                </c:pt>
                <c:pt idx="1466">
                  <c:v>41305.124999999993</c:v>
                </c:pt>
                <c:pt idx="1467">
                  <c:v>41305.166666666657</c:v>
                </c:pt>
                <c:pt idx="1468">
                  <c:v>41305.208333333336</c:v>
                </c:pt>
                <c:pt idx="1469">
                  <c:v>41305.25</c:v>
                </c:pt>
                <c:pt idx="1470">
                  <c:v>41305.29166666665</c:v>
                </c:pt>
                <c:pt idx="1471">
                  <c:v>41305.333333333336</c:v>
                </c:pt>
                <c:pt idx="1472">
                  <c:v>41305.375</c:v>
                </c:pt>
                <c:pt idx="1473">
                  <c:v>41305.416666666664</c:v>
                </c:pt>
                <c:pt idx="1474">
                  <c:v>41305.458333333343</c:v>
                </c:pt>
                <c:pt idx="1475">
                  <c:v>41305.5</c:v>
                </c:pt>
                <c:pt idx="1476">
                  <c:v>41305.541666666657</c:v>
                </c:pt>
                <c:pt idx="1477">
                  <c:v>41305.583333333336</c:v>
                </c:pt>
                <c:pt idx="1478">
                  <c:v>41305.624999999993</c:v>
                </c:pt>
                <c:pt idx="1479">
                  <c:v>41305.666666666657</c:v>
                </c:pt>
                <c:pt idx="1480">
                  <c:v>41305.708333333336</c:v>
                </c:pt>
                <c:pt idx="1481">
                  <c:v>41305.75</c:v>
                </c:pt>
                <c:pt idx="1482">
                  <c:v>41305.79166666665</c:v>
                </c:pt>
                <c:pt idx="1483">
                  <c:v>41305.833333333336</c:v>
                </c:pt>
                <c:pt idx="1484">
                  <c:v>41305.875</c:v>
                </c:pt>
                <c:pt idx="1485">
                  <c:v>41305.916666666664</c:v>
                </c:pt>
                <c:pt idx="1486">
                  <c:v>41305.958333333343</c:v>
                </c:pt>
                <c:pt idx="1487">
                  <c:v>41306</c:v>
                </c:pt>
                <c:pt idx="1488">
                  <c:v>41306.041666666657</c:v>
                </c:pt>
                <c:pt idx="1489">
                  <c:v>41306.083333333336</c:v>
                </c:pt>
                <c:pt idx="1490">
                  <c:v>41306.124999999993</c:v>
                </c:pt>
                <c:pt idx="1491">
                  <c:v>41306.166666666657</c:v>
                </c:pt>
                <c:pt idx="1492">
                  <c:v>41306.208333333336</c:v>
                </c:pt>
                <c:pt idx="1493">
                  <c:v>41306.25</c:v>
                </c:pt>
                <c:pt idx="1494">
                  <c:v>41306.29166666665</c:v>
                </c:pt>
                <c:pt idx="1495">
                  <c:v>41306.333333333336</c:v>
                </c:pt>
                <c:pt idx="1496">
                  <c:v>41306.375</c:v>
                </c:pt>
                <c:pt idx="1497">
                  <c:v>41306.416666666664</c:v>
                </c:pt>
                <c:pt idx="1498">
                  <c:v>41306.458333333343</c:v>
                </c:pt>
                <c:pt idx="1499">
                  <c:v>41306.5</c:v>
                </c:pt>
                <c:pt idx="1500">
                  <c:v>41306.541666666657</c:v>
                </c:pt>
                <c:pt idx="1501">
                  <c:v>41306.583333333336</c:v>
                </c:pt>
                <c:pt idx="1502">
                  <c:v>41306.624999999993</c:v>
                </c:pt>
                <c:pt idx="1503">
                  <c:v>41306.666666666657</c:v>
                </c:pt>
                <c:pt idx="1504">
                  <c:v>41306.708333333336</c:v>
                </c:pt>
                <c:pt idx="1505">
                  <c:v>41306.75</c:v>
                </c:pt>
                <c:pt idx="1506">
                  <c:v>41306.79166666665</c:v>
                </c:pt>
                <c:pt idx="1507">
                  <c:v>41306.833333333336</c:v>
                </c:pt>
                <c:pt idx="1508">
                  <c:v>41306.875</c:v>
                </c:pt>
                <c:pt idx="1509">
                  <c:v>41306.916666666664</c:v>
                </c:pt>
                <c:pt idx="1510">
                  <c:v>41306.958333333343</c:v>
                </c:pt>
                <c:pt idx="1511">
                  <c:v>41307</c:v>
                </c:pt>
                <c:pt idx="1512">
                  <c:v>41307.041666666657</c:v>
                </c:pt>
                <c:pt idx="1513">
                  <c:v>41307.083333333336</c:v>
                </c:pt>
                <c:pt idx="1514">
                  <c:v>41307.124999999993</c:v>
                </c:pt>
                <c:pt idx="1515">
                  <c:v>41307.166666666657</c:v>
                </c:pt>
                <c:pt idx="1516">
                  <c:v>41307.208333333336</c:v>
                </c:pt>
                <c:pt idx="1517">
                  <c:v>41307.25</c:v>
                </c:pt>
                <c:pt idx="1518">
                  <c:v>41307.29166666665</c:v>
                </c:pt>
                <c:pt idx="1519">
                  <c:v>41307.333333333336</c:v>
                </c:pt>
                <c:pt idx="1520">
                  <c:v>41307.375</c:v>
                </c:pt>
                <c:pt idx="1521">
                  <c:v>41307.416666666664</c:v>
                </c:pt>
                <c:pt idx="1522">
                  <c:v>41307.458333333343</c:v>
                </c:pt>
                <c:pt idx="1523">
                  <c:v>41307.5</c:v>
                </c:pt>
                <c:pt idx="1524">
                  <c:v>41307.541666666657</c:v>
                </c:pt>
                <c:pt idx="1525">
                  <c:v>41307.583333333336</c:v>
                </c:pt>
                <c:pt idx="1526">
                  <c:v>41307.624999999993</c:v>
                </c:pt>
                <c:pt idx="1527">
                  <c:v>41307.666666666657</c:v>
                </c:pt>
                <c:pt idx="1528">
                  <c:v>41307.708333333336</c:v>
                </c:pt>
                <c:pt idx="1529">
                  <c:v>41307.75</c:v>
                </c:pt>
                <c:pt idx="1530">
                  <c:v>41307.79166666665</c:v>
                </c:pt>
                <c:pt idx="1531">
                  <c:v>41307.833333333336</c:v>
                </c:pt>
                <c:pt idx="1532">
                  <c:v>41307.875</c:v>
                </c:pt>
                <c:pt idx="1533">
                  <c:v>41307.916666666664</c:v>
                </c:pt>
                <c:pt idx="1534">
                  <c:v>41307.958333333343</c:v>
                </c:pt>
                <c:pt idx="1535">
                  <c:v>41308</c:v>
                </c:pt>
                <c:pt idx="1536">
                  <c:v>41308.041666666657</c:v>
                </c:pt>
                <c:pt idx="1537">
                  <c:v>41308.083333333336</c:v>
                </c:pt>
                <c:pt idx="1538">
                  <c:v>41308.124999999993</c:v>
                </c:pt>
                <c:pt idx="1539">
                  <c:v>41308.166666666657</c:v>
                </c:pt>
                <c:pt idx="1540">
                  <c:v>41308.208333333336</c:v>
                </c:pt>
                <c:pt idx="1541">
                  <c:v>41308.25</c:v>
                </c:pt>
                <c:pt idx="1542">
                  <c:v>41308.29166666665</c:v>
                </c:pt>
                <c:pt idx="1543">
                  <c:v>41308.333333333336</c:v>
                </c:pt>
                <c:pt idx="1544">
                  <c:v>41308.375</c:v>
                </c:pt>
                <c:pt idx="1545">
                  <c:v>41308.416666666664</c:v>
                </c:pt>
                <c:pt idx="1546">
                  <c:v>41308.458333333343</c:v>
                </c:pt>
                <c:pt idx="1547">
                  <c:v>41308.5</c:v>
                </c:pt>
                <c:pt idx="1548">
                  <c:v>41308.541666666657</c:v>
                </c:pt>
                <c:pt idx="1549">
                  <c:v>41308.583333333336</c:v>
                </c:pt>
                <c:pt idx="1550">
                  <c:v>41308.624999999993</c:v>
                </c:pt>
                <c:pt idx="1551">
                  <c:v>41308.666666666657</c:v>
                </c:pt>
                <c:pt idx="1552">
                  <c:v>41308.708333333336</c:v>
                </c:pt>
                <c:pt idx="1553">
                  <c:v>41308.75</c:v>
                </c:pt>
                <c:pt idx="1554">
                  <c:v>41308.79166666665</c:v>
                </c:pt>
                <c:pt idx="1555">
                  <c:v>41308.833333333336</c:v>
                </c:pt>
                <c:pt idx="1556">
                  <c:v>41308.875</c:v>
                </c:pt>
                <c:pt idx="1557">
                  <c:v>41308.916666666664</c:v>
                </c:pt>
                <c:pt idx="1558">
                  <c:v>41308.958333333343</c:v>
                </c:pt>
                <c:pt idx="1559">
                  <c:v>41309</c:v>
                </c:pt>
                <c:pt idx="1560">
                  <c:v>41309.041666666657</c:v>
                </c:pt>
                <c:pt idx="1561">
                  <c:v>41309.083333333336</c:v>
                </c:pt>
                <c:pt idx="1562">
                  <c:v>41309.124999999993</c:v>
                </c:pt>
                <c:pt idx="1563">
                  <c:v>41309.166666666657</c:v>
                </c:pt>
                <c:pt idx="1564">
                  <c:v>41309.208333333336</c:v>
                </c:pt>
                <c:pt idx="1565">
                  <c:v>41309.25</c:v>
                </c:pt>
                <c:pt idx="1566">
                  <c:v>41309.29166666665</c:v>
                </c:pt>
                <c:pt idx="1567">
                  <c:v>41309.333333333336</c:v>
                </c:pt>
                <c:pt idx="1568">
                  <c:v>41309.375</c:v>
                </c:pt>
                <c:pt idx="1569">
                  <c:v>41309.416666666664</c:v>
                </c:pt>
                <c:pt idx="1570">
                  <c:v>41309.458333333343</c:v>
                </c:pt>
                <c:pt idx="1571">
                  <c:v>41309.5</c:v>
                </c:pt>
                <c:pt idx="1572">
                  <c:v>41309.541666666657</c:v>
                </c:pt>
                <c:pt idx="1573">
                  <c:v>41309.583333333336</c:v>
                </c:pt>
                <c:pt idx="1574">
                  <c:v>41309.624999999993</c:v>
                </c:pt>
                <c:pt idx="1575">
                  <c:v>41309.666666666657</c:v>
                </c:pt>
                <c:pt idx="1576">
                  <c:v>41309.708333333336</c:v>
                </c:pt>
                <c:pt idx="1577">
                  <c:v>41309.75</c:v>
                </c:pt>
                <c:pt idx="1578">
                  <c:v>41309.79166666665</c:v>
                </c:pt>
                <c:pt idx="1579">
                  <c:v>41309.833333333336</c:v>
                </c:pt>
                <c:pt idx="1580">
                  <c:v>41309.875</c:v>
                </c:pt>
                <c:pt idx="1581">
                  <c:v>41309.916666666664</c:v>
                </c:pt>
                <c:pt idx="1582">
                  <c:v>41309.958333333343</c:v>
                </c:pt>
                <c:pt idx="1583">
                  <c:v>41310</c:v>
                </c:pt>
                <c:pt idx="1584">
                  <c:v>41310.041666666657</c:v>
                </c:pt>
                <c:pt idx="1585">
                  <c:v>41310.083333333336</c:v>
                </c:pt>
                <c:pt idx="1586">
                  <c:v>41310.124999999993</c:v>
                </c:pt>
                <c:pt idx="1587">
                  <c:v>41310.166666666657</c:v>
                </c:pt>
                <c:pt idx="1588">
                  <c:v>41310.208333333336</c:v>
                </c:pt>
                <c:pt idx="1589">
                  <c:v>41310.25</c:v>
                </c:pt>
                <c:pt idx="1590">
                  <c:v>41310.29166666665</c:v>
                </c:pt>
                <c:pt idx="1591">
                  <c:v>41310.333333333336</c:v>
                </c:pt>
                <c:pt idx="1592">
                  <c:v>41310.375</c:v>
                </c:pt>
                <c:pt idx="1593">
                  <c:v>41310.416666666664</c:v>
                </c:pt>
                <c:pt idx="1594">
                  <c:v>41310.458333333343</c:v>
                </c:pt>
                <c:pt idx="1595">
                  <c:v>41310.5</c:v>
                </c:pt>
                <c:pt idx="1596">
                  <c:v>41310.541666666657</c:v>
                </c:pt>
                <c:pt idx="1597">
                  <c:v>41310.583333333336</c:v>
                </c:pt>
                <c:pt idx="1598">
                  <c:v>41310.624999999993</c:v>
                </c:pt>
                <c:pt idx="1599">
                  <c:v>41310.666666666657</c:v>
                </c:pt>
                <c:pt idx="1600">
                  <c:v>41310.708333333336</c:v>
                </c:pt>
                <c:pt idx="1601">
                  <c:v>41310.75</c:v>
                </c:pt>
                <c:pt idx="1602">
                  <c:v>41310.79166666665</c:v>
                </c:pt>
                <c:pt idx="1603">
                  <c:v>41310.833333333336</c:v>
                </c:pt>
                <c:pt idx="1604">
                  <c:v>41310.875</c:v>
                </c:pt>
                <c:pt idx="1605">
                  <c:v>41310.916666666664</c:v>
                </c:pt>
                <c:pt idx="1606">
                  <c:v>41310.958333333343</c:v>
                </c:pt>
                <c:pt idx="1607">
                  <c:v>41311</c:v>
                </c:pt>
                <c:pt idx="1608">
                  <c:v>41311.041666666657</c:v>
                </c:pt>
                <c:pt idx="1609">
                  <c:v>41311.083333333336</c:v>
                </c:pt>
                <c:pt idx="1610">
                  <c:v>41311.124999999993</c:v>
                </c:pt>
                <c:pt idx="1611">
                  <c:v>41311.166666666657</c:v>
                </c:pt>
                <c:pt idx="1612">
                  <c:v>41311.208333333336</c:v>
                </c:pt>
                <c:pt idx="1613">
                  <c:v>41311.25</c:v>
                </c:pt>
                <c:pt idx="1614">
                  <c:v>41311.29166666665</c:v>
                </c:pt>
                <c:pt idx="1615">
                  <c:v>41311.333333333336</c:v>
                </c:pt>
                <c:pt idx="1616">
                  <c:v>41311.375</c:v>
                </c:pt>
                <c:pt idx="1617">
                  <c:v>41311.416666666664</c:v>
                </c:pt>
                <c:pt idx="1618">
                  <c:v>41311.458333333343</c:v>
                </c:pt>
                <c:pt idx="1619">
                  <c:v>41311.5</c:v>
                </c:pt>
                <c:pt idx="1620">
                  <c:v>41311.541666666657</c:v>
                </c:pt>
                <c:pt idx="1621">
                  <c:v>41311.583333333336</c:v>
                </c:pt>
                <c:pt idx="1622">
                  <c:v>41311.624999999993</c:v>
                </c:pt>
                <c:pt idx="1623">
                  <c:v>41311.666666666657</c:v>
                </c:pt>
                <c:pt idx="1624">
                  <c:v>41311.708333333336</c:v>
                </c:pt>
                <c:pt idx="1625">
                  <c:v>41311.75</c:v>
                </c:pt>
                <c:pt idx="1626">
                  <c:v>41311.79166666665</c:v>
                </c:pt>
                <c:pt idx="1627">
                  <c:v>41311.833333333336</c:v>
                </c:pt>
                <c:pt idx="1628">
                  <c:v>41311.875</c:v>
                </c:pt>
                <c:pt idx="1629">
                  <c:v>41311.916666666664</c:v>
                </c:pt>
                <c:pt idx="1630">
                  <c:v>41311.958333333343</c:v>
                </c:pt>
                <c:pt idx="1631">
                  <c:v>41312</c:v>
                </c:pt>
                <c:pt idx="1632">
                  <c:v>41312.041666666657</c:v>
                </c:pt>
                <c:pt idx="1633">
                  <c:v>41312.083333333336</c:v>
                </c:pt>
                <c:pt idx="1634">
                  <c:v>41312.124999999993</c:v>
                </c:pt>
                <c:pt idx="1635">
                  <c:v>41312.166666666657</c:v>
                </c:pt>
                <c:pt idx="1636">
                  <c:v>41312.208333333336</c:v>
                </c:pt>
                <c:pt idx="1637">
                  <c:v>41312.25</c:v>
                </c:pt>
                <c:pt idx="1638">
                  <c:v>41312.29166666665</c:v>
                </c:pt>
                <c:pt idx="1639">
                  <c:v>41312.333333333336</c:v>
                </c:pt>
                <c:pt idx="1640">
                  <c:v>41312.375</c:v>
                </c:pt>
                <c:pt idx="1641">
                  <c:v>41312.416666666664</c:v>
                </c:pt>
                <c:pt idx="1642">
                  <c:v>41312.458333333343</c:v>
                </c:pt>
                <c:pt idx="1643">
                  <c:v>41312.5</c:v>
                </c:pt>
                <c:pt idx="1644">
                  <c:v>41312.541666666657</c:v>
                </c:pt>
                <c:pt idx="1645">
                  <c:v>41312.583333333336</c:v>
                </c:pt>
                <c:pt idx="1646">
                  <c:v>41312.624999999993</c:v>
                </c:pt>
                <c:pt idx="1647">
                  <c:v>41312.666666666657</c:v>
                </c:pt>
                <c:pt idx="1648">
                  <c:v>41312.708333333336</c:v>
                </c:pt>
                <c:pt idx="1649">
                  <c:v>41312.75</c:v>
                </c:pt>
                <c:pt idx="1650">
                  <c:v>41312.79166666665</c:v>
                </c:pt>
                <c:pt idx="1651">
                  <c:v>41312.833333333336</c:v>
                </c:pt>
                <c:pt idx="1652">
                  <c:v>41312.875</c:v>
                </c:pt>
                <c:pt idx="1653">
                  <c:v>41312.916666666664</c:v>
                </c:pt>
                <c:pt idx="1654">
                  <c:v>41312.958333333343</c:v>
                </c:pt>
                <c:pt idx="1655">
                  <c:v>41313</c:v>
                </c:pt>
                <c:pt idx="1656">
                  <c:v>41313.041666666657</c:v>
                </c:pt>
                <c:pt idx="1657">
                  <c:v>41313.083333333336</c:v>
                </c:pt>
                <c:pt idx="1658">
                  <c:v>41313.124999999993</c:v>
                </c:pt>
                <c:pt idx="1659">
                  <c:v>41313.166666666657</c:v>
                </c:pt>
                <c:pt idx="1660">
                  <c:v>41313.208333333336</c:v>
                </c:pt>
                <c:pt idx="1661">
                  <c:v>41313.25</c:v>
                </c:pt>
                <c:pt idx="1662">
                  <c:v>41313.29166666665</c:v>
                </c:pt>
                <c:pt idx="1663">
                  <c:v>41313.333333333336</c:v>
                </c:pt>
                <c:pt idx="1664">
                  <c:v>41313.375</c:v>
                </c:pt>
                <c:pt idx="1665">
                  <c:v>41313.416666666664</c:v>
                </c:pt>
                <c:pt idx="1666">
                  <c:v>41313.458333333343</c:v>
                </c:pt>
                <c:pt idx="1667">
                  <c:v>41313.5</c:v>
                </c:pt>
                <c:pt idx="1668">
                  <c:v>41313.541666666657</c:v>
                </c:pt>
                <c:pt idx="1669">
                  <c:v>41313.583333333336</c:v>
                </c:pt>
                <c:pt idx="1670">
                  <c:v>41313.624999999993</c:v>
                </c:pt>
                <c:pt idx="1671">
                  <c:v>41313.666666666657</c:v>
                </c:pt>
                <c:pt idx="1672">
                  <c:v>41313.708333333336</c:v>
                </c:pt>
                <c:pt idx="1673">
                  <c:v>41313.75</c:v>
                </c:pt>
                <c:pt idx="1674">
                  <c:v>41313.79166666665</c:v>
                </c:pt>
                <c:pt idx="1675">
                  <c:v>41313.833333333336</c:v>
                </c:pt>
                <c:pt idx="1676">
                  <c:v>41313.875</c:v>
                </c:pt>
                <c:pt idx="1677">
                  <c:v>41313.916666666664</c:v>
                </c:pt>
                <c:pt idx="1678">
                  <c:v>41313.958333333343</c:v>
                </c:pt>
                <c:pt idx="1679">
                  <c:v>41314</c:v>
                </c:pt>
                <c:pt idx="1680">
                  <c:v>41314.041666666657</c:v>
                </c:pt>
                <c:pt idx="1681">
                  <c:v>41314.083333333336</c:v>
                </c:pt>
                <c:pt idx="1682">
                  <c:v>41314.124999999993</c:v>
                </c:pt>
                <c:pt idx="1683">
                  <c:v>41314.166666666657</c:v>
                </c:pt>
                <c:pt idx="1684">
                  <c:v>41314.208333333336</c:v>
                </c:pt>
                <c:pt idx="1685">
                  <c:v>41314.25</c:v>
                </c:pt>
                <c:pt idx="1686">
                  <c:v>41314.29166666665</c:v>
                </c:pt>
                <c:pt idx="1687">
                  <c:v>41314.333333333336</c:v>
                </c:pt>
                <c:pt idx="1688">
                  <c:v>41314.375</c:v>
                </c:pt>
                <c:pt idx="1689">
                  <c:v>41314.416666666664</c:v>
                </c:pt>
                <c:pt idx="1690">
                  <c:v>41314.458333333343</c:v>
                </c:pt>
                <c:pt idx="1691">
                  <c:v>41314.5</c:v>
                </c:pt>
                <c:pt idx="1692">
                  <c:v>41314.541666666657</c:v>
                </c:pt>
                <c:pt idx="1693">
                  <c:v>41314.583333333336</c:v>
                </c:pt>
                <c:pt idx="1694">
                  <c:v>41314.624999999993</c:v>
                </c:pt>
                <c:pt idx="1695">
                  <c:v>41314.666666666657</c:v>
                </c:pt>
                <c:pt idx="1696">
                  <c:v>41314.708333333336</c:v>
                </c:pt>
                <c:pt idx="1697">
                  <c:v>41314.75</c:v>
                </c:pt>
                <c:pt idx="1698">
                  <c:v>41314.79166666665</c:v>
                </c:pt>
                <c:pt idx="1699">
                  <c:v>41314.833333333336</c:v>
                </c:pt>
                <c:pt idx="1700">
                  <c:v>41314.875</c:v>
                </c:pt>
                <c:pt idx="1701">
                  <c:v>41314.916666666664</c:v>
                </c:pt>
                <c:pt idx="1702">
                  <c:v>41314.958333333343</c:v>
                </c:pt>
                <c:pt idx="1703">
                  <c:v>41315</c:v>
                </c:pt>
                <c:pt idx="1704">
                  <c:v>41315.041666666657</c:v>
                </c:pt>
                <c:pt idx="1705">
                  <c:v>41315.083333333336</c:v>
                </c:pt>
                <c:pt idx="1706">
                  <c:v>41315.124999999993</c:v>
                </c:pt>
                <c:pt idx="1707">
                  <c:v>41315.166666666657</c:v>
                </c:pt>
                <c:pt idx="1708">
                  <c:v>41315.208333333336</c:v>
                </c:pt>
                <c:pt idx="1709">
                  <c:v>41315.25</c:v>
                </c:pt>
                <c:pt idx="1710">
                  <c:v>41315.29166666665</c:v>
                </c:pt>
                <c:pt idx="1711">
                  <c:v>41315.333333333336</c:v>
                </c:pt>
                <c:pt idx="1712">
                  <c:v>41315.375</c:v>
                </c:pt>
                <c:pt idx="1713">
                  <c:v>41315.416666666664</c:v>
                </c:pt>
                <c:pt idx="1714">
                  <c:v>41315.458333333343</c:v>
                </c:pt>
                <c:pt idx="1715">
                  <c:v>41315.5</c:v>
                </c:pt>
                <c:pt idx="1716">
                  <c:v>41315.541666666657</c:v>
                </c:pt>
                <c:pt idx="1717">
                  <c:v>41315.583333333336</c:v>
                </c:pt>
                <c:pt idx="1718">
                  <c:v>41315.624999999993</c:v>
                </c:pt>
                <c:pt idx="1719">
                  <c:v>41315.666666666657</c:v>
                </c:pt>
                <c:pt idx="1720">
                  <c:v>41315.708333333336</c:v>
                </c:pt>
                <c:pt idx="1721">
                  <c:v>41315.75</c:v>
                </c:pt>
                <c:pt idx="1722">
                  <c:v>41315.79166666665</c:v>
                </c:pt>
                <c:pt idx="1723">
                  <c:v>41315.833333333336</c:v>
                </c:pt>
                <c:pt idx="1724">
                  <c:v>41315.875</c:v>
                </c:pt>
                <c:pt idx="1725">
                  <c:v>41315.916666666664</c:v>
                </c:pt>
                <c:pt idx="1726">
                  <c:v>41315.958333333343</c:v>
                </c:pt>
                <c:pt idx="1727">
                  <c:v>41316</c:v>
                </c:pt>
                <c:pt idx="1728">
                  <c:v>41316.041666666657</c:v>
                </c:pt>
                <c:pt idx="1729">
                  <c:v>41316.083333333336</c:v>
                </c:pt>
                <c:pt idx="1730">
                  <c:v>41316.124999999993</c:v>
                </c:pt>
                <c:pt idx="1731">
                  <c:v>41316.166666666657</c:v>
                </c:pt>
                <c:pt idx="1732">
                  <c:v>41316.208333333336</c:v>
                </c:pt>
                <c:pt idx="1733">
                  <c:v>41316.25</c:v>
                </c:pt>
                <c:pt idx="1734">
                  <c:v>41316.29166666665</c:v>
                </c:pt>
                <c:pt idx="1735">
                  <c:v>41316.333333333336</c:v>
                </c:pt>
                <c:pt idx="1736">
                  <c:v>41316.375</c:v>
                </c:pt>
                <c:pt idx="1737">
                  <c:v>41316.416666666664</c:v>
                </c:pt>
                <c:pt idx="1738">
                  <c:v>41316.458333333343</c:v>
                </c:pt>
                <c:pt idx="1739">
                  <c:v>41316.5</c:v>
                </c:pt>
                <c:pt idx="1740">
                  <c:v>41316.541666666657</c:v>
                </c:pt>
                <c:pt idx="1741">
                  <c:v>41316.583333333336</c:v>
                </c:pt>
                <c:pt idx="1742">
                  <c:v>41316.624999999993</c:v>
                </c:pt>
                <c:pt idx="1743">
                  <c:v>41316.666666666657</c:v>
                </c:pt>
                <c:pt idx="1744">
                  <c:v>41316.708333333336</c:v>
                </c:pt>
                <c:pt idx="1745">
                  <c:v>41316.75</c:v>
                </c:pt>
                <c:pt idx="1746">
                  <c:v>41316.79166666665</c:v>
                </c:pt>
                <c:pt idx="1747">
                  <c:v>41316.833333333336</c:v>
                </c:pt>
                <c:pt idx="1748">
                  <c:v>41316.875</c:v>
                </c:pt>
                <c:pt idx="1749">
                  <c:v>41316.916666666664</c:v>
                </c:pt>
                <c:pt idx="1750">
                  <c:v>41316.958333333343</c:v>
                </c:pt>
                <c:pt idx="1751">
                  <c:v>41317</c:v>
                </c:pt>
                <c:pt idx="1752">
                  <c:v>41317.041666666657</c:v>
                </c:pt>
                <c:pt idx="1753">
                  <c:v>41317.083333333336</c:v>
                </c:pt>
                <c:pt idx="1754">
                  <c:v>41317.124999999993</c:v>
                </c:pt>
                <c:pt idx="1755">
                  <c:v>41317.166666666657</c:v>
                </c:pt>
                <c:pt idx="1756">
                  <c:v>41317.208333333336</c:v>
                </c:pt>
                <c:pt idx="1757">
                  <c:v>41317.25</c:v>
                </c:pt>
                <c:pt idx="1758">
                  <c:v>41317.29166666665</c:v>
                </c:pt>
                <c:pt idx="1759">
                  <c:v>41317.333333333336</c:v>
                </c:pt>
                <c:pt idx="1760">
                  <c:v>41317.375</c:v>
                </c:pt>
                <c:pt idx="1761">
                  <c:v>41317.416666666664</c:v>
                </c:pt>
                <c:pt idx="1762">
                  <c:v>41317.458333333343</c:v>
                </c:pt>
                <c:pt idx="1763">
                  <c:v>41317.5</c:v>
                </c:pt>
                <c:pt idx="1764">
                  <c:v>41317.541666666657</c:v>
                </c:pt>
                <c:pt idx="1765">
                  <c:v>41317.583333333336</c:v>
                </c:pt>
                <c:pt idx="1766">
                  <c:v>41317.624999999993</c:v>
                </c:pt>
                <c:pt idx="1767">
                  <c:v>41317.666666666657</c:v>
                </c:pt>
                <c:pt idx="1768">
                  <c:v>41317.708333333336</c:v>
                </c:pt>
                <c:pt idx="1769">
                  <c:v>41317.75</c:v>
                </c:pt>
                <c:pt idx="1770">
                  <c:v>41317.79166666665</c:v>
                </c:pt>
                <c:pt idx="1771">
                  <c:v>41317.833333333336</c:v>
                </c:pt>
                <c:pt idx="1772">
                  <c:v>41317.875</c:v>
                </c:pt>
                <c:pt idx="1773">
                  <c:v>41317.916666666664</c:v>
                </c:pt>
                <c:pt idx="1774">
                  <c:v>41317.958333333343</c:v>
                </c:pt>
                <c:pt idx="1775">
                  <c:v>41318</c:v>
                </c:pt>
                <c:pt idx="1776">
                  <c:v>41318.041666666657</c:v>
                </c:pt>
                <c:pt idx="1777">
                  <c:v>41318.083333333336</c:v>
                </c:pt>
                <c:pt idx="1778">
                  <c:v>41318.124999999993</c:v>
                </c:pt>
                <c:pt idx="1779">
                  <c:v>41318.166666666657</c:v>
                </c:pt>
                <c:pt idx="1780">
                  <c:v>41318.208333333336</c:v>
                </c:pt>
                <c:pt idx="1781">
                  <c:v>41318.25</c:v>
                </c:pt>
                <c:pt idx="1782">
                  <c:v>41318.29166666665</c:v>
                </c:pt>
                <c:pt idx="1783">
                  <c:v>41318.333333333336</c:v>
                </c:pt>
                <c:pt idx="1784">
                  <c:v>41318.375</c:v>
                </c:pt>
                <c:pt idx="1785">
                  <c:v>41318.416666666664</c:v>
                </c:pt>
                <c:pt idx="1786">
                  <c:v>41318.458333333343</c:v>
                </c:pt>
                <c:pt idx="1787">
                  <c:v>41318.5</c:v>
                </c:pt>
                <c:pt idx="1788">
                  <c:v>41318.541666666657</c:v>
                </c:pt>
                <c:pt idx="1789">
                  <c:v>41318.583333333336</c:v>
                </c:pt>
                <c:pt idx="1790">
                  <c:v>41318.624999999993</c:v>
                </c:pt>
                <c:pt idx="1791">
                  <c:v>41318.666666666657</c:v>
                </c:pt>
                <c:pt idx="1792">
                  <c:v>41318.708333333336</c:v>
                </c:pt>
                <c:pt idx="1793">
                  <c:v>41318.75</c:v>
                </c:pt>
                <c:pt idx="1794">
                  <c:v>41318.79166666665</c:v>
                </c:pt>
                <c:pt idx="1795">
                  <c:v>41318.833333333336</c:v>
                </c:pt>
                <c:pt idx="1796">
                  <c:v>41318.875</c:v>
                </c:pt>
                <c:pt idx="1797">
                  <c:v>41318.916666666664</c:v>
                </c:pt>
                <c:pt idx="1798">
                  <c:v>41318.958333333343</c:v>
                </c:pt>
                <c:pt idx="1799">
                  <c:v>41319</c:v>
                </c:pt>
                <c:pt idx="1800">
                  <c:v>41319.041666666657</c:v>
                </c:pt>
                <c:pt idx="1801">
                  <c:v>41319.083333333336</c:v>
                </c:pt>
                <c:pt idx="1802">
                  <c:v>41319.124999999993</c:v>
                </c:pt>
                <c:pt idx="1803">
                  <c:v>41319.166666666657</c:v>
                </c:pt>
                <c:pt idx="1804">
                  <c:v>41319.208333333336</c:v>
                </c:pt>
                <c:pt idx="1805">
                  <c:v>41319.25</c:v>
                </c:pt>
                <c:pt idx="1806">
                  <c:v>41319.29166666665</c:v>
                </c:pt>
                <c:pt idx="1807">
                  <c:v>41319.333333333336</c:v>
                </c:pt>
                <c:pt idx="1808">
                  <c:v>41319.375</c:v>
                </c:pt>
                <c:pt idx="1809">
                  <c:v>41319.416666666664</c:v>
                </c:pt>
                <c:pt idx="1810">
                  <c:v>41319.458333333343</c:v>
                </c:pt>
                <c:pt idx="1811">
                  <c:v>41319.5</c:v>
                </c:pt>
                <c:pt idx="1812">
                  <c:v>41319.541666666657</c:v>
                </c:pt>
                <c:pt idx="1813">
                  <c:v>41319.583333333336</c:v>
                </c:pt>
                <c:pt idx="1814">
                  <c:v>41319.624999999993</c:v>
                </c:pt>
                <c:pt idx="1815">
                  <c:v>41319.666666666657</c:v>
                </c:pt>
                <c:pt idx="1816">
                  <c:v>41319.708333333336</c:v>
                </c:pt>
                <c:pt idx="1817">
                  <c:v>41319.75</c:v>
                </c:pt>
                <c:pt idx="1818">
                  <c:v>41319.79166666665</c:v>
                </c:pt>
                <c:pt idx="1819">
                  <c:v>41319.833333333336</c:v>
                </c:pt>
                <c:pt idx="1820">
                  <c:v>41319.875</c:v>
                </c:pt>
                <c:pt idx="1821">
                  <c:v>41319.916666666664</c:v>
                </c:pt>
                <c:pt idx="1822">
                  <c:v>41319.958333333343</c:v>
                </c:pt>
                <c:pt idx="1823">
                  <c:v>41320</c:v>
                </c:pt>
                <c:pt idx="1824">
                  <c:v>41320.041666666657</c:v>
                </c:pt>
                <c:pt idx="1825">
                  <c:v>41320.083333333336</c:v>
                </c:pt>
                <c:pt idx="1826">
                  <c:v>41320.124999999993</c:v>
                </c:pt>
                <c:pt idx="1827">
                  <c:v>41320.166666666657</c:v>
                </c:pt>
                <c:pt idx="1828">
                  <c:v>41320.208333333336</c:v>
                </c:pt>
                <c:pt idx="1829">
                  <c:v>41320.25</c:v>
                </c:pt>
                <c:pt idx="1830">
                  <c:v>41320.29166666665</c:v>
                </c:pt>
                <c:pt idx="1831">
                  <c:v>41320.333333333336</c:v>
                </c:pt>
                <c:pt idx="1832">
                  <c:v>41320.375</c:v>
                </c:pt>
                <c:pt idx="1833">
                  <c:v>41320.416666666664</c:v>
                </c:pt>
                <c:pt idx="1834">
                  <c:v>41320.458333333343</c:v>
                </c:pt>
                <c:pt idx="1835">
                  <c:v>41320.5</c:v>
                </c:pt>
                <c:pt idx="1836">
                  <c:v>41320.541666666657</c:v>
                </c:pt>
                <c:pt idx="1837">
                  <c:v>41320.583333333336</c:v>
                </c:pt>
                <c:pt idx="1838">
                  <c:v>41320.624999999993</c:v>
                </c:pt>
                <c:pt idx="1839">
                  <c:v>41320.666666666657</c:v>
                </c:pt>
                <c:pt idx="1840">
                  <c:v>41320.708333333336</c:v>
                </c:pt>
                <c:pt idx="1841">
                  <c:v>41320.75</c:v>
                </c:pt>
                <c:pt idx="1842">
                  <c:v>41320.79166666665</c:v>
                </c:pt>
                <c:pt idx="1843">
                  <c:v>41320.833333333336</c:v>
                </c:pt>
                <c:pt idx="1844">
                  <c:v>41320.875</c:v>
                </c:pt>
                <c:pt idx="1845">
                  <c:v>41320.916666666664</c:v>
                </c:pt>
                <c:pt idx="1846">
                  <c:v>41320.958333333343</c:v>
                </c:pt>
                <c:pt idx="1847">
                  <c:v>41321</c:v>
                </c:pt>
                <c:pt idx="1848">
                  <c:v>41321.041666666657</c:v>
                </c:pt>
                <c:pt idx="1849">
                  <c:v>41321.083333333336</c:v>
                </c:pt>
                <c:pt idx="1850">
                  <c:v>41321.124999999993</c:v>
                </c:pt>
                <c:pt idx="1851">
                  <c:v>41321.166666666657</c:v>
                </c:pt>
                <c:pt idx="1852">
                  <c:v>41321.208333333336</c:v>
                </c:pt>
                <c:pt idx="1853">
                  <c:v>41321.25</c:v>
                </c:pt>
                <c:pt idx="1854">
                  <c:v>41321.29166666665</c:v>
                </c:pt>
                <c:pt idx="1855">
                  <c:v>41321.333333333336</c:v>
                </c:pt>
                <c:pt idx="1856">
                  <c:v>41321.375</c:v>
                </c:pt>
                <c:pt idx="1857">
                  <c:v>41321.416666666664</c:v>
                </c:pt>
                <c:pt idx="1858">
                  <c:v>41321.458333333343</c:v>
                </c:pt>
                <c:pt idx="1859">
                  <c:v>41321.5</c:v>
                </c:pt>
                <c:pt idx="1860">
                  <c:v>41321.541666666657</c:v>
                </c:pt>
                <c:pt idx="1861">
                  <c:v>41321.583333333336</c:v>
                </c:pt>
                <c:pt idx="1862">
                  <c:v>41321.624999999993</c:v>
                </c:pt>
                <c:pt idx="1863">
                  <c:v>41321.666666666657</c:v>
                </c:pt>
                <c:pt idx="1864">
                  <c:v>41321.708333333336</c:v>
                </c:pt>
                <c:pt idx="1865">
                  <c:v>41321.75</c:v>
                </c:pt>
                <c:pt idx="1866">
                  <c:v>41321.79166666665</c:v>
                </c:pt>
                <c:pt idx="1867">
                  <c:v>41321.833333333336</c:v>
                </c:pt>
                <c:pt idx="1868">
                  <c:v>41321.875</c:v>
                </c:pt>
                <c:pt idx="1869">
                  <c:v>41321.916666666664</c:v>
                </c:pt>
                <c:pt idx="1870">
                  <c:v>41321.958333333343</c:v>
                </c:pt>
                <c:pt idx="1871">
                  <c:v>41322</c:v>
                </c:pt>
                <c:pt idx="1872">
                  <c:v>41322.041666666657</c:v>
                </c:pt>
                <c:pt idx="1873">
                  <c:v>41322.083333333336</c:v>
                </c:pt>
                <c:pt idx="1874">
                  <c:v>41322.124999999993</c:v>
                </c:pt>
                <c:pt idx="1875">
                  <c:v>41322.166666666657</c:v>
                </c:pt>
                <c:pt idx="1876">
                  <c:v>41322.208333333336</c:v>
                </c:pt>
                <c:pt idx="1877">
                  <c:v>41322.25</c:v>
                </c:pt>
                <c:pt idx="1878">
                  <c:v>41322.29166666665</c:v>
                </c:pt>
                <c:pt idx="1879">
                  <c:v>41322.333333333336</c:v>
                </c:pt>
                <c:pt idx="1880">
                  <c:v>41322.375</c:v>
                </c:pt>
                <c:pt idx="1881">
                  <c:v>41322.416666666664</c:v>
                </c:pt>
                <c:pt idx="1882">
                  <c:v>41322.458333333343</c:v>
                </c:pt>
                <c:pt idx="1883">
                  <c:v>41322.5</c:v>
                </c:pt>
                <c:pt idx="1884">
                  <c:v>41322.541666666657</c:v>
                </c:pt>
                <c:pt idx="1885">
                  <c:v>41322.583333333336</c:v>
                </c:pt>
                <c:pt idx="1886">
                  <c:v>41322.624999999993</c:v>
                </c:pt>
                <c:pt idx="1887">
                  <c:v>41322.666666666657</c:v>
                </c:pt>
                <c:pt idx="1888">
                  <c:v>41322.708333333336</c:v>
                </c:pt>
                <c:pt idx="1889">
                  <c:v>41322.75</c:v>
                </c:pt>
                <c:pt idx="1890">
                  <c:v>41322.79166666665</c:v>
                </c:pt>
                <c:pt idx="1891">
                  <c:v>41322.833333333336</c:v>
                </c:pt>
                <c:pt idx="1892">
                  <c:v>41322.875</c:v>
                </c:pt>
                <c:pt idx="1893">
                  <c:v>41322.916666666664</c:v>
                </c:pt>
                <c:pt idx="1894">
                  <c:v>41322.958333333343</c:v>
                </c:pt>
                <c:pt idx="1895">
                  <c:v>41323</c:v>
                </c:pt>
                <c:pt idx="1896">
                  <c:v>41323.041666666657</c:v>
                </c:pt>
                <c:pt idx="1897">
                  <c:v>41323.083333333336</c:v>
                </c:pt>
                <c:pt idx="1898">
                  <c:v>41323.124999999993</c:v>
                </c:pt>
                <c:pt idx="1899">
                  <c:v>41323.166666666657</c:v>
                </c:pt>
                <c:pt idx="1900">
                  <c:v>41323.208333333336</c:v>
                </c:pt>
                <c:pt idx="1901">
                  <c:v>41323.25</c:v>
                </c:pt>
                <c:pt idx="1902">
                  <c:v>41323.29166666665</c:v>
                </c:pt>
                <c:pt idx="1903">
                  <c:v>41323.333333333336</c:v>
                </c:pt>
                <c:pt idx="1904">
                  <c:v>41323.375</c:v>
                </c:pt>
                <c:pt idx="1905">
                  <c:v>41323.416666666664</c:v>
                </c:pt>
                <c:pt idx="1906">
                  <c:v>41323.458333333343</c:v>
                </c:pt>
                <c:pt idx="1907">
                  <c:v>41323.5</c:v>
                </c:pt>
                <c:pt idx="1908">
                  <c:v>41323.541666666657</c:v>
                </c:pt>
                <c:pt idx="1909">
                  <c:v>41323.583333333336</c:v>
                </c:pt>
                <c:pt idx="1910">
                  <c:v>41323.624999999993</c:v>
                </c:pt>
                <c:pt idx="1911">
                  <c:v>41323.666666666657</c:v>
                </c:pt>
                <c:pt idx="1912">
                  <c:v>41323.708333333336</c:v>
                </c:pt>
                <c:pt idx="1913">
                  <c:v>41323.75</c:v>
                </c:pt>
                <c:pt idx="1914">
                  <c:v>41323.79166666665</c:v>
                </c:pt>
                <c:pt idx="1915">
                  <c:v>41323.833333333336</c:v>
                </c:pt>
                <c:pt idx="1916">
                  <c:v>41323.875</c:v>
                </c:pt>
                <c:pt idx="1917">
                  <c:v>41323.916666666664</c:v>
                </c:pt>
                <c:pt idx="1918">
                  <c:v>41323.958333333343</c:v>
                </c:pt>
                <c:pt idx="1919">
                  <c:v>41324</c:v>
                </c:pt>
                <c:pt idx="1920">
                  <c:v>41324.041666666657</c:v>
                </c:pt>
                <c:pt idx="1921">
                  <c:v>41324.083333333336</c:v>
                </c:pt>
                <c:pt idx="1922">
                  <c:v>41324.124999999993</c:v>
                </c:pt>
                <c:pt idx="1923">
                  <c:v>41324.166666666657</c:v>
                </c:pt>
                <c:pt idx="1924">
                  <c:v>41324.208333333336</c:v>
                </c:pt>
                <c:pt idx="1925">
                  <c:v>41324.25</c:v>
                </c:pt>
                <c:pt idx="1926">
                  <c:v>41324.29166666665</c:v>
                </c:pt>
                <c:pt idx="1927">
                  <c:v>41324.333333333336</c:v>
                </c:pt>
                <c:pt idx="1928">
                  <c:v>41324.375</c:v>
                </c:pt>
                <c:pt idx="1929">
                  <c:v>41324.416666666664</c:v>
                </c:pt>
                <c:pt idx="1930">
                  <c:v>41324.458333333343</c:v>
                </c:pt>
                <c:pt idx="1931">
                  <c:v>41324.5</c:v>
                </c:pt>
                <c:pt idx="1932">
                  <c:v>41324.541666666657</c:v>
                </c:pt>
                <c:pt idx="1933">
                  <c:v>41324.583333333336</c:v>
                </c:pt>
                <c:pt idx="1934">
                  <c:v>41324.624999999993</c:v>
                </c:pt>
                <c:pt idx="1935">
                  <c:v>41324.666666666657</c:v>
                </c:pt>
                <c:pt idx="1936">
                  <c:v>41324.708333333336</c:v>
                </c:pt>
                <c:pt idx="1937">
                  <c:v>41324.75</c:v>
                </c:pt>
                <c:pt idx="1938">
                  <c:v>41324.79166666665</c:v>
                </c:pt>
                <c:pt idx="1939">
                  <c:v>41324.833333333336</c:v>
                </c:pt>
                <c:pt idx="1940">
                  <c:v>41324.875</c:v>
                </c:pt>
                <c:pt idx="1941">
                  <c:v>41324.916666666664</c:v>
                </c:pt>
                <c:pt idx="1942">
                  <c:v>41324.958333333343</c:v>
                </c:pt>
                <c:pt idx="1943">
                  <c:v>41325</c:v>
                </c:pt>
                <c:pt idx="1944">
                  <c:v>41325.041666666657</c:v>
                </c:pt>
                <c:pt idx="1945">
                  <c:v>41325.083333333336</c:v>
                </c:pt>
                <c:pt idx="1946">
                  <c:v>41325.124999999993</c:v>
                </c:pt>
                <c:pt idx="1947">
                  <c:v>41325.166666666657</c:v>
                </c:pt>
                <c:pt idx="1948">
                  <c:v>41325.208333333336</c:v>
                </c:pt>
                <c:pt idx="1949">
                  <c:v>41325.25</c:v>
                </c:pt>
                <c:pt idx="1950">
                  <c:v>41325.29166666665</c:v>
                </c:pt>
                <c:pt idx="1951">
                  <c:v>41325.333333333336</c:v>
                </c:pt>
                <c:pt idx="1952">
                  <c:v>41325.375</c:v>
                </c:pt>
              </c:numCache>
            </c:numRef>
          </c:xVal>
          <c:yVal>
            <c:numRef>
              <c:f>'Canyonlands and Ouray 2012-2013'!$E$2:$E$1954</c:f>
              <c:numCache>
                <c:formatCode>General</c:formatCode>
                <c:ptCount val="1953"/>
                <c:pt idx="0">
                  <c:v>39</c:v>
                </c:pt>
                <c:pt idx="1">
                  <c:v>39</c:v>
                </c:pt>
                <c:pt idx="2">
                  <c:v>39</c:v>
                </c:pt>
                <c:pt idx="3">
                  <c:v>39</c:v>
                </c:pt>
                <c:pt idx="4">
                  <c:v>39</c:v>
                </c:pt>
                <c:pt idx="5">
                  <c:v>39</c:v>
                </c:pt>
                <c:pt idx="6">
                  <c:v>39</c:v>
                </c:pt>
                <c:pt idx="7">
                  <c:v>39</c:v>
                </c:pt>
                <c:pt idx="8">
                  <c:v>38</c:v>
                </c:pt>
                <c:pt idx="9">
                  <c:v>37</c:v>
                </c:pt>
                <c:pt idx="10">
                  <c:v>37</c:v>
                </c:pt>
                <c:pt idx="11">
                  <c:v>38</c:v>
                </c:pt>
                <c:pt idx="12">
                  <c:v>40</c:v>
                </c:pt>
                <c:pt idx="13">
                  <c:v>41</c:v>
                </c:pt>
                <c:pt idx="14">
                  <c:v>40</c:v>
                </c:pt>
                <c:pt idx="15">
                  <c:v>40</c:v>
                </c:pt>
                <c:pt idx="16">
                  <c:v>42</c:v>
                </c:pt>
                <c:pt idx="17">
                  <c:v>42</c:v>
                </c:pt>
                <c:pt idx="18">
                  <c:v>43</c:v>
                </c:pt>
                <c:pt idx="19">
                  <c:v>43</c:v>
                </c:pt>
                <c:pt idx="20">
                  <c:v>42</c:v>
                </c:pt>
                <c:pt idx="21">
                  <c:v>40</c:v>
                </c:pt>
                <c:pt idx="22">
                  <c:v>41</c:v>
                </c:pt>
                <c:pt idx="23">
                  <c:v>41</c:v>
                </c:pt>
                <c:pt idx="24">
                  <c:v>40</c:v>
                </c:pt>
                <c:pt idx="25">
                  <c:v>40</c:v>
                </c:pt>
                <c:pt idx="26">
                  <c:v>40</c:v>
                </c:pt>
                <c:pt idx="27">
                  <c:v>39</c:v>
                </c:pt>
                <c:pt idx="28">
                  <c:v>39</c:v>
                </c:pt>
                <c:pt idx="29">
                  <c:v>39</c:v>
                </c:pt>
                <c:pt idx="30">
                  <c:v>38</c:v>
                </c:pt>
                <c:pt idx="31">
                  <c:v>37</c:v>
                </c:pt>
                <c:pt idx="32">
                  <c:v>38</c:v>
                </c:pt>
                <c:pt idx="33">
                  <c:v>37</c:v>
                </c:pt>
                <c:pt idx="34">
                  <c:v>36</c:v>
                </c:pt>
                <c:pt idx="35">
                  <c:v>39</c:v>
                </c:pt>
                <c:pt idx="36">
                  <c:v>41</c:v>
                </c:pt>
                <c:pt idx="37">
                  <c:v>44</c:v>
                </c:pt>
                <c:pt idx="38">
                  <c:v>44</c:v>
                </c:pt>
                <c:pt idx="39">
                  <c:v>43</c:v>
                </c:pt>
                <c:pt idx="40">
                  <c:v>42</c:v>
                </c:pt>
                <c:pt idx="41">
                  <c:v>41</c:v>
                </c:pt>
                <c:pt idx="42">
                  <c:v>41</c:v>
                </c:pt>
                <c:pt idx="43">
                  <c:v>41</c:v>
                </c:pt>
                <c:pt idx="44">
                  <c:v>40</c:v>
                </c:pt>
                <c:pt idx="45">
                  <c:v>40</c:v>
                </c:pt>
                <c:pt idx="46">
                  <c:v>40</c:v>
                </c:pt>
                <c:pt idx="47">
                  <c:v>40</c:v>
                </c:pt>
                <c:pt idx="48">
                  <c:v>40</c:v>
                </c:pt>
                <c:pt idx="49">
                  <c:v>40</c:v>
                </c:pt>
                <c:pt idx="50">
                  <c:v>39</c:v>
                </c:pt>
                <c:pt idx="51">
                  <c:v>39</c:v>
                </c:pt>
                <c:pt idx="52">
                  <c:v>41</c:v>
                </c:pt>
                <c:pt idx="53">
                  <c:v>43</c:v>
                </c:pt>
                <c:pt idx="54">
                  <c:v>44</c:v>
                </c:pt>
                <c:pt idx="55">
                  <c:v>46</c:v>
                </c:pt>
                <c:pt idx="56">
                  <c:v>44</c:v>
                </c:pt>
                <c:pt idx="57">
                  <c:v>41</c:v>
                </c:pt>
                <c:pt idx="58">
                  <c:v>42</c:v>
                </c:pt>
                <c:pt idx="59">
                  <c:v>44</c:v>
                </c:pt>
                <c:pt idx="60">
                  <c:v>44</c:v>
                </c:pt>
                <c:pt idx="61">
                  <c:v>44</c:v>
                </c:pt>
                <c:pt idx="62">
                  <c:v>45</c:v>
                </c:pt>
                <c:pt idx="63">
                  <c:v>44</c:v>
                </c:pt>
                <c:pt idx="64">
                  <c:v>45</c:v>
                </c:pt>
                <c:pt idx="65">
                  <c:v>45</c:v>
                </c:pt>
                <c:pt idx="66">
                  <c:v>45</c:v>
                </c:pt>
                <c:pt idx="67">
                  <c:v>47</c:v>
                </c:pt>
                <c:pt idx="68">
                  <c:v>48</c:v>
                </c:pt>
                <c:pt idx="69">
                  <c:v>48</c:v>
                </c:pt>
                <c:pt idx="70">
                  <c:v>46</c:v>
                </c:pt>
                <c:pt idx="71">
                  <c:v>46</c:v>
                </c:pt>
                <c:pt idx="72">
                  <c:v>46</c:v>
                </c:pt>
                <c:pt idx="73">
                  <c:v>46</c:v>
                </c:pt>
                <c:pt idx="74">
                  <c:v>44</c:v>
                </c:pt>
                <c:pt idx="75">
                  <c:v>42</c:v>
                </c:pt>
                <c:pt idx="76">
                  <c:v>41</c:v>
                </c:pt>
                <c:pt idx="77">
                  <c:v>43</c:v>
                </c:pt>
                <c:pt idx="78">
                  <c:v>41</c:v>
                </c:pt>
                <c:pt idx="79">
                  <c:v>37</c:v>
                </c:pt>
                <c:pt idx="80">
                  <c:v>36</c:v>
                </c:pt>
                <c:pt idx="81">
                  <c:v>36</c:v>
                </c:pt>
                <c:pt idx="84">
                  <c:v>37</c:v>
                </c:pt>
                <c:pt idx="85">
                  <c:v>35</c:v>
                </c:pt>
                <c:pt idx="86">
                  <c:v>36</c:v>
                </c:pt>
                <c:pt idx="87">
                  <c:v>35</c:v>
                </c:pt>
                <c:pt idx="88">
                  <c:v>35</c:v>
                </c:pt>
                <c:pt idx="89">
                  <c:v>32</c:v>
                </c:pt>
                <c:pt idx="90">
                  <c:v>34</c:v>
                </c:pt>
                <c:pt idx="91">
                  <c:v>35</c:v>
                </c:pt>
                <c:pt idx="92">
                  <c:v>36</c:v>
                </c:pt>
                <c:pt idx="93">
                  <c:v>37</c:v>
                </c:pt>
                <c:pt idx="94">
                  <c:v>38</c:v>
                </c:pt>
                <c:pt idx="95">
                  <c:v>39</c:v>
                </c:pt>
                <c:pt idx="96">
                  <c:v>38</c:v>
                </c:pt>
                <c:pt idx="97">
                  <c:v>36</c:v>
                </c:pt>
                <c:pt idx="98">
                  <c:v>36</c:v>
                </c:pt>
                <c:pt idx="99">
                  <c:v>35</c:v>
                </c:pt>
                <c:pt idx="100">
                  <c:v>36</c:v>
                </c:pt>
                <c:pt idx="101">
                  <c:v>36</c:v>
                </c:pt>
                <c:pt idx="102">
                  <c:v>35</c:v>
                </c:pt>
                <c:pt idx="103">
                  <c:v>36</c:v>
                </c:pt>
                <c:pt idx="104">
                  <c:v>36</c:v>
                </c:pt>
                <c:pt idx="105">
                  <c:v>37</c:v>
                </c:pt>
                <c:pt idx="106">
                  <c:v>37</c:v>
                </c:pt>
                <c:pt idx="107">
                  <c:v>32</c:v>
                </c:pt>
                <c:pt idx="108">
                  <c:v>32</c:v>
                </c:pt>
                <c:pt idx="109">
                  <c:v>31</c:v>
                </c:pt>
                <c:pt idx="110">
                  <c:v>32</c:v>
                </c:pt>
                <c:pt idx="111">
                  <c:v>31</c:v>
                </c:pt>
                <c:pt idx="112">
                  <c:v>31</c:v>
                </c:pt>
                <c:pt idx="113">
                  <c:v>31</c:v>
                </c:pt>
                <c:pt idx="114">
                  <c:v>32</c:v>
                </c:pt>
                <c:pt idx="115">
                  <c:v>34</c:v>
                </c:pt>
                <c:pt idx="116">
                  <c:v>34</c:v>
                </c:pt>
                <c:pt idx="117">
                  <c:v>35</c:v>
                </c:pt>
                <c:pt idx="118">
                  <c:v>34</c:v>
                </c:pt>
                <c:pt idx="119">
                  <c:v>33</c:v>
                </c:pt>
                <c:pt idx="120">
                  <c:v>32</c:v>
                </c:pt>
                <c:pt idx="121">
                  <c:v>33</c:v>
                </c:pt>
                <c:pt idx="122">
                  <c:v>30</c:v>
                </c:pt>
                <c:pt idx="123">
                  <c:v>31</c:v>
                </c:pt>
                <c:pt idx="124">
                  <c:v>30</c:v>
                </c:pt>
                <c:pt idx="125">
                  <c:v>31</c:v>
                </c:pt>
                <c:pt idx="126">
                  <c:v>32</c:v>
                </c:pt>
                <c:pt idx="127">
                  <c:v>35</c:v>
                </c:pt>
                <c:pt idx="128">
                  <c:v>37</c:v>
                </c:pt>
                <c:pt idx="129">
                  <c:v>36</c:v>
                </c:pt>
                <c:pt idx="130">
                  <c:v>34</c:v>
                </c:pt>
                <c:pt idx="131">
                  <c:v>34</c:v>
                </c:pt>
                <c:pt idx="132">
                  <c:v>33</c:v>
                </c:pt>
                <c:pt idx="133">
                  <c:v>35</c:v>
                </c:pt>
                <c:pt idx="134">
                  <c:v>36</c:v>
                </c:pt>
                <c:pt idx="135">
                  <c:v>36</c:v>
                </c:pt>
                <c:pt idx="136">
                  <c:v>37</c:v>
                </c:pt>
                <c:pt idx="137">
                  <c:v>37</c:v>
                </c:pt>
                <c:pt idx="138">
                  <c:v>38</c:v>
                </c:pt>
                <c:pt idx="139">
                  <c:v>40</c:v>
                </c:pt>
                <c:pt idx="140">
                  <c:v>41</c:v>
                </c:pt>
                <c:pt idx="141">
                  <c:v>39</c:v>
                </c:pt>
                <c:pt idx="142">
                  <c:v>39</c:v>
                </c:pt>
                <c:pt idx="143">
                  <c:v>38</c:v>
                </c:pt>
                <c:pt idx="144">
                  <c:v>38</c:v>
                </c:pt>
                <c:pt idx="145">
                  <c:v>36</c:v>
                </c:pt>
                <c:pt idx="146">
                  <c:v>38</c:v>
                </c:pt>
                <c:pt idx="147">
                  <c:v>35</c:v>
                </c:pt>
                <c:pt idx="148">
                  <c:v>35</c:v>
                </c:pt>
                <c:pt idx="149">
                  <c:v>38</c:v>
                </c:pt>
                <c:pt idx="150">
                  <c:v>35</c:v>
                </c:pt>
                <c:pt idx="151">
                  <c:v>35</c:v>
                </c:pt>
                <c:pt idx="152">
                  <c:v>36</c:v>
                </c:pt>
                <c:pt idx="153">
                  <c:v>36</c:v>
                </c:pt>
                <c:pt idx="154">
                  <c:v>36</c:v>
                </c:pt>
                <c:pt idx="155">
                  <c:v>36</c:v>
                </c:pt>
                <c:pt idx="156">
                  <c:v>38</c:v>
                </c:pt>
                <c:pt idx="157">
                  <c:v>41</c:v>
                </c:pt>
                <c:pt idx="158">
                  <c:v>43</c:v>
                </c:pt>
                <c:pt idx="159">
                  <c:v>43</c:v>
                </c:pt>
                <c:pt idx="160">
                  <c:v>43</c:v>
                </c:pt>
                <c:pt idx="161">
                  <c:v>43</c:v>
                </c:pt>
                <c:pt idx="162">
                  <c:v>44</c:v>
                </c:pt>
                <c:pt idx="163">
                  <c:v>43</c:v>
                </c:pt>
                <c:pt idx="164">
                  <c:v>41</c:v>
                </c:pt>
                <c:pt idx="165">
                  <c:v>42</c:v>
                </c:pt>
                <c:pt idx="166">
                  <c:v>44</c:v>
                </c:pt>
                <c:pt idx="167">
                  <c:v>44</c:v>
                </c:pt>
                <c:pt idx="168">
                  <c:v>45</c:v>
                </c:pt>
                <c:pt idx="169">
                  <c:v>45</c:v>
                </c:pt>
                <c:pt idx="170">
                  <c:v>45</c:v>
                </c:pt>
                <c:pt idx="171">
                  <c:v>44</c:v>
                </c:pt>
                <c:pt idx="172">
                  <c:v>43</c:v>
                </c:pt>
                <c:pt idx="173">
                  <c:v>47</c:v>
                </c:pt>
                <c:pt idx="174">
                  <c:v>44</c:v>
                </c:pt>
                <c:pt idx="175">
                  <c:v>42</c:v>
                </c:pt>
                <c:pt idx="176">
                  <c:v>41</c:v>
                </c:pt>
                <c:pt idx="177">
                  <c:v>40</c:v>
                </c:pt>
                <c:pt idx="178">
                  <c:v>39</c:v>
                </c:pt>
                <c:pt idx="179">
                  <c:v>40</c:v>
                </c:pt>
                <c:pt idx="180">
                  <c:v>41</c:v>
                </c:pt>
                <c:pt idx="181">
                  <c:v>43</c:v>
                </c:pt>
                <c:pt idx="182">
                  <c:v>43</c:v>
                </c:pt>
                <c:pt idx="183">
                  <c:v>43</c:v>
                </c:pt>
                <c:pt idx="184">
                  <c:v>44</c:v>
                </c:pt>
                <c:pt idx="185">
                  <c:v>43</c:v>
                </c:pt>
                <c:pt idx="186">
                  <c:v>37</c:v>
                </c:pt>
                <c:pt idx="187">
                  <c:v>37</c:v>
                </c:pt>
                <c:pt idx="192">
                  <c:v>41</c:v>
                </c:pt>
                <c:pt idx="193">
                  <c:v>41</c:v>
                </c:pt>
                <c:pt idx="194">
                  <c:v>40</c:v>
                </c:pt>
                <c:pt idx="195">
                  <c:v>38</c:v>
                </c:pt>
                <c:pt idx="196">
                  <c:v>39</c:v>
                </c:pt>
                <c:pt idx="197">
                  <c:v>40</c:v>
                </c:pt>
                <c:pt idx="198">
                  <c:v>41</c:v>
                </c:pt>
                <c:pt idx="199">
                  <c:v>40</c:v>
                </c:pt>
                <c:pt idx="200">
                  <c:v>42</c:v>
                </c:pt>
                <c:pt idx="201">
                  <c:v>41</c:v>
                </c:pt>
                <c:pt idx="202">
                  <c:v>41</c:v>
                </c:pt>
                <c:pt idx="203">
                  <c:v>42</c:v>
                </c:pt>
                <c:pt idx="204">
                  <c:v>42</c:v>
                </c:pt>
                <c:pt idx="205">
                  <c:v>42</c:v>
                </c:pt>
                <c:pt idx="206">
                  <c:v>43</c:v>
                </c:pt>
                <c:pt idx="207">
                  <c:v>43</c:v>
                </c:pt>
                <c:pt idx="208">
                  <c:v>43</c:v>
                </c:pt>
                <c:pt idx="209">
                  <c:v>41</c:v>
                </c:pt>
                <c:pt idx="210">
                  <c:v>41</c:v>
                </c:pt>
                <c:pt idx="211">
                  <c:v>41</c:v>
                </c:pt>
                <c:pt idx="212">
                  <c:v>41</c:v>
                </c:pt>
                <c:pt idx="213">
                  <c:v>40</c:v>
                </c:pt>
                <c:pt idx="214">
                  <c:v>38</c:v>
                </c:pt>
                <c:pt idx="215">
                  <c:v>38</c:v>
                </c:pt>
                <c:pt idx="216">
                  <c:v>39</c:v>
                </c:pt>
                <c:pt idx="217">
                  <c:v>39</c:v>
                </c:pt>
                <c:pt idx="218">
                  <c:v>40</c:v>
                </c:pt>
                <c:pt idx="219">
                  <c:v>41</c:v>
                </c:pt>
                <c:pt idx="220">
                  <c:v>39</c:v>
                </c:pt>
                <c:pt idx="221">
                  <c:v>39</c:v>
                </c:pt>
                <c:pt idx="222">
                  <c:v>36</c:v>
                </c:pt>
                <c:pt idx="223">
                  <c:v>34</c:v>
                </c:pt>
                <c:pt idx="224">
                  <c:v>33</c:v>
                </c:pt>
                <c:pt idx="225">
                  <c:v>34</c:v>
                </c:pt>
                <c:pt idx="226">
                  <c:v>40</c:v>
                </c:pt>
                <c:pt idx="227">
                  <c:v>43</c:v>
                </c:pt>
                <c:pt idx="228">
                  <c:v>43</c:v>
                </c:pt>
                <c:pt idx="229">
                  <c:v>42</c:v>
                </c:pt>
                <c:pt idx="230">
                  <c:v>41</c:v>
                </c:pt>
                <c:pt idx="231">
                  <c:v>40</c:v>
                </c:pt>
                <c:pt idx="232">
                  <c:v>39</c:v>
                </c:pt>
                <c:pt idx="233">
                  <c:v>38</c:v>
                </c:pt>
                <c:pt idx="234">
                  <c:v>37</c:v>
                </c:pt>
                <c:pt idx="235">
                  <c:v>37</c:v>
                </c:pt>
                <c:pt idx="236">
                  <c:v>39</c:v>
                </c:pt>
                <c:pt idx="237">
                  <c:v>40</c:v>
                </c:pt>
                <c:pt idx="238">
                  <c:v>40</c:v>
                </c:pt>
                <c:pt idx="239">
                  <c:v>40</c:v>
                </c:pt>
                <c:pt idx="240">
                  <c:v>41</c:v>
                </c:pt>
                <c:pt idx="241">
                  <c:v>41</c:v>
                </c:pt>
                <c:pt idx="242">
                  <c:v>41</c:v>
                </c:pt>
                <c:pt idx="243">
                  <c:v>40</c:v>
                </c:pt>
                <c:pt idx="244">
                  <c:v>41</c:v>
                </c:pt>
                <c:pt idx="245">
                  <c:v>41</c:v>
                </c:pt>
                <c:pt idx="246">
                  <c:v>38</c:v>
                </c:pt>
                <c:pt idx="247">
                  <c:v>38</c:v>
                </c:pt>
                <c:pt idx="248">
                  <c:v>35</c:v>
                </c:pt>
                <c:pt idx="249">
                  <c:v>35</c:v>
                </c:pt>
                <c:pt idx="250">
                  <c:v>33</c:v>
                </c:pt>
                <c:pt idx="251">
                  <c:v>34</c:v>
                </c:pt>
                <c:pt idx="252">
                  <c:v>35</c:v>
                </c:pt>
                <c:pt idx="253">
                  <c:v>35</c:v>
                </c:pt>
                <c:pt idx="254">
                  <c:v>35</c:v>
                </c:pt>
                <c:pt idx="255">
                  <c:v>37</c:v>
                </c:pt>
                <c:pt idx="256">
                  <c:v>38</c:v>
                </c:pt>
                <c:pt idx="257">
                  <c:v>40</c:v>
                </c:pt>
                <c:pt idx="258">
                  <c:v>42</c:v>
                </c:pt>
                <c:pt idx="259">
                  <c:v>42</c:v>
                </c:pt>
                <c:pt idx="260">
                  <c:v>41</c:v>
                </c:pt>
                <c:pt idx="261">
                  <c:v>40</c:v>
                </c:pt>
                <c:pt idx="262">
                  <c:v>38</c:v>
                </c:pt>
                <c:pt idx="263">
                  <c:v>37</c:v>
                </c:pt>
                <c:pt idx="264">
                  <c:v>37</c:v>
                </c:pt>
                <c:pt idx="265">
                  <c:v>37</c:v>
                </c:pt>
                <c:pt idx="266">
                  <c:v>39</c:v>
                </c:pt>
                <c:pt idx="267">
                  <c:v>39</c:v>
                </c:pt>
                <c:pt idx="268">
                  <c:v>39</c:v>
                </c:pt>
                <c:pt idx="269">
                  <c:v>38</c:v>
                </c:pt>
                <c:pt idx="270">
                  <c:v>37</c:v>
                </c:pt>
                <c:pt idx="271">
                  <c:v>35</c:v>
                </c:pt>
                <c:pt idx="272">
                  <c:v>36</c:v>
                </c:pt>
                <c:pt idx="273">
                  <c:v>36</c:v>
                </c:pt>
                <c:pt idx="274">
                  <c:v>38</c:v>
                </c:pt>
                <c:pt idx="275">
                  <c:v>38</c:v>
                </c:pt>
                <c:pt idx="276">
                  <c:v>38</c:v>
                </c:pt>
                <c:pt idx="277">
                  <c:v>39</c:v>
                </c:pt>
                <c:pt idx="278">
                  <c:v>40</c:v>
                </c:pt>
                <c:pt idx="279">
                  <c:v>41</c:v>
                </c:pt>
                <c:pt idx="280">
                  <c:v>41</c:v>
                </c:pt>
                <c:pt idx="281">
                  <c:v>41</c:v>
                </c:pt>
                <c:pt idx="282">
                  <c:v>40</c:v>
                </c:pt>
                <c:pt idx="283">
                  <c:v>40</c:v>
                </c:pt>
                <c:pt idx="284">
                  <c:v>39</c:v>
                </c:pt>
                <c:pt idx="285">
                  <c:v>37</c:v>
                </c:pt>
                <c:pt idx="286">
                  <c:v>37</c:v>
                </c:pt>
                <c:pt idx="287">
                  <c:v>37</c:v>
                </c:pt>
                <c:pt idx="288">
                  <c:v>38</c:v>
                </c:pt>
                <c:pt idx="289">
                  <c:v>37</c:v>
                </c:pt>
                <c:pt idx="290">
                  <c:v>38</c:v>
                </c:pt>
                <c:pt idx="291">
                  <c:v>38</c:v>
                </c:pt>
                <c:pt idx="292">
                  <c:v>38</c:v>
                </c:pt>
                <c:pt idx="293">
                  <c:v>37</c:v>
                </c:pt>
                <c:pt idx="294">
                  <c:v>37</c:v>
                </c:pt>
                <c:pt idx="295">
                  <c:v>36</c:v>
                </c:pt>
                <c:pt idx="296">
                  <c:v>37</c:v>
                </c:pt>
                <c:pt idx="297">
                  <c:v>37</c:v>
                </c:pt>
                <c:pt idx="298">
                  <c:v>38</c:v>
                </c:pt>
                <c:pt idx="299">
                  <c:v>40</c:v>
                </c:pt>
                <c:pt idx="300">
                  <c:v>41</c:v>
                </c:pt>
                <c:pt idx="301">
                  <c:v>43</c:v>
                </c:pt>
                <c:pt idx="302">
                  <c:v>44</c:v>
                </c:pt>
                <c:pt idx="303">
                  <c:v>45</c:v>
                </c:pt>
                <c:pt idx="304">
                  <c:v>46</c:v>
                </c:pt>
                <c:pt idx="305">
                  <c:v>45</c:v>
                </c:pt>
                <c:pt idx="306">
                  <c:v>44</c:v>
                </c:pt>
                <c:pt idx="307">
                  <c:v>41</c:v>
                </c:pt>
                <c:pt idx="308">
                  <c:v>40</c:v>
                </c:pt>
                <c:pt idx="309">
                  <c:v>39</c:v>
                </c:pt>
                <c:pt idx="310">
                  <c:v>38</c:v>
                </c:pt>
                <c:pt idx="311">
                  <c:v>37</c:v>
                </c:pt>
                <c:pt idx="312">
                  <c:v>37</c:v>
                </c:pt>
                <c:pt idx="313">
                  <c:v>38</c:v>
                </c:pt>
                <c:pt idx="314">
                  <c:v>39</c:v>
                </c:pt>
                <c:pt idx="315">
                  <c:v>38</c:v>
                </c:pt>
                <c:pt idx="316">
                  <c:v>37</c:v>
                </c:pt>
                <c:pt idx="317">
                  <c:v>35</c:v>
                </c:pt>
                <c:pt idx="318">
                  <c:v>34</c:v>
                </c:pt>
                <c:pt idx="319">
                  <c:v>38</c:v>
                </c:pt>
                <c:pt idx="320">
                  <c:v>37</c:v>
                </c:pt>
                <c:pt idx="321">
                  <c:v>36</c:v>
                </c:pt>
                <c:pt idx="322">
                  <c:v>32</c:v>
                </c:pt>
                <c:pt idx="323">
                  <c:v>31</c:v>
                </c:pt>
                <c:pt idx="324">
                  <c:v>30</c:v>
                </c:pt>
                <c:pt idx="325">
                  <c:v>30</c:v>
                </c:pt>
                <c:pt idx="326">
                  <c:v>30</c:v>
                </c:pt>
                <c:pt idx="327">
                  <c:v>31</c:v>
                </c:pt>
                <c:pt idx="328">
                  <c:v>31</c:v>
                </c:pt>
                <c:pt idx="329">
                  <c:v>31</c:v>
                </c:pt>
                <c:pt idx="330">
                  <c:v>34</c:v>
                </c:pt>
                <c:pt idx="331">
                  <c:v>36</c:v>
                </c:pt>
                <c:pt idx="332">
                  <c:v>36</c:v>
                </c:pt>
                <c:pt idx="333">
                  <c:v>36</c:v>
                </c:pt>
                <c:pt idx="334">
                  <c:v>34</c:v>
                </c:pt>
                <c:pt idx="335">
                  <c:v>35</c:v>
                </c:pt>
                <c:pt idx="336">
                  <c:v>35</c:v>
                </c:pt>
                <c:pt idx="337">
                  <c:v>36</c:v>
                </c:pt>
                <c:pt idx="338">
                  <c:v>43</c:v>
                </c:pt>
                <c:pt idx="339">
                  <c:v>41</c:v>
                </c:pt>
                <c:pt idx="340">
                  <c:v>40</c:v>
                </c:pt>
                <c:pt idx="341">
                  <c:v>43</c:v>
                </c:pt>
                <c:pt idx="342">
                  <c:v>45</c:v>
                </c:pt>
                <c:pt idx="343">
                  <c:v>44</c:v>
                </c:pt>
                <c:pt idx="344">
                  <c:v>45</c:v>
                </c:pt>
                <c:pt idx="345">
                  <c:v>44</c:v>
                </c:pt>
                <c:pt idx="346">
                  <c:v>42</c:v>
                </c:pt>
                <c:pt idx="347">
                  <c:v>42</c:v>
                </c:pt>
                <c:pt idx="348">
                  <c:v>42</c:v>
                </c:pt>
                <c:pt idx="349">
                  <c:v>43</c:v>
                </c:pt>
                <c:pt idx="350">
                  <c:v>41</c:v>
                </c:pt>
                <c:pt idx="351">
                  <c:v>41</c:v>
                </c:pt>
                <c:pt idx="352">
                  <c:v>40</c:v>
                </c:pt>
                <c:pt idx="353">
                  <c:v>39</c:v>
                </c:pt>
                <c:pt idx="354">
                  <c:v>38</c:v>
                </c:pt>
                <c:pt idx="355">
                  <c:v>38</c:v>
                </c:pt>
                <c:pt idx="356">
                  <c:v>39</c:v>
                </c:pt>
                <c:pt idx="357">
                  <c:v>37</c:v>
                </c:pt>
                <c:pt idx="358">
                  <c:v>38</c:v>
                </c:pt>
                <c:pt idx="359">
                  <c:v>37</c:v>
                </c:pt>
                <c:pt idx="360">
                  <c:v>37</c:v>
                </c:pt>
                <c:pt idx="361">
                  <c:v>38</c:v>
                </c:pt>
                <c:pt idx="362">
                  <c:v>39</c:v>
                </c:pt>
                <c:pt idx="363">
                  <c:v>39</c:v>
                </c:pt>
                <c:pt idx="364">
                  <c:v>39</c:v>
                </c:pt>
                <c:pt idx="365">
                  <c:v>39</c:v>
                </c:pt>
                <c:pt idx="366">
                  <c:v>39</c:v>
                </c:pt>
                <c:pt idx="367">
                  <c:v>39</c:v>
                </c:pt>
                <c:pt idx="368">
                  <c:v>39</c:v>
                </c:pt>
                <c:pt idx="369">
                  <c:v>40</c:v>
                </c:pt>
                <c:pt idx="370">
                  <c:v>41</c:v>
                </c:pt>
                <c:pt idx="371">
                  <c:v>42</c:v>
                </c:pt>
                <c:pt idx="372">
                  <c:v>42</c:v>
                </c:pt>
                <c:pt idx="373">
                  <c:v>43</c:v>
                </c:pt>
                <c:pt idx="374">
                  <c:v>43</c:v>
                </c:pt>
                <c:pt idx="375">
                  <c:v>42</c:v>
                </c:pt>
                <c:pt idx="376">
                  <c:v>42</c:v>
                </c:pt>
                <c:pt idx="377">
                  <c:v>41</c:v>
                </c:pt>
                <c:pt idx="378">
                  <c:v>41</c:v>
                </c:pt>
                <c:pt idx="379">
                  <c:v>41</c:v>
                </c:pt>
                <c:pt idx="380">
                  <c:v>41</c:v>
                </c:pt>
                <c:pt idx="381">
                  <c:v>42</c:v>
                </c:pt>
                <c:pt idx="382">
                  <c:v>40</c:v>
                </c:pt>
                <c:pt idx="383">
                  <c:v>39</c:v>
                </c:pt>
                <c:pt idx="384">
                  <c:v>39</c:v>
                </c:pt>
                <c:pt idx="385">
                  <c:v>39</c:v>
                </c:pt>
                <c:pt idx="386">
                  <c:v>40</c:v>
                </c:pt>
                <c:pt idx="387">
                  <c:v>39</c:v>
                </c:pt>
                <c:pt idx="388">
                  <c:v>40</c:v>
                </c:pt>
                <c:pt idx="389">
                  <c:v>40</c:v>
                </c:pt>
                <c:pt idx="390">
                  <c:v>39</c:v>
                </c:pt>
                <c:pt idx="391">
                  <c:v>39</c:v>
                </c:pt>
                <c:pt idx="392">
                  <c:v>39</c:v>
                </c:pt>
                <c:pt idx="393">
                  <c:v>39</c:v>
                </c:pt>
                <c:pt idx="394">
                  <c:v>40</c:v>
                </c:pt>
                <c:pt idx="395">
                  <c:v>41</c:v>
                </c:pt>
                <c:pt idx="396">
                  <c:v>41</c:v>
                </c:pt>
                <c:pt idx="397">
                  <c:v>41</c:v>
                </c:pt>
                <c:pt idx="398">
                  <c:v>41</c:v>
                </c:pt>
                <c:pt idx="399">
                  <c:v>41</c:v>
                </c:pt>
                <c:pt idx="400">
                  <c:v>41</c:v>
                </c:pt>
                <c:pt idx="401">
                  <c:v>41</c:v>
                </c:pt>
                <c:pt idx="402">
                  <c:v>40</c:v>
                </c:pt>
                <c:pt idx="403">
                  <c:v>39</c:v>
                </c:pt>
                <c:pt idx="404">
                  <c:v>38</c:v>
                </c:pt>
                <c:pt idx="405">
                  <c:v>38</c:v>
                </c:pt>
                <c:pt idx="406">
                  <c:v>38</c:v>
                </c:pt>
                <c:pt idx="407">
                  <c:v>38</c:v>
                </c:pt>
                <c:pt idx="408">
                  <c:v>38</c:v>
                </c:pt>
                <c:pt idx="409">
                  <c:v>38</c:v>
                </c:pt>
                <c:pt idx="410">
                  <c:v>39</c:v>
                </c:pt>
                <c:pt idx="411">
                  <c:v>38</c:v>
                </c:pt>
                <c:pt idx="412">
                  <c:v>38</c:v>
                </c:pt>
                <c:pt idx="413">
                  <c:v>38</c:v>
                </c:pt>
                <c:pt idx="414">
                  <c:v>38</c:v>
                </c:pt>
                <c:pt idx="415">
                  <c:v>38</c:v>
                </c:pt>
                <c:pt idx="416">
                  <c:v>38</c:v>
                </c:pt>
                <c:pt idx="417">
                  <c:v>38</c:v>
                </c:pt>
                <c:pt idx="418">
                  <c:v>37</c:v>
                </c:pt>
                <c:pt idx="419">
                  <c:v>38</c:v>
                </c:pt>
                <c:pt idx="420">
                  <c:v>37</c:v>
                </c:pt>
                <c:pt idx="421">
                  <c:v>33</c:v>
                </c:pt>
                <c:pt idx="422">
                  <c:v>33</c:v>
                </c:pt>
                <c:pt idx="423">
                  <c:v>34</c:v>
                </c:pt>
                <c:pt idx="424">
                  <c:v>35</c:v>
                </c:pt>
                <c:pt idx="425">
                  <c:v>35</c:v>
                </c:pt>
                <c:pt idx="426">
                  <c:v>35</c:v>
                </c:pt>
                <c:pt idx="427">
                  <c:v>36</c:v>
                </c:pt>
                <c:pt idx="428">
                  <c:v>35</c:v>
                </c:pt>
                <c:pt idx="429">
                  <c:v>35</c:v>
                </c:pt>
                <c:pt idx="430">
                  <c:v>36</c:v>
                </c:pt>
                <c:pt idx="431">
                  <c:v>39</c:v>
                </c:pt>
                <c:pt idx="432">
                  <c:v>40</c:v>
                </c:pt>
                <c:pt idx="433">
                  <c:v>41</c:v>
                </c:pt>
                <c:pt idx="434">
                  <c:v>44</c:v>
                </c:pt>
                <c:pt idx="435">
                  <c:v>45</c:v>
                </c:pt>
                <c:pt idx="436">
                  <c:v>45</c:v>
                </c:pt>
                <c:pt idx="437">
                  <c:v>45</c:v>
                </c:pt>
                <c:pt idx="438">
                  <c:v>44</c:v>
                </c:pt>
                <c:pt idx="439">
                  <c:v>44</c:v>
                </c:pt>
                <c:pt idx="440">
                  <c:v>44</c:v>
                </c:pt>
                <c:pt idx="441">
                  <c:v>44</c:v>
                </c:pt>
                <c:pt idx="442">
                  <c:v>44</c:v>
                </c:pt>
                <c:pt idx="443">
                  <c:v>44</c:v>
                </c:pt>
                <c:pt idx="444">
                  <c:v>44</c:v>
                </c:pt>
                <c:pt idx="445">
                  <c:v>45</c:v>
                </c:pt>
                <c:pt idx="446">
                  <c:v>45</c:v>
                </c:pt>
                <c:pt idx="447">
                  <c:v>45</c:v>
                </c:pt>
                <c:pt idx="448">
                  <c:v>45</c:v>
                </c:pt>
                <c:pt idx="449">
                  <c:v>45</c:v>
                </c:pt>
                <c:pt idx="450">
                  <c:v>45</c:v>
                </c:pt>
                <c:pt idx="451">
                  <c:v>45</c:v>
                </c:pt>
                <c:pt idx="452">
                  <c:v>44</c:v>
                </c:pt>
                <c:pt idx="453">
                  <c:v>43</c:v>
                </c:pt>
                <c:pt idx="454">
                  <c:v>42</c:v>
                </c:pt>
                <c:pt idx="455">
                  <c:v>41</c:v>
                </c:pt>
                <c:pt idx="456">
                  <c:v>41</c:v>
                </c:pt>
                <c:pt idx="457">
                  <c:v>40</c:v>
                </c:pt>
                <c:pt idx="458">
                  <c:v>41</c:v>
                </c:pt>
                <c:pt idx="459">
                  <c:v>39</c:v>
                </c:pt>
                <c:pt idx="460">
                  <c:v>38</c:v>
                </c:pt>
                <c:pt idx="461">
                  <c:v>36</c:v>
                </c:pt>
                <c:pt idx="462">
                  <c:v>36</c:v>
                </c:pt>
                <c:pt idx="463">
                  <c:v>35</c:v>
                </c:pt>
                <c:pt idx="464">
                  <c:v>36</c:v>
                </c:pt>
                <c:pt idx="465">
                  <c:v>37</c:v>
                </c:pt>
                <c:pt idx="466">
                  <c:v>38</c:v>
                </c:pt>
                <c:pt idx="467">
                  <c:v>39</c:v>
                </c:pt>
                <c:pt idx="468">
                  <c:v>40</c:v>
                </c:pt>
                <c:pt idx="469">
                  <c:v>40</c:v>
                </c:pt>
                <c:pt idx="470">
                  <c:v>41</c:v>
                </c:pt>
                <c:pt idx="471">
                  <c:v>41</c:v>
                </c:pt>
                <c:pt idx="472">
                  <c:v>41</c:v>
                </c:pt>
                <c:pt idx="473">
                  <c:v>41</c:v>
                </c:pt>
                <c:pt idx="474">
                  <c:v>40</c:v>
                </c:pt>
                <c:pt idx="475">
                  <c:v>41</c:v>
                </c:pt>
                <c:pt idx="476">
                  <c:v>40</c:v>
                </c:pt>
                <c:pt idx="477">
                  <c:v>40</c:v>
                </c:pt>
                <c:pt idx="478">
                  <c:v>39</c:v>
                </c:pt>
                <c:pt idx="479">
                  <c:v>38</c:v>
                </c:pt>
                <c:pt idx="480">
                  <c:v>38</c:v>
                </c:pt>
                <c:pt idx="481">
                  <c:v>39</c:v>
                </c:pt>
                <c:pt idx="482">
                  <c:v>39</c:v>
                </c:pt>
                <c:pt idx="483">
                  <c:v>37</c:v>
                </c:pt>
                <c:pt idx="484">
                  <c:v>38</c:v>
                </c:pt>
                <c:pt idx="485">
                  <c:v>38</c:v>
                </c:pt>
                <c:pt idx="486">
                  <c:v>38</c:v>
                </c:pt>
                <c:pt idx="487">
                  <c:v>37</c:v>
                </c:pt>
                <c:pt idx="488">
                  <c:v>38</c:v>
                </c:pt>
                <c:pt idx="489">
                  <c:v>37</c:v>
                </c:pt>
                <c:pt idx="490">
                  <c:v>37</c:v>
                </c:pt>
                <c:pt idx="491">
                  <c:v>38</c:v>
                </c:pt>
                <c:pt idx="492">
                  <c:v>38</c:v>
                </c:pt>
                <c:pt idx="493">
                  <c:v>39</c:v>
                </c:pt>
                <c:pt idx="494">
                  <c:v>40</c:v>
                </c:pt>
                <c:pt idx="495">
                  <c:v>41</c:v>
                </c:pt>
                <c:pt idx="496">
                  <c:v>40</c:v>
                </c:pt>
                <c:pt idx="497">
                  <c:v>40</c:v>
                </c:pt>
                <c:pt idx="498">
                  <c:v>40</c:v>
                </c:pt>
                <c:pt idx="499">
                  <c:v>39</c:v>
                </c:pt>
                <c:pt idx="500">
                  <c:v>39</c:v>
                </c:pt>
                <c:pt idx="501">
                  <c:v>40</c:v>
                </c:pt>
                <c:pt idx="502">
                  <c:v>39</c:v>
                </c:pt>
                <c:pt idx="503">
                  <c:v>39</c:v>
                </c:pt>
                <c:pt idx="504">
                  <c:v>39</c:v>
                </c:pt>
                <c:pt idx="505">
                  <c:v>38</c:v>
                </c:pt>
                <c:pt idx="506">
                  <c:v>45</c:v>
                </c:pt>
                <c:pt idx="507">
                  <c:v>42</c:v>
                </c:pt>
                <c:pt idx="508">
                  <c:v>41</c:v>
                </c:pt>
                <c:pt idx="509">
                  <c:v>41</c:v>
                </c:pt>
                <c:pt idx="510">
                  <c:v>41</c:v>
                </c:pt>
                <c:pt idx="511">
                  <c:v>38</c:v>
                </c:pt>
                <c:pt idx="512">
                  <c:v>39</c:v>
                </c:pt>
                <c:pt idx="513">
                  <c:v>39</c:v>
                </c:pt>
                <c:pt idx="514">
                  <c:v>37</c:v>
                </c:pt>
                <c:pt idx="515">
                  <c:v>37</c:v>
                </c:pt>
                <c:pt idx="516">
                  <c:v>38</c:v>
                </c:pt>
                <c:pt idx="517">
                  <c:v>38</c:v>
                </c:pt>
                <c:pt idx="518">
                  <c:v>39</c:v>
                </c:pt>
                <c:pt idx="519">
                  <c:v>39</c:v>
                </c:pt>
                <c:pt idx="520">
                  <c:v>37</c:v>
                </c:pt>
                <c:pt idx="521">
                  <c:v>36</c:v>
                </c:pt>
                <c:pt idx="522">
                  <c:v>35</c:v>
                </c:pt>
                <c:pt idx="523">
                  <c:v>35</c:v>
                </c:pt>
                <c:pt idx="524">
                  <c:v>39</c:v>
                </c:pt>
                <c:pt idx="525">
                  <c:v>38</c:v>
                </c:pt>
                <c:pt idx="526">
                  <c:v>37</c:v>
                </c:pt>
                <c:pt idx="527">
                  <c:v>37</c:v>
                </c:pt>
                <c:pt idx="528">
                  <c:v>38</c:v>
                </c:pt>
                <c:pt idx="529">
                  <c:v>37</c:v>
                </c:pt>
                <c:pt idx="530">
                  <c:v>36</c:v>
                </c:pt>
                <c:pt idx="531">
                  <c:v>35</c:v>
                </c:pt>
                <c:pt idx="532">
                  <c:v>31</c:v>
                </c:pt>
                <c:pt idx="533">
                  <c:v>36</c:v>
                </c:pt>
                <c:pt idx="534">
                  <c:v>37</c:v>
                </c:pt>
                <c:pt idx="535">
                  <c:v>33</c:v>
                </c:pt>
                <c:pt idx="536">
                  <c:v>36</c:v>
                </c:pt>
                <c:pt idx="537">
                  <c:v>36</c:v>
                </c:pt>
                <c:pt idx="538">
                  <c:v>36</c:v>
                </c:pt>
                <c:pt idx="539">
                  <c:v>38</c:v>
                </c:pt>
                <c:pt idx="540">
                  <c:v>38</c:v>
                </c:pt>
                <c:pt idx="541">
                  <c:v>39</c:v>
                </c:pt>
                <c:pt idx="542">
                  <c:v>38</c:v>
                </c:pt>
                <c:pt idx="543">
                  <c:v>38</c:v>
                </c:pt>
                <c:pt idx="544">
                  <c:v>37</c:v>
                </c:pt>
                <c:pt idx="545">
                  <c:v>38</c:v>
                </c:pt>
                <c:pt idx="546">
                  <c:v>38</c:v>
                </c:pt>
                <c:pt idx="547">
                  <c:v>37</c:v>
                </c:pt>
                <c:pt idx="548">
                  <c:v>37</c:v>
                </c:pt>
                <c:pt idx="549">
                  <c:v>37</c:v>
                </c:pt>
                <c:pt idx="550">
                  <c:v>37</c:v>
                </c:pt>
                <c:pt idx="551">
                  <c:v>38</c:v>
                </c:pt>
                <c:pt idx="552">
                  <c:v>39</c:v>
                </c:pt>
                <c:pt idx="553">
                  <c:v>38</c:v>
                </c:pt>
                <c:pt idx="554">
                  <c:v>38</c:v>
                </c:pt>
                <c:pt idx="555">
                  <c:v>38</c:v>
                </c:pt>
                <c:pt idx="556">
                  <c:v>37</c:v>
                </c:pt>
                <c:pt idx="557">
                  <c:v>37</c:v>
                </c:pt>
                <c:pt idx="558">
                  <c:v>37</c:v>
                </c:pt>
                <c:pt idx="559">
                  <c:v>38</c:v>
                </c:pt>
                <c:pt idx="560">
                  <c:v>38</c:v>
                </c:pt>
                <c:pt idx="561">
                  <c:v>38</c:v>
                </c:pt>
                <c:pt idx="562">
                  <c:v>38</c:v>
                </c:pt>
                <c:pt idx="563">
                  <c:v>39</c:v>
                </c:pt>
                <c:pt idx="564">
                  <c:v>37</c:v>
                </c:pt>
                <c:pt idx="565">
                  <c:v>35</c:v>
                </c:pt>
                <c:pt idx="566">
                  <c:v>34</c:v>
                </c:pt>
                <c:pt idx="567">
                  <c:v>36</c:v>
                </c:pt>
                <c:pt idx="568">
                  <c:v>37</c:v>
                </c:pt>
                <c:pt idx="569">
                  <c:v>36</c:v>
                </c:pt>
                <c:pt idx="570">
                  <c:v>38</c:v>
                </c:pt>
                <c:pt idx="571">
                  <c:v>38</c:v>
                </c:pt>
                <c:pt idx="572">
                  <c:v>38</c:v>
                </c:pt>
                <c:pt idx="573">
                  <c:v>40</c:v>
                </c:pt>
                <c:pt idx="574">
                  <c:v>42</c:v>
                </c:pt>
                <c:pt idx="575">
                  <c:v>43</c:v>
                </c:pt>
                <c:pt idx="576">
                  <c:v>43</c:v>
                </c:pt>
                <c:pt idx="577">
                  <c:v>42</c:v>
                </c:pt>
                <c:pt idx="578">
                  <c:v>43</c:v>
                </c:pt>
                <c:pt idx="579">
                  <c:v>42</c:v>
                </c:pt>
                <c:pt idx="580">
                  <c:v>42</c:v>
                </c:pt>
                <c:pt idx="581">
                  <c:v>42</c:v>
                </c:pt>
                <c:pt idx="582">
                  <c:v>42</c:v>
                </c:pt>
                <c:pt idx="583">
                  <c:v>42</c:v>
                </c:pt>
                <c:pt idx="584">
                  <c:v>42</c:v>
                </c:pt>
                <c:pt idx="585">
                  <c:v>43</c:v>
                </c:pt>
                <c:pt idx="586">
                  <c:v>43</c:v>
                </c:pt>
                <c:pt idx="588">
                  <c:v>43</c:v>
                </c:pt>
                <c:pt idx="589">
                  <c:v>44</c:v>
                </c:pt>
                <c:pt idx="590">
                  <c:v>45</c:v>
                </c:pt>
                <c:pt idx="591">
                  <c:v>46</c:v>
                </c:pt>
                <c:pt idx="592">
                  <c:v>45</c:v>
                </c:pt>
                <c:pt idx="593">
                  <c:v>46</c:v>
                </c:pt>
                <c:pt idx="594">
                  <c:v>45</c:v>
                </c:pt>
                <c:pt idx="595">
                  <c:v>45</c:v>
                </c:pt>
                <c:pt idx="596">
                  <c:v>44</c:v>
                </c:pt>
                <c:pt idx="597">
                  <c:v>44</c:v>
                </c:pt>
                <c:pt idx="598">
                  <c:v>44</c:v>
                </c:pt>
                <c:pt idx="599">
                  <c:v>45</c:v>
                </c:pt>
                <c:pt idx="600">
                  <c:v>45</c:v>
                </c:pt>
                <c:pt idx="601">
                  <c:v>44</c:v>
                </c:pt>
                <c:pt idx="602">
                  <c:v>44</c:v>
                </c:pt>
                <c:pt idx="603">
                  <c:v>44</c:v>
                </c:pt>
                <c:pt idx="604">
                  <c:v>43</c:v>
                </c:pt>
                <c:pt idx="605">
                  <c:v>42</c:v>
                </c:pt>
                <c:pt idx="606">
                  <c:v>39</c:v>
                </c:pt>
                <c:pt idx="607">
                  <c:v>37</c:v>
                </c:pt>
                <c:pt idx="608">
                  <c:v>38</c:v>
                </c:pt>
                <c:pt idx="609">
                  <c:v>38</c:v>
                </c:pt>
                <c:pt idx="610">
                  <c:v>37</c:v>
                </c:pt>
                <c:pt idx="611">
                  <c:v>39</c:v>
                </c:pt>
                <c:pt idx="612">
                  <c:v>38</c:v>
                </c:pt>
                <c:pt idx="613">
                  <c:v>38</c:v>
                </c:pt>
                <c:pt idx="614">
                  <c:v>40</c:v>
                </c:pt>
                <c:pt idx="615">
                  <c:v>43</c:v>
                </c:pt>
                <c:pt idx="616">
                  <c:v>41</c:v>
                </c:pt>
                <c:pt idx="617">
                  <c:v>41</c:v>
                </c:pt>
                <c:pt idx="618">
                  <c:v>41</c:v>
                </c:pt>
                <c:pt idx="619">
                  <c:v>41</c:v>
                </c:pt>
                <c:pt idx="620">
                  <c:v>41</c:v>
                </c:pt>
                <c:pt idx="621">
                  <c:v>40</c:v>
                </c:pt>
                <c:pt idx="622">
                  <c:v>39</c:v>
                </c:pt>
                <c:pt idx="623">
                  <c:v>40</c:v>
                </c:pt>
                <c:pt idx="624">
                  <c:v>40</c:v>
                </c:pt>
                <c:pt idx="625">
                  <c:v>39</c:v>
                </c:pt>
                <c:pt idx="626">
                  <c:v>40</c:v>
                </c:pt>
                <c:pt idx="627">
                  <c:v>39</c:v>
                </c:pt>
                <c:pt idx="628">
                  <c:v>39</c:v>
                </c:pt>
                <c:pt idx="629">
                  <c:v>39</c:v>
                </c:pt>
                <c:pt idx="630">
                  <c:v>39</c:v>
                </c:pt>
                <c:pt idx="631">
                  <c:v>38</c:v>
                </c:pt>
                <c:pt idx="632">
                  <c:v>39</c:v>
                </c:pt>
                <c:pt idx="633">
                  <c:v>39</c:v>
                </c:pt>
                <c:pt idx="634">
                  <c:v>39</c:v>
                </c:pt>
                <c:pt idx="635">
                  <c:v>37</c:v>
                </c:pt>
                <c:pt idx="636">
                  <c:v>38</c:v>
                </c:pt>
                <c:pt idx="637">
                  <c:v>37</c:v>
                </c:pt>
                <c:pt idx="638">
                  <c:v>38</c:v>
                </c:pt>
                <c:pt idx="639">
                  <c:v>38</c:v>
                </c:pt>
                <c:pt idx="640">
                  <c:v>40</c:v>
                </c:pt>
                <c:pt idx="641">
                  <c:v>40</c:v>
                </c:pt>
                <c:pt idx="642">
                  <c:v>40</c:v>
                </c:pt>
                <c:pt idx="643">
                  <c:v>40</c:v>
                </c:pt>
                <c:pt idx="644">
                  <c:v>39</c:v>
                </c:pt>
                <c:pt idx="645">
                  <c:v>38</c:v>
                </c:pt>
                <c:pt idx="646">
                  <c:v>39</c:v>
                </c:pt>
                <c:pt idx="647">
                  <c:v>39</c:v>
                </c:pt>
                <c:pt idx="648">
                  <c:v>38</c:v>
                </c:pt>
                <c:pt idx="649">
                  <c:v>37</c:v>
                </c:pt>
                <c:pt idx="650">
                  <c:v>40</c:v>
                </c:pt>
                <c:pt idx="651">
                  <c:v>38</c:v>
                </c:pt>
                <c:pt idx="652">
                  <c:v>37</c:v>
                </c:pt>
                <c:pt idx="653">
                  <c:v>38</c:v>
                </c:pt>
                <c:pt idx="654">
                  <c:v>40</c:v>
                </c:pt>
                <c:pt idx="655">
                  <c:v>40</c:v>
                </c:pt>
                <c:pt idx="656">
                  <c:v>41</c:v>
                </c:pt>
                <c:pt idx="657">
                  <c:v>42</c:v>
                </c:pt>
                <c:pt idx="658">
                  <c:v>42</c:v>
                </c:pt>
                <c:pt idx="659">
                  <c:v>43</c:v>
                </c:pt>
                <c:pt idx="660">
                  <c:v>43</c:v>
                </c:pt>
                <c:pt idx="661">
                  <c:v>45</c:v>
                </c:pt>
                <c:pt idx="662">
                  <c:v>46</c:v>
                </c:pt>
                <c:pt idx="663">
                  <c:v>46</c:v>
                </c:pt>
                <c:pt idx="664">
                  <c:v>47</c:v>
                </c:pt>
                <c:pt idx="665">
                  <c:v>47</c:v>
                </c:pt>
                <c:pt idx="666">
                  <c:v>44</c:v>
                </c:pt>
                <c:pt idx="667">
                  <c:v>44</c:v>
                </c:pt>
                <c:pt idx="668">
                  <c:v>44</c:v>
                </c:pt>
                <c:pt idx="669">
                  <c:v>43</c:v>
                </c:pt>
                <c:pt idx="670">
                  <c:v>43</c:v>
                </c:pt>
                <c:pt idx="671">
                  <c:v>42</c:v>
                </c:pt>
                <c:pt idx="672">
                  <c:v>41</c:v>
                </c:pt>
                <c:pt idx="673">
                  <c:v>40</c:v>
                </c:pt>
                <c:pt idx="674">
                  <c:v>40</c:v>
                </c:pt>
                <c:pt idx="675">
                  <c:v>41</c:v>
                </c:pt>
                <c:pt idx="676">
                  <c:v>39</c:v>
                </c:pt>
                <c:pt idx="677">
                  <c:v>38</c:v>
                </c:pt>
                <c:pt idx="678">
                  <c:v>40</c:v>
                </c:pt>
                <c:pt idx="679">
                  <c:v>39</c:v>
                </c:pt>
                <c:pt idx="680">
                  <c:v>41</c:v>
                </c:pt>
                <c:pt idx="681">
                  <c:v>41</c:v>
                </c:pt>
                <c:pt idx="682">
                  <c:v>38</c:v>
                </c:pt>
                <c:pt idx="683">
                  <c:v>39</c:v>
                </c:pt>
                <c:pt idx="684">
                  <c:v>40</c:v>
                </c:pt>
                <c:pt idx="685">
                  <c:v>39</c:v>
                </c:pt>
                <c:pt idx="686">
                  <c:v>39</c:v>
                </c:pt>
                <c:pt idx="687">
                  <c:v>40</c:v>
                </c:pt>
                <c:pt idx="688">
                  <c:v>39</c:v>
                </c:pt>
                <c:pt idx="689">
                  <c:v>39</c:v>
                </c:pt>
                <c:pt idx="690">
                  <c:v>38</c:v>
                </c:pt>
                <c:pt idx="691">
                  <c:v>39</c:v>
                </c:pt>
                <c:pt idx="692">
                  <c:v>38</c:v>
                </c:pt>
                <c:pt idx="693">
                  <c:v>39</c:v>
                </c:pt>
                <c:pt idx="694">
                  <c:v>42</c:v>
                </c:pt>
                <c:pt idx="695">
                  <c:v>41</c:v>
                </c:pt>
                <c:pt idx="696">
                  <c:v>43</c:v>
                </c:pt>
                <c:pt idx="697">
                  <c:v>41</c:v>
                </c:pt>
                <c:pt idx="698">
                  <c:v>40</c:v>
                </c:pt>
                <c:pt idx="699">
                  <c:v>41</c:v>
                </c:pt>
                <c:pt idx="700">
                  <c:v>43</c:v>
                </c:pt>
                <c:pt idx="701">
                  <c:v>41</c:v>
                </c:pt>
                <c:pt idx="702">
                  <c:v>43</c:v>
                </c:pt>
                <c:pt idx="703">
                  <c:v>42</c:v>
                </c:pt>
                <c:pt idx="704">
                  <c:v>41</c:v>
                </c:pt>
                <c:pt idx="705">
                  <c:v>38</c:v>
                </c:pt>
                <c:pt idx="706">
                  <c:v>35</c:v>
                </c:pt>
                <c:pt idx="707">
                  <c:v>36</c:v>
                </c:pt>
                <c:pt idx="708">
                  <c:v>38</c:v>
                </c:pt>
                <c:pt idx="709">
                  <c:v>39</c:v>
                </c:pt>
                <c:pt idx="710">
                  <c:v>41</c:v>
                </c:pt>
                <c:pt idx="711">
                  <c:v>41</c:v>
                </c:pt>
                <c:pt idx="712">
                  <c:v>41</c:v>
                </c:pt>
                <c:pt idx="713">
                  <c:v>41</c:v>
                </c:pt>
                <c:pt idx="714">
                  <c:v>42</c:v>
                </c:pt>
                <c:pt idx="715">
                  <c:v>42</c:v>
                </c:pt>
                <c:pt idx="716">
                  <c:v>41</c:v>
                </c:pt>
                <c:pt idx="717">
                  <c:v>39</c:v>
                </c:pt>
                <c:pt idx="718">
                  <c:v>40</c:v>
                </c:pt>
                <c:pt idx="719">
                  <c:v>42</c:v>
                </c:pt>
                <c:pt idx="720">
                  <c:v>44</c:v>
                </c:pt>
                <c:pt idx="721">
                  <c:v>43</c:v>
                </c:pt>
                <c:pt idx="722">
                  <c:v>44</c:v>
                </c:pt>
                <c:pt idx="723">
                  <c:v>42</c:v>
                </c:pt>
                <c:pt idx="724">
                  <c:v>43</c:v>
                </c:pt>
                <c:pt idx="725">
                  <c:v>43</c:v>
                </c:pt>
                <c:pt idx="726">
                  <c:v>42</c:v>
                </c:pt>
                <c:pt idx="727">
                  <c:v>41</c:v>
                </c:pt>
                <c:pt idx="728">
                  <c:v>42</c:v>
                </c:pt>
                <c:pt idx="729">
                  <c:v>42</c:v>
                </c:pt>
                <c:pt idx="797">
                  <c:v>47</c:v>
                </c:pt>
                <c:pt idx="798">
                  <c:v>46</c:v>
                </c:pt>
                <c:pt idx="799">
                  <c:v>45</c:v>
                </c:pt>
                <c:pt idx="800">
                  <c:v>45</c:v>
                </c:pt>
                <c:pt idx="801">
                  <c:v>46</c:v>
                </c:pt>
                <c:pt idx="802">
                  <c:v>44</c:v>
                </c:pt>
                <c:pt idx="803">
                  <c:v>45</c:v>
                </c:pt>
                <c:pt idx="804">
                  <c:v>46</c:v>
                </c:pt>
                <c:pt idx="805">
                  <c:v>46</c:v>
                </c:pt>
                <c:pt idx="806">
                  <c:v>47</c:v>
                </c:pt>
                <c:pt idx="807">
                  <c:v>47</c:v>
                </c:pt>
                <c:pt idx="808">
                  <c:v>45</c:v>
                </c:pt>
                <c:pt idx="809">
                  <c:v>45</c:v>
                </c:pt>
                <c:pt idx="810">
                  <c:v>46</c:v>
                </c:pt>
                <c:pt idx="811">
                  <c:v>47</c:v>
                </c:pt>
                <c:pt idx="812">
                  <c:v>50</c:v>
                </c:pt>
                <c:pt idx="813">
                  <c:v>51</c:v>
                </c:pt>
                <c:pt idx="814">
                  <c:v>49</c:v>
                </c:pt>
                <c:pt idx="815">
                  <c:v>48</c:v>
                </c:pt>
                <c:pt idx="816">
                  <c:v>46</c:v>
                </c:pt>
                <c:pt idx="817">
                  <c:v>45</c:v>
                </c:pt>
                <c:pt idx="818">
                  <c:v>44</c:v>
                </c:pt>
                <c:pt idx="819">
                  <c:v>46</c:v>
                </c:pt>
                <c:pt idx="820">
                  <c:v>45</c:v>
                </c:pt>
                <c:pt idx="821">
                  <c:v>44</c:v>
                </c:pt>
                <c:pt idx="822">
                  <c:v>44</c:v>
                </c:pt>
                <c:pt idx="823">
                  <c:v>44</c:v>
                </c:pt>
                <c:pt idx="824">
                  <c:v>45</c:v>
                </c:pt>
                <c:pt idx="825">
                  <c:v>45</c:v>
                </c:pt>
                <c:pt idx="826">
                  <c:v>46</c:v>
                </c:pt>
                <c:pt idx="827">
                  <c:v>45</c:v>
                </c:pt>
                <c:pt idx="828">
                  <c:v>46</c:v>
                </c:pt>
                <c:pt idx="829">
                  <c:v>48</c:v>
                </c:pt>
                <c:pt idx="830">
                  <c:v>47</c:v>
                </c:pt>
                <c:pt idx="831">
                  <c:v>46</c:v>
                </c:pt>
                <c:pt idx="832">
                  <c:v>47</c:v>
                </c:pt>
                <c:pt idx="833">
                  <c:v>47</c:v>
                </c:pt>
                <c:pt idx="834">
                  <c:v>46</c:v>
                </c:pt>
                <c:pt idx="835">
                  <c:v>47</c:v>
                </c:pt>
                <c:pt idx="836">
                  <c:v>46</c:v>
                </c:pt>
                <c:pt idx="837">
                  <c:v>45</c:v>
                </c:pt>
                <c:pt idx="838">
                  <c:v>47</c:v>
                </c:pt>
                <c:pt idx="839">
                  <c:v>46</c:v>
                </c:pt>
                <c:pt idx="840">
                  <c:v>45</c:v>
                </c:pt>
                <c:pt idx="841">
                  <c:v>47</c:v>
                </c:pt>
                <c:pt idx="842">
                  <c:v>45</c:v>
                </c:pt>
                <c:pt idx="843">
                  <c:v>47</c:v>
                </c:pt>
                <c:pt idx="844">
                  <c:v>48</c:v>
                </c:pt>
                <c:pt idx="845">
                  <c:v>45</c:v>
                </c:pt>
                <c:pt idx="846">
                  <c:v>47</c:v>
                </c:pt>
                <c:pt idx="847">
                  <c:v>47</c:v>
                </c:pt>
                <c:pt idx="848">
                  <c:v>46</c:v>
                </c:pt>
                <c:pt idx="849">
                  <c:v>46</c:v>
                </c:pt>
                <c:pt idx="850">
                  <c:v>45</c:v>
                </c:pt>
                <c:pt idx="851">
                  <c:v>45</c:v>
                </c:pt>
                <c:pt idx="852">
                  <c:v>47</c:v>
                </c:pt>
                <c:pt idx="853">
                  <c:v>49</c:v>
                </c:pt>
                <c:pt idx="854">
                  <c:v>49</c:v>
                </c:pt>
                <c:pt idx="855">
                  <c:v>49</c:v>
                </c:pt>
                <c:pt idx="856">
                  <c:v>49</c:v>
                </c:pt>
                <c:pt idx="857">
                  <c:v>49</c:v>
                </c:pt>
                <c:pt idx="858">
                  <c:v>47</c:v>
                </c:pt>
                <c:pt idx="859">
                  <c:v>47</c:v>
                </c:pt>
                <c:pt idx="860">
                  <c:v>47</c:v>
                </c:pt>
                <c:pt idx="861">
                  <c:v>47</c:v>
                </c:pt>
                <c:pt idx="862">
                  <c:v>47</c:v>
                </c:pt>
                <c:pt idx="863">
                  <c:v>46</c:v>
                </c:pt>
                <c:pt idx="864">
                  <c:v>48</c:v>
                </c:pt>
                <c:pt idx="865">
                  <c:v>48</c:v>
                </c:pt>
                <c:pt idx="866">
                  <c:v>46</c:v>
                </c:pt>
                <c:pt idx="867">
                  <c:v>47</c:v>
                </c:pt>
                <c:pt idx="868">
                  <c:v>49</c:v>
                </c:pt>
                <c:pt idx="869">
                  <c:v>47</c:v>
                </c:pt>
                <c:pt idx="870">
                  <c:v>48</c:v>
                </c:pt>
                <c:pt idx="871">
                  <c:v>46</c:v>
                </c:pt>
                <c:pt idx="872">
                  <c:v>46</c:v>
                </c:pt>
                <c:pt idx="873">
                  <c:v>44</c:v>
                </c:pt>
                <c:pt idx="874">
                  <c:v>43</c:v>
                </c:pt>
                <c:pt idx="875">
                  <c:v>44</c:v>
                </c:pt>
                <c:pt idx="876">
                  <c:v>46</c:v>
                </c:pt>
                <c:pt idx="877">
                  <c:v>47</c:v>
                </c:pt>
                <c:pt idx="878">
                  <c:v>51</c:v>
                </c:pt>
                <c:pt idx="879">
                  <c:v>52</c:v>
                </c:pt>
                <c:pt idx="880">
                  <c:v>51</c:v>
                </c:pt>
                <c:pt idx="881">
                  <c:v>51</c:v>
                </c:pt>
                <c:pt idx="882">
                  <c:v>50</c:v>
                </c:pt>
                <c:pt idx="883">
                  <c:v>50</c:v>
                </c:pt>
                <c:pt idx="884">
                  <c:v>52</c:v>
                </c:pt>
                <c:pt idx="885">
                  <c:v>51</c:v>
                </c:pt>
                <c:pt idx="886">
                  <c:v>50</c:v>
                </c:pt>
                <c:pt idx="887">
                  <c:v>49</c:v>
                </c:pt>
                <c:pt idx="888">
                  <c:v>48</c:v>
                </c:pt>
                <c:pt idx="889">
                  <c:v>49</c:v>
                </c:pt>
                <c:pt idx="890">
                  <c:v>48</c:v>
                </c:pt>
                <c:pt idx="891">
                  <c:v>48</c:v>
                </c:pt>
                <c:pt idx="892">
                  <c:v>47</c:v>
                </c:pt>
                <c:pt idx="893">
                  <c:v>47</c:v>
                </c:pt>
                <c:pt idx="894">
                  <c:v>47</c:v>
                </c:pt>
                <c:pt idx="895">
                  <c:v>46</c:v>
                </c:pt>
                <c:pt idx="896">
                  <c:v>46</c:v>
                </c:pt>
                <c:pt idx="897">
                  <c:v>45</c:v>
                </c:pt>
                <c:pt idx="898">
                  <c:v>46</c:v>
                </c:pt>
                <c:pt idx="899">
                  <c:v>47</c:v>
                </c:pt>
                <c:pt idx="900">
                  <c:v>47</c:v>
                </c:pt>
                <c:pt idx="901">
                  <c:v>48</c:v>
                </c:pt>
                <c:pt idx="902">
                  <c:v>49</c:v>
                </c:pt>
                <c:pt idx="903">
                  <c:v>48</c:v>
                </c:pt>
                <c:pt idx="904">
                  <c:v>49</c:v>
                </c:pt>
                <c:pt idx="905">
                  <c:v>47</c:v>
                </c:pt>
                <c:pt idx="906">
                  <c:v>47</c:v>
                </c:pt>
                <c:pt idx="907">
                  <c:v>50</c:v>
                </c:pt>
                <c:pt idx="908">
                  <c:v>52</c:v>
                </c:pt>
                <c:pt idx="909">
                  <c:v>49</c:v>
                </c:pt>
                <c:pt idx="910">
                  <c:v>49</c:v>
                </c:pt>
                <c:pt idx="911">
                  <c:v>51</c:v>
                </c:pt>
                <c:pt idx="912">
                  <c:v>47</c:v>
                </c:pt>
                <c:pt idx="913">
                  <c:v>49</c:v>
                </c:pt>
                <c:pt idx="914">
                  <c:v>50</c:v>
                </c:pt>
                <c:pt idx="915">
                  <c:v>50</c:v>
                </c:pt>
                <c:pt idx="916">
                  <c:v>49</c:v>
                </c:pt>
                <c:pt idx="917">
                  <c:v>50</c:v>
                </c:pt>
                <c:pt idx="918">
                  <c:v>49</c:v>
                </c:pt>
                <c:pt idx="919">
                  <c:v>50</c:v>
                </c:pt>
                <c:pt idx="920">
                  <c:v>49</c:v>
                </c:pt>
                <c:pt idx="921">
                  <c:v>50</c:v>
                </c:pt>
                <c:pt idx="922">
                  <c:v>49</c:v>
                </c:pt>
                <c:pt idx="924">
                  <c:v>48</c:v>
                </c:pt>
                <c:pt idx="925">
                  <c:v>49</c:v>
                </c:pt>
                <c:pt idx="926">
                  <c:v>48</c:v>
                </c:pt>
                <c:pt idx="927">
                  <c:v>48</c:v>
                </c:pt>
                <c:pt idx="928">
                  <c:v>49</c:v>
                </c:pt>
                <c:pt idx="929">
                  <c:v>49</c:v>
                </c:pt>
                <c:pt idx="930">
                  <c:v>51</c:v>
                </c:pt>
                <c:pt idx="931">
                  <c:v>48</c:v>
                </c:pt>
                <c:pt idx="932">
                  <c:v>49</c:v>
                </c:pt>
                <c:pt idx="933">
                  <c:v>53</c:v>
                </c:pt>
                <c:pt idx="934">
                  <c:v>56</c:v>
                </c:pt>
                <c:pt idx="935">
                  <c:v>52</c:v>
                </c:pt>
                <c:pt idx="936">
                  <c:v>53</c:v>
                </c:pt>
                <c:pt idx="937">
                  <c:v>54</c:v>
                </c:pt>
                <c:pt idx="938">
                  <c:v>52</c:v>
                </c:pt>
                <c:pt idx="939">
                  <c:v>49</c:v>
                </c:pt>
                <c:pt idx="940">
                  <c:v>47</c:v>
                </c:pt>
                <c:pt idx="941">
                  <c:v>48</c:v>
                </c:pt>
                <c:pt idx="942">
                  <c:v>49</c:v>
                </c:pt>
                <c:pt idx="943">
                  <c:v>51</c:v>
                </c:pt>
                <c:pt idx="944">
                  <c:v>53</c:v>
                </c:pt>
                <c:pt idx="945">
                  <c:v>52</c:v>
                </c:pt>
                <c:pt idx="946">
                  <c:v>53</c:v>
                </c:pt>
                <c:pt idx="947">
                  <c:v>52</c:v>
                </c:pt>
                <c:pt idx="948">
                  <c:v>50</c:v>
                </c:pt>
                <c:pt idx="949">
                  <c:v>52</c:v>
                </c:pt>
                <c:pt idx="950">
                  <c:v>53</c:v>
                </c:pt>
                <c:pt idx="951">
                  <c:v>52</c:v>
                </c:pt>
                <c:pt idx="952">
                  <c:v>52</c:v>
                </c:pt>
                <c:pt idx="953">
                  <c:v>52</c:v>
                </c:pt>
                <c:pt idx="954">
                  <c:v>52</c:v>
                </c:pt>
                <c:pt idx="955">
                  <c:v>52</c:v>
                </c:pt>
                <c:pt idx="956">
                  <c:v>52</c:v>
                </c:pt>
                <c:pt idx="957">
                  <c:v>51</c:v>
                </c:pt>
                <c:pt idx="958">
                  <c:v>52</c:v>
                </c:pt>
                <c:pt idx="959">
                  <c:v>51</c:v>
                </c:pt>
                <c:pt idx="960">
                  <c:v>49</c:v>
                </c:pt>
                <c:pt idx="961">
                  <c:v>50</c:v>
                </c:pt>
                <c:pt idx="962">
                  <c:v>49</c:v>
                </c:pt>
                <c:pt idx="963">
                  <c:v>46</c:v>
                </c:pt>
                <c:pt idx="964">
                  <c:v>47</c:v>
                </c:pt>
                <c:pt idx="965">
                  <c:v>48</c:v>
                </c:pt>
                <c:pt idx="966">
                  <c:v>50</c:v>
                </c:pt>
                <c:pt idx="967">
                  <c:v>48</c:v>
                </c:pt>
                <c:pt idx="968">
                  <c:v>50</c:v>
                </c:pt>
                <c:pt idx="969">
                  <c:v>48</c:v>
                </c:pt>
                <c:pt idx="970">
                  <c:v>50</c:v>
                </c:pt>
                <c:pt idx="971">
                  <c:v>47</c:v>
                </c:pt>
                <c:pt idx="972">
                  <c:v>46</c:v>
                </c:pt>
                <c:pt idx="973">
                  <c:v>47</c:v>
                </c:pt>
                <c:pt idx="974">
                  <c:v>47</c:v>
                </c:pt>
                <c:pt idx="975">
                  <c:v>46</c:v>
                </c:pt>
                <c:pt idx="976">
                  <c:v>44</c:v>
                </c:pt>
                <c:pt idx="977">
                  <c:v>43</c:v>
                </c:pt>
                <c:pt idx="978">
                  <c:v>42</c:v>
                </c:pt>
                <c:pt idx="979">
                  <c:v>43</c:v>
                </c:pt>
                <c:pt idx="980">
                  <c:v>44</c:v>
                </c:pt>
                <c:pt idx="981">
                  <c:v>47</c:v>
                </c:pt>
                <c:pt idx="982">
                  <c:v>48</c:v>
                </c:pt>
                <c:pt idx="989">
                  <c:v>39</c:v>
                </c:pt>
                <c:pt idx="990">
                  <c:v>44</c:v>
                </c:pt>
                <c:pt idx="991">
                  <c:v>43</c:v>
                </c:pt>
                <c:pt idx="992">
                  <c:v>43</c:v>
                </c:pt>
                <c:pt idx="993">
                  <c:v>44</c:v>
                </c:pt>
                <c:pt idx="994">
                  <c:v>45</c:v>
                </c:pt>
                <c:pt idx="995">
                  <c:v>45</c:v>
                </c:pt>
                <c:pt idx="996">
                  <c:v>45</c:v>
                </c:pt>
                <c:pt idx="997">
                  <c:v>45</c:v>
                </c:pt>
                <c:pt idx="998">
                  <c:v>45</c:v>
                </c:pt>
                <c:pt idx="999">
                  <c:v>45</c:v>
                </c:pt>
                <c:pt idx="1000">
                  <c:v>45</c:v>
                </c:pt>
                <c:pt idx="1001">
                  <c:v>44</c:v>
                </c:pt>
                <c:pt idx="1002">
                  <c:v>44</c:v>
                </c:pt>
                <c:pt idx="1003">
                  <c:v>44</c:v>
                </c:pt>
                <c:pt idx="1004">
                  <c:v>43</c:v>
                </c:pt>
                <c:pt idx="1005">
                  <c:v>44</c:v>
                </c:pt>
                <c:pt idx="1006">
                  <c:v>44</c:v>
                </c:pt>
                <c:pt idx="1008">
                  <c:v>43</c:v>
                </c:pt>
                <c:pt idx="1009">
                  <c:v>44</c:v>
                </c:pt>
                <c:pt idx="1010">
                  <c:v>44</c:v>
                </c:pt>
                <c:pt idx="1011">
                  <c:v>43</c:v>
                </c:pt>
                <c:pt idx="1012">
                  <c:v>43</c:v>
                </c:pt>
                <c:pt idx="1013">
                  <c:v>42</c:v>
                </c:pt>
                <c:pt idx="1014">
                  <c:v>42</c:v>
                </c:pt>
                <c:pt idx="1015">
                  <c:v>41</c:v>
                </c:pt>
                <c:pt idx="1016">
                  <c:v>41</c:v>
                </c:pt>
                <c:pt idx="1017">
                  <c:v>41</c:v>
                </c:pt>
                <c:pt idx="1018">
                  <c:v>41</c:v>
                </c:pt>
                <c:pt idx="1019">
                  <c:v>42</c:v>
                </c:pt>
                <c:pt idx="1020">
                  <c:v>43</c:v>
                </c:pt>
                <c:pt idx="1021">
                  <c:v>44</c:v>
                </c:pt>
                <c:pt idx="1022">
                  <c:v>44</c:v>
                </c:pt>
                <c:pt idx="1023">
                  <c:v>44</c:v>
                </c:pt>
                <c:pt idx="1024">
                  <c:v>44</c:v>
                </c:pt>
                <c:pt idx="1025">
                  <c:v>43</c:v>
                </c:pt>
                <c:pt idx="1026">
                  <c:v>43</c:v>
                </c:pt>
                <c:pt idx="1027">
                  <c:v>43</c:v>
                </c:pt>
                <c:pt idx="1028">
                  <c:v>42</c:v>
                </c:pt>
                <c:pt idx="1029">
                  <c:v>41</c:v>
                </c:pt>
                <c:pt idx="1030">
                  <c:v>40</c:v>
                </c:pt>
                <c:pt idx="1031">
                  <c:v>39</c:v>
                </c:pt>
                <c:pt idx="1032">
                  <c:v>40</c:v>
                </c:pt>
                <c:pt idx="1033">
                  <c:v>41</c:v>
                </c:pt>
                <c:pt idx="1034">
                  <c:v>39</c:v>
                </c:pt>
                <c:pt idx="1035">
                  <c:v>39</c:v>
                </c:pt>
                <c:pt idx="1036">
                  <c:v>38</c:v>
                </c:pt>
                <c:pt idx="1037">
                  <c:v>38</c:v>
                </c:pt>
                <c:pt idx="1038">
                  <c:v>37</c:v>
                </c:pt>
                <c:pt idx="1039">
                  <c:v>38</c:v>
                </c:pt>
                <c:pt idx="1040">
                  <c:v>38</c:v>
                </c:pt>
                <c:pt idx="1041">
                  <c:v>38</c:v>
                </c:pt>
                <c:pt idx="1042">
                  <c:v>39</c:v>
                </c:pt>
                <c:pt idx="1043">
                  <c:v>40</c:v>
                </c:pt>
                <c:pt idx="1044">
                  <c:v>42</c:v>
                </c:pt>
                <c:pt idx="1045">
                  <c:v>43</c:v>
                </c:pt>
                <c:pt idx="1046">
                  <c:v>43</c:v>
                </c:pt>
                <c:pt idx="1047">
                  <c:v>42</c:v>
                </c:pt>
                <c:pt idx="1048">
                  <c:v>42</c:v>
                </c:pt>
                <c:pt idx="1049">
                  <c:v>44</c:v>
                </c:pt>
                <c:pt idx="1050">
                  <c:v>44</c:v>
                </c:pt>
                <c:pt idx="1051">
                  <c:v>44</c:v>
                </c:pt>
                <c:pt idx="1052">
                  <c:v>44</c:v>
                </c:pt>
                <c:pt idx="1053">
                  <c:v>43</c:v>
                </c:pt>
                <c:pt idx="1054">
                  <c:v>42</c:v>
                </c:pt>
                <c:pt idx="1055">
                  <c:v>42</c:v>
                </c:pt>
                <c:pt idx="1056">
                  <c:v>42</c:v>
                </c:pt>
                <c:pt idx="1057">
                  <c:v>44</c:v>
                </c:pt>
                <c:pt idx="1058">
                  <c:v>43</c:v>
                </c:pt>
                <c:pt idx="1059">
                  <c:v>43</c:v>
                </c:pt>
                <c:pt idx="1060">
                  <c:v>41</c:v>
                </c:pt>
                <c:pt idx="1061">
                  <c:v>42</c:v>
                </c:pt>
                <c:pt idx="1062">
                  <c:v>42</c:v>
                </c:pt>
                <c:pt idx="1063">
                  <c:v>42</c:v>
                </c:pt>
                <c:pt idx="1064">
                  <c:v>40</c:v>
                </c:pt>
                <c:pt idx="1065">
                  <c:v>39</c:v>
                </c:pt>
                <c:pt idx="1066">
                  <c:v>40</c:v>
                </c:pt>
                <c:pt idx="1067">
                  <c:v>40</c:v>
                </c:pt>
                <c:pt idx="1068">
                  <c:v>41</c:v>
                </c:pt>
                <c:pt idx="1069">
                  <c:v>41</c:v>
                </c:pt>
                <c:pt idx="1070">
                  <c:v>43</c:v>
                </c:pt>
                <c:pt idx="1071">
                  <c:v>44</c:v>
                </c:pt>
                <c:pt idx="1072">
                  <c:v>43</c:v>
                </c:pt>
                <c:pt idx="1073">
                  <c:v>43</c:v>
                </c:pt>
                <c:pt idx="1074">
                  <c:v>44</c:v>
                </c:pt>
                <c:pt idx="1075">
                  <c:v>45</c:v>
                </c:pt>
                <c:pt idx="1076">
                  <c:v>44</c:v>
                </c:pt>
                <c:pt idx="1077">
                  <c:v>44</c:v>
                </c:pt>
                <c:pt idx="1078">
                  <c:v>43</c:v>
                </c:pt>
                <c:pt idx="1079">
                  <c:v>43</c:v>
                </c:pt>
                <c:pt idx="1080">
                  <c:v>42</c:v>
                </c:pt>
                <c:pt idx="1081">
                  <c:v>43</c:v>
                </c:pt>
                <c:pt idx="1082">
                  <c:v>42</c:v>
                </c:pt>
                <c:pt idx="1083">
                  <c:v>41</c:v>
                </c:pt>
                <c:pt idx="1084">
                  <c:v>39</c:v>
                </c:pt>
                <c:pt idx="1085">
                  <c:v>40</c:v>
                </c:pt>
                <c:pt idx="1086">
                  <c:v>40</c:v>
                </c:pt>
                <c:pt idx="1087">
                  <c:v>40</c:v>
                </c:pt>
                <c:pt idx="1088">
                  <c:v>41</c:v>
                </c:pt>
                <c:pt idx="1089">
                  <c:v>40</c:v>
                </c:pt>
                <c:pt idx="1090">
                  <c:v>43</c:v>
                </c:pt>
                <c:pt idx="1091">
                  <c:v>42</c:v>
                </c:pt>
                <c:pt idx="1094">
                  <c:v>42</c:v>
                </c:pt>
                <c:pt idx="1095">
                  <c:v>43</c:v>
                </c:pt>
                <c:pt idx="1096">
                  <c:v>43</c:v>
                </c:pt>
                <c:pt idx="1097">
                  <c:v>43</c:v>
                </c:pt>
                <c:pt idx="1098">
                  <c:v>43</c:v>
                </c:pt>
                <c:pt idx="1099">
                  <c:v>44</c:v>
                </c:pt>
                <c:pt idx="1100">
                  <c:v>44</c:v>
                </c:pt>
                <c:pt idx="1101">
                  <c:v>43</c:v>
                </c:pt>
                <c:pt idx="1102">
                  <c:v>42</c:v>
                </c:pt>
                <c:pt idx="1103">
                  <c:v>43</c:v>
                </c:pt>
                <c:pt idx="1104">
                  <c:v>42</c:v>
                </c:pt>
                <c:pt idx="1105">
                  <c:v>42</c:v>
                </c:pt>
                <c:pt idx="1106">
                  <c:v>41</c:v>
                </c:pt>
                <c:pt idx="1107">
                  <c:v>41</c:v>
                </c:pt>
                <c:pt idx="1108">
                  <c:v>42</c:v>
                </c:pt>
                <c:pt idx="1109">
                  <c:v>43</c:v>
                </c:pt>
                <c:pt idx="1110">
                  <c:v>41</c:v>
                </c:pt>
                <c:pt idx="1111">
                  <c:v>40</c:v>
                </c:pt>
                <c:pt idx="1112">
                  <c:v>41</c:v>
                </c:pt>
                <c:pt idx="1113">
                  <c:v>41</c:v>
                </c:pt>
                <c:pt idx="1114">
                  <c:v>42</c:v>
                </c:pt>
                <c:pt idx="1115">
                  <c:v>42</c:v>
                </c:pt>
                <c:pt idx="1116">
                  <c:v>44</c:v>
                </c:pt>
                <c:pt idx="1117">
                  <c:v>45</c:v>
                </c:pt>
                <c:pt idx="1118">
                  <c:v>46</c:v>
                </c:pt>
                <c:pt idx="1119">
                  <c:v>46</c:v>
                </c:pt>
                <c:pt idx="1120">
                  <c:v>46</c:v>
                </c:pt>
                <c:pt idx="1121">
                  <c:v>45</c:v>
                </c:pt>
                <c:pt idx="1122">
                  <c:v>44</c:v>
                </c:pt>
                <c:pt idx="1123">
                  <c:v>43</c:v>
                </c:pt>
                <c:pt idx="1124">
                  <c:v>46</c:v>
                </c:pt>
                <c:pt idx="1125">
                  <c:v>48</c:v>
                </c:pt>
                <c:pt idx="1126">
                  <c:v>47</c:v>
                </c:pt>
                <c:pt idx="1127">
                  <c:v>48</c:v>
                </c:pt>
                <c:pt idx="1128">
                  <c:v>47</c:v>
                </c:pt>
                <c:pt idx="1129">
                  <c:v>47</c:v>
                </c:pt>
                <c:pt idx="1130">
                  <c:v>46</c:v>
                </c:pt>
                <c:pt idx="1131">
                  <c:v>46</c:v>
                </c:pt>
                <c:pt idx="1132">
                  <c:v>45</c:v>
                </c:pt>
                <c:pt idx="1133">
                  <c:v>45</c:v>
                </c:pt>
                <c:pt idx="1134">
                  <c:v>43</c:v>
                </c:pt>
                <c:pt idx="1135">
                  <c:v>43</c:v>
                </c:pt>
                <c:pt idx="1136">
                  <c:v>43</c:v>
                </c:pt>
                <c:pt idx="1137">
                  <c:v>43</c:v>
                </c:pt>
                <c:pt idx="1138">
                  <c:v>43</c:v>
                </c:pt>
                <c:pt idx="1139">
                  <c:v>44</c:v>
                </c:pt>
                <c:pt idx="1140">
                  <c:v>45</c:v>
                </c:pt>
                <c:pt idx="1141">
                  <c:v>46</c:v>
                </c:pt>
                <c:pt idx="1142">
                  <c:v>48</c:v>
                </c:pt>
                <c:pt idx="1143">
                  <c:v>48</c:v>
                </c:pt>
                <c:pt idx="1144">
                  <c:v>48</c:v>
                </c:pt>
                <c:pt idx="1145">
                  <c:v>48</c:v>
                </c:pt>
                <c:pt idx="1146">
                  <c:v>47</c:v>
                </c:pt>
                <c:pt idx="1147">
                  <c:v>46</c:v>
                </c:pt>
                <c:pt idx="1148">
                  <c:v>48</c:v>
                </c:pt>
                <c:pt idx="1149">
                  <c:v>48</c:v>
                </c:pt>
                <c:pt idx="1150">
                  <c:v>48</c:v>
                </c:pt>
                <c:pt idx="1151">
                  <c:v>48</c:v>
                </c:pt>
                <c:pt idx="1152">
                  <c:v>46</c:v>
                </c:pt>
                <c:pt idx="1153">
                  <c:v>51</c:v>
                </c:pt>
                <c:pt idx="1154">
                  <c:v>49</c:v>
                </c:pt>
                <c:pt idx="1155">
                  <c:v>49</c:v>
                </c:pt>
                <c:pt idx="1156">
                  <c:v>46</c:v>
                </c:pt>
                <c:pt idx="1157">
                  <c:v>47</c:v>
                </c:pt>
                <c:pt idx="1158">
                  <c:v>47</c:v>
                </c:pt>
                <c:pt idx="1159">
                  <c:v>46</c:v>
                </c:pt>
                <c:pt idx="1160">
                  <c:v>46</c:v>
                </c:pt>
                <c:pt idx="1161">
                  <c:v>44</c:v>
                </c:pt>
                <c:pt idx="1162">
                  <c:v>44</c:v>
                </c:pt>
                <c:pt idx="1163">
                  <c:v>46</c:v>
                </c:pt>
                <c:pt idx="1164">
                  <c:v>48</c:v>
                </c:pt>
                <c:pt idx="1165">
                  <c:v>50</c:v>
                </c:pt>
                <c:pt idx="1166">
                  <c:v>50</c:v>
                </c:pt>
                <c:pt idx="1167">
                  <c:v>49</c:v>
                </c:pt>
                <c:pt idx="1168">
                  <c:v>50</c:v>
                </c:pt>
                <c:pt idx="1169">
                  <c:v>50</c:v>
                </c:pt>
                <c:pt idx="1170">
                  <c:v>50</c:v>
                </c:pt>
                <c:pt idx="1171">
                  <c:v>50</c:v>
                </c:pt>
                <c:pt idx="1172">
                  <c:v>52</c:v>
                </c:pt>
                <c:pt idx="1173">
                  <c:v>54</c:v>
                </c:pt>
                <c:pt idx="1174">
                  <c:v>53</c:v>
                </c:pt>
                <c:pt idx="1175">
                  <c:v>51</c:v>
                </c:pt>
                <c:pt idx="1176">
                  <c:v>51</c:v>
                </c:pt>
                <c:pt idx="1177">
                  <c:v>52</c:v>
                </c:pt>
                <c:pt idx="1178">
                  <c:v>52</c:v>
                </c:pt>
                <c:pt idx="1179">
                  <c:v>51</c:v>
                </c:pt>
                <c:pt idx="1180">
                  <c:v>50</c:v>
                </c:pt>
                <c:pt idx="1181">
                  <c:v>49</c:v>
                </c:pt>
                <c:pt idx="1182">
                  <c:v>52</c:v>
                </c:pt>
                <c:pt idx="1183">
                  <c:v>53</c:v>
                </c:pt>
                <c:pt idx="1184">
                  <c:v>51</c:v>
                </c:pt>
                <c:pt idx="1185">
                  <c:v>48</c:v>
                </c:pt>
                <c:pt idx="1186">
                  <c:v>46</c:v>
                </c:pt>
                <c:pt idx="1187">
                  <c:v>47</c:v>
                </c:pt>
                <c:pt idx="1188">
                  <c:v>49</c:v>
                </c:pt>
                <c:pt idx="1189">
                  <c:v>50</c:v>
                </c:pt>
                <c:pt idx="1190">
                  <c:v>51</c:v>
                </c:pt>
                <c:pt idx="1191">
                  <c:v>52</c:v>
                </c:pt>
                <c:pt idx="1192">
                  <c:v>51</c:v>
                </c:pt>
                <c:pt idx="1193">
                  <c:v>51</c:v>
                </c:pt>
                <c:pt idx="1194">
                  <c:v>51</c:v>
                </c:pt>
                <c:pt idx="1195">
                  <c:v>50</c:v>
                </c:pt>
                <c:pt idx="1196">
                  <c:v>52</c:v>
                </c:pt>
                <c:pt idx="1197">
                  <c:v>52</c:v>
                </c:pt>
                <c:pt idx="1198">
                  <c:v>51</c:v>
                </c:pt>
                <c:pt idx="1199">
                  <c:v>52</c:v>
                </c:pt>
                <c:pt idx="1200">
                  <c:v>55</c:v>
                </c:pt>
                <c:pt idx="1201">
                  <c:v>53</c:v>
                </c:pt>
                <c:pt idx="1202">
                  <c:v>55</c:v>
                </c:pt>
                <c:pt idx="1203">
                  <c:v>55</c:v>
                </c:pt>
                <c:pt idx="1204">
                  <c:v>55</c:v>
                </c:pt>
                <c:pt idx="1205">
                  <c:v>54</c:v>
                </c:pt>
                <c:pt idx="1206">
                  <c:v>52</c:v>
                </c:pt>
                <c:pt idx="1207">
                  <c:v>52</c:v>
                </c:pt>
                <c:pt idx="1208">
                  <c:v>52</c:v>
                </c:pt>
                <c:pt idx="1209">
                  <c:v>52</c:v>
                </c:pt>
                <c:pt idx="1210">
                  <c:v>48</c:v>
                </c:pt>
                <c:pt idx="1211">
                  <c:v>47</c:v>
                </c:pt>
                <c:pt idx="1212">
                  <c:v>48</c:v>
                </c:pt>
                <c:pt idx="1213">
                  <c:v>50</c:v>
                </c:pt>
                <c:pt idx="1214">
                  <c:v>50</c:v>
                </c:pt>
                <c:pt idx="1215">
                  <c:v>49</c:v>
                </c:pt>
                <c:pt idx="1216">
                  <c:v>51</c:v>
                </c:pt>
                <c:pt idx="1217">
                  <c:v>51</c:v>
                </c:pt>
                <c:pt idx="1218">
                  <c:v>51</c:v>
                </c:pt>
                <c:pt idx="1219">
                  <c:v>51</c:v>
                </c:pt>
                <c:pt idx="1220">
                  <c:v>51</c:v>
                </c:pt>
                <c:pt idx="1221">
                  <c:v>51</c:v>
                </c:pt>
                <c:pt idx="1222">
                  <c:v>51</c:v>
                </c:pt>
                <c:pt idx="1223">
                  <c:v>55</c:v>
                </c:pt>
                <c:pt idx="1224">
                  <c:v>53</c:v>
                </c:pt>
                <c:pt idx="1225">
                  <c:v>57</c:v>
                </c:pt>
                <c:pt idx="1226">
                  <c:v>58</c:v>
                </c:pt>
                <c:pt idx="1227">
                  <c:v>54</c:v>
                </c:pt>
                <c:pt idx="1228">
                  <c:v>51</c:v>
                </c:pt>
                <c:pt idx="1229">
                  <c:v>57</c:v>
                </c:pt>
                <c:pt idx="1230">
                  <c:v>55</c:v>
                </c:pt>
                <c:pt idx="1231">
                  <c:v>52</c:v>
                </c:pt>
                <c:pt idx="1232">
                  <c:v>51</c:v>
                </c:pt>
                <c:pt idx="1233">
                  <c:v>48</c:v>
                </c:pt>
                <c:pt idx="1234">
                  <c:v>47</c:v>
                </c:pt>
                <c:pt idx="1235">
                  <c:v>48</c:v>
                </c:pt>
                <c:pt idx="1236">
                  <c:v>50</c:v>
                </c:pt>
                <c:pt idx="1237">
                  <c:v>50</c:v>
                </c:pt>
                <c:pt idx="1238">
                  <c:v>50</c:v>
                </c:pt>
                <c:pt idx="1239">
                  <c:v>50</c:v>
                </c:pt>
                <c:pt idx="1240">
                  <c:v>50</c:v>
                </c:pt>
                <c:pt idx="1241">
                  <c:v>52</c:v>
                </c:pt>
                <c:pt idx="1242">
                  <c:v>51</c:v>
                </c:pt>
                <c:pt idx="1243">
                  <c:v>51</c:v>
                </c:pt>
                <c:pt idx="1244">
                  <c:v>51</c:v>
                </c:pt>
                <c:pt idx="1245">
                  <c:v>50</c:v>
                </c:pt>
                <c:pt idx="1246">
                  <c:v>50</c:v>
                </c:pt>
                <c:pt idx="1247">
                  <c:v>50</c:v>
                </c:pt>
                <c:pt idx="1248">
                  <c:v>50</c:v>
                </c:pt>
                <c:pt idx="1249">
                  <c:v>50</c:v>
                </c:pt>
                <c:pt idx="1250">
                  <c:v>52</c:v>
                </c:pt>
                <c:pt idx="1251">
                  <c:v>51</c:v>
                </c:pt>
                <c:pt idx="1252">
                  <c:v>51</c:v>
                </c:pt>
                <c:pt idx="1253">
                  <c:v>50</c:v>
                </c:pt>
                <c:pt idx="1254">
                  <c:v>52</c:v>
                </c:pt>
                <c:pt idx="1255">
                  <c:v>51</c:v>
                </c:pt>
                <c:pt idx="1256">
                  <c:v>50</c:v>
                </c:pt>
                <c:pt idx="1257">
                  <c:v>51</c:v>
                </c:pt>
                <c:pt idx="1258">
                  <c:v>50</c:v>
                </c:pt>
                <c:pt idx="1260">
                  <c:v>46</c:v>
                </c:pt>
                <c:pt idx="1261">
                  <c:v>47</c:v>
                </c:pt>
                <c:pt idx="1262">
                  <c:v>49</c:v>
                </c:pt>
                <c:pt idx="1263">
                  <c:v>50</c:v>
                </c:pt>
                <c:pt idx="1264">
                  <c:v>49</c:v>
                </c:pt>
                <c:pt idx="1265">
                  <c:v>49</c:v>
                </c:pt>
                <c:pt idx="1266">
                  <c:v>51</c:v>
                </c:pt>
                <c:pt idx="1267">
                  <c:v>50</c:v>
                </c:pt>
                <c:pt idx="1268">
                  <c:v>52</c:v>
                </c:pt>
                <c:pt idx="1269">
                  <c:v>51</c:v>
                </c:pt>
                <c:pt idx="1270">
                  <c:v>50</c:v>
                </c:pt>
                <c:pt idx="1271">
                  <c:v>50</c:v>
                </c:pt>
                <c:pt idx="1272">
                  <c:v>50</c:v>
                </c:pt>
                <c:pt idx="1273">
                  <c:v>52</c:v>
                </c:pt>
                <c:pt idx="1274">
                  <c:v>50</c:v>
                </c:pt>
                <c:pt idx="1275">
                  <c:v>48</c:v>
                </c:pt>
                <c:pt idx="1276">
                  <c:v>49</c:v>
                </c:pt>
                <c:pt idx="1277">
                  <c:v>49</c:v>
                </c:pt>
                <c:pt idx="1278">
                  <c:v>49</c:v>
                </c:pt>
                <c:pt idx="1279">
                  <c:v>48</c:v>
                </c:pt>
                <c:pt idx="1280">
                  <c:v>48</c:v>
                </c:pt>
                <c:pt idx="1281">
                  <c:v>49</c:v>
                </c:pt>
                <c:pt idx="1282">
                  <c:v>51</c:v>
                </c:pt>
                <c:pt idx="1283">
                  <c:v>45</c:v>
                </c:pt>
                <c:pt idx="1284">
                  <c:v>46</c:v>
                </c:pt>
                <c:pt idx="1285">
                  <c:v>48</c:v>
                </c:pt>
                <c:pt idx="1286">
                  <c:v>47</c:v>
                </c:pt>
                <c:pt idx="1287">
                  <c:v>47</c:v>
                </c:pt>
                <c:pt idx="1288">
                  <c:v>48</c:v>
                </c:pt>
                <c:pt idx="1289">
                  <c:v>50</c:v>
                </c:pt>
                <c:pt idx="1290">
                  <c:v>50</c:v>
                </c:pt>
                <c:pt idx="1291">
                  <c:v>49</c:v>
                </c:pt>
                <c:pt idx="1292">
                  <c:v>48</c:v>
                </c:pt>
                <c:pt idx="1293">
                  <c:v>48</c:v>
                </c:pt>
                <c:pt idx="1294">
                  <c:v>49</c:v>
                </c:pt>
                <c:pt idx="1295">
                  <c:v>48</c:v>
                </c:pt>
                <c:pt idx="1296">
                  <c:v>48</c:v>
                </c:pt>
                <c:pt idx="1297">
                  <c:v>47</c:v>
                </c:pt>
                <c:pt idx="1298">
                  <c:v>46</c:v>
                </c:pt>
                <c:pt idx="1299">
                  <c:v>46</c:v>
                </c:pt>
                <c:pt idx="1300">
                  <c:v>45</c:v>
                </c:pt>
                <c:pt idx="1301">
                  <c:v>46</c:v>
                </c:pt>
                <c:pt idx="1302">
                  <c:v>47</c:v>
                </c:pt>
                <c:pt idx="1303">
                  <c:v>43</c:v>
                </c:pt>
                <c:pt idx="1304">
                  <c:v>42</c:v>
                </c:pt>
                <c:pt idx="1305">
                  <c:v>46</c:v>
                </c:pt>
                <c:pt idx="1306">
                  <c:v>48</c:v>
                </c:pt>
                <c:pt idx="1307">
                  <c:v>46</c:v>
                </c:pt>
                <c:pt idx="1308">
                  <c:v>42</c:v>
                </c:pt>
                <c:pt idx="1309">
                  <c:v>43</c:v>
                </c:pt>
                <c:pt idx="1310">
                  <c:v>44</c:v>
                </c:pt>
                <c:pt idx="1311">
                  <c:v>47</c:v>
                </c:pt>
                <c:pt idx="1312">
                  <c:v>44</c:v>
                </c:pt>
                <c:pt idx="1313">
                  <c:v>44</c:v>
                </c:pt>
                <c:pt idx="1314">
                  <c:v>44</c:v>
                </c:pt>
                <c:pt idx="1315">
                  <c:v>43</c:v>
                </c:pt>
                <c:pt idx="1316">
                  <c:v>40</c:v>
                </c:pt>
                <c:pt idx="1317">
                  <c:v>42</c:v>
                </c:pt>
                <c:pt idx="1318">
                  <c:v>41</c:v>
                </c:pt>
                <c:pt idx="1319">
                  <c:v>41</c:v>
                </c:pt>
                <c:pt idx="1320">
                  <c:v>40</c:v>
                </c:pt>
                <c:pt idx="1321">
                  <c:v>38</c:v>
                </c:pt>
                <c:pt idx="1322">
                  <c:v>39</c:v>
                </c:pt>
                <c:pt idx="1323">
                  <c:v>38</c:v>
                </c:pt>
                <c:pt idx="1324">
                  <c:v>38</c:v>
                </c:pt>
                <c:pt idx="1325">
                  <c:v>37</c:v>
                </c:pt>
                <c:pt idx="1326">
                  <c:v>36</c:v>
                </c:pt>
                <c:pt idx="1327">
                  <c:v>35</c:v>
                </c:pt>
                <c:pt idx="1328">
                  <c:v>36</c:v>
                </c:pt>
                <c:pt idx="1329">
                  <c:v>36</c:v>
                </c:pt>
                <c:pt idx="1330">
                  <c:v>36</c:v>
                </c:pt>
                <c:pt idx="1331">
                  <c:v>37</c:v>
                </c:pt>
                <c:pt idx="1332">
                  <c:v>37</c:v>
                </c:pt>
                <c:pt idx="1333">
                  <c:v>37</c:v>
                </c:pt>
                <c:pt idx="1334">
                  <c:v>36</c:v>
                </c:pt>
                <c:pt idx="1335">
                  <c:v>37</c:v>
                </c:pt>
                <c:pt idx="1336">
                  <c:v>37</c:v>
                </c:pt>
                <c:pt idx="1337">
                  <c:v>34</c:v>
                </c:pt>
                <c:pt idx="1338">
                  <c:v>33</c:v>
                </c:pt>
                <c:pt idx="1339">
                  <c:v>35</c:v>
                </c:pt>
                <c:pt idx="1340">
                  <c:v>34</c:v>
                </c:pt>
                <c:pt idx="1341">
                  <c:v>34</c:v>
                </c:pt>
                <c:pt idx="1342">
                  <c:v>35</c:v>
                </c:pt>
                <c:pt idx="1343">
                  <c:v>27</c:v>
                </c:pt>
                <c:pt idx="1344">
                  <c:v>28</c:v>
                </c:pt>
                <c:pt idx="1345">
                  <c:v>27</c:v>
                </c:pt>
                <c:pt idx="1346">
                  <c:v>26</c:v>
                </c:pt>
                <c:pt idx="1347">
                  <c:v>25</c:v>
                </c:pt>
                <c:pt idx="1348">
                  <c:v>28</c:v>
                </c:pt>
                <c:pt idx="1349">
                  <c:v>32</c:v>
                </c:pt>
                <c:pt idx="1350">
                  <c:v>32</c:v>
                </c:pt>
                <c:pt idx="1351">
                  <c:v>32</c:v>
                </c:pt>
                <c:pt idx="1352">
                  <c:v>32</c:v>
                </c:pt>
                <c:pt idx="1353">
                  <c:v>34</c:v>
                </c:pt>
                <c:pt idx="1354">
                  <c:v>35</c:v>
                </c:pt>
                <c:pt idx="1355">
                  <c:v>34</c:v>
                </c:pt>
                <c:pt idx="1356">
                  <c:v>34</c:v>
                </c:pt>
                <c:pt idx="1357">
                  <c:v>33</c:v>
                </c:pt>
                <c:pt idx="1358">
                  <c:v>33</c:v>
                </c:pt>
                <c:pt idx="1359">
                  <c:v>36</c:v>
                </c:pt>
                <c:pt idx="1360">
                  <c:v>35</c:v>
                </c:pt>
                <c:pt idx="1361">
                  <c:v>36</c:v>
                </c:pt>
                <c:pt idx="1362">
                  <c:v>38</c:v>
                </c:pt>
                <c:pt idx="1363">
                  <c:v>36</c:v>
                </c:pt>
                <c:pt idx="1364">
                  <c:v>36</c:v>
                </c:pt>
                <c:pt idx="1365">
                  <c:v>36</c:v>
                </c:pt>
                <c:pt idx="1366">
                  <c:v>34</c:v>
                </c:pt>
                <c:pt idx="1367">
                  <c:v>31</c:v>
                </c:pt>
                <c:pt idx="1368">
                  <c:v>30</c:v>
                </c:pt>
                <c:pt idx="1369">
                  <c:v>30</c:v>
                </c:pt>
                <c:pt idx="1370">
                  <c:v>30</c:v>
                </c:pt>
                <c:pt idx="1371">
                  <c:v>30</c:v>
                </c:pt>
                <c:pt idx="1372">
                  <c:v>30</c:v>
                </c:pt>
                <c:pt idx="1373">
                  <c:v>29</c:v>
                </c:pt>
                <c:pt idx="1374">
                  <c:v>30</c:v>
                </c:pt>
                <c:pt idx="1375">
                  <c:v>29</c:v>
                </c:pt>
                <c:pt idx="1376">
                  <c:v>29</c:v>
                </c:pt>
                <c:pt idx="1377">
                  <c:v>28</c:v>
                </c:pt>
                <c:pt idx="1378">
                  <c:v>31</c:v>
                </c:pt>
                <c:pt idx="1379">
                  <c:v>35</c:v>
                </c:pt>
                <c:pt idx="1380">
                  <c:v>39</c:v>
                </c:pt>
                <c:pt idx="1381">
                  <c:v>40</c:v>
                </c:pt>
                <c:pt idx="1382">
                  <c:v>40</c:v>
                </c:pt>
                <c:pt idx="1383">
                  <c:v>42</c:v>
                </c:pt>
                <c:pt idx="1384">
                  <c:v>43</c:v>
                </c:pt>
                <c:pt idx="1385">
                  <c:v>41</c:v>
                </c:pt>
                <c:pt idx="1386">
                  <c:v>41</c:v>
                </c:pt>
                <c:pt idx="1387">
                  <c:v>40</c:v>
                </c:pt>
                <c:pt idx="1388">
                  <c:v>39</c:v>
                </c:pt>
                <c:pt idx="1389">
                  <c:v>40</c:v>
                </c:pt>
                <c:pt idx="1390">
                  <c:v>41</c:v>
                </c:pt>
                <c:pt idx="1391">
                  <c:v>39</c:v>
                </c:pt>
                <c:pt idx="1392">
                  <c:v>41</c:v>
                </c:pt>
                <c:pt idx="1393">
                  <c:v>42</c:v>
                </c:pt>
                <c:pt idx="1394">
                  <c:v>41</c:v>
                </c:pt>
                <c:pt idx="1395">
                  <c:v>41</c:v>
                </c:pt>
                <c:pt idx="1396">
                  <c:v>42</c:v>
                </c:pt>
                <c:pt idx="1397">
                  <c:v>42</c:v>
                </c:pt>
                <c:pt idx="1398">
                  <c:v>43</c:v>
                </c:pt>
                <c:pt idx="1399">
                  <c:v>42</c:v>
                </c:pt>
                <c:pt idx="1400">
                  <c:v>42</c:v>
                </c:pt>
                <c:pt idx="1401">
                  <c:v>43</c:v>
                </c:pt>
                <c:pt idx="1402">
                  <c:v>42</c:v>
                </c:pt>
                <c:pt idx="1403">
                  <c:v>42</c:v>
                </c:pt>
                <c:pt idx="1404">
                  <c:v>43</c:v>
                </c:pt>
                <c:pt idx="1405">
                  <c:v>44</c:v>
                </c:pt>
                <c:pt idx="1406">
                  <c:v>45</c:v>
                </c:pt>
                <c:pt idx="1407">
                  <c:v>44</c:v>
                </c:pt>
                <c:pt idx="1408">
                  <c:v>44</c:v>
                </c:pt>
                <c:pt idx="1409">
                  <c:v>44</c:v>
                </c:pt>
                <c:pt idx="1410">
                  <c:v>44</c:v>
                </c:pt>
                <c:pt idx="1411">
                  <c:v>44</c:v>
                </c:pt>
                <c:pt idx="1412">
                  <c:v>44</c:v>
                </c:pt>
                <c:pt idx="1413">
                  <c:v>43</c:v>
                </c:pt>
                <c:pt idx="1414">
                  <c:v>43</c:v>
                </c:pt>
                <c:pt idx="1415">
                  <c:v>42</c:v>
                </c:pt>
                <c:pt idx="1416">
                  <c:v>42</c:v>
                </c:pt>
                <c:pt idx="1417">
                  <c:v>41</c:v>
                </c:pt>
                <c:pt idx="1418">
                  <c:v>40</c:v>
                </c:pt>
                <c:pt idx="1419">
                  <c:v>40</c:v>
                </c:pt>
                <c:pt idx="1420">
                  <c:v>39</c:v>
                </c:pt>
                <c:pt idx="1421">
                  <c:v>40</c:v>
                </c:pt>
                <c:pt idx="1422">
                  <c:v>41</c:v>
                </c:pt>
                <c:pt idx="1423">
                  <c:v>39</c:v>
                </c:pt>
                <c:pt idx="1424">
                  <c:v>41</c:v>
                </c:pt>
                <c:pt idx="1425">
                  <c:v>42</c:v>
                </c:pt>
                <c:pt idx="1426">
                  <c:v>42</c:v>
                </c:pt>
                <c:pt idx="1427">
                  <c:v>42</c:v>
                </c:pt>
                <c:pt idx="1429">
                  <c:v>42</c:v>
                </c:pt>
                <c:pt idx="1430">
                  <c:v>41</c:v>
                </c:pt>
                <c:pt idx="1431">
                  <c:v>41</c:v>
                </c:pt>
                <c:pt idx="1432">
                  <c:v>41</c:v>
                </c:pt>
                <c:pt idx="1433">
                  <c:v>40</c:v>
                </c:pt>
                <c:pt idx="1434">
                  <c:v>40</c:v>
                </c:pt>
                <c:pt idx="1435">
                  <c:v>40</c:v>
                </c:pt>
                <c:pt idx="1436">
                  <c:v>41</c:v>
                </c:pt>
                <c:pt idx="1437">
                  <c:v>40</c:v>
                </c:pt>
                <c:pt idx="1438">
                  <c:v>40</c:v>
                </c:pt>
                <c:pt idx="1439">
                  <c:v>40</c:v>
                </c:pt>
                <c:pt idx="1440">
                  <c:v>41</c:v>
                </c:pt>
                <c:pt idx="1441">
                  <c:v>41</c:v>
                </c:pt>
                <c:pt idx="1442">
                  <c:v>41</c:v>
                </c:pt>
                <c:pt idx="1443">
                  <c:v>43</c:v>
                </c:pt>
                <c:pt idx="1444">
                  <c:v>44</c:v>
                </c:pt>
                <c:pt idx="1445">
                  <c:v>43</c:v>
                </c:pt>
                <c:pt idx="1446">
                  <c:v>43</c:v>
                </c:pt>
                <c:pt idx="1447">
                  <c:v>40</c:v>
                </c:pt>
                <c:pt idx="1448">
                  <c:v>39</c:v>
                </c:pt>
                <c:pt idx="1449">
                  <c:v>38</c:v>
                </c:pt>
                <c:pt idx="1450">
                  <c:v>38</c:v>
                </c:pt>
                <c:pt idx="1451">
                  <c:v>40</c:v>
                </c:pt>
                <c:pt idx="1452">
                  <c:v>41</c:v>
                </c:pt>
                <c:pt idx="1453">
                  <c:v>41</c:v>
                </c:pt>
                <c:pt idx="1454">
                  <c:v>42</c:v>
                </c:pt>
                <c:pt idx="1455">
                  <c:v>43</c:v>
                </c:pt>
                <c:pt idx="1456">
                  <c:v>43</c:v>
                </c:pt>
                <c:pt idx="1457">
                  <c:v>43</c:v>
                </c:pt>
                <c:pt idx="1458">
                  <c:v>43</c:v>
                </c:pt>
                <c:pt idx="1459">
                  <c:v>43</c:v>
                </c:pt>
                <c:pt idx="1460">
                  <c:v>43</c:v>
                </c:pt>
                <c:pt idx="1461">
                  <c:v>43</c:v>
                </c:pt>
                <c:pt idx="1462">
                  <c:v>44</c:v>
                </c:pt>
                <c:pt idx="1463">
                  <c:v>44</c:v>
                </c:pt>
                <c:pt idx="1464">
                  <c:v>43</c:v>
                </c:pt>
                <c:pt idx="1465">
                  <c:v>45</c:v>
                </c:pt>
                <c:pt idx="1466">
                  <c:v>43</c:v>
                </c:pt>
                <c:pt idx="1467">
                  <c:v>44</c:v>
                </c:pt>
                <c:pt idx="1468">
                  <c:v>45</c:v>
                </c:pt>
                <c:pt idx="1469">
                  <c:v>45</c:v>
                </c:pt>
                <c:pt idx="1470">
                  <c:v>44</c:v>
                </c:pt>
                <c:pt idx="1471">
                  <c:v>41</c:v>
                </c:pt>
                <c:pt idx="1472">
                  <c:v>39</c:v>
                </c:pt>
                <c:pt idx="1473">
                  <c:v>39</c:v>
                </c:pt>
                <c:pt idx="1474">
                  <c:v>38</c:v>
                </c:pt>
                <c:pt idx="1475">
                  <c:v>44</c:v>
                </c:pt>
                <c:pt idx="1476">
                  <c:v>44</c:v>
                </c:pt>
                <c:pt idx="1477">
                  <c:v>45</c:v>
                </c:pt>
                <c:pt idx="1478">
                  <c:v>46</c:v>
                </c:pt>
                <c:pt idx="1479">
                  <c:v>44</c:v>
                </c:pt>
                <c:pt idx="1480">
                  <c:v>43</c:v>
                </c:pt>
                <c:pt idx="1481">
                  <c:v>42</c:v>
                </c:pt>
                <c:pt idx="1482">
                  <c:v>43</c:v>
                </c:pt>
                <c:pt idx="1483">
                  <c:v>42</c:v>
                </c:pt>
                <c:pt idx="1484">
                  <c:v>40</c:v>
                </c:pt>
                <c:pt idx="1485">
                  <c:v>39</c:v>
                </c:pt>
                <c:pt idx="1486">
                  <c:v>38</c:v>
                </c:pt>
                <c:pt idx="1487">
                  <c:v>37</c:v>
                </c:pt>
                <c:pt idx="1488">
                  <c:v>40</c:v>
                </c:pt>
                <c:pt idx="1489">
                  <c:v>41</c:v>
                </c:pt>
                <c:pt idx="1490">
                  <c:v>38</c:v>
                </c:pt>
                <c:pt idx="1491">
                  <c:v>38</c:v>
                </c:pt>
                <c:pt idx="1492">
                  <c:v>39</c:v>
                </c:pt>
                <c:pt idx="1493">
                  <c:v>35</c:v>
                </c:pt>
                <c:pt idx="1494">
                  <c:v>34</c:v>
                </c:pt>
                <c:pt idx="1495">
                  <c:v>35</c:v>
                </c:pt>
                <c:pt idx="1496">
                  <c:v>34</c:v>
                </c:pt>
                <c:pt idx="1497">
                  <c:v>32</c:v>
                </c:pt>
                <c:pt idx="1498">
                  <c:v>32</c:v>
                </c:pt>
                <c:pt idx="1499">
                  <c:v>34</c:v>
                </c:pt>
                <c:pt idx="1500">
                  <c:v>36</c:v>
                </c:pt>
                <c:pt idx="1501">
                  <c:v>36</c:v>
                </c:pt>
                <c:pt idx="1502">
                  <c:v>37</c:v>
                </c:pt>
                <c:pt idx="1503">
                  <c:v>37</c:v>
                </c:pt>
                <c:pt idx="1504">
                  <c:v>38</c:v>
                </c:pt>
                <c:pt idx="1505">
                  <c:v>39</c:v>
                </c:pt>
                <c:pt idx="1506">
                  <c:v>36</c:v>
                </c:pt>
                <c:pt idx="1507">
                  <c:v>35</c:v>
                </c:pt>
                <c:pt idx="1508">
                  <c:v>36</c:v>
                </c:pt>
                <c:pt idx="1509">
                  <c:v>35</c:v>
                </c:pt>
                <c:pt idx="1510">
                  <c:v>36</c:v>
                </c:pt>
                <c:pt idx="1511">
                  <c:v>35</c:v>
                </c:pt>
                <c:pt idx="1512">
                  <c:v>36</c:v>
                </c:pt>
                <c:pt idx="1513">
                  <c:v>37</c:v>
                </c:pt>
                <c:pt idx="1514">
                  <c:v>38</c:v>
                </c:pt>
                <c:pt idx="1515">
                  <c:v>36</c:v>
                </c:pt>
                <c:pt idx="1516">
                  <c:v>31</c:v>
                </c:pt>
                <c:pt idx="1517">
                  <c:v>33</c:v>
                </c:pt>
                <c:pt idx="1518">
                  <c:v>33</c:v>
                </c:pt>
                <c:pt idx="1519">
                  <c:v>32</c:v>
                </c:pt>
                <c:pt idx="1520">
                  <c:v>35</c:v>
                </c:pt>
                <c:pt idx="1521">
                  <c:v>35</c:v>
                </c:pt>
                <c:pt idx="1522">
                  <c:v>35</c:v>
                </c:pt>
                <c:pt idx="1523">
                  <c:v>30</c:v>
                </c:pt>
                <c:pt idx="1524">
                  <c:v>34</c:v>
                </c:pt>
                <c:pt idx="1525">
                  <c:v>37</c:v>
                </c:pt>
                <c:pt idx="1526">
                  <c:v>38</c:v>
                </c:pt>
                <c:pt idx="1527">
                  <c:v>38</c:v>
                </c:pt>
                <c:pt idx="1528">
                  <c:v>37</c:v>
                </c:pt>
                <c:pt idx="1529">
                  <c:v>37</c:v>
                </c:pt>
                <c:pt idx="1530">
                  <c:v>38</c:v>
                </c:pt>
                <c:pt idx="1531">
                  <c:v>41</c:v>
                </c:pt>
                <c:pt idx="1532">
                  <c:v>42</c:v>
                </c:pt>
                <c:pt idx="1533">
                  <c:v>41</c:v>
                </c:pt>
                <c:pt idx="1534">
                  <c:v>40</c:v>
                </c:pt>
                <c:pt idx="1535">
                  <c:v>42</c:v>
                </c:pt>
                <c:pt idx="1536">
                  <c:v>42</c:v>
                </c:pt>
                <c:pt idx="1537">
                  <c:v>42</c:v>
                </c:pt>
                <c:pt idx="1538">
                  <c:v>44</c:v>
                </c:pt>
                <c:pt idx="1539">
                  <c:v>45</c:v>
                </c:pt>
                <c:pt idx="1540">
                  <c:v>44</c:v>
                </c:pt>
                <c:pt idx="1541">
                  <c:v>44</c:v>
                </c:pt>
                <c:pt idx="1542">
                  <c:v>41</c:v>
                </c:pt>
                <c:pt idx="1543">
                  <c:v>36</c:v>
                </c:pt>
                <c:pt idx="1544">
                  <c:v>32</c:v>
                </c:pt>
                <c:pt idx="1545">
                  <c:v>36</c:v>
                </c:pt>
                <c:pt idx="1546">
                  <c:v>38</c:v>
                </c:pt>
                <c:pt idx="1547">
                  <c:v>39</c:v>
                </c:pt>
                <c:pt idx="1548">
                  <c:v>37</c:v>
                </c:pt>
                <c:pt idx="1549">
                  <c:v>31</c:v>
                </c:pt>
                <c:pt idx="1550">
                  <c:v>35</c:v>
                </c:pt>
                <c:pt idx="1551">
                  <c:v>34</c:v>
                </c:pt>
                <c:pt idx="1552">
                  <c:v>34</c:v>
                </c:pt>
                <c:pt idx="1553">
                  <c:v>38</c:v>
                </c:pt>
                <c:pt idx="1554">
                  <c:v>46</c:v>
                </c:pt>
                <c:pt idx="1555">
                  <c:v>44</c:v>
                </c:pt>
                <c:pt idx="1556">
                  <c:v>34</c:v>
                </c:pt>
                <c:pt idx="1557">
                  <c:v>34</c:v>
                </c:pt>
                <c:pt idx="1558">
                  <c:v>33</c:v>
                </c:pt>
                <c:pt idx="1559">
                  <c:v>35</c:v>
                </c:pt>
                <c:pt idx="1560">
                  <c:v>34</c:v>
                </c:pt>
                <c:pt idx="1561">
                  <c:v>35</c:v>
                </c:pt>
                <c:pt idx="1562">
                  <c:v>35</c:v>
                </c:pt>
                <c:pt idx="1563">
                  <c:v>35</c:v>
                </c:pt>
                <c:pt idx="1564">
                  <c:v>34</c:v>
                </c:pt>
                <c:pt idx="1565">
                  <c:v>36</c:v>
                </c:pt>
                <c:pt idx="1566">
                  <c:v>34</c:v>
                </c:pt>
                <c:pt idx="1567">
                  <c:v>31</c:v>
                </c:pt>
                <c:pt idx="1568">
                  <c:v>31</c:v>
                </c:pt>
                <c:pt idx="1569">
                  <c:v>35</c:v>
                </c:pt>
                <c:pt idx="1570">
                  <c:v>35</c:v>
                </c:pt>
                <c:pt idx="1571">
                  <c:v>35</c:v>
                </c:pt>
                <c:pt idx="1572">
                  <c:v>36</c:v>
                </c:pt>
                <c:pt idx="1573">
                  <c:v>39</c:v>
                </c:pt>
                <c:pt idx="1574">
                  <c:v>38</c:v>
                </c:pt>
                <c:pt idx="1575">
                  <c:v>38</c:v>
                </c:pt>
                <c:pt idx="1576">
                  <c:v>38</c:v>
                </c:pt>
                <c:pt idx="1577">
                  <c:v>38</c:v>
                </c:pt>
                <c:pt idx="1578">
                  <c:v>39</c:v>
                </c:pt>
                <c:pt idx="1579">
                  <c:v>41</c:v>
                </c:pt>
                <c:pt idx="1580">
                  <c:v>41</c:v>
                </c:pt>
                <c:pt idx="1581">
                  <c:v>41</c:v>
                </c:pt>
                <c:pt idx="1582">
                  <c:v>38</c:v>
                </c:pt>
                <c:pt idx="1583">
                  <c:v>35</c:v>
                </c:pt>
                <c:pt idx="1584">
                  <c:v>35</c:v>
                </c:pt>
                <c:pt idx="1585">
                  <c:v>39</c:v>
                </c:pt>
                <c:pt idx="1586">
                  <c:v>41</c:v>
                </c:pt>
                <c:pt idx="1587">
                  <c:v>40</c:v>
                </c:pt>
                <c:pt idx="1588">
                  <c:v>40</c:v>
                </c:pt>
                <c:pt idx="1589">
                  <c:v>41</c:v>
                </c:pt>
                <c:pt idx="1590">
                  <c:v>39</c:v>
                </c:pt>
                <c:pt idx="1591">
                  <c:v>37</c:v>
                </c:pt>
                <c:pt idx="1592">
                  <c:v>38</c:v>
                </c:pt>
                <c:pt idx="1593">
                  <c:v>40</c:v>
                </c:pt>
                <c:pt idx="1597">
                  <c:v>45</c:v>
                </c:pt>
                <c:pt idx="1598">
                  <c:v>43</c:v>
                </c:pt>
                <c:pt idx="1599">
                  <c:v>43</c:v>
                </c:pt>
                <c:pt idx="1600">
                  <c:v>44</c:v>
                </c:pt>
                <c:pt idx="1601">
                  <c:v>44</c:v>
                </c:pt>
                <c:pt idx="1602">
                  <c:v>46</c:v>
                </c:pt>
                <c:pt idx="1603">
                  <c:v>46</c:v>
                </c:pt>
                <c:pt idx="1604">
                  <c:v>45</c:v>
                </c:pt>
                <c:pt idx="1605">
                  <c:v>44</c:v>
                </c:pt>
                <c:pt idx="1606">
                  <c:v>46</c:v>
                </c:pt>
                <c:pt idx="1607">
                  <c:v>42</c:v>
                </c:pt>
                <c:pt idx="1608">
                  <c:v>43</c:v>
                </c:pt>
                <c:pt idx="1609">
                  <c:v>43</c:v>
                </c:pt>
                <c:pt idx="1610">
                  <c:v>42</c:v>
                </c:pt>
                <c:pt idx="1611">
                  <c:v>41</c:v>
                </c:pt>
                <c:pt idx="1612">
                  <c:v>41</c:v>
                </c:pt>
                <c:pt idx="1613">
                  <c:v>40</c:v>
                </c:pt>
                <c:pt idx="1614">
                  <c:v>40</c:v>
                </c:pt>
                <c:pt idx="1615">
                  <c:v>37</c:v>
                </c:pt>
                <c:pt idx="1616">
                  <c:v>37</c:v>
                </c:pt>
                <c:pt idx="1617">
                  <c:v>35</c:v>
                </c:pt>
                <c:pt idx="1618">
                  <c:v>36</c:v>
                </c:pt>
                <c:pt idx="1619">
                  <c:v>34</c:v>
                </c:pt>
                <c:pt idx="1620">
                  <c:v>38</c:v>
                </c:pt>
                <c:pt idx="1621">
                  <c:v>42</c:v>
                </c:pt>
                <c:pt idx="1622">
                  <c:v>45</c:v>
                </c:pt>
                <c:pt idx="1623">
                  <c:v>46</c:v>
                </c:pt>
                <c:pt idx="1624">
                  <c:v>47</c:v>
                </c:pt>
                <c:pt idx="1625">
                  <c:v>47</c:v>
                </c:pt>
                <c:pt idx="1626">
                  <c:v>47</c:v>
                </c:pt>
                <c:pt idx="1627">
                  <c:v>47</c:v>
                </c:pt>
                <c:pt idx="1628">
                  <c:v>45</c:v>
                </c:pt>
                <c:pt idx="1629">
                  <c:v>46</c:v>
                </c:pt>
                <c:pt idx="1630">
                  <c:v>47</c:v>
                </c:pt>
                <c:pt idx="1631">
                  <c:v>48</c:v>
                </c:pt>
                <c:pt idx="1632">
                  <c:v>47</c:v>
                </c:pt>
                <c:pt idx="1633">
                  <c:v>46</c:v>
                </c:pt>
                <c:pt idx="1634">
                  <c:v>45</c:v>
                </c:pt>
                <c:pt idx="1635">
                  <c:v>45</c:v>
                </c:pt>
                <c:pt idx="1636">
                  <c:v>45</c:v>
                </c:pt>
                <c:pt idx="1637">
                  <c:v>45</c:v>
                </c:pt>
                <c:pt idx="1638">
                  <c:v>42</c:v>
                </c:pt>
                <c:pt idx="1639">
                  <c:v>43</c:v>
                </c:pt>
                <c:pt idx="1640">
                  <c:v>44</c:v>
                </c:pt>
                <c:pt idx="1641">
                  <c:v>41</c:v>
                </c:pt>
                <c:pt idx="1642">
                  <c:v>38</c:v>
                </c:pt>
                <c:pt idx="1643">
                  <c:v>42</c:v>
                </c:pt>
                <c:pt idx="1644">
                  <c:v>44</c:v>
                </c:pt>
                <c:pt idx="1645">
                  <c:v>46</c:v>
                </c:pt>
                <c:pt idx="1646">
                  <c:v>47</c:v>
                </c:pt>
                <c:pt idx="1647">
                  <c:v>48</c:v>
                </c:pt>
                <c:pt idx="1648">
                  <c:v>47</c:v>
                </c:pt>
                <c:pt idx="1649">
                  <c:v>46</c:v>
                </c:pt>
                <c:pt idx="1650">
                  <c:v>45</c:v>
                </c:pt>
                <c:pt idx="1651">
                  <c:v>45</c:v>
                </c:pt>
                <c:pt idx="1652">
                  <c:v>45</c:v>
                </c:pt>
                <c:pt idx="1653">
                  <c:v>46</c:v>
                </c:pt>
                <c:pt idx="1654">
                  <c:v>46</c:v>
                </c:pt>
                <c:pt idx="1655">
                  <c:v>46</c:v>
                </c:pt>
                <c:pt idx="1656">
                  <c:v>42</c:v>
                </c:pt>
                <c:pt idx="1657">
                  <c:v>43</c:v>
                </c:pt>
                <c:pt idx="1658">
                  <c:v>42</c:v>
                </c:pt>
                <c:pt idx="1659">
                  <c:v>40</c:v>
                </c:pt>
                <c:pt idx="1660">
                  <c:v>40</c:v>
                </c:pt>
                <c:pt idx="1661">
                  <c:v>40</c:v>
                </c:pt>
                <c:pt idx="1662">
                  <c:v>40</c:v>
                </c:pt>
                <c:pt idx="1663">
                  <c:v>41</c:v>
                </c:pt>
                <c:pt idx="1664">
                  <c:v>42</c:v>
                </c:pt>
                <c:pt idx="1665">
                  <c:v>43</c:v>
                </c:pt>
                <c:pt idx="1666">
                  <c:v>45</c:v>
                </c:pt>
                <c:pt idx="1667">
                  <c:v>45</c:v>
                </c:pt>
                <c:pt idx="1668">
                  <c:v>47</c:v>
                </c:pt>
                <c:pt idx="1669">
                  <c:v>51</c:v>
                </c:pt>
                <c:pt idx="1670">
                  <c:v>47</c:v>
                </c:pt>
                <c:pt idx="1671">
                  <c:v>44</c:v>
                </c:pt>
                <c:pt idx="1672">
                  <c:v>45</c:v>
                </c:pt>
                <c:pt idx="1673">
                  <c:v>46</c:v>
                </c:pt>
                <c:pt idx="1674">
                  <c:v>47</c:v>
                </c:pt>
                <c:pt idx="1675">
                  <c:v>47</c:v>
                </c:pt>
                <c:pt idx="1676">
                  <c:v>49</c:v>
                </c:pt>
                <c:pt idx="1677">
                  <c:v>51</c:v>
                </c:pt>
                <c:pt idx="1678">
                  <c:v>51</c:v>
                </c:pt>
                <c:pt idx="1679">
                  <c:v>49</c:v>
                </c:pt>
                <c:pt idx="1680">
                  <c:v>50</c:v>
                </c:pt>
                <c:pt idx="1681">
                  <c:v>51</c:v>
                </c:pt>
                <c:pt idx="1682">
                  <c:v>50</c:v>
                </c:pt>
                <c:pt idx="1683">
                  <c:v>50</c:v>
                </c:pt>
                <c:pt idx="1684">
                  <c:v>49</c:v>
                </c:pt>
                <c:pt idx="1685">
                  <c:v>47</c:v>
                </c:pt>
                <c:pt idx="1686">
                  <c:v>43</c:v>
                </c:pt>
                <c:pt idx="1687">
                  <c:v>46</c:v>
                </c:pt>
                <c:pt idx="1688">
                  <c:v>47</c:v>
                </c:pt>
                <c:pt idx="1689">
                  <c:v>44</c:v>
                </c:pt>
                <c:pt idx="1690">
                  <c:v>46</c:v>
                </c:pt>
                <c:pt idx="1691">
                  <c:v>48</c:v>
                </c:pt>
                <c:pt idx="1692">
                  <c:v>49</c:v>
                </c:pt>
                <c:pt idx="1693">
                  <c:v>50</c:v>
                </c:pt>
                <c:pt idx="1694">
                  <c:v>50</c:v>
                </c:pt>
                <c:pt idx="1695">
                  <c:v>49</c:v>
                </c:pt>
                <c:pt idx="1696">
                  <c:v>49</c:v>
                </c:pt>
                <c:pt idx="1697">
                  <c:v>48</c:v>
                </c:pt>
                <c:pt idx="1698">
                  <c:v>49</c:v>
                </c:pt>
                <c:pt idx="1699">
                  <c:v>48</c:v>
                </c:pt>
                <c:pt idx="1700">
                  <c:v>46</c:v>
                </c:pt>
                <c:pt idx="1701">
                  <c:v>44</c:v>
                </c:pt>
                <c:pt idx="1702">
                  <c:v>42</c:v>
                </c:pt>
                <c:pt idx="1703">
                  <c:v>42</c:v>
                </c:pt>
                <c:pt idx="1704">
                  <c:v>42</c:v>
                </c:pt>
                <c:pt idx="1705">
                  <c:v>41</c:v>
                </c:pt>
                <c:pt idx="1706">
                  <c:v>40</c:v>
                </c:pt>
                <c:pt idx="1707">
                  <c:v>41</c:v>
                </c:pt>
                <c:pt idx="1708">
                  <c:v>40</c:v>
                </c:pt>
                <c:pt idx="1709">
                  <c:v>40</c:v>
                </c:pt>
                <c:pt idx="1710">
                  <c:v>40</c:v>
                </c:pt>
                <c:pt idx="1711">
                  <c:v>39</c:v>
                </c:pt>
                <c:pt idx="1712">
                  <c:v>40</c:v>
                </c:pt>
                <c:pt idx="1713">
                  <c:v>41</c:v>
                </c:pt>
                <c:pt idx="1714">
                  <c:v>42</c:v>
                </c:pt>
                <c:pt idx="1715">
                  <c:v>43</c:v>
                </c:pt>
                <c:pt idx="1716">
                  <c:v>44</c:v>
                </c:pt>
                <c:pt idx="1717">
                  <c:v>44</c:v>
                </c:pt>
                <c:pt idx="1718">
                  <c:v>43</c:v>
                </c:pt>
                <c:pt idx="1719">
                  <c:v>42</c:v>
                </c:pt>
                <c:pt idx="1720">
                  <c:v>42</c:v>
                </c:pt>
                <c:pt idx="1721">
                  <c:v>42</c:v>
                </c:pt>
                <c:pt idx="1722">
                  <c:v>41</c:v>
                </c:pt>
                <c:pt idx="1723">
                  <c:v>41</c:v>
                </c:pt>
                <c:pt idx="1724">
                  <c:v>41</c:v>
                </c:pt>
                <c:pt idx="1725">
                  <c:v>43</c:v>
                </c:pt>
                <c:pt idx="1726">
                  <c:v>44</c:v>
                </c:pt>
                <c:pt idx="1727">
                  <c:v>44</c:v>
                </c:pt>
                <c:pt idx="1728">
                  <c:v>43</c:v>
                </c:pt>
                <c:pt idx="1729">
                  <c:v>43</c:v>
                </c:pt>
                <c:pt idx="1730">
                  <c:v>44</c:v>
                </c:pt>
                <c:pt idx="1731">
                  <c:v>43</c:v>
                </c:pt>
                <c:pt idx="1732">
                  <c:v>46</c:v>
                </c:pt>
                <c:pt idx="1733">
                  <c:v>45</c:v>
                </c:pt>
                <c:pt idx="1734">
                  <c:v>44</c:v>
                </c:pt>
                <c:pt idx="1735">
                  <c:v>43</c:v>
                </c:pt>
                <c:pt idx="1736">
                  <c:v>43</c:v>
                </c:pt>
                <c:pt idx="1737">
                  <c:v>44</c:v>
                </c:pt>
                <c:pt idx="1738">
                  <c:v>46</c:v>
                </c:pt>
                <c:pt idx="1739">
                  <c:v>47</c:v>
                </c:pt>
                <c:pt idx="1740">
                  <c:v>48</c:v>
                </c:pt>
                <c:pt idx="1741">
                  <c:v>48</c:v>
                </c:pt>
                <c:pt idx="1742">
                  <c:v>48</c:v>
                </c:pt>
                <c:pt idx="1743">
                  <c:v>49</c:v>
                </c:pt>
                <c:pt idx="1744">
                  <c:v>49</c:v>
                </c:pt>
                <c:pt idx="1745">
                  <c:v>49</c:v>
                </c:pt>
                <c:pt idx="1746">
                  <c:v>49</c:v>
                </c:pt>
                <c:pt idx="1747">
                  <c:v>49</c:v>
                </c:pt>
                <c:pt idx="1748">
                  <c:v>49</c:v>
                </c:pt>
                <c:pt idx="1749">
                  <c:v>48</c:v>
                </c:pt>
                <c:pt idx="1750">
                  <c:v>48</c:v>
                </c:pt>
                <c:pt idx="1751">
                  <c:v>46</c:v>
                </c:pt>
                <c:pt idx="1752">
                  <c:v>44</c:v>
                </c:pt>
                <c:pt idx="1753">
                  <c:v>44</c:v>
                </c:pt>
                <c:pt idx="1754">
                  <c:v>42</c:v>
                </c:pt>
                <c:pt idx="1755">
                  <c:v>42</c:v>
                </c:pt>
                <c:pt idx="1756">
                  <c:v>42</c:v>
                </c:pt>
                <c:pt idx="1757">
                  <c:v>42</c:v>
                </c:pt>
                <c:pt idx="1758">
                  <c:v>43</c:v>
                </c:pt>
                <c:pt idx="1759">
                  <c:v>46</c:v>
                </c:pt>
                <c:pt idx="1760">
                  <c:v>44</c:v>
                </c:pt>
                <c:pt idx="1761">
                  <c:v>45</c:v>
                </c:pt>
                <c:pt idx="1762">
                  <c:v>46</c:v>
                </c:pt>
                <c:pt idx="1763">
                  <c:v>47</c:v>
                </c:pt>
                <c:pt idx="1765">
                  <c:v>48</c:v>
                </c:pt>
                <c:pt idx="1766">
                  <c:v>49</c:v>
                </c:pt>
                <c:pt idx="1767">
                  <c:v>51</c:v>
                </c:pt>
                <c:pt idx="1768">
                  <c:v>51</c:v>
                </c:pt>
                <c:pt idx="1769">
                  <c:v>51</c:v>
                </c:pt>
                <c:pt idx="1770">
                  <c:v>51</c:v>
                </c:pt>
                <c:pt idx="1771">
                  <c:v>50</c:v>
                </c:pt>
                <c:pt idx="1772">
                  <c:v>51</c:v>
                </c:pt>
                <c:pt idx="1773">
                  <c:v>50</c:v>
                </c:pt>
                <c:pt idx="1774">
                  <c:v>50</c:v>
                </c:pt>
                <c:pt idx="1775">
                  <c:v>50</c:v>
                </c:pt>
                <c:pt idx="1776">
                  <c:v>49</c:v>
                </c:pt>
                <c:pt idx="1777">
                  <c:v>51</c:v>
                </c:pt>
                <c:pt idx="1778">
                  <c:v>49</c:v>
                </c:pt>
                <c:pt idx="1779">
                  <c:v>49</c:v>
                </c:pt>
                <c:pt idx="1780">
                  <c:v>47</c:v>
                </c:pt>
                <c:pt idx="1781">
                  <c:v>48</c:v>
                </c:pt>
                <c:pt idx="1782">
                  <c:v>48</c:v>
                </c:pt>
                <c:pt idx="1783">
                  <c:v>46</c:v>
                </c:pt>
                <c:pt idx="1784">
                  <c:v>43</c:v>
                </c:pt>
                <c:pt idx="1785">
                  <c:v>44</c:v>
                </c:pt>
                <c:pt idx="1786">
                  <c:v>44</c:v>
                </c:pt>
                <c:pt idx="1787">
                  <c:v>45</c:v>
                </c:pt>
                <c:pt idx="1788">
                  <c:v>46</c:v>
                </c:pt>
                <c:pt idx="1789">
                  <c:v>46</c:v>
                </c:pt>
                <c:pt idx="1790">
                  <c:v>46</c:v>
                </c:pt>
                <c:pt idx="1791">
                  <c:v>48</c:v>
                </c:pt>
                <c:pt idx="1792">
                  <c:v>47</c:v>
                </c:pt>
                <c:pt idx="1793">
                  <c:v>48</c:v>
                </c:pt>
                <c:pt idx="1794">
                  <c:v>49</c:v>
                </c:pt>
                <c:pt idx="1795">
                  <c:v>49</c:v>
                </c:pt>
                <c:pt idx="1796">
                  <c:v>49</c:v>
                </c:pt>
                <c:pt idx="1797">
                  <c:v>49</c:v>
                </c:pt>
                <c:pt idx="1798">
                  <c:v>48</c:v>
                </c:pt>
                <c:pt idx="1799">
                  <c:v>48</c:v>
                </c:pt>
                <c:pt idx="1800">
                  <c:v>47</c:v>
                </c:pt>
                <c:pt idx="1801">
                  <c:v>48</c:v>
                </c:pt>
                <c:pt idx="1802">
                  <c:v>47</c:v>
                </c:pt>
                <c:pt idx="1803">
                  <c:v>47</c:v>
                </c:pt>
                <c:pt idx="1804">
                  <c:v>46</c:v>
                </c:pt>
                <c:pt idx="1805">
                  <c:v>44</c:v>
                </c:pt>
                <c:pt idx="1806">
                  <c:v>45</c:v>
                </c:pt>
                <c:pt idx="1807">
                  <c:v>44</c:v>
                </c:pt>
                <c:pt idx="1808">
                  <c:v>45</c:v>
                </c:pt>
                <c:pt idx="1809">
                  <c:v>44</c:v>
                </c:pt>
                <c:pt idx="1810">
                  <c:v>46</c:v>
                </c:pt>
                <c:pt idx="1811">
                  <c:v>48</c:v>
                </c:pt>
                <c:pt idx="1812">
                  <c:v>49</c:v>
                </c:pt>
                <c:pt idx="1813">
                  <c:v>49</c:v>
                </c:pt>
                <c:pt idx="1814">
                  <c:v>49</c:v>
                </c:pt>
                <c:pt idx="1815">
                  <c:v>49</c:v>
                </c:pt>
                <c:pt idx="1816">
                  <c:v>49</c:v>
                </c:pt>
                <c:pt idx="1817">
                  <c:v>50</c:v>
                </c:pt>
                <c:pt idx="1818">
                  <c:v>49</c:v>
                </c:pt>
                <c:pt idx="1819">
                  <c:v>49</c:v>
                </c:pt>
                <c:pt idx="1820">
                  <c:v>47</c:v>
                </c:pt>
                <c:pt idx="1821">
                  <c:v>48</c:v>
                </c:pt>
                <c:pt idx="1822">
                  <c:v>47</c:v>
                </c:pt>
                <c:pt idx="1823">
                  <c:v>46</c:v>
                </c:pt>
                <c:pt idx="1824">
                  <c:v>46</c:v>
                </c:pt>
                <c:pt idx="1825">
                  <c:v>47</c:v>
                </c:pt>
                <c:pt idx="1826">
                  <c:v>47</c:v>
                </c:pt>
                <c:pt idx="1827">
                  <c:v>46</c:v>
                </c:pt>
                <c:pt idx="1828">
                  <c:v>45</c:v>
                </c:pt>
                <c:pt idx="1829">
                  <c:v>45</c:v>
                </c:pt>
                <c:pt idx="1830">
                  <c:v>45</c:v>
                </c:pt>
                <c:pt idx="1831">
                  <c:v>45</c:v>
                </c:pt>
                <c:pt idx="1832">
                  <c:v>45</c:v>
                </c:pt>
                <c:pt idx="1833">
                  <c:v>45</c:v>
                </c:pt>
                <c:pt idx="1834">
                  <c:v>46</c:v>
                </c:pt>
                <c:pt idx="1835">
                  <c:v>49</c:v>
                </c:pt>
                <c:pt idx="1836">
                  <c:v>50</c:v>
                </c:pt>
                <c:pt idx="1837">
                  <c:v>50</c:v>
                </c:pt>
                <c:pt idx="1838">
                  <c:v>50</c:v>
                </c:pt>
                <c:pt idx="1839">
                  <c:v>49</c:v>
                </c:pt>
                <c:pt idx="1840">
                  <c:v>49</c:v>
                </c:pt>
                <c:pt idx="1841">
                  <c:v>49</c:v>
                </c:pt>
                <c:pt idx="1842">
                  <c:v>49</c:v>
                </c:pt>
                <c:pt idx="1843">
                  <c:v>50</c:v>
                </c:pt>
                <c:pt idx="1844">
                  <c:v>48</c:v>
                </c:pt>
                <c:pt idx="1845">
                  <c:v>49</c:v>
                </c:pt>
                <c:pt idx="1846">
                  <c:v>49</c:v>
                </c:pt>
                <c:pt idx="1847">
                  <c:v>48</c:v>
                </c:pt>
                <c:pt idx="1848">
                  <c:v>47</c:v>
                </c:pt>
                <c:pt idx="1849">
                  <c:v>47</c:v>
                </c:pt>
                <c:pt idx="1850">
                  <c:v>46</c:v>
                </c:pt>
                <c:pt idx="1851">
                  <c:v>45</c:v>
                </c:pt>
                <c:pt idx="1852">
                  <c:v>45</c:v>
                </c:pt>
                <c:pt idx="1853">
                  <c:v>46</c:v>
                </c:pt>
                <c:pt idx="1854">
                  <c:v>45</c:v>
                </c:pt>
                <c:pt idx="1855">
                  <c:v>40</c:v>
                </c:pt>
                <c:pt idx="1856">
                  <c:v>41</c:v>
                </c:pt>
                <c:pt idx="1857">
                  <c:v>43</c:v>
                </c:pt>
                <c:pt idx="1858">
                  <c:v>42</c:v>
                </c:pt>
                <c:pt idx="1859">
                  <c:v>43</c:v>
                </c:pt>
                <c:pt idx="1860">
                  <c:v>44</c:v>
                </c:pt>
                <c:pt idx="1861">
                  <c:v>44</c:v>
                </c:pt>
                <c:pt idx="1862">
                  <c:v>45</c:v>
                </c:pt>
                <c:pt idx="1863">
                  <c:v>45</c:v>
                </c:pt>
                <c:pt idx="1864">
                  <c:v>46</c:v>
                </c:pt>
                <c:pt idx="1865">
                  <c:v>46</c:v>
                </c:pt>
                <c:pt idx="1866">
                  <c:v>46</c:v>
                </c:pt>
                <c:pt idx="1867">
                  <c:v>46</c:v>
                </c:pt>
                <c:pt idx="1868">
                  <c:v>46</c:v>
                </c:pt>
                <c:pt idx="1869">
                  <c:v>46</c:v>
                </c:pt>
                <c:pt idx="1870">
                  <c:v>45</c:v>
                </c:pt>
                <c:pt idx="1871">
                  <c:v>45</c:v>
                </c:pt>
                <c:pt idx="1872">
                  <c:v>44</c:v>
                </c:pt>
                <c:pt idx="1873">
                  <c:v>46</c:v>
                </c:pt>
                <c:pt idx="1874">
                  <c:v>45</c:v>
                </c:pt>
                <c:pt idx="1875">
                  <c:v>43</c:v>
                </c:pt>
                <c:pt idx="1876">
                  <c:v>44</c:v>
                </c:pt>
                <c:pt idx="1877">
                  <c:v>43</c:v>
                </c:pt>
                <c:pt idx="1878">
                  <c:v>43</c:v>
                </c:pt>
                <c:pt idx="1879">
                  <c:v>43</c:v>
                </c:pt>
                <c:pt idx="1880">
                  <c:v>43</c:v>
                </c:pt>
                <c:pt idx="1881">
                  <c:v>42</c:v>
                </c:pt>
                <c:pt idx="1882">
                  <c:v>42</c:v>
                </c:pt>
                <c:pt idx="1883">
                  <c:v>41</c:v>
                </c:pt>
                <c:pt idx="1884">
                  <c:v>40</c:v>
                </c:pt>
                <c:pt idx="1885">
                  <c:v>39</c:v>
                </c:pt>
                <c:pt idx="1886">
                  <c:v>40</c:v>
                </c:pt>
                <c:pt idx="1887">
                  <c:v>41</c:v>
                </c:pt>
                <c:pt idx="1888">
                  <c:v>42</c:v>
                </c:pt>
                <c:pt idx="1889">
                  <c:v>40</c:v>
                </c:pt>
                <c:pt idx="1890">
                  <c:v>41</c:v>
                </c:pt>
                <c:pt idx="1891">
                  <c:v>45</c:v>
                </c:pt>
                <c:pt idx="1892">
                  <c:v>46</c:v>
                </c:pt>
                <c:pt idx="1893">
                  <c:v>47</c:v>
                </c:pt>
                <c:pt idx="1894">
                  <c:v>48</c:v>
                </c:pt>
                <c:pt idx="1895">
                  <c:v>47</c:v>
                </c:pt>
                <c:pt idx="1896">
                  <c:v>45</c:v>
                </c:pt>
                <c:pt idx="1897">
                  <c:v>44</c:v>
                </c:pt>
                <c:pt idx="1898">
                  <c:v>43</c:v>
                </c:pt>
                <c:pt idx="1899">
                  <c:v>44</c:v>
                </c:pt>
                <c:pt idx="1900">
                  <c:v>44</c:v>
                </c:pt>
                <c:pt idx="1901">
                  <c:v>47</c:v>
                </c:pt>
                <c:pt idx="1902">
                  <c:v>44</c:v>
                </c:pt>
                <c:pt idx="1903">
                  <c:v>46</c:v>
                </c:pt>
                <c:pt idx="1904">
                  <c:v>47</c:v>
                </c:pt>
                <c:pt idx="1905">
                  <c:v>47</c:v>
                </c:pt>
                <c:pt idx="1906">
                  <c:v>47</c:v>
                </c:pt>
                <c:pt idx="1907">
                  <c:v>48</c:v>
                </c:pt>
                <c:pt idx="1908">
                  <c:v>49</c:v>
                </c:pt>
                <c:pt idx="1909">
                  <c:v>48</c:v>
                </c:pt>
                <c:pt idx="1910">
                  <c:v>47</c:v>
                </c:pt>
                <c:pt idx="1911">
                  <c:v>48</c:v>
                </c:pt>
                <c:pt idx="1912">
                  <c:v>48</c:v>
                </c:pt>
                <c:pt idx="1913">
                  <c:v>48</c:v>
                </c:pt>
                <c:pt idx="1914">
                  <c:v>49</c:v>
                </c:pt>
                <c:pt idx="1915">
                  <c:v>49</c:v>
                </c:pt>
                <c:pt idx="1916">
                  <c:v>48</c:v>
                </c:pt>
                <c:pt idx="1917">
                  <c:v>46</c:v>
                </c:pt>
                <c:pt idx="1918">
                  <c:v>45</c:v>
                </c:pt>
                <c:pt idx="1919">
                  <c:v>45</c:v>
                </c:pt>
                <c:pt idx="1920">
                  <c:v>46</c:v>
                </c:pt>
                <c:pt idx="1921">
                  <c:v>45</c:v>
                </c:pt>
                <c:pt idx="1922">
                  <c:v>44</c:v>
                </c:pt>
                <c:pt idx="1923">
                  <c:v>44</c:v>
                </c:pt>
                <c:pt idx="1924">
                  <c:v>43</c:v>
                </c:pt>
                <c:pt idx="1925">
                  <c:v>43</c:v>
                </c:pt>
                <c:pt idx="1926">
                  <c:v>43</c:v>
                </c:pt>
                <c:pt idx="1927">
                  <c:v>41</c:v>
                </c:pt>
                <c:pt idx="1928">
                  <c:v>43</c:v>
                </c:pt>
                <c:pt idx="1929">
                  <c:v>42</c:v>
                </c:pt>
                <c:pt idx="1930">
                  <c:v>41</c:v>
                </c:pt>
                <c:pt idx="1931">
                  <c:v>40</c:v>
                </c:pt>
                <c:pt idx="1934">
                  <c:v>43</c:v>
                </c:pt>
                <c:pt idx="1935">
                  <c:v>44</c:v>
                </c:pt>
                <c:pt idx="1936">
                  <c:v>43</c:v>
                </c:pt>
                <c:pt idx="1937">
                  <c:v>43</c:v>
                </c:pt>
                <c:pt idx="1938">
                  <c:v>44</c:v>
                </c:pt>
                <c:pt idx="1939">
                  <c:v>45</c:v>
                </c:pt>
                <c:pt idx="1940">
                  <c:v>45</c:v>
                </c:pt>
                <c:pt idx="1941">
                  <c:v>44</c:v>
                </c:pt>
                <c:pt idx="1942">
                  <c:v>43</c:v>
                </c:pt>
                <c:pt idx="1943">
                  <c:v>42</c:v>
                </c:pt>
                <c:pt idx="1944">
                  <c:v>41</c:v>
                </c:pt>
                <c:pt idx="1945">
                  <c:v>43</c:v>
                </c:pt>
                <c:pt idx="1946">
                  <c:v>42</c:v>
                </c:pt>
                <c:pt idx="1947">
                  <c:v>42</c:v>
                </c:pt>
                <c:pt idx="1948">
                  <c:v>43</c:v>
                </c:pt>
                <c:pt idx="1949">
                  <c:v>42</c:v>
                </c:pt>
                <c:pt idx="1950">
                  <c:v>43</c:v>
                </c:pt>
                <c:pt idx="1951">
                  <c:v>42</c:v>
                </c:pt>
              </c:numCache>
            </c:numRef>
          </c:yVal>
        </c:ser>
        <c:ser>
          <c:idx val="2"/>
          <c:order val="1"/>
          <c:tx>
            <c:v>Ouray</c:v>
          </c:tx>
          <c:spPr>
            <a:ln w="12700">
              <a:solidFill>
                <a:srgbClr val="C0504D">
                  <a:shade val="95000"/>
                  <a:satMod val="105000"/>
                </a:srgbClr>
              </a:solidFill>
            </a:ln>
          </c:spPr>
          <c:marker>
            <c:symbol val="none"/>
          </c:marker>
          <c:xVal>
            <c:numRef>
              <c:f>'Canyonlands and Ouray 2012-2013'!$C$2:$C$1954</c:f>
              <c:numCache>
                <c:formatCode>m/d/yyyy\ h:mm</c:formatCode>
                <c:ptCount val="1953"/>
                <c:pt idx="0">
                  <c:v>41244</c:v>
                </c:pt>
                <c:pt idx="1">
                  <c:v>41244.041666666657</c:v>
                </c:pt>
                <c:pt idx="2">
                  <c:v>41244.083333333336</c:v>
                </c:pt>
                <c:pt idx="3">
                  <c:v>41244.124999999993</c:v>
                </c:pt>
                <c:pt idx="4">
                  <c:v>41244.166666666657</c:v>
                </c:pt>
                <c:pt idx="5">
                  <c:v>41244.208333333336</c:v>
                </c:pt>
                <c:pt idx="6">
                  <c:v>41244.25</c:v>
                </c:pt>
                <c:pt idx="7">
                  <c:v>41244.29166666665</c:v>
                </c:pt>
                <c:pt idx="8">
                  <c:v>41244.333333333336</c:v>
                </c:pt>
                <c:pt idx="9">
                  <c:v>41244.375</c:v>
                </c:pt>
                <c:pt idx="10">
                  <c:v>41244.416666666664</c:v>
                </c:pt>
                <c:pt idx="11">
                  <c:v>41244.458333333343</c:v>
                </c:pt>
                <c:pt idx="12">
                  <c:v>41244.5</c:v>
                </c:pt>
                <c:pt idx="13">
                  <c:v>41244.541666666657</c:v>
                </c:pt>
                <c:pt idx="14">
                  <c:v>41244.583333333336</c:v>
                </c:pt>
                <c:pt idx="15">
                  <c:v>41244.624999999993</c:v>
                </c:pt>
                <c:pt idx="16">
                  <c:v>41244.666666666657</c:v>
                </c:pt>
                <c:pt idx="17">
                  <c:v>41244.708333333336</c:v>
                </c:pt>
                <c:pt idx="18">
                  <c:v>41244.75</c:v>
                </c:pt>
                <c:pt idx="19">
                  <c:v>41244.79166666665</c:v>
                </c:pt>
                <c:pt idx="20">
                  <c:v>41244.833333333336</c:v>
                </c:pt>
                <c:pt idx="21">
                  <c:v>41244.875</c:v>
                </c:pt>
                <c:pt idx="22">
                  <c:v>41244.916666666664</c:v>
                </c:pt>
                <c:pt idx="23">
                  <c:v>41244.958333333343</c:v>
                </c:pt>
                <c:pt idx="24">
                  <c:v>41245</c:v>
                </c:pt>
                <c:pt idx="25">
                  <c:v>41245.041666666657</c:v>
                </c:pt>
                <c:pt idx="26">
                  <c:v>41245.083333333336</c:v>
                </c:pt>
                <c:pt idx="27">
                  <c:v>41245.124999999993</c:v>
                </c:pt>
                <c:pt idx="28">
                  <c:v>41245.166666666657</c:v>
                </c:pt>
                <c:pt idx="29">
                  <c:v>41245.208333333336</c:v>
                </c:pt>
                <c:pt idx="30">
                  <c:v>41245.25</c:v>
                </c:pt>
                <c:pt idx="31">
                  <c:v>41245.29166666665</c:v>
                </c:pt>
                <c:pt idx="32">
                  <c:v>41245.333333333336</c:v>
                </c:pt>
                <c:pt idx="33">
                  <c:v>41245.375</c:v>
                </c:pt>
                <c:pt idx="34">
                  <c:v>41245.416666666664</c:v>
                </c:pt>
                <c:pt idx="35">
                  <c:v>41245.458333333343</c:v>
                </c:pt>
                <c:pt idx="36">
                  <c:v>41245.5</c:v>
                </c:pt>
                <c:pt idx="37">
                  <c:v>41245.541666666657</c:v>
                </c:pt>
                <c:pt idx="38">
                  <c:v>41245.583333333336</c:v>
                </c:pt>
                <c:pt idx="39">
                  <c:v>41245.624999999993</c:v>
                </c:pt>
                <c:pt idx="40">
                  <c:v>41245.666666666657</c:v>
                </c:pt>
                <c:pt idx="41">
                  <c:v>41245.708333333336</c:v>
                </c:pt>
                <c:pt idx="42">
                  <c:v>41245.75</c:v>
                </c:pt>
                <c:pt idx="43">
                  <c:v>41245.79166666665</c:v>
                </c:pt>
                <c:pt idx="44">
                  <c:v>41245.833333333336</c:v>
                </c:pt>
                <c:pt idx="45">
                  <c:v>41245.875</c:v>
                </c:pt>
                <c:pt idx="46">
                  <c:v>41245.916666666664</c:v>
                </c:pt>
                <c:pt idx="47">
                  <c:v>41245.958333333343</c:v>
                </c:pt>
                <c:pt idx="48">
                  <c:v>41246</c:v>
                </c:pt>
                <c:pt idx="49">
                  <c:v>41246.041666666657</c:v>
                </c:pt>
                <c:pt idx="50">
                  <c:v>41246.083333333336</c:v>
                </c:pt>
                <c:pt idx="51">
                  <c:v>41246.124999999993</c:v>
                </c:pt>
                <c:pt idx="52">
                  <c:v>41246.166666666657</c:v>
                </c:pt>
                <c:pt idx="53">
                  <c:v>41246.208333333336</c:v>
                </c:pt>
                <c:pt idx="54">
                  <c:v>41246.25</c:v>
                </c:pt>
                <c:pt idx="55">
                  <c:v>41246.29166666665</c:v>
                </c:pt>
                <c:pt idx="56">
                  <c:v>41246.333333333336</c:v>
                </c:pt>
                <c:pt idx="57">
                  <c:v>41246.375</c:v>
                </c:pt>
                <c:pt idx="58">
                  <c:v>41246.416666666664</c:v>
                </c:pt>
                <c:pt idx="59">
                  <c:v>41246.458333333343</c:v>
                </c:pt>
                <c:pt idx="60">
                  <c:v>41246.5</c:v>
                </c:pt>
                <c:pt idx="61">
                  <c:v>41246.541666666657</c:v>
                </c:pt>
                <c:pt idx="62">
                  <c:v>41246.583333333336</c:v>
                </c:pt>
                <c:pt idx="63">
                  <c:v>41246.624999999993</c:v>
                </c:pt>
                <c:pt idx="64">
                  <c:v>41246.666666666657</c:v>
                </c:pt>
                <c:pt idx="65">
                  <c:v>41246.708333333336</c:v>
                </c:pt>
                <c:pt idx="66">
                  <c:v>41246.75</c:v>
                </c:pt>
                <c:pt idx="67">
                  <c:v>41246.79166666665</c:v>
                </c:pt>
                <c:pt idx="68">
                  <c:v>41246.833333333336</c:v>
                </c:pt>
                <c:pt idx="69">
                  <c:v>41246.875</c:v>
                </c:pt>
                <c:pt idx="70">
                  <c:v>41246.916666666664</c:v>
                </c:pt>
                <c:pt idx="71">
                  <c:v>41246.958333333343</c:v>
                </c:pt>
                <c:pt idx="72">
                  <c:v>41247</c:v>
                </c:pt>
                <c:pt idx="73">
                  <c:v>41247.041666666657</c:v>
                </c:pt>
                <c:pt idx="74">
                  <c:v>41247.083333333336</c:v>
                </c:pt>
                <c:pt idx="75">
                  <c:v>41247.124999999993</c:v>
                </c:pt>
                <c:pt idx="76">
                  <c:v>41247.166666666657</c:v>
                </c:pt>
                <c:pt idx="77">
                  <c:v>41247.208333333336</c:v>
                </c:pt>
                <c:pt idx="78">
                  <c:v>41247.25</c:v>
                </c:pt>
                <c:pt idx="79">
                  <c:v>41247.29166666665</c:v>
                </c:pt>
                <c:pt idx="80">
                  <c:v>41247.333333333336</c:v>
                </c:pt>
                <c:pt idx="81">
                  <c:v>41247.375</c:v>
                </c:pt>
                <c:pt idx="82">
                  <c:v>41247.416666666664</c:v>
                </c:pt>
                <c:pt idx="83">
                  <c:v>41247.458333333343</c:v>
                </c:pt>
                <c:pt idx="84">
                  <c:v>41247.5</c:v>
                </c:pt>
                <c:pt idx="85">
                  <c:v>41247.541666666657</c:v>
                </c:pt>
                <c:pt idx="86">
                  <c:v>41247.583333333336</c:v>
                </c:pt>
                <c:pt idx="87">
                  <c:v>41247.624999999993</c:v>
                </c:pt>
                <c:pt idx="88">
                  <c:v>41247.666666666657</c:v>
                </c:pt>
                <c:pt idx="89">
                  <c:v>41247.708333333336</c:v>
                </c:pt>
                <c:pt idx="90">
                  <c:v>41247.75</c:v>
                </c:pt>
                <c:pt idx="91">
                  <c:v>41247.79166666665</c:v>
                </c:pt>
                <c:pt idx="92">
                  <c:v>41247.833333333336</c:v>
                </c:pt>
                <c:pt idx="93">
                  <c:v>41247.875</c:v>
                </c:pt>
                <c:pt idx="94">
                  <c:v>41247.916666666664</c:v>
                </c:pt>
                <c:pt idx="95">
                  <c:v>41247.958333333343</c:v>
                </c:pt>
                <c:pt idx="96">
                  <c:v>41248</c:v>
                </c:pt>
                <c:pt idx="97">
                  <c:v>41248.041666666657</c:v>
                </c:pt>
                <c:pt idx="98">
                  <c:v>41248.083333333336</c:v>
                </c:pt>
                <c:pt idx="99">
                  <c:v>41248.124999999993</c:v>
                </c:pt>
                <c:pt idx="100">
                  <c:v>41248.166666666657</c:v>
                </c:pt>
                <c:pt idx="101">
                  <c:v>41248.208333333336</c:v>
                </c:pt>
                <c:pt idx="102">
                  <c:v>41248.25</c:v>
                </c:pt>
                <c:pt idx="103">
                  <c:v>41248.29166666665</c:v>
                </c:pt>
                <c:pt idx="104">
                  <c:v>41248.333333333336</c:v>
                </c:pt>
                <c:pt idx="105">
                  <c:v>41248.375</c:v>
                </c:pt>
                <c:pt idx="106">
                  <c:v>41248.416666666664</c:v>
                </c:pt>
                <c:pt idx="107">
                  <c:v>41248.458333333343</c:v>
                </c:pt>
                <c:pt idx="108">
                  <c:v>41248.5</c:v>
                </c:pt>
                <c:pt idx="109">
                  <c:v>41248.541666666657</c:v>
                </c:pt>
                <c:pt idx="110">
                  <c:v>41248.583333333336</c:v>
                </c:pt>
                <c:pt idx="111">
                  <c:v>41248.624999999993</c:v>
                </c:pt>
                <c:pt idx="112">
                  <c:v>41248.666666666657</c:v>
                </c:pt>
                <c:pt idx="113">
                  <c:v>41248.708333333336</c:v>
                </c:pt>
                <c:pt idx="114">
                  <c:v>41248.75</c:v>
                </c:pt>
                <c:pt idx="115">
                  <c:v>41248.79166666665</c:v>
                </c:pt>
                <c:pt idx="116">
                  <c:v>41248.833333333336</c:v>
                </c:pt>
                <c:pt idx="117">
                  <c:v>41248.875</c:v>
                </c:pt>
                <c:pt idx="118">
                  <c:v>41248.916666666664</c:v>
                </c:pt>
                <c:pt idx="119">
                  <c:v>41248.958333333343</c:v>
                </c:pt>
                <c:pt idx="120">
                  <c:v>41249</c:v>
                </c:pt>
                <c:pt idx="121">
                  <c:v>41249.041666666657</c:v>
                </c:pt>
                <c:pt idx="122">
                  <c:v>41249.083333333336</c:v>
                </c:pt>
                <c:pt idx="123">
                  <c:v>41249.124999999993</c:v>
                </c:pt>
                <c:pt idx="124">
                  <c:v>41249.166666666657</c:v>
                </c:pt>
                <c:pt idx="125">
                  <c:v>41249.208333333336</c:v>
                </c:pt>
                <c:pt idx="126">
                  <c:v>41249.25</c:v>
                </c:pt>
                <c:pt idx="127">
                  <c:v>41249.29166666665</c:v>
                </c:pt>
                <c:pt idx="128">
                  <c:v>41249.333333333336</c:v>
                </c:pt>
                <c:pt idx="129">
                  <c:v>41249.375</c:v>
                </c:pt>
                <c:pt idx="130">
                  <c:v>41249.416666666664</c:v>
                </c:pt>
                <c:pt idx="131">
                  <c:v>41249.458333333343</c:v>
                </c:pt>
                <c:pt idx="132">
                  <c:v>41249.5</c:v>
                </c:pt>
                <c:pt idx="133">
                  <c:v>41249.541666666657</c:v>
                </c:pt>
                <c:pt idx="134">
                  <c:v>41249.583333333336</c:v>
                </c:pt>
                <c:pt idx="135">
                  <c:v>41249.624999999993</c:v>
                </c:pt>
                <c:pt idx="136">
                  <c:v>41249.666666666657</c:v>
                </c:pt>
                <c:pt idx="137">
                  <c:v>41249.708333333336</c:v>
                </c:pt>
                <c:pt idx="138">
                  <c:v>41249.75</c:v>
                </c:pt>
                <c:pt idx="139">
                  <c:v>41249.79166666665</c:v>
                </c:pt>
                <c:pt idx="140">
                  <c:v>41249.833333333336</c:v>
                </c:pt>
                <c:pt idx="141">
                  <c:v>41249.875</c:v>
                </c:pt>
                <c:pt idx="142">
                  <c:v>41249.916666666664</c:v>
                </c:pt>
                <c:pt idx="143">
                  <c:v>41249.958333333343</c:v>
                </c:pt>
                <c:pt idx="144">
                  <c:v>41250</c:v>
                </c:pt>
                <c:pt idx="145">
                  <c:v>41250.041666666657</c:v>
                </c:pt>
                <c:pt idx="146">
                  <c:v>41250.083333333336</c:v>
                </c:pt>
                <c:pt idx="147">
                  <c:v>41250.124999999993</c:v>
                </c:pt>
                <c:pt idx="148">
                  <c:v>41250.166666666657</c:v>
                </c:pt>
                <c:pt idx="149">
                  <c:v>41250.208333333336</c:v>
                </c:pt>
                <c:pt idx="150">
                  <c:v>41250.25</c:v>
                </c:pt>
                <c:pt idx="151">
                  <c:v>41250.29166666665</c:v>
                </c:pt>
                <c:pt idx="152">
                  <c:v>41250.333333333336</c:v>
                </c:pt>
                <c:pt idx="153">
                  <c:v>41250.375</c:v>
                </c:pt>
                <c:pt idx="154">
                  <c:v>41250.416666666664</c:v>
                </c:pt>
                <c:pt idx="155">
                  <c:v>41250.458333333343</c:v>
                </c:pt>
                <c:pt idx="156">
                  <c:v>41250.5</c:v>
                </c:pt>
                <c:pt idx="157">
                  <c:v>41250.541666666657</c:v>
                </c:pt>
                <c:pt idx="158">
                  <c:v>41250.583333333336</c:v>
                </c:pt>
                <c:pt idx="159">
                  <c:v>41250.624999999993</c:v>
                </c:pt>
                <c:pt idx="160">
                  <c:v>41250.666666666657</c:v>
                </c:pt>
                <c:pt idx="161">
                  <c:v>41250.708333333336</c:v>
                </c:pt>
                <c:pt idx="162">
                  <c:v>41250.75</c:v>
                </c:pt>
                <c:pt idx="163">
                  <c:v>41250.79166666665</c:v>
                </c:pt>
                <c:pt idx="164">
                  <c:v>41250.833333333336</c:v>
                </c:pt>
                <c:pt idx="165">
                  <c:v>41250.875</c:v>
                </c:pt>
                <c:pt idx="166">
                  <c:v>41250.916666666664</c:v>
                </c:pt>
                <c:pt idx="167">
                  <c:v>41250.958333333343</c:v>
                </c:pt>
                <c:pt idx="168">
                  <c:v>41251</c:v>
                </c:pt>
                <c:pt idx="169">
                  <c:v>41251.041666666657</c:v>
                </c:pt>
                <c:pt idx="170">
                  <c:v>41251.083333333336</c:v>
                </c:pt>
                <c:pt idx="171">
                  <c:v>41251.124999999993</c:v>
                </c:pt>
                <c:pt idx="172">
                  <c:v>41251.166666666657</c:v>
                </c:pt>
                <c:pt idx="173">
                  <c:v>41251.208333333336</c:v>
                </c:pt>
                <c:pt idx="174">
                  <c:v>41251.25</c:v>
                </c:pt>
                <c:pt idx="175">
                  <c:v>41251.29166666665</c:v>
                </c:pt>
                <c:pt idx="176">
                  <c:v>41251.333333333336</c:v>
                </c:pt>
                <c:pt idx="177">
                  <c:v>41251.375</c:v>
                </c:pt>
                <c:pt idx="178">
                  <c:v>41251.416666666664</c:v>
                </c:pt>
                <c:pt idx="179">
                  <c:v>41251.458333333343</c:v>
                </c:pt>
                <c:pt idx="180">
                  <c:v>41251.5</c:v>
                </c:pt>
                <c:pt idx="181">
                  <c:v>41251.541666666657</c:v>
                </c:pt>
                <c:pt idx="182">
                  <c:v>41251.583333333336</c:v>
                </c:pt>
                <c:pt idx="183">
                  <c:v>41251.624999999993</c:v>
                </c:pt>
                <c:pt idx="184">
                  <c:v>41251.666666666657</c:v>
                </c:pt>
                <c:pt idx="185">
                  <c:v>41251.708333333336</c:v>
                </c:pt>
                <c:pt idx="186">
                  <c:v>41251.75</c:v>
                </c:pt>
                <c:pt idx="187">
                  <c:v>41251.79166666665</c:v>
                </c:pt>
                <c:pt idx="188">
                  <c:v>41251.833333333336</c:v>
                </c:pt>
                <c:pt idx="189">
                  <c:v>41251.875</c:v>
                </c:pt>
                <c:pt idx="190">
                  <c:v>41251.916666666664</c:v>
                </c:pt>
                <c:pt idx="191">
                  <c:v>41251.958333333343</c:v>
                </c:pt>
                <c:pt idx="192">
                  <c:v>41252</c:v>
                </c:pt>
                <c:pt idx="193">
                  <c:v>41252.041666666657</c:v>
                </c:pt>
                <c:pt idx="194">
                  <c:v>41252.083333333336</c:v>
                </c:pt>
                <c:pt idx="195">
                  <c:v>41252.124999999993</c:v>
                </c:pt>
                <c:pt idx="196">
                  <c:v>41252.166666666657</c:v>
                </c:pt>
                <c:pt idx="197">
                  <c:v>41252.208333333336</c:v>
                </c:pt>
                <c:pt idx="198">
                  <c:v>41252.25</c:v>
                </c:pt>
                <c:pt idx="199">
                  <c:v>41252.29166666665</c:v>
                </c:pt>
                <c:pt idx="200">
                  <c:v>41252.333333333336</c:v>
                </c:pt>
                <c:pt idx="201">
                  <c:v>41252.375</c:v>
                </c:pt>
                <c:pt idx="202">
                  <c:v>41252.416666666664</c:v>
                </c:pt>
                <c:pt idx="203">
                  <c:v>41252.458333333343</c:v>
                </c:pt>
                <c:pt idx="204">
                  <c:v>41252.5</c:v>
                </c:pt>
                <c:pt idx="205">
                  <c:v>41252.541666666657</c:v>
                </c:pt>
                <c:pt idx="206">
                  <c:v>41252.583333333336</c:v>
                </c:pt>
                <c:pt idx="207">
                  <c:v>41252.624999999993</c:v>
                </c:pt>
                <c:pt idx="208">
                  <c:v>41252.666666666657</c:v>
                </c:pt>
                <c:pt idx="209">
                  <c:v>41252.708333333336</c:v>
                </c:pt>
                <c:pt idx="210">
                  <c:v>41252.75</c:v>
                </c:pt>
                <c:pt idx="211">
                  <c:v>41252.79166666665</c:v>
                </c:pt>
                <c:pt idx="212">
                  <c:v>41252.833333333336</c:v>
                </c:pt>
                <c:pt idx="213">
                  <c:v>41252.875</c:v>
                </c:pt>
                <c:pt idx="214">
                  <c:v>41252.916666666664</c:v>
                </c:pt>
                <c:pt idx="215">
                  <c:v>41252.958333333343</c:v>
                </c:pt>
                <c:pt idx="216">
                  <c:v>41253</c:v>
                </c:pt>
                <c:pt idx="217">
                  <c:v>41253.041666666657</c:v>
                </c:pt>
                <c:pt idx="218">
                  <c:v>41253.083333333336</c:v>
                </c:pt>
                <c:pt idx="219">
                  <c:v>41253.124999999993</c:v>
                </c:pt>
                <c:pt idx="220">
                  <c:v>41253.166666666657</c:v>
                </c:pt>
                <c:pt idx="221">
                  <c:v>41253.208333333336</c:v>
                </c:pt>
                <c:pt idx="222">
                  <c:v>41253.25</c:v>
                </c:pt>
                <c:pt idx="223">
                  <c:v>41253.29166666665</c:v>
                </c:pt>
                <c:pt idx="224">
                  <c:v>41253.333333333336</c:v>
                </c:pt>
                <c:pt idx="225">
                  <c:v>41253.375</c:v>
                </c:pt>
                <c:pt idx="226">
                  <c:v>41253.416666666664</c:v>
                </c:pt>
                <c:pt idx="227">
                  <c:v>41253.458333333343</c:v>
                </c:pt>
                <c:pt idx="228">
                  <c:v>41253.5</c:v>
                </c:pt>
                <c:pt idx="229">
                  <c:v>41253.541666666657</c:v>
                </c:pt>
                <c:pt idx="230">
                  <c:v>41253.583333333336</c:v>
                </c:pt>
                <c:pt idx="231">
                  <c:v>41253.624999999993</c:v>
                </c:pt>
                <c:pt idx="232">
                  <c:v>41253.666666666657</c:v>
                </c:pt>
                <c:pt idx="233">
                  <c:v>41253.708333333336</c:v>
                </c:pt>
                <c:pt idx="234">
                  <c:v>41253.75</c:v>
                </c:pt>
                <c:pt idx="235">
                  <c:v>41253.79166666665</c:v>
                </c:pt>
                <c:pt idx="236">
                  <c:v>41253.833333333336</c:v>
                </c:pt>
                <c:pt idx="237">
                  <c:v>41253.875</c:v>
                </c:pt>
                <c:pt idx="238">
                  <c:v>41253.916666666664</c:v>
                </c:pt>
                <c:pt idx="239">
                  <c:v>41253.958333333343</c:v>
                </c:pt>
                <c:pt idx="240">
                  <c:v>41254</c:v>
                </c:pt>
                <c:pt idx="241">
                  <c:v>41254.041666666657</c:v>
                </c:pt>
                <c:pt idx="242">
                  <c:v>41254.083333333336</c:v>
                </c:pt>
                <c:pt idx="243">
                  <c:v>41254.124999999993</c:v>
                </c:pt>
                <c:pt idx="244">
                  <c:v>41254.166666666657</c:v>
                </c:pt>
                <c:pt idx="245">
                  <c:v>41254.208333333336</c:v>
                </c:pt>
                <c:pt idx="246">
                  <c:v>41254.25</c:v>
                </c:pt>
                <c:pt idx="247">
                  <c:v>41254.29166666665</c:v>
                </c:pt>
                <c:pt idx="248">
                  <c:v>41254.333333333336</c:v>
                </c:pt>
                <c:pt idx="249">
                  <c:v>41254.375</c:v>
                </c:pt>
                <c:pt idx="250">
                  <c:v>41254.416666666664</c:v>
                </c:pt>
                <c:pt idx="251">
                  <c:v>41254.458333333343</c:v>
                </c:pt>
                <c:pt idx="252">
                  <c:v>41254.5</c:v>
                </c:pt>
                <c:pt idx="253">
                  <c:v>41254.541666666657</c:v>
                </c:pt>
                <c:pt idx="254">
                  <c:v>41254.583333333336</c:v>
                </c:pt>
                <c:pt idx="255">
                  <c:v>41254.624999999993</c:v>
                </c:pt>
                <c:pt idx="256">
                  <c:v>41254.666666666657</c:v>
                </c:pt>
                <c:pt idx="257">
                  <c:v>41254.708333333336</c:v>
                </c:pt>
                <c:pt idx="258">
                  <c:v>41254.75</c:v>
                </c:pt>
                <c:pt idx="259">
                  <c:v>41254.79166666665</c:v>
                </c:pt>
                <c:pt idx="260">
                  <c:v>41254.833333333336</c:v>
                </c:pt>
                <c:pt idx="261">
                  <c:v>41254.875</c:v>
                </c:pt>
                <c:pt idx="262">
                  <c:v>41254.916666666664</c:v>
                </c:pt>
                <c:pt idx="263">
                  <c:v>41254.958333333343</c:v>
                </c:pt>
                <c:pt idx="264">
                  <c:v>41255</c:v>
                </c:pt>
                <c:pt idx="265">
                  <c:v>41255.041666666657</c:v>
                </c:pt>
                <c:pt idx="266">
                  <c:v>41255.083333333336</c:v>
                </c:pt>
                <c:pt idx="267">
                  <c:v>41255.124999999993</c:v>
                </c:pt>
                <c:pt idx="268">
                  <c:v>41255.166666666657</c:v>
                </c:pt>
                <c:pt idx="269">
                  <c:v>41255.208333333336</c:v>
                </c:pt>
                <c:pt idx="270">
                  <c:v>41255.25</c:v>
                </c:pt>
                <c:pt idx="271">
                  <c:v>41255.29166666665</c:v>
                </c:pt>
                <c:pt idx="272">
                  <c:v>41255.333333333336</c:v>
                </c:pt>
                <c:pt idx="273">
                  <c:v>41255.375</c:v>
                </c:pt>
                <c:pt idx="274">
                  <c:v>41255.416666666664</c:v>
                </c:pt>
                <c:pt idx="275">
                  <c:v>41255.458333333343</c:v>
                </c:pt>
                <c:pt idx="276">
                  <c:v>41255.5</c:v>
                </c:pt>
                <c:pt idx="277">
                  <c:v>41255.541666666657</c:v>
                </c:pt>
                <c:pt idx="278">
                  <c:v>41255.583333333336</c:v>
                </c:pt>
                <c:pt idx="279">
                  <c:v>41255.624999999993</c:v>
                </c:pt>
                <c:pt idx="280">
                  <c:v>41255.666666666657</c:v>
                </c:pt>
                <c:pt idx="281">
                  <c:v>41255.708333333336</c:v>
                </c:pt>
                <c:pt idx="282">
                  <c:v>41255.75</c:v>
                </c:pt>
                <c:pt idx="283">
                  <c:v>41255.79166666665</c:v>
                </c:pt>
                <c:pt idx="284">
                  <c:v>41255.833333333336</c:v>
                </c:pt>
                <c:pt idx="285">
                  <c:v>41255.875</c:v>
                </c:pt>
                <c:pt idx="286">
                  <c:v>41255.916666666664</c:v>
                </c:pt>
                <c:pt idx="287">
                  <c:v>41255.958333333343</c:v>
                </c:pt>
                <c:pt idx="288">
                  <c:v>41256</c:v>
                </c:pt>
                <c:pt idx="289">
                  <c:v>41256.041666666657</c:v>
                </c:pt>
                <c:pt idx="290">
                  <c:v>41256.083333333336</c:v>
                </c:pt>
                <c:pt idx="291">
                  <c:v>41256.124999999993</c:v>
                </c:pt>
                <c:pt idx="292">
                  <c:v>41256.166666666657</c:v>
                </c:pt>
                <c:pt idx="293">
                  <c:v>41256.208333333336</c:v>
                </c:pt>
                <c:pt idx="294">
                  <c:v>41256.25</c:v>
                </c:pt>
                <c:pt idx="295">
                  <c:v>41256.29166666665</c:v>
                </c:pt>
                <c:pt idx="296">
                  <c:v>41256.333333333336</c:v>
                </c:pt>
                <c:pt idx="297">
                  <c:v>41256.375</c:v>
                </c:pt>
                <c:pt idx="298">
                  <c:v>41256.416666666664</c:v>
                </c:pt>
                <c:pt idx="299">
                  <c:v>41256.458333333343</c:v>
                </c:pt>
                <c:pt idx="300">
                  <c:v>41256.5</c:v>
                </c:pt>
                <c:pt idx="301">
                  <c:v>41256.541666666657</c:v>
                </c:pt>
                <c:pt idx="302">
                  <c:v>41256.583333333336</c:v>
                </c:pt>
                <c:pt idx="303">
                  <c:v>41256.624999999993</c:v>
                </c:pt>
                <c:pt idx="304">
                  <c:v>41256.666666666657</c:v>
                </c:pt>
                <c:pt idx="305">
                  <c:v>41256.708333333336</c:v>
                </c:pt>
                <c:pt idx="306">
                  <c:v>41256.75</c:v>
                </c:pt>
                <c:pt idx="307">
                  <c:v>41256.79166666665</c:v>
                </c:pt>
                <c:pt idx="308">
                  <c:v>41256.833333333336</c:v>
                </c:pt>
                <c:pt idx="309">
                  <c:v>41256.875</c:v>
                </c:pt>
                <c:pt idx="310">
                  <c:v>41256.916666666664</c:v>
                </c:pt>
                <c:pt idx="311">
                  <c:v>41256.958333333343</c:v>
                </c:pt>
                <c:pt idx="312">
                  <c:v>41257</c:v>
                </c:pt>
                <c:pt idx="313">
                  <c:v>41257.041666666657</c:v>
                </c:pt>
                <c:pt idx="314">
                  <c:v>41257.083333333336</c:v>
                </c:pt>
                <c:pt idx="315">
                  <c:v>41257.124999999993</c:v>
                </c:pt>
                <c:pt idx="316">
                  <c:v>41257.166666666657</c:v>
                </c:pt>
                <c:pt idx="317">
                  <c:v>41257.208333333336</c:v>
                </c:pt>
                <c:pt idx="318">
                  <c:v>41257.25</c:v>
                </c:pt>
                <c:pt idx="319">
                  <c:v>41257.29166666665</c:v>
                </c:pt>
                <c:pt idx="320">
                  <c:v>41257.333333333336</c:v>
                </c:pt>
                <c:pt idx="321">
                  <c:v>41257.375</c:v>
                </c:pt>
                <c:pt idx="322">
                  <c:v>41257.416666666664</c:v>
                </c:pt>
                <c:pt idx="323">
                  <c:v>41257.458333333343</c:v>
                </c:pt>
                <c:pt idx="324">
                  <c:v>41257.5</c:v>
                </c:pt>
                <c:pt idx="325">
                  <c:v>41257.541666666657</c:v>
                </c:pt>
                <c:pt idx="326">
                  <c:v>41257.583333333336</c:v>
                </c:pt>
                <c:pt idx="327">
                  <c:v>41257.624999999993</c:v>
                </c:pt>
                <c:pt idx="328">
                  <c:v>41257.666666666657</c:v>
                </c:pt>
                <c:pt idx="329">
                  <c:v>41257.708333333336</c:v>
                </c:pt>
                <c:pt idx="330">
                  <c:v>41257.75</c:v>
                </c:pt>
                <c:pt idx="331">
                  <c:v>41257.79166666665</c:v>
                </c:pt>
                <c:pt idx="332">
                  <c:v>41257.833333333336</c:v>
                </c:pt>
                <c:pt idx="333">
                  <c:v>41257.875</c:v>
                </c:pt>
                <c:pt idx="334">
                  <c:v>41257.916666666664</c:v>
                </c:pt>
                <c:pt idx="335">
                  <c:v>41257.958333333343</c:v>
                </c:pt>
                <c:pt idx="336">
                  <c:v>41258</c:v>
                </c:pt>
                <c:pt idx="337">
                  <c:v>41258.041666666657</c:v>
                </c:pt>
                <c:pt idx="338">
                  <c:v>41258.083333333336</c:v>
                </c:pt>
                <c:pt idx="339">
                  <c:v>41258.124999999993</c:v>
                </c:pt>
                <c:pt idx="340">
                  <c:v>41258.166666666657</c:v>
                </c:pt>
                <c:pt idx="341">
                  <c:v>41258.208333333336</c:v>
                </c:pt>
                <c:pt idx="342">
                  <c:v>41258.25</c:v>
                </c:pt>
                <c:pt idx="343">
                  <c:v>41258.29166666665</c:v>
                </c:pt>
                <c:pt idx="344">
                  <c:v>41258.333333333336</c:v>
                </c:pt>
                <c:pt idx="345">
                  <c:v>41258.375</c:v>
                </c:pt>
                <c:pt idx="346">
                  <c:v>41258.416666666664</c:v>
                </c:pt>
                <c:pt idx="347">
                  <c:v>41258.458333333343</c:v>
                </c:pt>
                <c:pt idx="348">
                  <c:v>41258.5</c:v>
                </c:pt>
                <c:pt idx="349">
                  <c:v>41258.541666666657</c:v>
                </c:pt>
                <c:pt idx="350">
                  <c:v>41258.583333333336</c:v>
                </c:pt>
                <c:pt idx="351">
                  <c:v>41258.624999999993</c:v>
                </c:pt>
                <c:pt idx="352">
                  <c:v>41258.666666666657</c:v>
                </c:pt>
                <c:pt idx="353">
                  <c:v>41258.708333333336</c:v>
                </c:pt>
                <c:pt idx="354">
                  <c:v>41258.75</c:v>
                </c:pt>
                <c:pt idx="355">
                  <c:v>41258.79166666665</c:v>
                </c:pt>
                <c:pt idx="356">
                  <c:v>41258.833333333336</c:v>
                </c:pt>
                <c:pt idx="357">
                  <c:v>41258.875</c:v>
                </c:pt>
                <c:pt idx="358">
                  <c:v>41258.916666666664</c:v>
                </c:pt>
                <c:pt idx="359">
                  <c:v>41258.958333333343</c:v>
                </c:pt>
                <c:pt idx="360">
                  <c:v>41259</c:v>
                </c:pt>
                <c:pt idx="361">
                  <c:v>41259.041666666657</c:v>
                </c:pt>
                <c:pt idx="362">
                  <c:v>41259.083333333336</c:v>
                </c:pt>
                <c:pt idx="363">
                  <c:v>41259.124999999993</c:v>
                </c:pt>
                <c:pt idx="364">
                  <c:v>41259.166666666657</c:v>
                </c:pt>
                <c:pt idx="365">
                  <c:v>41259.208333333336</c:v>
                </c:pt>
                <c:pt idx="366">
                  <c:v>41259.25</c:v>
                </c:pt>
                <c:pt idx="367">
                  <c:v>41259.29166666665</c:v>
                </c:pt>
                <c:pt idx="368">
                  <c:v>41259.333333333336</c:v>
                </c:pt>
                <c:pt idx="369">
                  <c:v>41259.375</c:v>
                </c:pt>
                <c:pt idx="370">
                  <c:v>41259.416666666664</c:v>
                </c:pt>
                <c:pt idx="371">
                  <c:v>41259.458333333343</c:v>
                </c:pt>
                <c:pt idx="372">
                  <c:v>41259.5</c:v>
                </c:pt>
                <c:pt idx="373">
                  <c:v>41259.541666666657</c:v>
                </c:pt>
                <c:pt idx="374">
                  <c:v>41259.583333333336</c:v>
                </c:pt>
                <c:pt idx="375">
                  <c:v>41259.624999999993</c:v>
                </c:pt>
                <c:pt idx="376">
                  <c:v>41259.666666666657</c:v>
                </c:pt>
                <c:pt idx="377">
                  <c:v>41259.708333333336</c:v>
                </c:pt>
                <c:pt idx="378">
                  <c:v>41259.75</c:v>
                </c:pt>
                <c:pt idx="379">
                  <c:v>41259.79166666665</c:v>
                </c:pt>
                <c:pt idx="380">
                  <c:v>41259.833333333336</c:v>
                </c:pt>
                <c:pt idx="381">
                  <c:v>41259.875</c:v>
                </c:pt>
                <c:pt idx="382">
                  <c:v>41259.916666666664</c:v>
                </c:pt>
                <c:pt idx="383">
                  <c:v>41259.958333333343</c:v>
                </c:pt>
                <c:pt idx="384">
                  <c:v>41260</c:v>
                </c:pt>
                <c:pt idx="385">
                  <c:v>41260.041666666657</c:v>
                </c:pt>
                <c:pt idx="386">
                  <c:v>41260.083333333336</c:v>
                </c:pt>
                <c:pt idx="387">
                  <c:v>41260.124999999993</c:v>
                </c:pt>
                <c:pt idx="388">
                  <c:v>41260.166666666657</c:v>
                </c:pt>
                <c:pt idx="389">
                  <c:v>41260.208333333336</c:v>
                </c:pt>
                <c:pt idx="390">
                  <c:v>41260.25</c:v>
                </c:pt>
                <c:pt idx="391">
                  <c:v>41260.29166666665</c:v>
                </c:pt>
                <c:pt idx="392">
                  <c:v>41260.333333333336</c:v>
                </c:pt>
                <c:pt idx="393">
                  <c:v>41260.375</c:v>
                </c:pt>
                <c:pt idx="394">
                  <c:v>41260.416666666664</c:v>
                </c:pt>
                <c:pt idx="395">
                  <c:v>41260.458333333343</c:v>
                </c:pt>
                <c:pt idx="396">
                  <c:v>41260.5</c:v>
                </c:pt>
                <c:pt idx="397">
                  <c:v>41260.541666666657</c:v>
                </c:pt>
                <c:pt idx="398">
                  <c:v>41260.583333333336</c:v>
                </c:pt>
                <c:pt idx="399">
                  <c:v>41260.624999999993</c:v>
                </c:pt>
                <c:pt idx="400">
                  <c:v>41260.666666666657</c:v>
                </c:pt>
                <c:pt idx="401">
                  <c:v>41260.708333333336</c:v>
                </c:pt>
                <c:pt idx="402">
                  <c:v>41260.75</c:v>
                </c:pt>
                <c:pt idx="403">
                  <c:v>41260.79166666665</c:v>
                </c:pt>
                <c:pt idx="404">
                  <c:v>41260.833333333336</c:v>
                </c:pt>
                <c:pt idx="405">
                  <c:v>41260.875</c:v>
                </c:pt>
                <c:pt idx="406">
                  <c:v>41260.916666666664</c:v>
                </c:pt>
                <c:pt idx="407">
                  <c:v>41260.958333333343</c:v>
                </c:pt>
                <c:pt idx="408">
                  <c:v>41261</c:v>
                </c:pt>
                <c:pt idx="409">
                  <c:v>41261.041666666657</c:v>
                </c:pt>
                <c:pt idx="410">
                  <c:v>41261.083333333336</c:v>
                </c:pt>
                <c:pt idx="411">
                  <c:v>41261.124999999993</c:v>
                </c:pt>
                <c:pt idx="412">
                  <c:v>41261.166666666657</c:v>
                </c:pt>
                <c:pt idx="413">
                  <c:v>41261.208333333336</c:v>
                </c:pt>
                <c:pt idx="414">
                  <c:v>41261.25</c:v>
                </c:pt>
                <c:pt idx="415">
                  <c:v>41261.29166666665</c:v>
                </c:pt>
                <c:pt idx="416">
                  <c:v>41261.333333333336</c:v>
                </c:pt>
                <c:pt idx="417">
                  <c:v>41261.375</c:v>
                </c:pt>
                <c:pt idx="418">
                  <c:v>41261.416666666664</c:v>
                </c:pt>
                <c:pt idx="419">
                  <c:v>41261.458333333343</c:v>
                </c:pt>
                <c:pt idx="420">
                  <c:v>41261.5</c:v>
                </c:pt>
                <c:pt idx="421">
                  <c:v>41261.541666666657</c:v>
                </c:pt>
                <c:pt idx="422">
                  <c:v>41261.583333333336</c:v>
                </c:pt>
                <c:pt idx="423">
                  <c:v>41261.624999999993</c:v>
                </c:pt>
                <c:pt idx="424">
                  <c:v>41261.666666666657</c:v>
                </c:pt>
                <c:pt idx="425">
                  <c:v>41261.708333333336</c:v>
                </c:pt>
                <c:pt idx="426">
                  <c:v>41261.75</c:v>
                </c:pt>
                <c:pt idx="427">
                  <c:v>41261.79166666665</c:v>
                </c:pt>
                <c:pt idx="428">
                  <c:v>41261.833333333336</c:v>
                </c:pt>
                <c:pt idx="429">
                  <c:v>41261.875</c:v>
                </c:pt>
                <c:pt idx="430">
                  <c:v>41261.916666666664</c:v>
                </c:pt>
                <c:pt idx="431">
                  <c:v>41261.958333333343</c:v>
                </c:pt>
                <c:pt idx="432">
                  <c:v>41262</c:v>
                </c:pt>
                <c:pt idx="433">
                  <c:v>41262.041666666657</c:v>
                </c:pt>
                <c:pt idx="434">
                  <c:v>41262.083333333336</c:v>
                </c:pt>
                <c:pt idx="435">
                  <c:v>41262.124999999993</c:v>
                </c:pt>
                <c:pt idx="436">
                  <c:v>41262.166666666657</c:v>
                </c:pt>
                <c:pt idx="437">
                  <c:v>41262.208333333336</c:v>
                </c:pt>
                <c:pt idx="438">
                  <c:v>41262.25</c:v>
                </c:pt>
                <c:pt idx="439">
                  <c:v>41262.29166666665</c:v>
                </c:pt>
                <c:pt idx="440">
                  <c:v>41262.333333333336</c:v>
                </c:pt>
                <c:pt idx="441">
                  <c:v>41262.375</c:v>
                </c:pt>
                <c:pt idx="442">
                  <c:v>41262.416666666664</c:v>
                </c:pt>
                <c:pt idx="443">
                  <c:v>41262.458333333343</c:v>
                </c:pt>
                <c:pt idx="444">
                  <c:v>41262.5</c:v>
                </c:pt>
                <c:pt idx="445">
                  <c:v>41262.541666666657</c:v>
                </c:pt>
                <c:pt idx="446">
                  <c:v>41262.583333333336</c:v>
                </c:pt>
                <c:pt idx="447">
                  <c:v>41262.624999999993</c:v>
                </c:pt>
                <c:pt idx="448">
                  <c:v>41262.666666666657</c:v>
                </c:pt>
                <c:pt idx="449">
                  <c:v>41262.708333333336</c:v>
                </c:pt>
                <c:pt idx="450">
                  <c:v>41262.75</c:v>
                </c:pt>
                <c:pt idx="451">
                  <c:v>41262.79166666665</c:v>
                </c:pt>
                <c:pt idx="452">
                  <c:v>41262.833333333336</c:v>
                </c:pt>
                <c:pt idx="453">
                  <c:v>41262.875</c:v>
                </c:pt>
                <c:pt idx="454">
                  <c:v>41262.916666666664</c:v>
                </c:pt>
                <c:pt idx="455">
                  <c:v>41262.958333333343</c:v>
                </c:pt>
                <c:pt idx="456">
                  <c:v>41263</c:v>
                </c:pt>
                <c:pt idx="457">
                  <c:v>41263.041666666657</c:v>
                </c:pt>
                <c:pt idx="458">
                  <c:v>41263.083333333336</c:v>
                </c:pt>
                <c:pt idx="459">
                  <c:v>41263.124999999993</c:v>
                </c:pt>
                <c:pt idx="460">
                  <c:v>41263.166666666657</c:v>
                </c:pt>
                <c:pt idx="461">
                  <c:v>41263.208333333336</c:v>
                </c:pt>
                <c:pt idx="462">
                  <c:v>41263.25</c:v>
                </c:pt>
                <c:pt idx="463">
                  <c:v>41263.29166666665</c:v>
                </c:pt>
                <c:pt idx="464">
                  <c:v>41263.333333333336</c:v>
                </c:pt>
                <c:pt idx="465">
                  <c:v>41263.375</c:v>
                </c:pt>
                <c:pt idx="466">
                  <c:v>41263.416666666664</c:v>
                </c:pt>
                <c:pt idx="467">
                  <c:v>41263.458333333343</c:v>
                </c:pt>
                <c:pt idx="468">
                  <c:v>41263.5</c:v>
                </c:pt>
                <c:pt idx="469">
                  <c:v>41263.541666666657</c:v>
                </c:pt>
                <c:pt idx="470">
                  <c:v>41263.583333333336</c:v>
                </c:pt>
                <c:pt idx="471">
                  <c:v>41263.624999999993</c:v>
                </c:pt>
                <c:pt idx="472">
                  <c:v>41263.666666666657</c:v>
                </c:pt>
                <c:pt idx="473">
                  <c:v>41263.708333333336</c:v>
                </c:pt>
                <c:pt idx="474">
                  <c:v>41263.75</c:v>
                </c:pt>
                <c:pt idx="475">
                  <c:v>41263.79166666665</c:v>
                </c:pt>
                <c:pt idx="476">
                  <c:v>41263.833333333336</c:v>
                </c:pt>
                <c:pt idx="477">
                  <c:v>41263.875</c:v>
                </c:pt>
                <c:pt idx="478">
                  <c:v>41263.916666666664</c:v>
                </c:pt>
                <c:pt idx="479">
                  <c:v>41263.958333333343</c:v>
                </c:pt>
                <c:pt idx="480">
                  <c:v>41264</c:v>
                </c:pt>
                <c:pt idx="481">
                  <c:v>41264.041666666657</c:v>
                </c:pt>
                <c:pt idx="482">
                  <c:v>41264.083333333336</c:v>
                </c:pt>
                <c:pt idx="483">
                  <c:v>41264.124999999993</c:v>
                </c:pt>
                <c:pt idx="484">
                  <c:v>41264.166666666657</c:v>
                </c:pt>
                <c:pt idx="485">
                  <c:v>41264.208333333336</c:v>
                </c:pt>
                <c:pt idx="486">
                  <c:v>41264.25</c:v>
                </c:pt>
                <c:pt idx="487">
                  <c:v>41264.29166666665</c:v>
                </c:pt>
                <c:pt idx="488">
                  <c:v>41264.333333333336</c:v>
                </c:pt>
                <c:pt idx="489">
                  <c:v>41264.375</c:v>
                </c:pt>
                <c:pt idx="490">
                  <c:v>41264.416666666664</c:v>
                </c:pt>
                <c:pt idx="491">
                  <c:v>41264.458333333343</c:v>
                </c:pt>
                <c:pt idx="492">
                  <c:v>41264.5</c:v>
                </c:pt>
                <c:pt idx="493">
                  <c:v>41264.541666666657</c:v>
                </c:pt>
                <c:pt idx="494">
                  <c:v>41264.583333333336</c:v>
                </c:pt>
                <c:pt idx="495">
                  <c:v>41264.624999999993</c:v>
                </c:pt>
                <c:pt idx="496">
                  <c:v>41264.666666666657</c:v>
                </c:pt>
                <c:pt idx="497">
                  <c:v>41264.708333333336</c:v>
                </c:pt>
                <c:pt idx="498">
                  <c:v>41264.75</c:v>
                </c:pt>
                <c:pt idx="499">
                  <c:v>41264.79166666665</c:v>
                </c:pt>
                <c:pt idx="500">
                  <c:v>41264.833333333336</c:v>
                </c:pt>
                <c:pt idx="501">
                  <c:v>41264.875</c:v>
                </c:pt>
                <c:pt idx="502">
                  <c:v>41264.916666666664</c:v>
                </c:pt>
                <c:pt idx="503">
                  <c:v>41264.958333333343</c:v>
                </c:pt>
                <c:pt idx="504">
                  <c:v>41265</c:v>
                </c:pt>
                <c:pt idx="505">
                  <c:v>41265.041666666657</c:v>
                </c:pt>
                <c:pt idx="506">
                  <c:v>41265.083333333336</c:v>
                </c:pt>
                <c:pt idx="507">
                  <c:v>41265.124999999993</c:v>
                </c:pt>
                <c:pt idx="508">
                  <c:v>41265.166666666657</c:v>
                </c:pt>
                <c:pt idx="509">
                  <c:v>41265.208333333336</c:v>
                </c:pt>
                <c:pt idx="510">
                  <c:v>41265.25</c:v>
                </c:pt>
                <c:pt idx="511">
                  <c:v>41265.29166666665</c:v>
                </c:pt>
                <c:pt idx="512">
                  <c:v>41265.333333333336</c:v>
                </c:pt>
                <c:pt idx="513">
                  <c:v>41265.375</c:v>
                </c:pt>
                <c:pt idx="514">
                  <c:v>41265.416666666664</c:v>
                </c:pt>
                <c:pt idx="515">
                  <c:v>41265.458333333343</c:v>
                </c:pt>
                <c:pt idx="516">
                  <c:v>41265.5</c:v>
                </c:pt>
                <c:pt idx="517">
                  <c:v>41265.541666666657</c:v>
                </c:pt>
                <c:pt idx="518">
                  <c:v>41265.583333333336</c:v>
                </c:pt>
                <c:pt idx="519">
                  <c:v>41265.624999999993</c:v>
                </c:pt>
                <c:pt idx="520">
                  <c:v>41265.666666666657</c:v>
                </c:pt>
                <c:pt idx="521">
                  <c:v>41265.708333333336</c:v>
                </c:pt>
                <c:pt idx="522">
                  <c:v>41265.75</c:v>
                </c:pt>
                <c:pt idx="523">
                  <c:v>41265.79166666665</c:v>
                </c:pt>
                <c:pt idx="524">
                  <c:v>41265.833333333336</c:v>
                </c:pt>
                <c:pt idx="525">
                  <c:v>41265.875</c:v>
                </c:pt>
                <c:pt idx="526">
                  <c:v>41265.916666666664</c:v>
                </c:pt>
                <c:pt idx="527">
                  <c:v>41265.958333333343</c:v>
                </c:pt>
                <c:pt idx="528">
                  <c:v>41266</c:v>
                </c:pt>
                <c:pt idx="529">
                  <c:v>41266.041666666657</c:v>
                </c:pt>
                <c:pt idx="530">
                  <c:v>41266.083333333336</c:v>
                </c:pt>
                <c:pt idx="531">
                  <c:v>41266.124999999993</c:v>
                </c:pt>
                <c:pt idx="532">
                  <c:v>41266.166666666657</c:v>
                </c:pt>
                <c:pt idx="533">
                  <c:v>41266.208333333336</c:v>
                </c:pt>
                <c:pt idx="534">
                  <c:v>41266.25</c:v>
                </c:pt>
                <c:pt idx="535">
                  <c:v>41266.29166666665</c:v>
                </c:pt>
                <c:pt idx="536">
                  <c:v>41266.333333333336</c:v>
                </c:pt>
                <c:pt idx="537">
                  <c:v>41266.375</c:v>
                </c:pt>
                <c:pt idx="538">
                  <c:v>41266.416666666664</c:v>
                </c:pt>
                <c:pt idx="539">
                  <c:v>41266.458333333343</c:v>
                </c:pt>
                <c:pt idx="540">
                  <c:v>41266.5</c:v>
                </c:pt>
                <c:pt idx="541">
                  <c:v>41266.541666666657</c:v>
                </c:pt>
                <c:pt idx="542">
                  <c:v>41266.583333333336</c:v>
                </c:pt>
                <c:pt idx="543">
                  <c:v>41266.624999999993</c:v>
                </c:pt>
                <c:pt idx="544">
                  <c:v>41266.666666666657</c:v>
                </c:pt>
                <c:pt idx="545">
                  <c:v>41266.708333333336</c:v>
                </c:pt>
                <c:pt idx="546">
                  <c:v>41266.75</c:v>
                </c:pt>
                <c:pt idx="547">
                  <c:v>41266.79166666665</c:v>
                </c:pt>
                <c:pt idx="548">
                  <c:v>41266.833333333336</c:v>
                </c:pt>
                <c:pt idx="549">
                  <c:v>41266.875</c:v>
                </c:pt>
                <c:pt idx="550">
                  <c:v>41266.916666666664</c:v>
                </c:pt>
                <c:pt idx="551">
                  <c:v>41266.958333333343</c:v>
                </c:pt>
                <c:pt idx="552">
                  <c:v>41267</c:v>
                </c:pt>
                <c:pt idx="553">
                  <c:v>41267.041666666657</c:v>
                </c:pt>
                <c:pt idx="554">
                  <c:v>41267.083333333336</c:v>
                </c:pt>
                <c:pt idx="555">
                  <c:v>41267.124999999993</c:v>
                </c:pt>
                <c:pt idx="556">
                  <c:v>41267.166666666657</c:v>
                </c:pt>
                <c:pt idx="557">
                  <c:v>41267.208333333336</c:v>
                </c:pt>
                <c:pt idx="558">
                  <c:v>41267.25</c:v>
                </c:pt>
                <c:pt idx="559">
                  <c:v>41267.29166666665</c:v>
                </c:pt>
                <c:pt idx="560">
                  <c:v>41267.333333333336</c:v>
                </c:pt>
                <c:pt idx="561">
                  <c:v>41267.375</c:v>
                </c:pt>
                <c:pt idx="562">
                  <c:v>41267.416666666664</c:v>
                </c:pt>
                <c:pt idx="563">
                  <c:v>41267.458333333343</c:v>
                </c:pt>
                <c:pt idx="564">
                  <c:v>41267.5</c:v>
                </c:pt>
                <c:pt idx="565">
                  <c:v>41267.541666666657</c:v>
                </c:pt>
                <c:pt idx="566">
                  <c:v>41267.583333333336</c:v>
                </c:pt>
                <c:pt idx="567">
                  <c:v>41267.624999999993</c:v>
                </c:pt>
                <c:pt idx="568">
                  <c:v>41267.666666666657</c:v>
                </c:pt>
                <c:pt idx="569">
                  <c:v>41267.708333333336</c:v>
                </c:pt>
                <c:pt idx="570">
                  <c:v>41267.75</c:v>
                </c:pt>
                <c:pt idx="571">
                  <c:v>41267.79166666665</c:v>
                </c:pt>
                <c:pt idx="572">
                  <c:v>41267.833333333336</c:v>
                </c:pt>
                <c:pt idx="573">
                  <c:v>41267.875</c:v>
                </c:pt>
                <c:pt idx="574">
                  <c:v>41267.916666666664</c:v>
                </c:pt>
                <c:pt idx="575">
                  <c:v>41267.958333333343</c:v>
                </c:pt>
                <c:pt idx="576">
                  <c:v>41268</c:v>
                </c:pt>
                <c:pt idx="577">
                  <c:v>41268.041666666657</c:v>
                </c:pt>
                <c:pt idx="578">
                  <c:v>41268.083333333336</c:v>
                </c:pt>
                <c:pt idx="579">
                  <c:v>41268.124999999993</c:v>
                </c:pt>
                <c:pt idx="580">
                  <c:v>41268.166666666657</c:v>
                </c:pt>
                <c:pt idx="581">
                  <c:v>41268.208333333336</c:v>
                </c:pt>
                <c:pt idx="582">
                  <c:v>41268.25</c:v>
                </c:pt>
                <c:pt idx="583">
                  <c:v>41268.29166666665</c:v>
                </c:pt>
                <c:pt idx="584">
                  <c:v>41268.333333333336</c:v>
                </c:pt>
                <c:pt idx="585">
                  <c:v>41268.375</c:v>
                </c:pt>
                <c:pt idx="586">
                  <c:v>41268.416666666664</c:v>
                </c:pt>
                <c:pt idx="587">
                  <c:v>41268.458333333343</c:v>
                </c:pt>
                <c:pt idx="588">
                  <c:v>41268.5</c:v>
                </c:pt>
                <c:pt idx="589">
                  <c:v>41268.541666666657</c:v>
                </c:pt>
                <c:pt idx="590">
                  <c:v>41268.583333333336</c:v>
                </c:pt>
                <c:pt idx="591">
                  <c:v>41268.624999999993</c:v>
                </c:pt>
                <c:pt idx="592">
                  <c:v>41268.666666666657</c:v>
                </c:pt>
                <c:pt idx="593">
                  <c:v>41268.708333333336</c:v>
                </c:pt>
                <c:pt idx="594">
                  <c:v>41268.75</c:v>
                </c:pt>
                <c:pt idx="595">
                  <c:v>41268.79166666665</c:v>
                </c:pt>
                <c:pt idx="596">
                  <c:v>41268.833333333336</c:v>
                </c:pt>
                <c:pt idx="597">
                  <c:v>41268.875</c:v>
                </c:pt>
                <c:pt idx="598">
                  <c:v>41268.916666666664</c:v>
                </c:pt>
                <c:pt idx="599">
                  <c:v>41268.958333333343</c:v>
                </c:pt>
                <c:pt idx="600">
                  <c:v>41269</c:v>
                </c:pt>
                <c:pt idx="601">
                  <c:v>41269.041666666657</c:v>
                </c:pt>
                <c:pt idx="602">
                  <c:v>41269.083333333336</c:v>
                </c:pt>
                <c:pt idx="603">
                  <c:v>41269.124999999993</c:v>
                </c:pt>
                <c:pt idx="604">
                  <c:v>41269.166666666657</c:v>
                </c:pt>
                <c:pt idx="605">
                  <c:v>41269.208333333336</c:v>
                </c:pt>
                <c:pt idx="606">
                  <c:v>41269.25</c:v>
                </c:pt>
                <c:pt idx="607">
                  <c:v>41269.29166666665</c:v>
                </c:pt>
                <c:pt idx="608">
                  <c:v>41269.333333333336</c:v>
                </c:pt>
                <c:pt idx="609">
                  <c:v>41269.375</c:v>
                </c:pt>
                <c:pt idx="610">
                  <c:v>41269.416666666664</c:v>
                </c:pt>
                <c:pt idx="611">
                  <c:v>41269.458333333343</c:v>
                </c:pt>
                <c:pt idx="612">
                  <c:v>41269.5</c:v>
                </c:pt>
                <c:pt idx="613">
                  <c:v>41269.541666666657</c:v>
                </c:pt>
                <c:pt idx="614">
                  <c:v>41269.583333333336</c:v>
                </c:pt>
                <c:pt idx="615">
                  <c:v>41269.624999999993</c:v>
                </c:pt>
                <c:pt idx="616">
                  <c:v>41269.666666666657</c:v>
                </c:pt>
                <c:pt idx="617">
                  <c:v>41269.708333333336</c:v>
                </c:pt>
                <c:pt idx="618">
                  <c:v>41269.75</c:v>
                </c:pt>
                <c:pt idx="619">
                  <c:v>41269.79166666665</c:v>
                </c:pt>
                <c:pt idx="620">
                  <c:v>41269.833333333336</c:v>
                </c:pt>
                <c:pt idx="621">
                  <c:v>41269.875</c:v>
                </c:pt>
                <c:pt idx="622">
                  <c:v>41269.916666666664</c:v>
                </c:pt>
                <c:pt idx="623">
                  <c:v>41269.958333333343</c:v>
                </c:pt>
                <c:pt idx="624">
                  <c:v>41270</c:v>
                </c:pt>
                <c:pt idx="625">
                  <c:v>41270.041666666657</c:v>
                </c:pt>
                <c:pt idx="626">
                  <c:v>41270.083333333336</c:v>
                </c:pt>
                <c:pt idx="627">
                  <c:v>41270.124999999993</c:v>
                </c:pt>
                <c:pt idx="628">
                  <c:v>41270.166666666657</c:v>
                </c:pt>
                <c:pt idx="629">
                  <c:v>41270.208333333336</c:v>
                </c:pt>
                <c:pt idx="630">
                  <c:v>41270.25</c:v>
                </c:pt>
                <c:pt idx="631">
                  <c:v>41270.29166666665</c:v>
                </c:pt>
                <c:pt idx="632">
                  <c:v>41270.333333333336</c:v>
                </c:pt>
                <c:pt idx="633">
                  <c:v>41270.375</c:v>
                </c:pt>
                <c:pt idx="634">
                  <c:v>41270.416666666664</c:v>
                </c:pt>
                <c:pt idx="635">
                  <c:v>41270.458333333343</c:v>
                </c:pt>
                <c:pt idx="636">
                  <c:v>41270.5</c:v>
                </c:pt>
                <c:pt idx="637">
                  <c:v>41270.541666666657</c:v>
                </c:pt>
                <c:pt idx="638">
                  <c:v>41270.583333333336</c:v>
                </c:pt>
                <c:pt idx="639">
                  <c:v>41270.624999999993</c:v>
                </c:pt>
                <c:pt idx="640">
                  <c:v>41270.666666666657</c:v>
                </c:pt>
                <c:pt idx="641">
                  <c:v>41270.708333333336</c:v>
                </c:pt>
                <c:pt idx="642">
                  <c:v>41270.75</c:v>
                </c:pt>
                <c:pt idx="643">
                  <c:v>41270.79166666665</c:v>
                </c:pt>
                <c:pt idx="644">
                  <c:v>41270.833333333336</c:v>
                </c:pt>
                <c:pt idx="645">
                  <c:v>41270.875</c:v>
                </c:pt>
                <c:pt idx="646">
                  <c:v>41270.916666666664</c:v>
                </c:pt>
                <c:pt idx="647">
                  <c:v>41270.958333333343</c:v>
                </c:pt>
                <c:pt idx="648">
                  <c:v>41271</c:v>
                </c:pt>
                <c:pt idx="649">
                  <c:v>41271.041666666657</c:v>
                </c:pt>
                <c:pt idx="650">
                  <c:v>41271.083333333336</c:v>
                </c:pt>
                <c:pt idx="651">
                  <c:v>41271.124999999993</c:v>
                </c:pt>
                <c:pt idx="652">
                  <c:v>41271.166666666657</c:v>
                </c:pt>
                <c:pt idx="653">
                  <c:v>41271.208333333336</c:v>
                </c:pt>
                <c:pt idx="654">
                  <c:v>41271.25</c:v>
                </c:pt>
                <c:pt idx="655">
                  <c:v>41271.29166666665</c:v>
                </c:pt>
                <c:pt idx="656">
                  <c:v>41271.333333333336</c:v>
                </c:pt>
                <c:pt idx="657">
                  <c:v>41271.375</c:v>
                </c:pt>
                <c:pt idx="658">
                  <c:v>41271.416666666664</c:v>
                </c:pt>
                <c:pt idx="659">
                  <c:v>41271.458333333343</c:v>
                </c:pt>
                <c:pt idx="660">
                  <c:v>41271.5</c:v>
                </c:pt>
                <c:pt idx="661">
                  <c:v>41271.541666666657</c:v>
                </c:pt>
                <c:pt idx="662">
                  <c:v>41271.583333333336</c:v>
                </c:pt>
                <c:pt idx="663">
                  <c:v>41271.624999999993</c:v>
                </c:pt>
                <c:pt idx="664">
                  <c:v>41271.666666666657</c:v>
                </c:pt>
                <c:pt idx="665">
                  <c:v>41271.708333333336</c:v>
                </c:pt>
                <c:pt idx="666">
                  <c:v>41271.75</c:v>
                </c:pt>
                <c:pt idx="667">
                  <c:v>41271.79166666665</c:v>
                </c:pt>
                <c:pt idx="668">
                  <c:v>41271.833333333336</c:v>
                </c:pt>
                <c:pt idx="669">
                  <c:v>41271.875</c:v>
                </c:pt>
                <c:pt idx="670">
                  <c:v>41271.916666666664</c:v>
                </c:pt>
                <c:pt idx="671">
                  <c:v>41271.958333333343</c:v>
                </c:pt>
                <c:pt idx="672">
                  <c:v>41272</c:v>
                </c:pt>
                <c:pt idx="673">
                  <c:v>41272.041666666657</c:v>
                </c:pt>
                <c:pt idx="674">
                  <c:v>41272.083333333336</c:v>
                </c:pt>
                <c:pt idx="675">
                  <c:v>41272.124999999993</c:v>
                </c:pt>
                <c:pt idx="676">
                  <c:v>41272.166666666657</c:v>
                </c:pt>
                <c:pt idx="677">
                  <c:v>41272.208333333336</c:v>
                </c:pt>
                <c:pt idx="678">
                  <c:v>41272.25</c:v>
                </c:pt>
                <c:pt idx="679">
                  <c:v>41272.29166666665</c:v>
                </c:pt>
                <c:pt idx="680">
                  <c:v>41272.333333333336</c:v>
                </c:pt>
                <c:pt idx="681">
                  <c:v>41272.375</c:v>
                </c:pt>
                <c:pt idx="682">
                  <c:v>41272.416666666664</c:v>
                </c:pt>
                <c:pt idx="683">
                  <c:v>41272.458333333343</c:v>
                </c:pt>
                <c:pt idx="684">
                  <c:v>41272.5</c:v>
                </c:pt>
                <c:pt idx="685">
                  <c:v>41272.541666666657</c:v>
                </c:pt>
                <c:pt idx="686">
                  <c:v>41272.583333333336</c:v>
                </c:pt>
                <c:pt idx="687">
                  <c:v>41272.624999999993</c:v>
                </c:pt>
                <c:pt idx="688">
                  <c:v>41272.666666666657</c:v>
                </c:pt>
                <c:pt idx="689">
                  <c:v>41272.708333333336</c:v>
                </c:pt>
                <c:pt idx="690">
                  <c:v>41272.75</c:v>
                </c:pt>
                <c:pt idx="691">
                  <c:v>41272.79166666665</c:v>
                </c:pt>
                <c:pt idx="692">
                  <c:v>41272.833333333336</c:v>
                </c:pt>
                <c:pt idx="693">
                  <c:v>41272.875</c:v>
                </c:pt>
                <c:pt idx="694">
                  <c:v>41272.916666666664</c:v>
                </c:pt>
                <c:pt idx="695">
                  <c:v>41272.958333333343</c:v>
                </c:pt>
                <c:pt idx="696">
                  <c:v>41273</c:v>
                </c:pt>
                <c:pt idx="697">
                  <c:v>41273.041666666657</c:v>
                </c:pt>
                <c:pt idx="698">
                  <c:v>41273.083333333336</c:v>
                </c:pt>
                <c:pt idx="699">
                  <c:v>41273.124999999993</c:v>
                </c:pt>
                <c:pt idx="700">
                  <c:v>41273.166666666657</c:v>
                </c:pt>
                <c:pt idx="701">
                  <c:v>41273.208333333336</c:v>
                </c:pt>
                <c:pt idx="702">
                  <c:v>41273.25</c:v>
                </c:pt>
                <c:pt idx="703">
                  <c:v>41273.29166666665</c:v>
                </c:pt>
                <c:pt idx="704">
                  <c:v>41273.333333333336</c:v>
                </c:pt>
                <c:pt idx="705">
                  <c:v>41273.375</c:v>
                </c:pt>
                <c:pt idx="706">
                  <c:v>41273.416666666664</c:v>
                </c:pt>
                <c:pt idx="707">
                  <c:v>41273.458333333343</c:v>
                </c:pt>
                <c:pt idx="708">
                  <c:v>41273.5</c:v>
                </c:pt>
                <c:pt idx="709">
                  <c:v>41273.541666666657</c:v>
                </c:pt>
                <c:pt idx="710">
                  <c:v>41273.583333333336</c:v>
                </c:pt>
                <c:pt idx="711">
                  <c:v>41273.624999999993</c:v>
                </c:pt>
                <c:pt idx="712">
                  <c:v>41273.666666666657</c:v>
                </c:pt>
                <c:pt idx="713">
                  <c:v>41273.708333333336</c:v>
                </c:pt>
                <c:pt idx="714">
                  <c:v>41273.75</c:v>
                </c:pt>
                <c:pt idx="715">
                  <c:v>41273.79166666665</c:v>
                </c:pt>
                <c:pt idx="716">
                  <c:v>41273.833333333336</c:v>
                </c:pt>
                <c:pt idx="717">
                  <c:v>41273.875</c:v>
                </c:pt>
                <c:pt idx="718">
                  <c:v>41273.916666666664</c:v>
                </c:pt>
                <c:pt idx="719">
                  <c:v>41273.958333333343</c:v>
                </c:pt>
                <c:pt idx="720">
                  <c:v>41274</c:v>
                </c:pt>
                <c:pt idx="721">
                  <c:v>41274.041666666657</c:v>
                </c:pt>
                <c:pt idx="722">
                  <c:v>41274.083333333336</c:v>
                </c:pt>
                <c:pt idx="723">
                  <c:v>41274.124999999993</c:v>
                </c:pt>
                <c:pt idx="724">
                  <c:v>41274.166666666657</c:v>
                </c:pt>
                <c:pt idx="725">
                  <c:v>41274.208333333336</c:v>
                </c:pt>
                <c:pt idx="726">
                  <c:v>41274.25</c:v>
                </c:pt>
                <c:pt idx="727">
                  <c:v>41274.29166666665</c:v>
                </c:pt>
                <c:pt idx="728">
                  <c:v>41274.333333333336</c:v>
                </c:pt>
                <c:pt idx="729">
                  <c:v>41274.375</c:v>
                </c:pt>
                <c:pt idx="730">
                  <c:v>41274.416666666664</c:v>
                </c:pt>
                <c:pt idx="731">
                  <c:v>41274.458333333343</c:v>
                </c:pt>
                <c:pt idx="732">
                  <c:v>41274.5</c:v>
                </c:pt>
                <c:pt idx="733">
                  <c:v>41274.541666666657</c:v>
                </c:pt>
                <c:pt idx="734">
                  <c:v>41274.583333333336</c:v>
                </c:pt>
                <c:pt idx="735">
                  <c:v>41274.624999999993</c:v>
                </c:pt>
                <c:pt idx="736">
                  <c:v>41274.666666666657</c:v>
                </c:pt>
                <c:pt idx="737">
                  <c:v>41274.708333333336</c:v>
                </c:pt>
                <c:pt idx="738">
                  <c:v>41274.75</c:v>
                </c:pt>
                <c:pt idx="739">
                  <c:v>41274.79166666665</c:v>
                </c:pt>
                <c:pt idx="740">
                  <c:v>41274.833333333336</c:v>
                </c:pt>
                <c:pt idx="741">
                  <c:v>41274.875</c:v>
                </c:pt>
                <c:pt idx="742">
                  <c:v>41274.916666666664</c:v>
                </c:pt>
                <c:pt idx="743">
                  <c:v>41274.958333333343</c:v>
                </c:pt>
                <c:pt idx="744">
                  <c:v>41275</c:v>
                </c:pt>
                <c:pt idx="745">
                  <c:v>41275.041666666657</c:v>
                </c:pt>
                <c:pt idx="746">
                  <c:v>41275.083333333336</c:v>
                </c:pt>
                <c:pt idx="747">
                  <c:v>41275.124999999993</c:v>
                </c:pt>
                <c:pt idx="748">
                  <c:v>41275.166666666657</c:v>
                </c:pt>
                <c:pt idx="749">
                  <c:v>41275.208333333336</c:v>
                </c:pt>
                <c:pt idx="750">
                  <c:v>41275.25</c:v>
                </c:pt>
                <c:pt idx="751">
                  <c:v>41275.29166666665</c:v>
                </c:pt>
                <c:pt idx="752">
                  <c:v>41275.333333333336</c:v>
                </c:pt>
                <c:pt idx="753">
                  <c:v>41275.375</c:v>
                </c:pt>
                <c:pt idx="754">
                  <c:v>41275.416666666664</c:v>
                </c:pt>
                <c:pt idx="755">
                  <c:v>41275.458333333343</c:v>
                </c:pt>
                <c:pt idx="756">
                  <c:v>41275.5</c:v>
                </c:pt>
                <c:pt idx="757">
                  <c:v>41275.541666666657</c:v>
                </c:pt>
                <c:pt idx="758">
                  <c:v>41275.583333333336</c:v>
                </c:pt>
                <c:pt idx="759">
                  <c:v>41275.624999999993</c:v>
                </c:pt>
                <c:pt idx="760">
                  <c:v>41275.666666666657</c:v>
                </c:pt>
                <c:pt idx="761">
                  <c:v>41275.708333333336</c:v>
                </c:pt>
                <c:pt idx="762">
                  <c:v>41275.75</c:v>
                </c:pt>
                <c:pt idx="763">
                  <c:v>41275.79166666665</c:v>
                </c:pt>
                <c:pt idx="764">
                  <c:v>41275.833333333336</c:v>
                </c:pt>
                <c:pt idx="765">
                  <c:v>41275.875</c:v>
                </c:pt>
                <c:pt idx="766">
                  <c:v>41275.916666666664</c:v>
                </c:pt>
                <c:pt idx="767">
                  <c:v>41275.958333333343</c:v>
                </c:pt>
                <c:pt idx="768">
                  <c:v>41276</c:v>
                </c:pt>
                <c:pt idx="769">
                  <c:v>41276.083333333336</c:v>
                </c:pt>
                <c:pt idx="770">
                  <c:v>41276.124999999993</c:v>
                </c:pt>
                <c:pt idx="771">
                  <c:v>41276.166666666657</c:v>
                </c:pt>
                <c:pt idx="772">
                  <c:v>41276.208333333336</c:v>
                </c:pt>
                <c:pt idx="773">
                  <c:v>41276.25</c:v>
                </c:pt>
                <c:pt idx="774">
                  <c:v>41276.29166666665</c:v>
                </c:pt>
                <c:pt idx="775">
                  <c:v>41276.333333333336</c:v>
                </c:pt>
                <c:pt idx="776">
                  <c:v>41276.375</c:v>
                </c:pt>
                <c:pt idx="777">
                  <c:v>41276.416666666664</c:v>
                </c:pt>
                <c:pt idx="778">
                  <c:v>41276.458333333343</c:v>
                </c:pt>
                <c:pt idx="779">
                  <c:v>41276.5</c:v>
                </c:pt>
                <c:pt idx="780">
                  <c:v>41276.541666666657</c:v>
                </c:pt>
                <c:pt idx="781">
                  <c:v>41276.583333333336</c:v>
                </c:pt>
                <c:pt idx="782">
                  <c:v>41276.624999999993</c:v>
                </c:pt>
                <c:pt idx="783">
                  <c:v>41276.666666666657</c:v>
                </c:pt>
                <c:pt idx="784">
                  <c:v>41276.708333333336</c:v>
                </c:pt>
                <c:pt idx="785">
                  <c:v>41276.75</c:v>
                </c:pt>
                <c:pt idx="786">
                  <c:v>41276.79166666665</c:v>
                </c:pt>
                <c:pt idx="787">
                  <c:v>41276.833333333336</c:v>
                </c:pt>
                <c:pt idx="788">
                  <c:v>41276.875</c:v>
                </c:pt>
                <c:pt idx="789">
                  <c:v>41276.916666666664</c:v>
                </c:pt>
                <c:pt idx="790">
                  <c:v>41276.958333333343</c:v>
                </c:pt>
                <c:pt idx="791">
                  <c:v>41277</c:v>
                </c:pt>
                <c:pt idx="792">
                  <c:v>41277.041666666657</c:v>
                </c:pt>
                <c:pt idx="793">
                  <c:v>41277.083333333336</c:v>
                </c:pt>
                <c:pt idx="794">
                  <c:v>41277.124999999993</c:v>
                </c:pt>
                <c:pt idx="795">
                  <c:v>41277.166666666657</c:v>
                </c:pt>
                <c:pt idx="796">
                  <c:v>41277.208333333336</c:v>
                </c:pt>
                <c:pt idx="797">
                  <c:v>41277.25</c:v>
                </c:pt>
                <c:pt idx="798">
                  <c:v>41277.29166666665</c:v>
                </c:pt>
                <c:pt idx="799">
                  <c:v>41277.333333333336</c:v>
                </c:pt>
                <c:pt idx="800">
                  <c:v>41277.375</c:v>
                </c:pt>
                <c:pt idx="801">
                  <c:v>41277.416666666664</c:v>
                </c:pt>
                <c:pt idx="802">
                  <c:v>41277.458333333343</c:v>
                </c:pt>
                <c:pt idx="803">
                  <c:v>41277.5</c:v>
                </c:pt>
                <c:pt idx="804">
                  <c:v>41277.541666666657</c:v>
                </c:pt>
                <c:pt idx="805">
                  <c:v>41277.583333333336</c:v>
                </c:pt>
                <c:pt idx="806">
                  <c:v>41277.624999999993</c:v>
                </c:pt>
                <c:pt idx="807">
                  <c:v>41277.666666666657</c:v>
                </c:pt>
                <c:pt idx="808">
                  <c:v>41277.708333333336</c:v>
                </c:pt>
                <c:pt idx="809">
                  <c:v>41277.75</c:v>
                </c:pt>
                <c:pt idx="810">
                  <c:v>41277.79166666665</c:v>
                </c:pt>
                <c:pt idx="811">
                  <c:v>41277.833333333336</c:v>
                </c:pt>
                <c:pt idx="812">
                  <c:v>41277.875</c:v>
                </c:pt>
                <c:pt idx="813">
                  <c:v>41277.916666666664</c:v>
                </c:pt>
                <c:pt idx="814">
                  <c:v>41277.958333333343</c:v>
                </c:pt>
                <c:pt idx="815">
                  <c:v>41278</c:v>
                </c:pt>
                <c:pt idx="816">
                  <c:v>41278.041666666657</c:v>
                </c:pt>
                <c:pt idx="817">
                  <c:v>41278.083333333336</c:v>
                </c:pt>
                <c:pt idx="818">
                  <c:v>41278.124999999993</c:v>
                </c:pt>
                <c:pt idx="819">
                  <c:v>41278.166666666657</c:v>
                </c:pt>
                <c:pt idx="820">
                  <c:v>41278.208333333336</c:v>
                </c:pt>
                <c:pt idx="821">
                  <c:v>41278.25</c:v>
                </c:pt>
                <c:pt idx="822">
                  <c:v>41278.29166666665</c:v>
                </c:pt>
                <c:pt idx="823">
                  <c:v>41278.333333333336</c:v>
                </c:pt>
                <c:pt idx="824">
                  <c:v>41278.375</c:v>
                </c:pt>
                <c:pt idx="825">
                  <c:v>41278.416666666664</c:v>
                </c:pt>
                <c:pt idx="826">
                  <c:v>41278.458333333343</c:v>
                </c:pt>
                <c:pt idx="827">
                  <c:v>41278.5</c:v>
                </c:pt>
                <c:pt idx="828">
                  <c:v>41278.541666666657</c:v>
                </c:pt>
                <c:pt idx="829">
                  <c:v>41278.583333333336</c:v>
                </c:pt>
                <c:pt idx="830">
                  <c:v>41278.624999999993</c:v>
                </c:pt>
                <c:pt idx="831">
                  <c:v>41278.666666666657</c:v>
                </c:pt>
                <c:pt idx="832">
                  <c:v>41278.708333333336</c:v>
                </c:pt>
                <c:pt idx="833">
                  <c:v>41278.75</c:v>
                </c:pt>
                <c:pt idx="834">
                  <c:v>41278.79166666665</c:v>
                </c:pt>
                <c:pt idx="835">
                  <c:v>41278.833333333336</c:v>
                </c:pt>
                <c:pt idx="836">
                  <c:v>41278.875</c:v>
                </c:pt>
                <c:pt idx="837">
                  <c:v>41278.916666666664</c:v>
                </c:pt>
                <c:pt idx="838">
                  <c:v>41278.958333333343</c:v>
                </c:pt>
                <c:pt idx="839">
                  <c:v>41279</c:v>
                </c:pt>
                <c:pt idx="840">
                  <c:v>41279.041666666657</c:v>
                </c:pt>
                <c:pt idx="841">
                  <c:v>41279.083333333336</c:v>
                </c:pt>
                <c:pt idx="842">
                  <c:v>41279.124999999993</c:v>
                </c:pt>
                <c:pt idx="843">
                  <c:v>41279.166666666657</c:v>
                </c:pt>
                <c:pt idx="844">
                  <c:v>41279.208333333336</c:v>
                </c:pt>
                <c:pt idx="845">
                  <c:v>41279.25</c:v>
                </c:pt>
                <c:pt idx="846">
                  <c:v>41279.29166666665</c:v>
                </c:pt>
                <c:pt idx="847">
                  <c:v>41279.333333333336</c:v>
                </c:pt>
                <c:pt idx="848">
                  <c:v>41279.375</c:v>
                </c:pt>
                <c:pt idx="849">
                  <c:v>41279.416666666664</c:v>
                </c:pt>
                <c:pt idx="850">
                  <c:v>41279.458333333343</c:v>
                </c:pt>
                <c:pt idx="851">
                  <c:v>41279.5</c:v>
                </c:pt>
                <c:pt idx="852">
                  <c:v>41279.541666666657</c:v>
                </c:pt>
                <c:pt idx="853">
                  <c:v>41279.583333333336</c:v>
                </c:pt>
                <c:pt idx="854">
                  <c:v>41279.624999999993</c:v>
                </c:pt>
                <c:pt idx="855">
                  <c:v>41279.666666666657</c:v>
                </c:pt>
                <c:pt idx="856">
                  <c:v>41279.708333333336</c:v>
                </c:pt>
                <c:pt idx="857">
                  <c:v>41279.75</c:v>
                </c:pt>
                <c:pt idx="858">
                  <c:v>41279.79166666665</c:v>
                </c:pt>
                <c:pt idx="859">
                  <c:v>41279.833333333336</c:v>
                </c:pt>
                <c:pt idx="860">
                  <c:v>41279.875</c:v>
                </c:pt>
                <c:pt idx="861">
                  <c:v>41279.916666666664</c:v>
                </c:pt>
                <c:pt idx="862">
                  <c:v>41279.958333333343</c:v>
                </c:pt>
                <c:pt idx="863">
                  <c:v>41280</c:v>
                </c:pt>
                <c:pt idx="864">
                  <c:v>41280.041666666657</c:v>
                </c:pt>
                <c:pt idx="865">
                  <c:v>41280.083333333336</c:v>
                </c:pt>
                <c:pt idx="866">
                  <c:v>41280.124999999993</c:v>
                </c:pt>
                <c:pt idx="867">
                  <c:v>41280.166666666657</c:v>
                </c:pt>
                <c:pt idx="868">
                  <c:v>41280.208333333336</c:v>
                </c:pt>
                <c:pt idx="869">
                  <c:v>41280.25</c:v>
                </c:pt>
                <c:pt idx="870">
                  <c:v>41280.29166666665</c:v>
                </c:pt>
                <c:pt idx="871">
                  <c:v>41280.333333333336</c:v>
                </c:pt>
                <c:pt idx="872">
                  <c:v>41280.375</c:v>
                </c:pt>
                <c:pt idx="873">
                  <c:v>41280.416666666664</c:v>
                </c:pt>
                <c:pt idx="874">
                  <c:v>41280.458333333343</c:v>
                </c:pt>
                <c:pt idx="875">
                  <c:v>41280.5</c:v>
                </c:pt>
                <c:pt idx="876">
                  <c:v>41280.541666666657</c:v>
                </c:pt>
                <c:pt idx="877">
                  <c:v>41280.583333333336</c:v>
                </c:pt>
                <c:pt idx="878">
                  <c:v>41280.624999999993</c:v>
                </c:pt>
                <c:pt idx="879">
                  <c:v>41280.666666666657</c:v>
                </c:pt>
                <c:pt idx="880">
                  <c:v>41280.708333333336</c:v>
                </c:pt>
                <c:pt idx="881">
                  <c:v>41280.75</c:v>
                </c:pt>
                <c:pt idx="882">
                  <c:v>41280.79166666665</c:v>
                </c:pt>
                <c:pt idx="883">
                  <c:v>41280.833333333336</c:v>
                </c:pt>
                <c:pt idx="884">
                  <c:v>41280.875</c:v>
                </c:pt>
                <c:pt idx="885">
                  <c:v>41280.916666666664</c:v>
                </c:pt>
                <c:pt idx="886">
                  <c:v>41280.958333333343</c:v>
                </c:pt>
                <c:pt idx="887">
                  <c:v>41281</c:v>
                </c:pt>
                <c:pt idx="888">
                  <c:v>41281.041666666657</c:v>
                </c:pt>
                <c:pt idx="889">
                  <c:v>41281.083333333336</c:v>
                </c:pt>
                <c:pt idx="890">
                  <c:v>41281.124999999993</c:v>
                </c:pt>
                <c:pt idx="891">
                  <c:v>41281.166666666657</c:v>
                </c:pt>
                <c:pt idx="892">
                  <c:v>41281.208333333336</c:v>
                </c:pt>
                <c:pt idx="893">
                  <c:v>41281.25</c:v>
                </c:pt>
                <c:pt idx="894">
                  <c:v>41281.29166666665</c:v>
                </c:pt>
                <c:pt idx="895">
                  <c:v>41281.333333333336</c:v>
                </c:pt>
                <c:pt idx="896">
                  <c:v>41281.375</c:v>
                </c:pt>
                <c:pt idx="897">
                  <c:v>41281.416666666664</c:v>
                </c:pt>
                <c:pt idx="898">
                  <c:v>41281.458333333343</c:v>
                </c:pt>
                <c:pt idx="899">
                  <c:v>41281.5</c:v>
                </c:pt>
                <c:pt idx="900">
                  <c:v>41281.541666666657</c:v>
                </c:pt>
                <c:pt idx="901">
                  <c:v>41281.583333333336</c:v>
                </c:pt>
                <c:pt idx="902">
                  <c:v>41281.624999999993</c:v>
                </c:pt>
                <c:pt idx="903">
                  <c:v>41281.666666666657</c:v>
                </c:pt>
                <c:pt idx="904">
                  <c:v>41281.708333333336</c:v>
                </c:pt>
                <c:pt idx="905">
                  <c:v>41281.75</c:v>
                </c:pt>
                <c:pt idx="906">
                  <c:v>41281.79166666665</c:v>
                </c:pt>
                <c:pt idx="907">
                  <c:v>41281.833333333336</c:v>
                </c:pt>
                <c:pt idx="908">
                  <c:v>41281.875</c:v>
                </c:pt>
                <c:pt idx="909">
                  <c:v>41281.916666666664</c:v>
                </c:pt>
                <c:pt idx="910">
                  <c:v>41281.958333333343</c:v>
                </c:pt>
                <c:pt idx="911">
                  <c:v>41282</c:v>
                </c:pt>
                <c:pt idx="912">
                  <c:v>41282.041666666657</c:v>
                </c:pt>
                <c:pt idx="913">
                  <c:v>41282.083333333336</c:v>
                </c:pt>
                <c:pt idx="914">
                  <c:v>41282.124999999993</c:v>
                </c:pt>
                <c:pt idx="915">
                  <c:v>41282.166666666657</c:v>
                </c:pt>
                <c:pt idx="916">
                  <c:v>41282.208333333336</c:v>
                </c:pt>
                <c:pt idx="917">
                  <c:v>41282.25</c:v>
                </c:pt>
                <c:pt idx="918">
                  <c:v>41282.29166666665</c:v>
                </c:pt>
                <c:pt idx="919">
                  <c:v>41282.333333333336</c:v>
                </c:pt>
                <c:pt idx="920">
                  <c:v>41282.375</c:v>
                </c:pt>
                <c:pt idx="921">
                  <c:v>41282.416666666664</c:v>
                </c:pt>
                <c:pt idx="922">
                  <c:v>41282.458333333343</c:v>
                </c:pt>
                <c:pt idx="923">
                  <c:v>41282.5</c:v>
                </c:pt>
                <c:pt idx="924">
                  <c:v>41282.541666666657</c:v>
                </c:pt>
                <c:pt idx="925">
                  <c:v>41282.583333333336</c:v>
                </c:pt>
                <c:pt idx="926">
                  <c:v>41282.624999999993</c:v>
                </c:pt>
                <c:pt idx="927">
                  <c:v>41282.666666666657</c:v>
                </c:pt>
                <c:pt idx="928">
                  <c:v>41282.708333333336</c:v>
                </c:pt>
                <c:pt idx="929">
                  <c:v>41282.75</c:v>
                </c:pt>
                <c:pt idx="930">
                  <c:v>41282.79166666665</c:v>
                </c:pt>
                <c:pt idx="931">
                  <c:v>41282.833333333336</c:v>
                </c:pt>
                <c:pt idx="932">
                  <c:v>41282.875</c:v>
                </c:pt>
                <c:pt idx="933">
                  <c:v>41282.916666666664</c:v>
                </c:pt>
                <c:pt idx="934">
                  <c:v>41282.958333333343</c:v>
                </c:pt>
                <c:pt idx="935">
                  <c:v>41283</c:v>
                </c:pt>
                <c:pt idx="936">
                  <c:v>41283.041666666657</c:v>
                </c:pt>
                <c:pt idx="937">
                  <c:v>41283.083333333336</c:v>
                </c:pt>
                <c:pt idx="938">
                  <c:v>41283.124999999993</c:v>
                </c:pt>
                <c:pt idx="939">
                  <c:v>41283.166666666657</c:v>
                </c:pt>
                <c:pt idx="940">
                  <c:v>41283.208333333336</c:v>
                </c:pt>
                <c:pt idx="941">
                  <c:v>41283.25</c:v>
                </c:pt>
                <c:pt idx="942">
                  <c:v>41283.29166666665</c:v>
                </c:pt>
                <c:pt idx="943">
                  <c:v>41283.333333333336</c:v>
                </c:pt>
                <c:pt idx="944">
                  <c:v>41283.375</c:v>
                </c:pt>
                <c:pt idx="945">
                  <c:v>41283.416666666664</c:v>
                </c:pt>
                <c:pt idx="946">
                  <c:v>41283.458333333343</c:v>
                </c:pt>
                <c:pt idx="947">
                  <c:v>41283.5</c:v>
                </c:pt>
                <c:pt idx="948">
                  <c:v>41283.541666666657</c:v>
                </c:pt>
                <c:pt idx="949">
                  <c:v>41283.583333333336</c:v>
                </c:pt>
                <c:pt idx="950">
                  <c:v>41283.624999999993</c:v>
                </c:pt>
                <c:pt idx="951">
                  <c:v>41283.666666666657</c:v>
                </c:pt>
                <c:pt idx="952">
                  <c:v>41283.708333333336</c:v>
                </c:pt>
                <c:pt idx="953">
                  <c:v>41283.75</c:v>
                </c:pt>
                <c:pt idx="954">
                  <c:v>41283.79166666665</c:v>
                </c:pt>
                <c:pt idx="955">
                  <c:v>41283.833333333336</c:v>
                </c:pt>
                <c:pt idx="956">
                  <c:v>41283.875</c:v>
                </c:pt>
                <c:pt idx="957">
                  <c:v>41283.916666666664</c:v>
                </c:pt>
                <c:pt idx="958">
                  <c:v>41283.958333333343</c:v>
                </c:pt>
                <c:pt idx="959">
                  <c:v>41284</c:v>
                </c:pt>
                <c:pt idx="960">
                  <c:v>41284.041666666657</c:v>
                </c:pt>
                <c:pt idx="961">
                  <c:v>41284.083333333336</c:v>
                </c:pt>
                <c:pt idx="962">
                  <c:v>41284.124999999993</c:v>
                </c:pt>
                <c:pt idx="963">
                  <c:v>41284.166666666657</c:v>
                </c:pt>
                <c:pt idx="964">
                  <c:v>41284.208333333336</c:v>
                </c:pt>
                <c:pt idx="965">
                  <c:v>41284.25</c:v>
                </c:pt>
                <c:pt idx="966">
                  <c:v>41284.29166666665</c:v>
                </c:pt>
                <c:pt idx="967">
                  <c:v>41284.333333333336</c:v>
                </c:pt>
                <c:pt idx="968">
                  <c:v>41284.375</c:v>
                </c:pt>
                <c:pt idx="969">
                  <c:v>41284.416666666664</c:v>
                </c:pt>
                <c:pt idx="970">
                  <c:v>41284.458333333343</c:v>
                </c:pt>
                <c:pt idx="971">
                  <c:v>41284.5</c:v>
                </c:pt>
                <c:pt idx="972">
                  <c:v>41284.541666666657</c:v>
                </c:pt>
                <c:pt idx="973">
                  <c:v>41284.583333333336</c:v>
                </c:pt>
                <c:pt idx="974">
                  <c:v>41284.624999999993</c:v>
                </c:pt>
                <c:pt idx="975">
                  <c:v>41284.666666666657</c:v>
                </c:pt>
                <c:pt idx="976">
                  <c:v>41284.708333333336</c:v>
                </c:pt>
                <c:pt idx="977">
                  <c:v>41284.75</c:v>
                </c:pt>
                <c:pt idx="978">
                  <c:v>41284.79166666665</c:v>
                </c:pt>
                <c:pt idx="979">
                  <c:v>41284.833333333336</c:v>
                </c:pt>
                <c:pt idx="980">
                  <c:v>41284.875</c:v>
                </c:pt>
                <c:pt idx="981">
                  <c:v>41284.916666666664</c:v>
                </c:pt>
                <c:pt idx="982">
                  <c:v>41284.958333333343</c:v>
                </c:pt>
                <c:pt idx="983">
                  <c:v>41285</c:v>
                </c:pt>
                <c:pt idx="984">
                  <c:v>41285.041666666657</c:v>
                </c:pt>
                <c:pt idx="985">
                  <c:v>41285.083333333336</c:v>
                </c:pt>
                <c:pt idx="986">
                  <c:v>41285.124999999993</c:v>
                </c:pt>
                <c:pt idx="987">
                  <c:v>41285.166666666657</c:v>
                </c:pt>
                <c:pt idx="988">
                  <c:v>41285.208333333336</c:v>
                </c:pt>
                <c:pt idx="989">
                  <c:v>41285.25</c:v>
                </c:pt>
                <c:pt idx="990">
                  <c:v>41285.29166666665</c:v>
                </c:pt>
                <c:pt idx="991">
                  <c:v>41285.333333333336</c:v>
                </c:pt>
                <c:pt idx="992">
                  <c:v>41285.375</c:v>
                </c:pt>
                <c:pt idx="993">
                  <c:v>41285.416666666664</c:v>
                </c:pt>
                <c:pt idx="994">
                  <c:v>41285.458333333343</c:v>
                </c:pt>
                <c:pt idx="995">
                  <c:v>41285.5</c:v>
                </c:pt>
                <c:pt idx="996">
                  <c:v>41285.541666666657</c:v>
                </c:pt>
                <c:pt idx="997">
                  <c:v>41285.583333333336</c:v>
                </c:pt>
                <c:pt idx="998">
                  <c:v>41285.624999999993</c:v>
                </c:pt>
                <c:pt idx="999">
                  <c:v>41285.666666666657</c:v>
                </c:pt>
                <c:pt idx="1000">
                  <c:v>41285.708333333336</c:v>
                </c:pt>
                <c:pt idx="1001">
                  <c:v>41285.75</c:v>
                </c:pt>
                <c:pt idx="1002">
                  <c:v>41285.79166666665</c:v>
                </c:pt>
                <c:pt idx="1003">
                  <c:v>41285.833333333336</c:v>
                </c:pt>
                <c:pt idx="1004">
                  <c:v>41285.875</c:v>
                </c:pt>
                <c:pt idx="1005">
                  <c:v>41285.916666666664</c:v>
                </c:pt>
                <c:pt idx="1006">
                  <c:v>41285.958333333343</c:v>
                </c:pt>
                <c:pt idx="1007">
                  <c:v>41286</c:v>
                </c:pt>
                <c:pt idx="1008">
                  <c:v>41286.041666666657</c:v>
                </c:pt>
                <c:pt idx="1009">
                  <c:v>41286.083333333336</c:v>
                </c:pt>
                <c:pt idx="1010">
                  <c:v>41286.124999999993</c:v>
                </c:pt>
                <c:pt idx="1011">
                  <c:v>41286.166666666657</c:v>
                </c:pt>
                <c:pt idx="1012">
                  <c:v>41286.208333333336</c:v>
                </c:pt>
                <c:pt idx="1013">
                  <c:v>41286.25</c:v>
                </c:pt>
                <c:pt idx="1014">
                  <c:v>41286.29166666665</c:v>
                </c:pt>
                <c:pt idx="1015">
                  <c:v>41286.333333333336</c:v>
                </c:pt>
                <c:pt idx="1016">
                  <c:v>41286.375</c:v>
                </c:pt>
                <c:pt idx="1017">
                  <c:v>41286.416666666664</c:v>
                </c:pt>
                <c:pt idx="1018">
                  <c:v>41286.458333333343</c:v>
                </c:pt>
                <c:pt idx="1019">
                  <c:v>41286.5</c:v>
                </c:pt>
                <c:pt idx="1020">
                  <c:v>41286.541666666657</c:v>
                </c:pt>
                <c:pt idx="1021">
                  <c:v>41286.583333333336</c:v>
                </c:pt>
                <c:pt idx="1022">
                  <c:v>41286.624999999993</c:v>
                </c:pt>
                <c:pt idx="1023">
                  <c:v>41286.666666666657</c:v>
                </c:pt>
                <c:pt idx="1024">
                  <c:v>41286.708333333336</c:v>
                </c:pt>
                <c:pt idx="1025">
                  <c:v>41286.75</c:v>
                </c:pt>
                <c:pt idx="1026">
                  <c:v>41286.79166666665</c:v>
                </c:pt>
                <c:pt idx="1027">
                  <c:v>41286.833333333336</c:v>
                </c:pt>
                <c:pt idx="1028">
                  <c:v>41286.875</c:v>
                </c:pt>
                <c:pt idx="1029">
                  <c:v>41286.916666666664</c:v>
                </c:pt>
                <c:pt idx="1030">
                  <c:v>41286.958333333343</c:v>
                </c:pt>
                <c:pt idx="1031">
                  <c:v>41287</c:v>
                </c:pt>
                <c:pt idx="1032">
                  <c:v>41287.041666666657</c:v>
                </c:pt>
                <c:pt idx="1033">
                  <c:v>41287.083333333336</c:v>
                </c:pt>
                <c:pt idx="1034">
                  <c:v>41287.124999999993</c:v>
                </c:pt>
                <c:pt idx="1035">
                  <c:v>41287.166666666657</c:v>
                </c:pt>
                <c:pt idx="1036">
                  <c:v>41287.208333333336</c:v>
                </c:pt>
                <c:pt idx="1037">
                  <c:v>41287.25</c:v>
                </c:pt>
                <c:pt idx="1038">
                  <c:v>41287.29166666665</c:v>
                </c:pt>
                <c:pt idx="1039">
                  <c:v>41287.333333333336</c:v>
                </c:pt>
                <c:pt idx="1040">
                  <c:v>41287.375</c:v>
                </c:pt>
                <c:pt idx="1041">
                  <c:v>41287.416666666664</c:v>
                </c:pt>
                <c:pt idx="1042">
                  <c:v>41287.458333333343</c:v>
                </c:pt>
                <c:pt idx="1043">
                  <c:v>41287.5</c:v>
                </c:pt>
                <c:pt idx="1044">
                  <c:v>41287.541666666657</c:v>
                </c:pt>
                <c:pt idx="1045">
                  <c:v>41287.583333333336</c:v>
                </c:pt>
                <c:pt idx="1046">
                  <c:v>41287.624999999993</c:v>
                </c:pt>
                <c:pt idx="1047">
                  <c:v>41287.666666666657</c:v>
                </c:pt>
                <c:pt idx="1048">
                  <c:v>41287.708333333336</c:v>
                </c:pt>
                <c:pt idx="1049">
                  <c:v>41287.75</c:v>
                </c:pt>
                <c:pt idx="1050">
                  <c:v>41287.79166666665</c:v>
                </c:pt>
                <c:pt idx="1051">
                  <c:v>41287.833333333336</c:v>
                </c:pt>
                <c:pt idx="1052">
                  <c:v>41287.875</c:v>
                </c:pt>
                <c:pt idx="1053">
                  <c:v>41287.916666666664</c:v>
                </c:pt>
                <c:pt idx="1054">
                  <c:v>41287.958333333343</c:v>
                </c:pt>
                <c:pt idx="1055">
                  <c:v>41288</c:v>
                </c:pt>
                <c:pt idx="1056">
                  <c:v>41288.041666666657</c:v>
                </c:pt>
                <c:pt idx="1057">
                  <c:v>41288.083333333336</c:v>
                </c:pt>
                <c:pt idx="1058">
                  <c:v>41288.124999999993</c:v>
                </c:pt>
                <c:pt idx="1059">
                  <c:v>41288.166666666657</c:v>
                </c:pt>
                <c:pt idx="1060">
                  <c:v>41288.208333333336</c:v>
                </c:pt>
                <c:pt idx="1061">
                  <c:v>41288.25</c:v>
                </c:pt>
                <c:pt idx="1062">
                  <c:v>41288.29166666665</c:v>
                </c:pt>
                <c:pt idx="1063">
                  <c:v>41288.333333333336</c:v>
                </c:pt>
                <c:pt idx="1064">
                  <c:v>41288.375</c:v>
                </c:pt>
                <c:pt idx="1065">
                  <c:v>41288.416666666664</c:v>
                </c:pt>
                <c:pt idx="1066">
                  <c:v>41288.458333333343</c:v>
                </c:pt>
                <c:pt idx="1067">
                  <c:v>41288.5</c:v>
                </c:pt>
                <c:pt idx="1068">
                  <c:v>41288.541666666657</c:v>
                </c:pt>
                <c:pt idx="1069">
                  <c:v>41288.583333333336</c:v>
                </c:pt>
                <c:pt idx="1070">
                  <c:v>41288.624999999993</c:v>
                </c:pt>
                <c:pt idx="1071">
                  <c:v>41288.666666666657</c:v>
                </c:pt>
                <c:pt idx="1072">
                  <c:v>41288.708333333336</c:v>
                </c:pt>
                <c:pt idx="1073">
                  <c:v>41288.75</c:v>
                </c:pt>
                <c:pt idx="1074">
                  <c:v>41288.79166666665</c:v>
                </c:pt>
                <c:pt idx="1075">
                  <c:v>41288.833333333336</c:v>
                </c:pt>
                <c:pt idx="1076">
                  <c:v>41288.875</c:v>
                </c:pt>
                <c:pt idx="1077">
                  <c:v>41288.916666666664</c:v>
                </c:pt>
                <c:pt idx="1078">
                  <c:v>41288.958333333343</c:v>
                </c:pt>
                <c:pt idx="1079">
                  <c:v>41289</c:v>
                </c:pt>
                <c:pt idx="1080">
                  <c:v>41289.041666666657</c:v>
                </c:pt>
                <c:pt idx="1081">
                  <c:v>41289.083333333336</c:v>
                </c:pt>
                <c:pt idx="1082">
                  <c:v>41289.124999999993</c:v>
                </c:pt>
                <c:pt idx="1083">
                  <c:v>41289.166666666657</c:v>
                </c:pt>
                <c:pt idx="1084">
                  <c:v>41289.208333333336</c:v>
                </c:pt>
                <c:pt idx="1085">
                  <c:v>41289.25</c:v>
                </c:pt>
                <c:pt idx="1086">
                  <c:v>41289.29166666665</c:v>
                </c:pt>
                <c:pt idx="1087">
                  <c:v>41289.333333333336</c:v>
                </c:pt>
                <c:pt idx="1088">
                  <c:v>41289.375</c:v>
                </c:pt>
                <c:pt idx="1089">
                  <c:v>41289.416666666664</c:v>
                </c:pt>
                <c:pt idx="1090">
                  <c:v>41289.458333333343</c:v>
                </c:pt>
                <c:pt idx="1091">
                  <c:v>41289.5</c:v>
                </c:pt>
                <c:pt idx="1092">
                  <c:v>41289.541666666657</c:v>
                </c:pt>
                <c:pt idx="1093">
                  <c:v>41289.583333333336</c:v>
                </c:pt>
                <c:pt idx="1094">
                  <c:v>41289.624999999993</c:v>
                </c:pt>
                <c:pt idx="1095">
                  <c:v>41289.666666666657</c:v>
                </c:pt>
                <c:pt idx="1096">
                  <c:v>41289.708333333336</c:v>
                </c:pt>
                <c:pt idx="1097">
                  <c:v>41289.75</c:v>
                </c:pt>
                <c:pt idx="1098">
                  <c:v>41289.79166666665</c:v>
                </c:pt>
                <c:pt idx="1099">
                  <c:v>41289.833333333336</c:v>
                </c:pt>
                <c:pt idx="1100">
                  <c:v>41289.875</c:v>
                </c:pt>
                <c:pt idx="1101">
                  <c:v>41289.916666666664</c:v>
                </c:pt>
                <c:pt idx="1102">
                  <c:v>41289.958333333343</c:v>
                </c:pt>
                <c:pt idx="1103">
                  <c:v>41290</c:v>
                </c:pt>
                <c:pt idx="1104">
                  <c:v>41290.041666666657</c:v>
                </c:pt>
                <c:pt idx="1105">
                  <c:v>41290.083333333336</c:v>
                </c:pt>
                <c:pt idx="1106">
                  <c:v>41290.124999999993</c:v>
                </c:pt>
                <c:pt idx="1107">
                  <c:v>41290.166666666657</c:v>
                </c:pt>
                <c:pt idx="1108">
                  <c:v>41290.208333333336</c:v>
                </c:pt>
                <c:pt idx="1109">
                  <c:v>41290.25</c:v>
                </c:pt>
                <c:pt idx="1110">
                  <c:v>41290.29166666665</c:v>
                </c:pt>
                <c:pt idx="1111">
                  <c:v>41290.333333333336</c:v>
                </c:pt>
                <c:pt idx="1112">
                  <c:v>41290.375</c:v>
                </c:pt>
                <c:pt idx="1113">
                  <c:v>41290.416666666664</c:v>
                </c:pt>
                <c:pt idx="1114">
                  <c:v>41290.458333333343</c:v>
                </c:pt>
                <c:pt idx="1115">
                  <c:v>41290.5</c:v>
                </c:pt>
                <c:pt idx="1116">
                  <c:v>41290.541666666657</c:v>
                </c:pt>
                <c:pt idx="1117">
                  <c:v>41290.583333333336</c:v>
                </c:pt>
                <c:pt idx="1118">
                  <c:v>41290.624999999993</c:v>
                </c:pt>
                <c:pt idx="1119">
                  <c:v>41290.666666666657</c:v>
                </c:pt>
                <c:pt idx="1120">
                  <c:v>41290.708333333336</c:v>
                </c:pt>
                <c:pt idx="1121">
                  <c:v>41290.75</c:v>
                </c:pt>
                <c:pt idx="1122">
                  <c:v>41290.79166666665</c:v>
                </c:pt>
                <c:pt idx="1123">
                  <c:v>41290.833333333336</c:v>
                </c:pt>
                <c:pt idx="1124">
                  <c:v>41290.875</c:v>
                </c:pt>
                <c:pt idx="1125">
                  <c:v>41290.916666666664</c:v>
                </c:pt>
                <c:pt idx="1126">
                  <c:v>41290.958333333343</c:v>
                </c:pt>
                <c:pt idx="1127">
                  <c:v>41291</c:v>
                </c:pt>
                <c:pt idx="1128">
                  <c:v>41291.041666666657</c:v>
                </c:pt>
                <c:pt idx="1129">
                  <c:v>41291.083333333336</c:v>
                </c:pt>
                <c:pt idx="1130">
                  <c:v>41291.124999999993</c:v>
                </c:pt>
                <c:pt idx="1131">
                  <c:v>41291.166666666657</c:v>
                </c:pt>
                <c:pt idx="1132">
                  <c:v>41291.208333333336</c:v>
                </c:pt>
                <c:pt idx="1133">
                  <c:v>41291.25</c:v>
                </c:pt>
                <c:pt idx="1134">
                  <c:v>41291.29166666665</c:v>
                </c:pt>
                <c:pt idx="1135">
                  <c:v>41291.333333333336</c:v>
                </c:pt>
                <c:pt idx="1136">
                  <c:v>41291.375</c:v>
                </c:pt>
                <c:pt idx="1137">
                  <c:v>41291.416666666664</c:v>
                </c:pt>
                <c:pt idx="1138">
                  <c:v>41291.458333333343</c:v>
                </c:pt>
                <c:pt idx="1139">
                  <c:v>41291.5</c:v>
                </c:pt>
                <c:pt idx="1140">
                  <c:v>41291.541666666657</c:v>
                </c:pt>
                <c:pt idx="1141">
                  <c:v>41291.583333333336</c:v>
                </c:pt>
                <c:pt idx="1142">
                  <c:v>41291.624999999993</c:v>
                </c:pt>
                <c:pt idx="1143">
                  <c:v>41291.666666666657</c:v>
                </c:pt>
                <c:pt idx="1144">
                  <c:v>41291.708333333336</c:v>
                </c:pt>
                <c:pt idx="1145">
                  <c:v>41291.75</c:v>
                </c:pt>
                <c:pt idx="1146">
                  <c:v>41291.79166666665</c:v>
                </c:pt>
                <c:pt idx="1147">
                  <c:v>41291.833333333336</c:v>
                </c:pt>
                <c:pt idx="1148">
                  <c:v>41291.875</c:v>
                </c:pt>
                <c:pt idx="1149">
                  <c:v>41291.916666666664</c:v>
                </c:pt>
                <c:pt idx="1150">
                  <c:v>41291.958333333343</c:v>
                </c:pt>
                <c:pt idx="1151">
                  <c:v>41292</c:v>
                </c:pt>
                <c:pt idx="1152">
                  <c:v>41292.041666666657</c:v>
                </c:pt>
                <c:pt idx="1153">
                  <c:v>41292.083333333336</c:v>
                </c:pt>
                <c:pt idx="1154">
                  <c:v>41292.124999999993</c:v>
                </c:pt>
                <c:pt idx="1155">
                  <c:v>41292.166666666657</c:v>
                </c:pt>
                <c:pt idx="1156">
                  <c:v>41292.208333333336</c:v>
                </c:pt>
                <c:pt idx="1157">
                  <c:v>41292.25</c:v>
                </c:pt>
                <c:pt idx="1158">
                  <c:v>41292.29166666665</c:v>
                </c:pt>
                <c:pt idx="1159">
                  <c:v>41292.333333333336</c:v>
                </c:pt>
                <c:pt idx="1160">
                  <c:v>41292.375</c:v>
                </c:pt>
                <c:pt idx="1161">
                  <c:v>41292.416666666664</c:v>
                </c:pt>
                <c:pt idx="1162">
                  <c:v>41292.458333333343</c:v>
                </c:pt>
                <c:pt idx="1163">
                  <c:v>41292.5</c:v>
                </c:pt>
                <c:pt idx="1164">
                  <c:v>41292.541666666657</c:v>
                </c:pt>
                <c:pt idx="1165">
                  <c:v>41292.583333333336</c:v>
                </c:pt>
                <c:pt idx="1166">
                  <c:v>41292.624999999993</c:v>
                </c:pt>
                <c:pt idx="1167">
                  <c:v>41292.666666666657</c:v>
                </c:pt>
                <c:pt idx="1168">
                  <c:v>41292.708333333336</c:v>
                </c:pt>
                <c:pt idx="1169">
                  <c:v>41292.75</c:v>
                </c:pt>
                <c:pt idx="1170">
                  <c:v>41292.79166666665</c:v>
                </c:pt>
                <c:pt idx="1171">
                  <c:v>41292.833333333336</c:v>
                </c:pt>
                <c:pt idx="1172">
                  <c:v>41292.875</c:v>
                </c:pt>
                <c:pt idx="1173">
                  <c:v>41292.916666666664</c:v>
                </c:pt>
                <c:pt idx="1174">
                  <c:v>41292.958333333343</c:v>
                </c:pt>
                <c:pt idx="1175">
                  <c:v>41293</c:v>
                </c:pt>
                <c:pt idx="1176">
                  <c:v>41293.041666666657</c:v>
                </c:pt>
                <c:pt idx="1177">
                  <c:v>41293.083333333336</c:v>
                </c:pt>
                <c:pt idx="1178">
                  <c:v>41293.124999999993</c:v>
                </c:pt>
                <c:pt idx="1179">
                  <c:v>41293.166666666657</c:v>
                </c:pt>
                <c:pt idx="1180">
                  <c:v>41293.208333333336</c:v>
                </c:pt>
                <c:pt idx="1181">
                  <c:v>41293.25</c:v>
                </c:pt>
                <c:pt idx="1182">
                  <c:v>41293.29166666665</c:v>
                </c:pt>
                <c:pt idx="1183">
                  <c:v>41293.333333333336</c:v>
                </c:pt>
                <c:pt idx="1184">
                  <c:v>41293.375</c:v>
                </c:pt>
                <c:pt idx="1185">
                  <c:v>41293.416666666664</c:v>
                </c:pt>
                <c:pt idx="1186">
                  <c:v>41293.458333333343</c:v>
                </c:pt>
                <c:pt idx="1187">
                  <c:v>41293.5</c:v>
                </c:pt>
                <c:pt idx="1188">
                  <c:v>41293.541666666657</c:v>
                </c:pt>
                <c:pt idx="1189">
                  <c:v>41293.583333333336</c:v>
                </c:pt>
                <c:pt idx="1190">
                  <c:v>41293.624999999993</c:v>
                </c:pt>
                <c:pt idx="1191">
                  <c:v>41293.666666666657</c:v>
                </c:pt>
                <c:pt idx="1192">
                  <c:v>41293.708333333336</c:v>
                </c:pt>
                <c:pt idx="1193">
                  <c:v>41293.75</c:v>
                </c:pt>
                <c:pt idx="1194">
                  <c:v>41293.79166666665</c:v>
                </c:pt>
                <c:pt idx="1195">
                  <c:v>41293.833333333336</c:v>
                </c:pt>
                <c:pt idx="1196">
                  <c:v>41293.875</c:v>
                </c:pt>
                <c:pt idx="1197">
                  <c:v>41293.916666666664</c:v>
                </c:pt>
                <c:pt idx="1198">
                  <c:v>41293.958333333343</c:v>
                </c:pt>
                <c:pt idx="1199">
                  <c:v>41294</c:v>
                </c:pt>
                <c:pt idx="1200">
                  <c:v>41294.041666666657</c:v>
                </c:pt>
                <c:pt idx="1201">
                  <c:v>41294.083333333336</c:v>
                </c:pt>
                <c:pt idx="1202">
                  <c:v>41294.124999999993</c:v>
                </c:pt>
                <c:pt idx="1203">
                  <c:v>41294.166666666657</c:v>
                </c:pt>
                <c:pt idx="1204">
                  <c:v>41294.208333333336</c:v>
                </c:pt>
                <c:pt idx="1205">
                  <c:v>41294.25</c:v>
                </c:pt>
                <c:pt idx="1206">
                  <c:v>41294.29166666665</c:v>
                </c:pt>
                <c:pt idx="1207">
                  <c:v>41294.333333333336</c:v>
                </c:pt>
                <c:pt idx="1208">
                  <c:v>41294.375</c:v>
                </c:pt>
                <c:pt idx="1209">
                  <c:v>41294.416666666664</c:v>
                </c:pt>
                <c:pt idx="1210">
                  <c:v>41294.458333333343</c:v>
                </c:pt>
                <c:pt idx="1211">
                  <c:v>41294.5</c:v>
                </c:pt>
                <c:pt idx="1212">
                  <c:v>41294.541666666657</c:v>
                </c:pt>
                <c:pt idx="1213">
                  <c:v>41294.583333333336</c:v>
                </c:pt>
                <c:pt idx="1214">
                  <c:v>41294.624999999993</c:v>
                </c:pt>
                <c:pt idx="1215">
                  <c:v>41294.666666666657</c:v>
                </c:pt>
                <c:pt idx="1216">
                  <c:v>41294.708333333336</c:v>
                </c:pt>
                <c:pt idx="1217">
                  <c:v>41294.75</c:v>
                </c:pt>
                <c:pt idx="1218">
                  <c:v>41294.79166666665</c:v>
                </c:pt>
                <c:pt idx="1219">
                  <c:v>41294.833333333336</c:v>
                </c:pt>
                <c:pt idx="1220">
                  <c:v>41294.875</c:v>
                </c:pt>
                <c:pt idx="1221">
                  <c:v>41294.916666666664</c:v>
                </c:pt>
                <c:pt idx="1222">
                  <c:v>41294.958333333343</c:v>
                </c:pt>
                <c:pt idx="1223">
                  <c:v>41295</c:v>
                </c:pt>
                <c:pt idx="1224">
                  <c:v>41295.041666666657</c:v>
                </c:pt>
                <c:pt idx="1225">
                  <c:v>41295.083333333336</c:v>
                </c:pt>
                <c:pt idx="1226">
                  <c:v>41295.124999999993</c:v>
                </c:pt>
                <c:pt idx="1227">
                  <c:v>41295.166666666657</c:v>
                </c:pt>
                <c:pt idx="1228">
                  <c:v>41295.208333333336</c:v>
                </c:pt>
                <c:pt idx="1229">
                  <c:v>41295.25</c:v>
                </c:pt>
                <c:pt idx="1230">
                  <c:v>41295.29166666665</c:v>
                </c:pt>
                <c:pt idx="1231">
                  <c:v>41295.333333333336</c:v>
                </c:pt>
                <c:pt idx="1232">
                  <c:v>41295.375</c:v>
                </c:pt>
                <c:pt idx="1233">
                  <c:v>41295.416666666664</c:v>
                </c:pt>
                <c:pt idx="1234">
                  <c:v>41295.458333333343</c:v>
                </c:pt>
                <c:pt idx="1235">
                  <c:v>41295.5</c:v>
                </c:pt>
                <c:pt idx="1236">
                  <c:v>41295.541666666657</c:v>
                </c:pt>
                <c:pt idx="1237">
                  <c:v>41295.583333333336</c:v>
                </c:pt>
                <c:pt idx="1238">
                  <c:v>41295.624999999993</c:v>
                </c:pt>
                <c:pt idx="1239">
                  <c:v>41295.666666666657</c:v>
                </c:pt>
                <c:pt idx="1240">
                  <c:v>41295.708333333336</c:v>
                </c:pt>
                <c:pt idx="1241">
                  <c:v>41295.75</c:v>
                </c:pt>
                <c:pt idx="1242">
                  <c:v>41295.79166666665</c:v>
                </c:pt>
                <c:pt idx="1243">
                  <c:v>41295.833333333336</c:v>
                </c:pt>
                <c:pt idx="1244">
                  <c:v>41295.875</c:v>
                </c:pt>
                <c:pt idx="1245">
                  <c:v>41295.916666666664</c:v>
                </c:pt>
                <c:pt idx="1246">
                  <c:v>41295.958333333343</c:v>
                </c:pt>
                <c:pt idx="1247">
                  <c:v>41296</c:v>
                </c:pt>
                <c:pt idx="1248">
                  <c:v>41296.041666666657</c:v>
                </c:pt>
                <c:pt idx="1249">
                  <c:v>41296.083333333336</c:v>
                </c:pt>
                <c:pt idx="1250">
                  <c:v>41296.124999999993</c:v>
                </c:pt>
                <c:pt idx="1251">
                  <c:v>41296.166666666657</c:v>
                </c:pt>
                <c:pt idx="1252">
                  <c:v>41296.208333333336</c:v>
                </c:pt>
                <c:pt idx="1253">
                  <c:v>41296.25</c:v>
                </c:pt>
                <c:pt idx="1254">
                  <c:v>41296.29166666665</c:v>
                </c:pt>
                <c:pt idx="1255">
                  <c:v>41296.333333333336</c:v>
                </c:pt>
                <c:pt idx="1256">
                  <c:v>41296.375</c:v>
                </c:pt>
                <c:pt idx="1257">
                  <c:v>41296.416666666664</c:v>
                </c:pt>
                <c:pt idx="1258">
                  <c:v>41296.458333333343</c:v>
                </c:pt>
                <c:pt idx="1259">
                  <c:v>41296.5</c:v>
                </c:pt>
                <c:pt idx="1260">
                  <c:v>41296.541666666657</c:v>
                </c:pt>
                <c:pt idx="1261">
                  <c:v>41296.583333333336</c:v>
                </c:pt>
                <c:pt idx="1262">
                  <c:v>41296.624999999993</c:v>
                </c:pt>
                <c:pt idx="1263">
                  <c:v>41296.666666666657</c:v>
                </c:pt>
                <c:pt idx="1264">
                  <c:v>41296.708333333336</c:v>
                </c:pt>
                <c:pt idx="1265">
                  <c:v>41296.75</c:v>
                </c:pt>
                <c:pt idx="1266">
                  <c:v>41296.79166666665</c:v>
                </c:pt>
                <c:pt idx="1267">
                  <c:v>41296.833333333336</c:v>
                </c:pt>
                <c:pt idx="1268">
                  <c:v>41296.875</c:v>
                </c:pt>
                <c:pt idx="1269">
                  <c:v>41296.916666666664</c:v>
                </c:pt>
                <c:pt idx="1270">
                  <c:v>41296.958333333343</c:v>
                </c:pt>
                <c:pt idx="1271">
                  <c:v>41297</c:v>
                </c:pt>
                <c:pt idx="1272">
                  <c:v>41297.041666666657</c:v>
                </c:pt>
                <c:pt idx="1273">
                  <c:v>41297.083333333336</c:v>
                </c:pt>
                <c:pt idx="1274">
                  <c:v>41297.124999999993</c:v>
                </c:pt>
                <c:pt idx="1275">
                  <c:v>41297.166666666657</c:v>
                </c:pt>
                <c:pt idx="1276">
                  <c:v>41297.208333333336</c:v>
                </c:pt>
                <c:pt idx="1277">
                  <c:v>41297.25</c:v>
                </c:pt>
                <c:pt idx="1278">
                  <c:v>41297.29166666665</c:v>
                </c:pt>
                <c:pt idx="1279">
                  <c:v>41297.333333333336</c:v>
                </c:pt>
                <c:pt idx="1280">
                  <c:v>41297.375</c:v>
                </c:pt>
                <c:pt idx="1281">
                  <c:v>41297.416666666664</c:v>
                </c:pt>
                <c:pt idx="1282">
                  <c:v>41297.458333333343</c:v>
                </c:pt>
                <c:pt idx="1283">
                  <c:v>41297.5</c:v>
                </c:pt>
                <c:pt idx="1284">
                  <c:v>41297.541666666657</c:v>
                </c:pt>
                <c:pt idx="1285">
                  <c:v>41297.583333333336</c:v>
                </c:pt>
                <c:pt idx="1286">
                  <c:v>41297.624999999993</c:v>
                </c:pt>
                <c:pt idx="1287">
                  <c:v>41297.666666666657</c:v>
                </c:pt>
                <c:pt idx="1288">
                  <c:v>41297.708333333336</c:v>
                </c:pt>
                <c:pt idx="1289">
                  <c:v>41297.75</c:v>
                </c:pt>
                <c:pt idx="1290">
                  <c:v>41297.79166666665</c:v>
                </c:pt>
                <c:pt idx="1291">
                  <c:v>41297.833333333336</c:v>
                </c:pt>
                <c:pt idx="1292">
                  <c:v>41297.875</c:v>
                </c:pt>
                <c:pt idx="1293">
                  <c:v>41297.916666666664</c:v>
                </c:pt>
                <c:pt idx="1294">
                  <c:v>41297.958333333343</c:v>
                </c:pt>
                <c:pt idx="1295">
                  <c:v>41298</c:v>
                </c:pt>
                <c:pt idx="1296">
                  <c:v>41298.041666666657</c:v>
                </c:pt>
                <c:pt idx="1297">
                  <c:v>41298.083333333336</c:v>
                </c:pt>
                <c:pt idx="1298">
                  <c:v>41298.124999999993</c:v>
                </c:pt>
                <c:pt idx="1299">
                  <c:v>41298.166666666657</c:v>
                </c:pt>
                <c:pt idx="1300">
                  <c:v>41298.208333333336</c:v>
                </c:pt>
                <c:pt idx="1301">
                  <c:v>41298.25</c:v>
                </c:pt>
                <c:pt idx="1302">
                  <c:v>41298.29166666665</c:v>
                </c:pt>
                <c:pt idx="1303">
                  <c:v>41298.333333333336</c:v>
                </c:pt>
                <c:pt idx="1304">
                  <c:v>41298.375</c:v>
                </c:pt>
                <c:pt idx="1305">
                  <c:v>41298.416666666664</c:v>
                </c:pt>
                <c:pt idx="1306">
                  <c:v>41298.458333333343</c:v>
                </c:pt>
                <c:pt idx="1307">
                  <c:v>41298.5</c:v>
                </c:pt>
                <c:pt idx="1308">
                  <c:v>41298.541666666657</c:v>
                </c:pt>
                <c:pt idx="1309">
                  <c:v>41298.583333333336</c:v>
                </c:pt>
                <c:pt idx="1310">
                  <c:v>41298.624999999993</c:v>
                </c:pt>
                <c:pt idx="1311">
                  <c:v>41298.666666666657</c:v>
                </c:pt>
                <c:pt idx="1312">
                  <c:v>41298.708333333336</c:v>
                </c:pt>
                <c:pt idx="1313">
                  <c:v>41298.75</c:v>
                </c:pt>
                <c:pt idx="1314">
                  <c:v>41298.79166666665</c:v>
                </c:pt>
                <c:pt idx="1315">
                  <c:v>41298.833333333336</c:v>
                </c:pt>
                <c:pt idx="1316">
                  <c:v>41298.875</c:v>
                </c:pt>
                <c:pt idx="1317">
                  <c:v>41298.916666666664</c:v>
                </c:pt>
                <c:pt idx="1318">
                  <c:v>41298.958333333343</c:v>
                </c:pt>
                <c:pt idx="1319">
                  <c:v>41299</c:v>
                </c:pt>
                <c:pt idx="1320">
                  <c:v>41299.041666666657</c:v>
                </c:pt>
                <c:pt idx="1321">
                  <c:v>41299.083333333336</c:v>
                </c:pt>
                <c:pt idx="1322">
                  <c:v>41299.124999999993</c:v>
                </c:pt>
                <c:pt idx="1323">
                  <c:v>41299.166666666657</c:v>
                </c:pt>
                <c:pt idx="1324">
                  <c:v>41299.208333333336</c:v>
                </c:pt>
                <c:pt idx="1325">
                  <c:v>41299.25</c:v>
                </c:pt>
                <c:pt idx="1326">
                  <c:v>41299.29166666665</c:v>
                </c:pt>
                <c:pt idx="1327">
                  <c:v>41299.333333333336</c:v>
                </c:pt>
                <c:pt idx="1328">
                  <c:v>41299.375</c:v>
                </c:pt>
                <c:pt idx="1329">
                  <c:v>41299.416666666664</c:v>
                </c:pt>
                <c:pt idx="1330">
                  <c:v>41299.458333333343</c:v>
                </c:pt>
                <c:pt idx="1331">
                  <c:v>41299.5</c:v>
                </c:pt>
                <c:pt idx="1332">
                  <c:v>41299.541666666657</c:v>
                </c:pt>
                <c:pt idx="1333">
                  <c:v>41299.583333333336</c:v>
                </c:pt>
                <c:pt idx="1334">
                  <c:v>41299.624999999993</c:v>
                </c:pt>
                <c:pt idx="1335">
                  <c:v>41299.666666666657</c:v>
                </c:pt>
                <c:pt idx="1336">
                  <c:v>41299.708333333336</c:v>
                </c:pt>
                <c:pt idx="1337">
                  <c:v>41299.75</c:v>
                </c:pt>
                <c:pt idx="1338">
                  <c:v>41299.79166666665</c:v>
                </c:pt>
                <c:pt idx="1339">
                  <c:v>41299.833333333336</c:v>
                </c:pt>
                <c:pt idx="1340">
                  <c:v>41299.875</c:v>
                </c:pt>
                <c:pt idx="1341">
                  <c:v>41299.916666666664</c:v>
                </c:pt>
                <c:pt idx="1342">
                  <c:v>41299.958333333343</c:v>
                </c:pt>
                <c:pt idx="1343">
                  <c:v>41300</c:v>
                </c:pt>
                <c:pt idx="1344">
                  <c:v>41300.041666666657</c:v>
                </c:pt>
                <c:pt idx="1345">
                  <c:v>41300.083333333336</c:v>
                </c:pt>
                <c:pt idx="1346">
                  <c:v>41300.124999999993</c:v>
                </c:pt>
                <c:pt idx="1347">
                  <c:v>41300.166666666657</c:v>
                </c:pt>
                <c:pt idx="1348">
                  <c:v>41300.208333333336</c:v>
                </c:pt>
                <c:pt idx="1349">
                  <c:v>41300.25</c:v>
                </c:pt>
                <c:pt idx="1350">
                  <c:v>41300.29166666665</c:v>
                </c:pt>
                <c:pt idx="1351">
                  <c:v>41300.333333333336</c:v>
                </c:pt>
                <c:pt idx="1352">
                  <c:v>41300.375</c:v>
                </c:pt>
                <c:pt idx="1353">
                  <c:v>41300.416666666664</c:v>
                </c:pt>
                <c:pt idx="1354">
                  <c:v>41300.458333333343</c:v>
                </c:pt>
                <c:pt idx="1355">
                  <c:v>41300.5</c:v>
                </c:pt>
                <c:pt idx="1356">
                  <c:v>41300.541666666657</c:v>
                </c:pt>
                <c:pt idx="1357">
                  <c:v>41300.583333333336</c:v>
                </c:pt>
                <c:pt idx="1358">
                  <c:v>41300.624999999993</c:v>
                </c:pt>
                <c:pt idx="1359">
                  <c:v>41300.666666666657</c:v>
                </c:pt>
                <c:pt idx="1360">
                  <c:v>41300.708333333336</c:v>
                </c:pt>
                <c:pt idx="1361">
                  <c:v>41300.75</c:v>
                </c:pt>
                <c:pt idx="1362">
                  <c:v>41300.79166666665</c:v>
                </c:pt>
                <c:pt idx="1363">
                  <c:v>41300.833333333336</c:v>
                </c:pt>
                <c:pt idx="1364">
                  <c:v>41300.875</c:v>
                </c:pt>
                <c:pt idx="1365">
                  <c:v>41300.916666666664</c:v>
                </c:pt>
                <c:pt idx="1366">
                  <c:v>41300.958333333343</c:v>
                </c:pt>
                <c:pt idx="1367">
                  <c:v>41301</c:v>
                </c:pt>
                <c:pt idx="1368">
                  <c:v>41301.041666666657</c:v>
                </c:pt>
                <c:pt idx="1369">
                  <c:v>41301.083333333336</c:v>
                </c:pt>
                <c:pt idx="1370">
                  <c:v>41301.124999999993</c:v>
                </c:pt>
                <c:pt idx="1371">
                  <c:v>41301.166666666657</c:v>
                </c:pt>
                <c:pt idx="1372">
                  <c:v>41301.208333333336</c:v>
                </c:pt>
                <c:pt idx="1373">
                  <c:v>41301.25</c:v>
                </c:pt>
                <c:pt idx="1374">
                  <c:v>41301.29166666665</c:v>
                </c:pt>
                <c:pt idx="1375">
                  <c:v>41301.333333333336</c:v>
                </c:pt>
                <c:pt idx="1376">
                  <c:v>41301.375</c:v>
                </c:pt>
                <c:pt idx="1377">
                  <c:v>41301.416666666664</c:v>
                </c:pt>
                <c:pt idx="1378">
                  <c:v>41301.458333333343</c:v>
                </c:pt>
                <c:pt idx="1379">
                  <c:v>41301.5</c:v>
                </c:pt>
                <c:pt idx="1380">
                  <c:v>41301.541666666657</c:v>
                </c:pt>
                <c:pt idx="1381">
                  <c:v>41301.583333333336</c:v>
                </c:pt>
                <c:pt idx="1382">
                  <c:v>41301.624999999993</c:v>
                </c:pt>
                <c:pt idx="1383">
                  <c:v>41301.666666666657</c:v>
                </c:pt>
                <c:pt idx="1384">
                  <c:v>41301.708333333336</c:v>
                </c:pt>
                <c:pt idx="1385">
                  <c:v>41301.75</c:v>
                </c:pt>
                <c:pt idx="1386">
                  <c:v>41301.79166666665</c:v>
                </c:pt>
                <c:pt idx="1387">
                  <c:v>41301.833333333336</c:v>
                </c:pt>
                <c:pt idx="1388">
                  <c:v>41301.875</c:v>
                </c:pt>
                <c:pt idx="1389">
                  <c:v>41301.916666666664</c:v>
                </c:pt>
                <c:pt idx="1390">
                  <c:v>41301.958333333343</c:v>
                </c:pt>
                <c:pt idx="1391">
                  <c:v>41302</c:v>
                </c:pt>
                <c:pt idx="1392">
                  <c:v>41302.041666666657</c:v>
                </c:pt>
                <c:pt idx="1393">
                  <c:v>41302.083333333336</c:v>
                </c:pt>
                <c:pt idx="1394">
                  <c:v>41302.124999999993</c:v>
                </c:pt>
                <c:pt idx="1395">
                  <c:v>41302.166666666657</c:v>
                </c:pt>
                <c:pt idx="1396">
                  <c:v>41302.208333333336</c:v>
                </c:pt>
                <c:pt idx="1397">
                  <c:v>41302.25</c:v>
                </c:pt>
                <c:pt idx="1398">
                  <c:v>41302.29166666665</c:v>
                </c:pt>
                <c:pt idx="1399">
                  <c:v>41302.333333333336</c:v>
                </c:pt>
                <c:pt idx="1400">
                  <c:v>41302.375</c:v>
                </c:pt>
                <c:pt idx="1401">
                  <c:v>41302.416666666664</c:v>
                </c:pt>
                <c:pt idx="1402">
                  <c:v>41302.458333333343</c:v>
                </c:pt>
                <c:pt idx="1403">
                  <c:v>41302.5</c:v>
                </c:pt>
                <c:pt idx="1404">
                  <c:v>41302.541666666657</c:v>
                </c:pt>
                <c:pt idx="1405">
                  <c:v>41302.583333333336</c:v>
                </c:pt>
                <c:pt idx="1406">
                  <c:v>41302.624999999993</c:v>
                </c:pt>
                <c:pt idx="1407">
                  <c:v>41302.666666666657</c:v>
                </c:pt>
                <c:pt idx="1408">
                  <c:v>41302.708333333336</c:v>
                </c:pt>
                <c:pt idx="1409">
                  <c:v>41302.75</c:v>
                </c:pt>
                <c:pt idx="1410">
                  <c:v>41302.79166666665</c:v>
                </c:pt>
                <c:pt idx="1411">
                  <c:v>41302.833333333336</c:v>
                </c:pt>
                <c:pt idx="1412">
                  <c:v>41302.875</c:v>
                </c:pt>
                <c:pt idx="1413">
                  <c:v>41302.916666666664</c:v>
                </c:pt>
                <c:pt idx="1414">
                  <c:v>41302.958333333343</c:v>
                </c:pt>
                <c:pt idx="1415">
                  <c:v>41303</c:v>
                </c:pt>
                <c:pt idx="1416">
                  <c:v>41303.041666666657</c:v>
                </c:pt>
                <c:pt idx="1417">
                  <c:v>41303.083333333336</c:v>
                </c:pt>
                <c:pt idx="1418">
                  <c:v>41303.124999999993</c:v>
                </c:pt>
                <c:pt idx="1419">
                  <c:v>41303.166666666657</c:v>
                </c:pt>
                <c:pt idx="1420">
                  <c:v>41303.208333333336</c:v>
                </c:pt>
                <c:pt idx="1421">
                  <c:v>41303.25</c:v>
                </c:pt>
                <c:pt idx="1422">
                  <c:v>41303.29166666665</c:v>
                </c:pt>
                <c:pt idx="1423">
                  <c:v>41303.333333333336</c:v>
                </c:pt>
                <c:pt idx="1424">
                  <c:v>41303.375</c:v>
                </c:pt>
                <c:pt idx="1425">
                  <c:v>41303.416666666664</c:v>
                </c:pt>
                <c:pt idx="1426">
                  <c:v>41303.458333333343</c:v>
                </c:pt>
                <c:pt idx="1427">
                  <c:v>41303.5</c:v>
                </c:pt>
                <c:pt idx="1428">
                  <c:v>41303.541666666657</c:v>
                </c:pt>
                <c:pt idx="1429">
                  <c:v>41303.583333333336</c:v>
                </c:pt>
                <c:pt idx="1430">
                  <c:v>41303.624999999993</c:v>
                </c:pt>
                <c:pt idx="1431">
                  <c:v>41303.666666666657</c:v>
                </c:pt>
                <c:pt idx="1432">
                  <c:v>41303.708333333336</c:v>
                </c:pt>
                <c:pt idx="1433">
                  <c:v>41303.75</c:v>
                </c:pt>
                <c:pt idx="1434">
                  <c:v>41303.79166666665</c:v>
                </c:pt>
                <c:pt idx="1435">
                  <c:v>41303.833333333336</c:v>
                </c:pt>
                <c:pt idx="1436">
                  <c:v>41303.875</c:v>
                </c:pt>
                <c:pt idx="1437">
                  <c:v>41303.916666666664</c:v>
                </c:pt>
                <c:pt idx="1438">
                  <c:v>41303.958333333343</c:v>
                </c:pt>
                <c:pt idx="1439">
                  <c:v>41304</c:v>
                </c:pt>
                <c:pt idx="1440">
                  <c:v>41304.041666666657</c:v>
                </c:pt>
                <c:pt idx="1441">
                  <c:v>41304.083333333336</c:v>
                </c:pt>
                <c:pt idx="1442">
                  <c:v>41304.124999999993</c:v>
                </c:pt>
                <c:pt idx="1443">
                  <c:v>41304.166666666657</c:v>
                </c:pt>
                <c:pt idx="1444">
                  <c:v>41304.208333333336</c:v>
                </c:pt>
                <c:pt idx="1445">
                  <c:v>41304.25</c:v>
                </c:pt>
                <c:pt idx="1446">
                  <c:v>41304.29166666665</c:v>
                </c:pt>
                <c:pt idx="1447">
                  <c:v>41304.333333333336</c:v>
                </c:pt>
                <c:pt idx="1448">
                  <c:v>41304.375</c:v>
                </c:pt>
                <c:pt idx="1449">
                  <c:v>41304.416666666664</c:v>
                </c:pt>
                <c:pt idx="1450">
                  <c:v>41304.458333333343</c:v>
                </c:pt>
                <c:pt idx="1451">
                  <c:v>41304.5</c:v>
                </c:pt>
                <c:pt idx="1452">
                  <c:v>41304.541666666657</c:v>
                </c:pt>
                <c:pt idx="1453">
                  <c:v>41304.583333333336</c:v>
                </c:pt>
                <c:pt idx="1454">
                  <c:v>41304.624999999993</c:v>
                </c:pt>
                <c:pt idx="1455">
                  <c:v>41304.666666666657</c:v>
                </c:pt>
                <c:pt idx="1456">
                  <c:v>41304.708333333336</c:v>
                </c:pt>
                <c:pt idx="1457">
                  <c:v>41304.75</c:v>
                </c:pt>
                <c:pt idx="1458">
                  <c:v>41304.79166666665</c:v>
                </c:pt>
                <c:pt idx="1459">
                  <c:v>41304.833333333336</c:v>
                </c:pt>
                <c:pt idx="1460">
                  <c:v>41304.875</c:v>
                </c:pt>
                <c:pt idx="1461">
                  <c:v>41304.916666666664</c:v>
                </c:pt>
                <c:pt idx="1462">
                  <c:v>41304.958333333343</c:v>
                </c:pt>
                <c:pt idx="1463">
                  <c:v>41305</c:v>
                </c:pt>
                <c:pt idx="1464">
                  <c:v>41305.041666666657</c:v>
                </c:pt>
                <c:pt idx="1465">
                  <c:v>41305.083333333336</c:v>
                </c:pt>
                <c:pt idx="1466">
                  <c:v>41305.124999999993</c:v>
                </c:pt>
                <c:pt idx="1467">
                  <c:v>41305.166666666657</c:v>
                </c:pt>
                <c:pt idx="1468">
                  <c:v>41305.208333333336</c:v>
                </c:pt>
                <c:pt idx="1469">
                  <c:v>41305.25</c:v>
                </c:pt>
                <c:pt idx="1470">
                  <c:v>41305.29166666665</c:v>
                </c:pt>
                <c:pt idx="1471">
                  <c:v>41305.333333333336</c:v>
                </c:pt>
                <c:pt idx="1472">
                  <c:v>41305.375</c:v>
                </c:pt>
                <c:pt idx="1473">
                  <c:v>41305.416666666664</c:v>
                </c:pt>
                <c:pt idx="1474">
                  <c:v>41305.458333333343</c:v>
                </c:pt>
                <c:pt idx="1475">
                  <c:v>41305.5</c:v>
                </c:pt>
                <c:pt idx="1476">
                  <c:v>41305.541666666657</c:v>
                </c:pt>
                <c:pt idx="1477">
                  <c:v>41305.583333333336</c:v>
                </c:pt>
                <c:pt idx="1478">
                  <c:v>41305.624999999993</c:v>
                </c:pt>
                <c:pt idx="1479">
                  <c:v>41305.666666666657</c:v>
                </c:pt>
                <c:pt idx="1480">
                  <c:v>41305.708333333336</c:v>
                </c:pt>
                <c:pt idx="1481">
                  <c:v>41305.75</c:v>
                </c:pt>
                <c:pt idx="1482">
                  <c:v>41305.79166666665</c:v>
                </c:pt>
                <c:pt idx="1483">
                  <c:v>41305.833333333336</c:v>
                </c:pt>
                <c:pt idx="1484">
                  <c:v>41305.875</c:v>
                </c:pt>
                <c:pt idx="1485">
                  <c:v>41305.916666666664</c:v>
                </c:pt>
                <c:pt idx="1486">
                  <c:v>41305.958333333343</c:v>
                </c:pt>
                <c:pt idx="1487">
                  <c:v>41306</c:v>
                </c:pt>
                <c:pt idx="1488">
                  <c:v>41306.041666666657</c:v>
                </c:pt>
                <c:pt idx="1489">
                  <c:v>41306.083333333336</c:v>
                </c:pt>
                <c:pt idx="1490">
                  <c:v>41306.124999999993</c:v>
                </c:pt>
                <c:pt idx="1491">
                  <c:v>41306.166666666657</c:v>
                </c:pt>
                <c:pt idx="1492">
                  <c:v>41306.208333333336</c:v>
                </c:pt>
                <c:pt idx="1493">
                  <c:v>41306.25</c:v>
                </c:pt>
                <c:pt idx="1494">
                  <c:v>41306.29166666665</c:v>
                </c:pt>
                <c:pt idx="1495">
                  <c:v>41306.333333333336</c:v>
                </c:pt>
                <c:pt idx="1496">
                  <c:v>41306.375</c:v>
                </c:pt>
                <c:pt idx="1497">
                  <c:v>41306.416666666664</c:v>
                </c:pt>
                <c:pt idx="1498">
                  <c:v>41306.458333333343</c:v>
                </c:pt>
                <c:pt idx="1499">
                  <c:v>41306.5</c:v>
                </c:pt>
                <c:pt idx="1500">
                  <c:v>41306.541666666657</c:v>
                </c:pt>
                <c:pt idx="1501">
                  <c:v>41306.583333333336</c:v>
                </c:pt>
                <c:pt idx="1502">
                  <c:v>41306.624999999993</c:v>
                </c:pt>
                <c:pt idx="1503">
                  <c:v>41306.666666666657</c:v>
                </c:pt>
                <c:pt idx="1504">
                  <c:v>41306.708333333336</c:v>
                </c:pt>
                <c:pt idx="1505">
                  <c:v>41306.75</c:v>
                </c:pt>
                <c:pt idx="1506">
                  <c:v>41306.79166666665</c:v>
                </c:pt>
                <c:pt idx="1507">
                  <c:v>41306.833333333336</c:v>
                </c:pt>
                <c:pt idx="1508">
                  <c:v>41306.875</c:v>
                </c:pt>
                <c:pt idx="1509">
                  <c:v>41306.916666666664</c:v>
                </c:pt>
                <c:pt idx="1510">
                  <c:v>41306.958333333343</c:v>
                </c:pt>
                <c:pt idx="1511">
                  <c:v>41307</c:v>
                </c:pt>
                <c:pt idx="1512">
                  <c:v>41307.041666666657</c:v>
                </c:pt>
                <c:pt idx="1513">
                  <c:v>41307.083333333336</c:v>
                </c:pt>
                <c:pt idx="1514">
                  <c:v>41307.124999999993</c:v>
                </c:pt>
                <c:pt idx="1515">
                  <c:v>41307.166666666657</c:v>
                </c:pt>
                <c:pt idx="1516">
                  <c:v>41307.208333333336</c:v>
                </c:pt>
                <c:pt idx="1517">
                  <c:v>41307.25</c:v>
                </c:pt>
                <c:pt idx="1518">
                  <c:v>41307.29166666665</c:v>
                </c:pt>
                <c:pt idx="1519">
                  <c:v>41307.333333333336</c:v>
                </c:pt>
                <c:pt idx="1520">
                  <c:v>41307.375</c:v>
                </c:pt>
                <c:pt idx="1521">
                  <c:v>41307.416666666664</c:v>
                </c:pt>
                <c:pt idx="1522">
                  <c:v>41307.458333333343</c:v>
                </c:pt>
                <c:pt idx="1523">
                  <c:v>41307.5</c:v>
                </c:pt>
                <c:pt idx="1524">
                  <c:v>41307.541666666657</c:v>
                </c:pt>
                <c:pt idx="1525">
                  <c:v>41307.583333333336</c:v>
                </c:pt>
                <c:pt idx="1526">
                  <c:v>41307.624999999993</c:v>
                </c:pt>
                <c:pt idx="1527">
                  <c:v>41307.666666666657</c:v>
                </c:pt>
                <c:pt idx="1528">
                  <c:v>41307.708333333336</c:v>
                </c:pt>
                <c:pt idx="1529">
                  <c:v>41307.75</c:v>
                </c:pt>
                <c:pt idx="1530">
                  <c:v>41307.79166666665</c:v>
                </c:pt>
                <c:pt idx="1531">
                  <c:v>41307.833333333336</c:v>
                </c:pt>
                <c:pt idx="1532">
                  <c:v>41307.875</c:v>
                </c:pt>
                <c:pt idx="1533">
                  <c:v>41307.916666666664</c:v>
                </c:pt>
                <c:pt idx="1534">
                  <c:v>41307.958333333343</c:v>
                </c:pt>
                <c:pt idx="1535">
                  <c:v>41308</c:v>
                </c:pt>
                <c:pt idx="1536">
                  <c:v>41308.041666666657</c:v>
                </c:pt>
                <c:pt idx="1537">
                  <c:v>41308.083333333336</c:v>
                </c:pt>
                <c:pt idx="1538">
                  <c:v>41308.124999999993</c:v>
                </c:pt>
                <c:pt idx="1539">
                  <c:v>41308.166666666657</c:v>
                </c:pt>
                <c:pt idx="1540">
                  <c:v>41308.208333333336</c:v>
                </c:pt>
                <c:pt idx="1541">
                  <c:v>41308.25</c:v>
                </c:pt>
                <c:pt idx="1542">
                  <c:v>41308.29166666665</c:v>
                </c:pt>
                <c:pt idx="1543">
                  <c:v>41308.333333333336</c:v>
                </c:pt>
                <c:pt idx="1544">
                  <c:v>41308.375</c:v>
                </c:pt>
                <c:pt idx="1545">
                  <c:v>41308.416666666664</c:v>
                </c:pt>
                <c:pt idx="1546">
                  <c:v>41308.458333333343</c:v>
                </c:pt>
                <c:pt idx="1547">
                  <c:v>41308.5</c:v>
                </c:pt>
                <c:pt idx="1548">
                  <c:v>41308.541666666657</c:v>
                </c:pt>
                <c:pt idx="1549">
                  <c:v>41308.583333333336</c:v>
                </c:pt>
                <c:pt idx="1550">
                  <c:v>41308.624999999993</c:v>
                </c:pt>
                <c:pt idx="1551">
                  <c:v>41308.666666666657</c:v>
                </c:pt>
                <c:pt idx="1552">
                  <c:v>41308.708333333336</c:v>
                </c:pt>
                <c:pt idx="1553">
                  <c:v>41308.75</c:v>
                </c:pt>
                <c:pt idx="1554">
                  <c:v>41308.79166666665</c:v>
                </c:pt>
                <c:pt idx="1555">
                  <c:v>41308.833333333336</c:v>
                </c:pt>
                <c:pt idx="1556">
                  <c:v>41308.875</c:v>
                </c:pt>
                <c:pt idx="1557">
                  <c:v>41308.916666666664</c:v>
                </c:pt>
                <c:pt idx="1558">
                  <c:v>41308.958333333343</c:v>
                </c:pt>
                <c:pt idx="1559">
                  <c:v>41309</c:v>
                </c:pt>
                <c:pt idx="1560">
                  <c:v>41309.041666666657</c:v>
                </c:pt>
                <c:pt idx="1561">
                  <c:v>41309.083333333336</c:v>
                </c:pt>
                <c:pt idx="1562">
                  <c:v>41309.124999999993</c:v>
                </c:pt>
                <c:pt idx="1563">
                  <c:v>41309.166666666657</c:v>
                </c:pt>
                <c:pt idx="1564">
                  <c:v>41309.208333333336</c:v>
                </c:pt>
                <c:pt idx="1565">
                  <c:v>41309.25</c:v>
                </c:pt>
                <c:pt idx="1566">
                  <c:v>41309.29166666665</c:v>
                </c:pt>
                <c:pt idx="1567">
                  <c:v>41309.333333333336</c:v>
                </c:pt>
                <c:pt idx="1568">
                  <c:v>41309.375</c:v>
                </c:pt>
                <c:pt idx="1569">
                  <c:v>41309.416666666664</c:v>
                </c:pt>
                <c:pt idx="1570">
                  <c:v>41309.458333333343</c:v>
                </c:pt>
                <c:pt idx="1571">
                  <c:v>41309.5</c:v>
                </c:pt>
                <c:pt idx="1572">
                  <c:v>41309.541666666657</c:v>
                </c:pt>
                <c:pt idx="1573">
                  <c:v>41309.583333333336</c:v>
                </c:pt>
                <c:pt idx="1574">
                  <c:v>41309.624999999993</c:v>
                </c:pt>
                <c:pt idx="1575">
                  <c:v>41309.666666666657</c:v>
                </c:pt>
                <c:pt idx="1576">
                  <c:v>41309.708333333336</c:v>
                </c:pt>
                <c:pt idx="1577">
                  <c:v>41309.75</c:v>
                </c:pt>
                <c:pt idx="1578">
                  <c:v>41309.79166666665</c:v>
                </c:pt>
                <c:pt idx="1579">
                  <c:v>41309.833333333336</c:v>
                </c:pt>
                <c:pt idx="1580">
                  <c:v>41309.875</c:v>
                </c:pt>
                <c:pt idx="1581">
                  <c:v>41309.916666666664</c:v>
                </c:pt>
                <c:pt idx="1582">
                  <c:v>41309.958333333343</c:v>
                </c:pt>
                <c:pt idx="1583">
                  <c:v>41310</c:v>
                </c:pt>
                <c:pt idx="1584">
                  <c:v>41310.041666666657</c:v>
                </c:pt>
                <c:pt idx="1585">
                  <c:v>41310.083333333336</c:v>
                </c:pt>
                <c:pt idx="1586">
                  <c:v>41310.124999999993</c:v>
                </c:pt>
                <c:pt idx="1587">
                  <c:v>41310.166666666657</c:v>
                </c:pt>
                <c:pt idx="1588">
                  <c:v>41310.208333333336</c:v>
                </c:pt>
                <c:pt idx="1589">
                  <c:v>41310.25</c:v>
                </c:pt>
                <c:pt idx="1590">
                  <c:v>41310.29166666665</c:v>
                </c:pt>
                <c:pt idx="1591">
                  <c:v>41310.333333333336</c:v>
                </c:pt>
                <c:pt idx="1592">
                  <c:v>41310.375</c:v>
                </c:pt>
                <c:pt idx="1593">
                  <c:v>41310.416666666664</c:v>
                </c:pt>
                <c:pt idx="1594">
                  <c:v>41310.458333333343</c:v>
                </c:pt>
                <c:pt idx="1595">
                  <c:v>41310.5</c:v>
                </c:pt>
                <c:pt idx="1596">
                  <c:v>41310.541666666657</c:v>
                </c:pt>
                <c:pt idx="1597">
                  <c:v>41310.583333333336</c:v>
                </c:pt>
                <c:pt idx="1598">
                  <c:v>41310.624999999993</c:v>
                </c:pt>
                <c:pt idx="1599">
                  <c:v>41310.666666666657</c:v>
                </c:pt>
                <c:pt idx="1600">
                  <c:v>41310.708333333336</c:v>
                </c:pt>
                <c:pt idx="1601">
                  <c:v>41310.75</c:v>
                </c:pt>
                <c:pt idx="1602">
                  <c:v>41310.79166666665</c:v>
                </c:pt>
                <c:pt idx="1603">
                  <c:v>41310.833333333336</c:v>
                </c:pt>
                <c:pt idx="1604">
                  <c:v>41310.875</c:v>
                </c:pt>
                <c:pt idx="1605">
                  <c:v>41310.916666666664</c:v>
                </c:pt>
                <c:pt idx="1606">
                  <c:v>41310.958333333343</c:v>
                </c:pt>
                <c:pt idx="1607">
                  <c:v>41311</c:v>
                </c:pt>
                <c:pt idx="1608">
                  <c:v>41311.041666666657</c:v>
                </c:pt>
                <c:pt idx="1609">
                  <c:v>41311.083333333336</c:v>
                </c:pt>
                <c:pt idx="1610">
                  <c:v>41311.124999999993</c:v>
                </c:pt>
                <c:pt idx="1611">
                  <c:v>41311.166666666657</c:v>
                </c:pt>
                <c:pt idx="1612">
                  <c:v>41311.208333333336</c:v>
                </c:pt>
                <c:pt idx="1613">
                  <c:v>41311.25</c:v>
                </c:pt>
                <c:pt idx="1614">
                  <c:v>41311.29166666665</c:v>
                </c:pt>
                <c:pt idx="1615">
                  <c:v>41311.333333333336</c:v>
                </c:pt>
                <c:pt idx="1616">
                  <c:v>41311.375</c:v>
                </c:pt>
                <c:pt idx="1617">
                  <c:v>41311.416666666664</c:v>
                </c:pt>
                <c:pt idx="1618">
                  <c:v>41311.458333333343</c:v>
                </c:pt>
                <c:pt idx="1619">
                  <c:v>41311.5</c:v>
                </c:pt>
                <c:pt idx="1620">
                  <c:v>41311.541666666657</c:v>
                </c:pt>
                <c:pt idx="1621">
                  <c:v>41311.583333333336</c:v>
                </c:pt>
                <c:pt idx="1622">
                  <c:v>41311.624999999993</c:v>
                </c:pt>
                <c:pt idx="1623">
                  <c:v>41311.666666666657</c:v>
                </c:pt>
                <c:pt idx="1624">
                  <c:v>41311.708333333336</c:v>
                </c:pt>
                <c:pt idx="1625">
                  <c:v>41311.75</c:v>
                </c:pt>
                <c:pt idx="1626">
                  <c:v>41311.79166666665</c:v>
                </c:pt>
                <c:pt idx="1627">
                  <c:v>41311.833333333336</c:v>
                </c:pt>
                <c:pt idx="1628">
                  <c:v>41311.875</c:v>
                </c:pt>
                <c:pt idx="1629">
                  <c:v>41311.916666666664</c:v>
                </c:pt>
                <c:pt idx="1630">
                  <c:v>41311.958333333343</c:v>
                </c:pt>
                <c:pt idx="1631">
                  <c:v>41312</c:v>
                </c:pt>
                <c:pt idx="1632">
                  <c:v>41312.041666666657</c:v>
                </c:pt>
                <c:pt idx="1633">
                  <c:v>41312.083333333336</c:v>
                </c:pt>
                <c:pt idx="1634">
                  <c:v>41312.124999999993</c:v>
                </c:pt>
                <c:pt idx="1635">
                  <c:v>41312.166666666657</c:v>
                </c:pt>
                <c:pt idx="1636">
                  <c:v>41312.208333333336</c:v>
                </c:pt>
                <c:pt idx="1637">
                  <c:v>41312.25</c:v>
                </c:pt>
                <c:pt idx="1638">
                  <c:v>41312.29166666665</c:v>
                </c:pt>
                <c:pt idx="1639">
                  <c:v>41312.333333333336</c:v>
                </c:pt>
                <c:pt idx="1640">
                  <c:v>41312.375</c:v>
                </c:pt>
                <c:pt idx="1641">
                  <c:v>41312.416666666664</c:v>
                </c:pt>
                <c:pt idx="1642">
                  <c:v>41312.458333333343</c:v>
                </c:pt>
                <c:pt idx="1643">
                  <c:v>41312.5</c:v>
                </c:pt>
                <c:pt idx="1644">
                  <c:v>41312.541666666657</c:v>
                </c:pt>
                <c:pt idx="1645">
                  <c:v>41312.583333333336</c:v>
                </c:pt>
                <c:pt idx="1646">
                  <c:v>41312.624999999993</c:v>
                </c:pt>
                <c:pt idx="1647">
                  <c:v>41312.666666666657</c:v>
                </c:pt>
                <c:pt idx="1648">
                  <c:v>41312.708333333336</c:v>
                </c:pt>
                <c:pt idx="1649">
                  <c:v>41312.75</c:v>
                </c:pt>
                <c:pt idx="1650">
                  <c:v>41312.79166666665</c:v>
                </c:pt>
                <c:pt idx="1651">
                  <c:v>41312.833333333336</c:v>
                </c:pt>
                <c:pt idx="1652">
                  <c:v>41312.875</c:v>
                </c:pt>
                <c:pt idx="1653">
                  <c:v>41312.916666666664</c:v>
                </c:pt>
                <c:pt idx="1654">
                  <c:v>41312.958333333343</c:v>
                </c:pt>
                <c:pt idx="1655">
                  <c:v>41313</c:v>
                </c:pt>
                <c:pt idx="1656">
                  <c:v>41313.041666666657</c:v>
                </c:pt>
                <c:pt idx="1657">
                  <c:v>41313.083333333336</c:v>
                </c:pt>
                <c:pt idx="1658">
                  <c:v>41313.124999999993</c:v>
                </c:pt>
                <c:pt idx="1659">
                  <c:v>41313.166666666657</c:v>
                </c:pt>
                <c:pt idx="1660">
                  <c:v>41313.208333333336</c:v>
                </c:pt>
                <c:pt idx="1661">
                  <c:v>41313.25</c:v>
                </c:pt>
                <c:pt idx="1662">
                  <c:v>41313.29166666665</c:v>
                </c:pt>
                <c:pt idx="1663">
                  <c:v>41313.333333333336</c:v>
                </c:pt>
                <c:pt idx="1664">
                  <c:v>41313.375</c:v>
                </c:pt>
                <c:pt idx="1665">
                  <c:v>41313.416666666664</c:v>
                </c:pt>
                <c:pt idx="1666">
                  <c:v>41313.458333333343</c:v>
                </c:pt>
                <c:pt idx="1667">
                  <c:v>41313.5</c:v>
                </c:pt>
                <c:pt idx="1668">
                  <c:v>41313.541666666657</c:v>
                </c:pt>
                <c:pt idx="1669">
                  <c:v>41313.583333333336</c:v>
                </c:pt>
                <c:pt idx="1670">
                  <c:v>41313.624999999993</c:v>
                </c:pt>
                <c:pt idx="1671">
                  <c:v>41313.666666666657</c:v>
                </c:pt>
                <c:pt idx="1672">
                  <c:v>41313.708333333336</c:v>
                </c:pt>
                <c:pt idx="1673">
                  <c:v>41313.75</c:v>
                </c:pt>
                <c:pt idx="1674">
                  <c:v>41313.79166666665</c:v>
                </c:pt>
                <c:pt idx="1675">
                  <c:v>41313.833333333336</c:v>
                </c:pt>
                <c:pt idx="1676">
                  <c:v>41313.875</c:v>
                </c:pt>
                <c:pt idx="1677">
                  <c:v>41313.916666666664</c:v>
                </c:pt>
                <c:pt idx="1678">
                  <c:v>41313.958333333343</c:v>
                </c:pt>
                <c:pt idx="1679">
                  <c:v>41314</c:v>
                </c:pt>
                <c:pt idx="1680">
                  <c:v>41314.041666666657</c:v>
                </c:pt>
                <c:pt idx="1681">
                  <c:v>41314.083333333336</c:v>
                </c:pt>
                <c:pt idx="1682">
                  <c:v>41314.124999999993</c:v>
                </c:pt>
                <c:pt idx="1683">
                  <c:v>41314.166666666657</c:v>
                </c:pt>
                <c:pt idx="1684">
                  <c:v>41314.208333333336</c:v>
                </c:pt>
                <c:pt idx="1685">
                  <c:v>41314.25</c:v>
                </c:pt>
                <c:pt idx="1686">
                  <c:v>41314.29166666665</c:v>
                </c:pt>
                <c:pt idx="1687">
                  <c:v>41314.333333333336</c:v>
                </c:pt>
                <c:pt idx="1688">
                  <c:v>41314.375</c:v>
                </c:pt>
                <c:pt idx="1689">
                  <c:v>41314.416666666664</c:v>
                </c:pt>
                <c:pt idx="1690">
                  <c:v>41314.458333333343</c:v>
                </c:pt>
                <c:pt idx="1691">
                  <c:v>41314.5</c:v>
                </c:pt>
                <c:pt idx="1692">
                  <c:v>41314.541666666657</c:v>
                </c:pt>
                <c:pt idx="1693">
                  <c:v>41314.583333333336</c:v>
                </c:pt>
                <c:pt idx="1694">
                  <c:v>41314.624999999993</c:v>
                </c:pt>
                <c:pt idx="1695">
                  <c:v>41314.666666666657</c:v>
                </c:pt>
                <c:pt idx="1696">
                  <c:v>41314.708333333336</c:v>
                </c:pt>
                <c:pt idx="1697">
                  <c:v>41314.75</c:v>
                </c:pt>
                <c:pt idx="1698">
                  <c:v>41314.79166666665</c:v>
                </c:pt>
                <c:pt idx="1699">
                  <c:v>41314.833333333336</c:v>
                </c:pt>
                <c:pt idx="1700">
                  <c:v>41314.875</c:v>
                </c:pt>
                <c:pt idx="1701">
                  <c:v>41314.916666666664</c:v>
                </c:pt>
                <c:pt idx="1702">
                  <c:v>41314.958333333343</c:v>
                </c:pt>
                <c:pt idx="1703">
                  <c:v>41315</c:v>
                </c:pt>
                <c:pt idx="1704">
                  <c:v>41315.041666666657</c:v>
                </c:pt>
                <c:pt idx="1705">
                  <c:v>41315.083333333336</c:v>
                </c:pt>
                <c:pt idx="1706">
                  <c:v>41315.124999999993</c:v>
                </c:pt>
                <c:pt idx="1707">
                  <c:v>41315.166666666657</c:v>
                </c:pt>
                <c:pt idx="1708">
                  <c:v>41315.208333333336</c:v>
                </c:pt>
                <c:pt idx="1709">
                  <c:v>41315.25</c:v>
                </c:pt>
                <c:pt idx="1710">
                  <c:v>41315.29166666665</c:v>
                </c:pt>
                <c:pt idx="1711">
                  <c:v>41315.333333333336</c:v>
                </c:pt>
                <c:pt idx="1712">
                  <c:v>41315.375</c:v>
                </c:pt>
                <c:pt idx="1713">
                  <c:v>41315.416666666664</c:v>
                </c:pt>
                <c:pt idx="1714">
                  <c:v>41315.458333333343</c:v>
                </c:pt>
                <c:pt idx="1715">
                  <c:v>41315.5</c:v>
                </c:pt>
                <c:pt idx="1716">
                  <c:v>41315.541666666657</c:v>
                </c:pt>
                <c:pt idx="1717">
                  <c:v>41315.583333333336</c:v>
                </c:pt>
                <c:pt idx="1718">
                  <c:v>41315.624999999993</c:v>
                </c:pt>
                <c:pt idx="1719">
                  <c:v>41315.666666666657</c:v>
                </c:pt>
                <c:pt idx="1720">
                  <c:v>41315.708333333336</c:v>
                </c:pt>
                <c:pt idx="1721">
                  <c:v>41315.75</c:v>
                </c:pt>
                <c:pt idx="1722">
                  <c:v>41315.79166666665</c:v>
                </c:pt>
                <c:pt idx="1723">
                  <c:v>41315.833333333336</c:v>
                </c:pt>
                <c:pt idx="1724">
                  <c:v>41315.875</c:v>
                </c:pt>
                <c:pt idx="1725">
                  <c:v>41315.916666666664</c:v>
                </c:pt>
                <c:pt idx="1726">
                  <c:v>41315.958333333343</c:v>
                </c:pt>
                <c:pt idx="1727">
                  <c:v>41316</c:v>
                </c:pt>
                <c:pt idx="1728">
                  <c:v>41316.041666666657</c:v>
                </c:pt>
                <c:pt idx="1729">
                  <c:v>41316.083333333336</c:v>
                </c:pt>
                <c:pt idx="1730">
                  <c:v>41316.124999999993</c:v>
                </c:pt>
                <c:pt idx="1731">
                  <c:v>41316.166666666657</c:v>
                </c:pt>
                <c:pt idx="1732">
                  <c:v>41316.208333333336</c:v>
                </c:pt>
                <c:pt idx="1733">
                  <c:v>41316.25</c:v>
                </c:pt>
                <c:pt idx="1734">
                  <c:v>41316.29166666665</c:v>
                </c:pt>
                <c:pt idx="1735">
                  <c:v>41316.333333333336</c:v>
                </c:pt>
                <c:pt idx="1736">
                  <c:v>41316.375</c:v>
                </c:pt>
                <c:pt idx="1737">
                  <c:v>41316.416666666664</c:v>
                </c:pt>
                <c:pt idx="1738">
                  <c:v>41316.458333333343</c:v>
                </c:pt>
                <c:pt idx="1739">
                  <c:v>41316.5</c:v>
                </c:pt>
                <c:pt idx="1740">
                  <c:v>41316.541666666657</c:v>
                </c:pt>
                <c:pt idx="1741">
                  <c:v>41316.583333333336</c:v>
                </c:pt>
                <c:pt idx="1742">
                  <c:v>41316.624999999993</c:v>
                </c:pt>
                <c:pt idx="1743">
                  <c:v>41316.666666666657</c:v>
                </c:pt>
                <c:pt idx="1744">
                  <c:v>41316.708333333336</c:v>
                </c:pt>
                <c:pt idx="1745">
                  <c:v>41316.75</c:v>
                </c:pt>
                <c:pt idx="1746">
                  <c:v>41316.79166666665</c:v>
                </c:pt>
                <c:pt idx="1747">
                  <c:v>41316.833333333336</c:v>
                </c:pt>
                <c:pt idx="1748">
                  <c:v>41316.875</c:v>
                </c:pt>
                <c:pt idx="1749">
                  <c:v>41316.916666666664</c:v>
                </c:pt>
                <c:pt idx="1750">
                  <c:v>41316.958333333343</c:v>
                </c:pt>
                <c:pt idx="1751">
                  <c:v>41317</c:v>
                </c:pt>
                <c:pt idx="1752">
                  <c:v>41317.041666666657</c:v>
                </c:pt>
                <c:pt idx="1753">
                  <c:v>41317.083333333336</c:v>
                </c:pt>
                <c:pt idx="1754">
                  <c:v>41317.124999999993</c:v>
                </c:pt>
                <c:pt idx="1755">
                  <c:v>41317.166666666657</c:v>
                </c:pt>
                <c:pt idx="1756">
                  <c:v>41317.208333333336</c:v>
                </c:pt>
                <c:pt idx="1757">
                  <c:v>41317.25</c:v>
                </c:pt>
                <c:pt idx="1758">
                  <c:v>41317.29166666665</c:v>
                </c:pt>
                <c:pt idx="1759">
                  <c:v>41317.333333333336</c:v>
                </c:pt>
                <c:pt idx="1760">
                  <c:v>41317.375</c:v>
                </c:pt>
                <c:pt idx="1761">
                  <c:v>41317.416666666664</c:v>
                </c:pt>
                <c:pt idx="1762">
                  <c:v>41317.458333333343</c:v>
                </c:pt>
                <c:pt idx="1763">
                  <c:v>41317.5</c:v>
                </c:pt>
                <c:pt idx="1764">
                  <c:v>41317.541666666657</c:v>
                </c:pt>
                <c:pt idx="1765">
                  <c:v>41317.583333333336</c:v>
                </c:pt>
                <c:pt idx="1766">
                  <c:v>41317.624999999993</c:v>
                </c:pt>
                <c:pt idx="1767">
                  <c:v>41317.666666666657</c:v>
                </c:pt>
                <c:pt idx="1768">
                  <c:v>41317.708333333336</c:v>
                </c:pt>
                <c:pt idx="1769">
                  <c:v>41317.75</c:v>
                </c:pt>
                <c:pt idx="1770">
                  <c:v>41317.79166666665</c:v>
                </c:pt>
                <c:pt idx="1771">
                  <c:v>41317.833333333336</c:v>
                </c:pt>
                <c:pt idx="1772">
                  <c:v>41317.875</c:v>
                </c:pt>
                <c:pt idx="1773">
                  <c:v>41317.916666666664</c:v>
                </c:pt>
                <c:pt idx="1774">
                  <c:v>41317.958333333343</c:v>
                </c:pt>
                <c:pt idx="1775">
                  <c:v>41318</c:v>
                </c:pt>
                <c:pt idx="1776">
                  <c:v>41318.041666666657</c:v>
                </c:pt>
                <c:pt idx="1777">
                  <c:v>41318.083333333336</c:v>
                </c:pt>
                <c:pt idx="1778">
                  <c:v>41318.124999999993</c:v>
                </c:pt>
                <c:pt idx="1779">
                  <c:v>41318.166666666657</c:v>
                </c:pt>
                <c:pt idx="1780">
                  <c:v>41318.208333333336</c:v>
                </c:pt>
                <c:pt idx="1781">
                  <c:v>41318.25</c:v>
                </c:pt>
                <c:pt idx="1782">
                  <c:v>41318.29166666665</c:v>
                </c:pt>
                <c:pt idx="1783">
                  <c:v>41318.333333333336</c:v>
                </c:pt>
                <c:pt idx="1784">
                  <c:v>41318.375</c:v>
                </c:pt>
                <c:pt idx="1785">
                  <c:v>41318.416666666664</c:v>
                </c:pt>
                <c:pt idx="1786">
                  <c:v>41318.458333333343</c:v>
                </c:pt>
                <c:pt idx="1787">
                  <c:v>41318.5</c:v>
                </c:pt>
                <c:pt idx="1788">
                  <c:v>41318.541666666657</c:v>
                </c:pt>
                <c:pt idx="1789">
                  <c:v>41318.583333333336</c:v>
                </c:pt>
                <c:pt idx="1790">
                  <c:v>41318.624999999993</c:v>
                </c:pt>
                <c:pt idx="1791">
                  <c:v>41318.666666666657</c:v>
                </c:pt>
                <c:pt idx="1792">
                  <c:v>41318.708333333336</c:v>
                </c:pt>
                <c:pt idx="1793">
                  <c:v>41318.75</c:v>
                </c:pt>
                <c:pt idx="1794">
                  <c:v>41318.79166666665</c:v>
                </c:pt>
                <c:pt idx="1795">
                  <c:v>41318.833333333336</c:v>
                </c:pt>
                <c:pt idx="1796">
                  <c:v>41318.875</c:v>
                </c:pt>
                <c:pt idx="1797">
                  <c:v>41318.916666666664</c:v>
                </c:pt>
                <c:pt idx="1798">
                  <c:v>41318.958333333343</c:v>
                </c:pt>
                <c:pt idx="1799">
                  <c:v>41319</c:v>
                </c:pt>
                <c:pt idx="1800">
                  <c:v>41319.041666666657</c:v>
                </c:pt>
                <c:pt idx="1801">
                  <c:v>41319.083333333336</c:v>
                </c:pt>
                <c:pt idx="1802">
                  <c:v>41319.124999999993</c:v>
                </c:pt>
                <c:pt idx="1803">
                  <c:v>41319.166666666657</c:v>
                </c:pt>
                <c:pt idx="1804">
                  <c:v>41319.208333333336</c:v>
                </c:pt>
                <c:pt idx="1805">
                  <c:v>41319.25</c:v>
                </c:pt>
                <c:pt idx="1806">
                  <c:v>41319.29166666665</c:v>
                </c:pt>
                <c:pt idx="1807">
                  <c:v>41319.333333333336</c:v>
                </c:pt>
                <c:pt idx="1808">
                  <c:v>41319.375</c:v>
                </c:pt>
                <c:pt idx="1809">
                  <c:v>41319.416666666664</c:v>
                </c:pt>
                <c:pt idx="1810">
                  <c:v>41319.458333333343</c:v>
                </c:pt>
                <c:pt idx="1811">
                  <c:v>41319.5</c:v>
                </c:pt>
                <c:pt idx="1812">
                  <c:v>41319.541666666657</c:v>
                </c:pt>
                <c:pt idx="1813">
                  <c:v>41319.583333333336</c:v>
                </c:pt>
                <c:pt idx="1814">
                  <c:v>41319.624999999993</c:v>
                </c:pt>
                <c:pt idx="1815">
                  <c:v>41319.666666666657</c:v>
                </c:pt>
                <c:pt idx="1816">
                  <c:v>41319.708333333336</c:v>
                </c:pt>
                <c:pt idx="1817">
                  <c:v>41319.75</c:v>
                </c:pt>
                <c:pt idx="1818">
                  <c:v>41319.79166666665</c:v>
                </c:pt>
                <c:pt idx="1819">
                  <c:v>41319.833333333336</c:v>
                </c:pt>
                <c:pt idx="1820">
                  <c:v>41319.875</c:v>
                </c:pt>
                <c:pt idx="1821">
                  <c:v>41319.916666666664</c:v>
                </c:pt>
                <c:pt idx="1822">
                  <c:v>41319.958333333343</c:v>
                </c:pt>
                <c:pt idx="1823">
                  <c:v>41320</c:v>
                </c:pt>
                <c:pt idx="1824">
                  <c:v>41320.041666666657</c:v>
                </c:pt>
                <c:pt idx="1825">
                  <c:v>41320.083333333336</c:v>
                </c:pt>
                <c:pt idx="1826">
                  <c:v>41320.124999999993</c:v>
                </c:pt>
                <c:pt idx="1827">
                  <c:v>41320.166666666657</c:v>
                </c:pt>
                <c:pt idx="1828">
                  <c:v>41320.208333333336</c:v>
                </c:pt>
                <c:pt idx="1829">
                  <c:v>41320.25</c:v>
                </c:pt>
                <c:pt idx="1830">
                  <c:v>41320.29166666665</c:v>
                </c:pt>
                <c:pt idx="1831">
                  <c:v>41320.333333333336</c:v>
                </c:pt>
                <c:pt idx="1832">
                  <c:v>41320.375</c:v>
                </c:pt>
                <c:pt idx="1833">
                  <c:v>41320.416666666664</c:v>
                </c:pt>
                <c:pt idx="1834">
                  <c:v>41320.458333333343</c:v>
                </c:pt>
                <c:pt idx="1835">
                  <c:v>41320.5</c:v>
                </c:pt>
                <c:pt idx="1836">
                  <c:v>41320.541666666657</c:v>
                </c:pt>
                <c:pt idx="1837">
                  <c:v>41320.583333333336</c:v>
                </c:pt>
                <c:pt idx="1838">
                  <c:v>41320.624999999993</c:v>
                </c:pt>
                <c:pt idx="1839">
                  <c:v>41320.666666666657</c:v>
                </c:pt>
                <c:pt idx="1840">
                  <c:v>41320.708333333336</c:v>
                </c:pt>
                <c:pt idx="1841">
                  <c:v>41320.75</c:v>
                </c:pt>
                <c:pt idx="1842">
                  <c:v>41320.79166666665</c:v>
                </c:pt>
                <c:pt idx="1843">
                  <c:v>41320.833333333336</c:v>
                </c:pt>
                <c:pt idx="1844">
                  <c:v>41320.875</c:v>
                </c:pt>
                <c:pt idx="1845">
                  <c:v>41320.916666666664</c:v>
                </c:pt>
                <c:pt idx="1846">
                  <c:v>41320.958333333343</c:v>
                </c:pt>
                <c:pt idx="1847">
                  <c:v>41321</c:v>
                </c:pt>
                <c:pt idx="1848">
                  <c:v>41321.041666666657</c:v>
                </c:pt>
                <c:pt idx="1849">
                  <c:v>41321.083333333336</c:v>
                </c:pt>
                <c:pt idx="1850">
                  <c:v>41321.124999999993</c:v>
                </c:pt>
                <c:pt idx="1851">
                  <c:v>41321.166666666657</c:v>
                </c:pt>
                <c:pt idx="1852">
                  <c:v>41321.208333333336</c:v>
                </c:pt>
                <c:pt idx="1853">
                  <c:v>41321.25</c:v>
                </c:pt>
                <c:pt idx="1854">
                  <c:v>41321.29166666665</c:v>
                </c:pt>
                <c:pt idx="1855">
                  <c:v>41321.333333333336</c:v>
                </c:pt>
                <c:pt idx="1856">
                  <c:v>41321.375</c:v>
                </c:pt>
                <c:pt idx="1857">
                  <c:v>41321.416666666664</c:v>
                </c:pt>
                <c:pt idx="1858">
                  <c:v>41321.458333333343</c:v>
                </c:pt>
                <c:pt idx="1859">
                  <c:v>41321.5</c:v>
                </c:pt>
                <c:pt idx="1860">
                  <c:v>41321.541666666657</c:v>
                </c:pt>
                <c:pt idx="1861">
                  <c:v>41321.583333333336</c:v>
                </c:pt>
                <c:pt idx="1862">
                  <c:v>41321.624999999993</c:v>
                </c:pt>
                <c:pt idx="1863">
                  <c:v>41321.666666666657</c:v>
                </c:pt>
                <c:pt idx="1864">
                  <c:v>41321.708333333336</c:v>
                </c:pt>
                <c:pt idx="1865">
                  <c:v>41321.75</c:v>
                </c:pt>
                <c:pt idx="1866">
                  <c:v>41321.79166666665</c:v>
                </c:pt>
                <c:pt idx="1867">
                  <c:v>41321.833333333336</c:v>
                </c:pt>
                <c:pt idx="1868">
                  <c:v>41321.875</c:v>
                </c:pt>
                <c:pt idx="1869">
                  <c:v>41321.916666666664</c:v>
                </c:pt>
                <c:pt idx="1870">
                  <c:v>41321.958333333343</c:v>
                </c:pt>
                <c:pt idx="1871">
                  <c:v>41322</c:v>
                </c:pt>
                <c:pt idx="1872">
                  <c:v>41322.041666666657</c:v>
                </c:pt>
                <c:pt idx="1873">
                  <c:v>41322.083333333336</c:v>
                </c:pt>
                <c:pt idx="1874">
                  <c:v>41322.124999999993</c:v>
                </c:pt>
                <c:pt idx="1875">
                  <c:v>41322.166666666657</c:v>
                </c:pt>
                <c:pt idx="1876">
                  <c:v>41322.208333333336</c:v>
                </c:pt>
                <c:pt idx="1877">
                  <c:v>41322.25</c:v>
                </c:pt>
                <c:pt idx="1878">
                  <c:v>41322.29166666665</c:v>
                </c:pt>
                <c:pt idx="1879">
                  <c:v>41322.333333333336</c:v>
                </c:pt>
                <c:pt idx="1880">
                  <c:v>41322.375</c:v>
                </c:pt>
                <c:pt idx="1881">
                  <c:v>41322.416666666664</c:v>
                </c:pt>
                <c:pt idx="1882">
                  <c:v>41322.458333333343</c:v>
                </c:pt>
                <c:pt idx="1883">
                  <c:v>41322.5</c:v>
                </c:pt>
                <c:pt idx="1884">
                  <c:v>41322.541666666657</c:v>
                </c:pt>
                <c:pt idx="1885">
                  <c:v>41322.583333333336</c:v>
                </c:pt>
                <c:pt idx="1886">
                  <c:v>41322.624999999993</c:v>
                </c:pt>
                <c:pt idx="1887">
                  <c:v>41322.666666666657</c:v>
                </c:pt>
                <c:pt idx="1888">
                  <c:v>41322.708333333336</c:v>
                </c:pt>
                <c:pt idx="1889">
                  <c:v>41322.75</c:v>
                </c:pt>
                <c:pt idx="1890">
                  <c:v>41322.79166666665</c:v>
                </c:pt>
                <c:pt idx="1891">
                  <c:v>41322.833333333336</c:v>
                </c:pt>
                <c:pt idx="1892">
                  <c:v>41322.875</c:v>
                </c:pt>
                <c:pt idx="1893">
                  <c:v>41322.916666666664</c:v>
                </c:pt>
                <c:pt idx="1894">
                  <c:v>41322.958333333343</c:v>
                </c:pt>
                <c:pt idx="1895">
                  <c:v>41323</c:v>
                </c:pt>
                <c:pt idx="1896">
                  <c:v>41323.041666666657</c:v>
                </c:pt>
                <c:pt idx="1897">
                  <c:v>41323.083333333336</c:v>
                </c:pt>
                <c:pt idx="1898">
                  <c:v>41323.124999999993</c:v>
                </c:pt>
                <c:pt idx="1899">
                  <c:v>41323.166666666657</c:v>
                </c:pt>
                <c:pt idx="1900">
                  <c:v>41323.208333333336</c:v>
                </c:pt>
                <c:pt idx="1901">
                  <c:v>41323.25</c:v>
                </c:pt>
                <c:pt idx="1902">
                  <c:v>41323.29166666665</c:v>
                </c:pt>
                <c:pt idx="1903">
                  <c:v>41323.333333333336</c:v>
                </c:pt>
                <c:pt idx="1904">
                  <c:v>41323.375</c:v>
                </c:pt>
                <c:pt idx="1905">
                  <c:v>41323.416666666664</c:v>
                </c:pt>
                <c:pt idx="1906">
                  <c:v>41323.458333333343</c:v>
                </c:pt>
                <c:pt idx="1907">
                  <c:v>41323.5</c:v>
                </c:pt>
                <c:pt idx="1908">
                  <c:v>41323.541666666657</c:v>
                </c:pt>
                <c:pt idx="1909">
                  <c:v>41323.583333333336</c:v>
                </c:pt>
                <c:pt idx="1910">
                  <c:v>41323.624999999993</c:v>
                </c:pt>
                <c:pt idx="1911">
                  <c:v>41323.666666666657</c:v>
                </c:pt>
                <c:pt idx="1912">
                  <c:v>41323.708333333336</c:v>
                </c:pt>
                <c:pt idx="1913">
                  <c:v>41323.75</c:v>
                </c:pt>
                <c:pt idx="1914">
                  <c:v>41323.79166666665</c:v>
                </c:pt>
                <c:pt idx="1915">
                  <c:v>41323.833333333336</c:v>
                </c:pt>
                <c:pt idx="1916">
                  <c:v>41323.875</c:v>
                </c:pt>
                <c:pt idx="1917">
                  <c:v>41323.916666666664</c:v>
                </c:pt>
                <c:pt idx="1918">
                  <c:v>41323.958333333343</c:v>
                </c:pt>
                <c:pt idx="1919">
                  <c:v>41324</c:v>
                </c:pt>
                <c:pt idx="1920">
                  <c:v>41324.041666666657</c:v>
                </c:pt>
                <c:pt idx="1921">
                  <c:v>41324.083333333336</c:v>
                </c:pt>
                <c:pt idx="1922">
                  <c:v>41324.124999999993</c:v>
                </c:pt>
                <c:pt idx="1923">
                  <c:v>41324.166666666657</c:v>
                </c:pt>
                <c:pt idx="1924">
                  <c:v>41324.208333333336</c:v>
                </c:pt>
                <c:pt idx="1925">
                  <c:v>41324.25</c:v>
                </c:pt>
                <c:pt idx="1926">
                  <c:v>41324.29166666665</c:v>
                </c:pt>
                <c:pt idx="1927">
                  <c:v>41324.333333333336</c:v>
                </c:pt>
                <c:pt idx="1928">
                  <c:v>41324.375</c:v>
                </c:pt>
                <c:pt idx="1929">
                  <c:v>41324.416666666664</c:v>
                </c:pt>
                <c:pt idx="1930">
                  <c:v>41324.458333333343</c:v>
                </c:pt>
                <c:pt idx="1931">
                  <c:v>41324.5</c:v>
                </c:pt>
                <c:pt idx="1932">
                  <c:v>41324.541666666657</c:v>
                </c:pt>
                <c:pt idx="1933">
                  <c:v>41324.583333333336</c:v>
                </c:pt>
                <c:pt idx="1934">
                  <c:v>41324.624999999993</c:v>
                </c:pt>
                <c:pt idx="1935">
                  <c:v>41324.666666666657</c:v>
                </c:pt>
                <c:pt idx="1936">
                  <c:v>41324.708333333336</c:v>
                </c:pt>
                <c:pt idx="1937">
                  <c:v>41324.75</c:v>
                </c:pt>
                <c:pt idx="1938">
                  <c:v>41324.79166666665</c:v>
                </c:pt>
                <c:pt idx="1939">
                  <c:v>41324.833333333336</c:v>
                </c:pt>
                <c:pt idx="1940">
                  <c:v>41324.875</c:v>
                </c:pt>
                <c:pt idx="1941">
                  <c:v>41324.916666666664</c:v>
                </c:pt>
                <c:pt idx="1942">
                  <c:v>41324.958333333343</c:v>
                </c:pt>
                <c:pt idx="1943">
                  <c:v>41325</c:v>
                </c:pt>
                <c:pt idx="1944">
                  <c:v>41325.041666666657</c:v>
                </c:pt>
                <c:pt idx="1945">
                  <c:v>41325.083333333336</c:v>
                </c:pt>
                <c:pt idx="1946">
                  <c:v>41325.124999999993</c:v>
                </c:pt>
                <c:pt idx="1947">
                  <c:v>41325.166666666657</c:v>
                </c:pt>
                <c:pt idx="1948">
                  <c:v>41325.208333333336</c:v>
                </c:pt>
                <c:pt idx="1949">
                  <c:v>41325.25</c:v>
                </c:pt>
                <c:pt idx="1950">
                  <c:v>41325.29166666665</c:v>
                </c:pt>
                <c:pt idx="1951">
                  <c:v>41325.333333333336</c:v>
                </c:pt>
                <c:pt idx="1952">
                  <c:v>41325.375</c:v>
                </c:pt>
              </c:numCache>
            </c:numRef>
          </c:xVal>
          <c:yVal>
            <c:numRef>
              <c:f>'Canyonlands and Ouray 2012-2013'!$G$2:$G$1954</c:f>
              <c:numCache>
                <c:formatCode>General</c:formatCode>
                <c:ptCount val="1953"/>
                <c:pt idx="0">
                  <c:v>23</c:v>
                </c:pt>
                <c:pt idx="1">
                  <c:v>20</c:v>
                </c:pt>
                <c:pt idx="2">
                  <c:v>17</c:v>
                </c:pt>
                <c:pt idx="3">
                  <c:v>19</c:v>
                </c:pt>
                <c:pt idx="4">
                  <c:v>17</c:v>
                </c:pt>
                <c:pt idx="5">
                  <c:v>16</c:v>
                </c:pt>
                <c:pt idx="6">
                  <c:v>14</c:v>
                </c:pt>
                <c:pt idx="7">
                  <c:v>13</c:v>
                </c:pt>
                <c:pt idx="8">
                  <c:v>12</c:v>
                </c:pt>
                <c:pt idx="9">
                  <c:v>12</c:v>
                </c:pt>
                <c:pt idx="10">
                  <c:v>13</c:v>
                </c:pt>
                <c:pt idx="11">
                  <c:v>18</c:v>
                </c:pt>
                <c:pt idx="12">
                  <c:v>21</c:v>
                </c:pt>
                <c:pt idx="13">
                  <c:v>28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30</c:v>
                </c:pt>
                <c:pt idx="18">
                  <c:v>28</c:v>
                </c:pt>
                <c:pt idx="19">
                  <c:v>21</c:v>
                </c:pt>
                <c:pt idx="20">
                  <c:v>20</c:v>
                </c:pt>
                <c:pt idx="21">
                  <c:v>20</c:v>
                </c:pt>
                <c:pt idx="22">
                  <c:v>21</c:v>
                </c:pt>
                <c:pt idx="23">
                  <c:v>20</c:v>
                </c:pt>
                <c:pt idx="24">
                  <c:v>19</c:v>
                </c:pt>
                <c:pt idx="25">
                  <c:v>15</c:v>
                </c:pt>
                <c:pt idx="26">
                  <c:v>15</c:v>
                </c:pt>
                <c:pt idx="27">
                  <c:v>14</c:v>
                </c:pt>
                <c:pt idx="28">
                  <c:v>12</c:v>
                </c:pt>
                <c:pt idx="29">
                  <c:v>11</c:v>
                </c:pt>
                <c:pt idx="30">
                  <c:v>9</c:v>
                </c:pt>
                <c:pt idx="31">
                  <c:v>6</c:v>
                </c:pt>
                <c:pt idx="32">
                  <c:v>6</c:v>
                </c:pt>
                <c:pt idx="33">
                  <c:v>9</c:v>
                </c:pt>
                <c:pt idx="34">
                  <c:v>13</c:v>
                </c:pt>
                <c:pt idx="35">
                  <c:v>16</c:v>
                </c:pt>
                <c:pt idx="36">
                  <c:v>21</c:v>
                </c:pt>
                <c:pt idx="37">
                  <c:v>24</c:v>
                </c:pt>
                <c:pt idx="38">
                  <c:v>27</c:v>
                </c:pt>
                <c:pt idx="39">
                  <c:v>29</c:v>
                </c:pt>
                <c:pt idx="40">
                  <c:v>29</c:v>
                </c:pt>
                <c:pt idx="41">
                  <c:v>30</c:v>
                </c:pt>
                <c:pt idx="42">
                  <c:v>31</c:v>
                </c:pt>
                <c:pt idx="43">
                  <c:v>32</c:v>
                </c:pt>
                <c:pt idx="44">
                  <c:v>30</c:v>
                </c:pt>
                <c:pt idx="45">
                  <c:v>27</c:v>
                </c:pt>
                <c:pt idx="46">
                  <c:v>22</c:v>
                </c:pt>
                <c:pt idx="47">
                  <c:v>23</c:v>
                </c:pt>
                <c:pt idx="48">
                  <c:v>25</c:v>
                </c:pt>
                <c:pt idx="49">
                  <c:v>37</c:v>
                </c:pt>
                <c:pt idx="50">
                  <c:v>40</c:v>
                </c:pt>
                <c:pt idx="51">
                  <c:v>39</c:v>
                </c:pt>
                <c:pt idx="52">
                  <c:v>40</c:v>
                </c:pt>
                <c:pt idx="53">
                  <c:v>40</c:v>
                </c:pt>
                <c:pt idx="54">
                  <c:v>40</c:v>
                </c:pt>
                <c:pt idx="55">
                  <c:v>39</c:v>
                </c:pt>
                <c:pt idx="56">
                  <c:v>38</c:v>
                </c:pt>
                <c:pt idx="57">
                  <c:v>32</c:v>
                </c:pt>
                <c:pt idx="58">
                  <c:v>27</c:v>
                </c:pt>
                <c:pt idx="59">
                  <c:v>33</c:v>
                </c:pt>
                <c:pt idx="60">
                  <c:v>35</c:v>
                </c:pt>
                <c:pt idx="61">
                  <c:v>38</c:v>
                </c:pt>
                <c:pt idx="62">
                  <c:v>38</c:v>
                </c:pt>
                <c:pt idx="63">
                  <c:v>38</c:v>
                </c:pt>
                <c:pt idx="64">
                  <c:v>37</c:v>
                </c:pt>
                <c:pt idx="65">
                  <c:v>34</c:v>
                </c:pt>
                <c:pt idx="66">
                  <c:v>34</c:v>
                </c:pt>
                <c:pt idx="67">
                  <c:v>30</c:v>
                </c:pt>
                <c:pt idx="68">
                  <c:v>27</c:v>
                </c:pt>
                <c:pt idx="69">
                  <c:v>24</c:v>
                </c:pt>
                <c:pt idx="70">
                  <c:v>21</c:v>
                </c:pt>
                <c:pt idx="71">
                  <c:v>19</c:v>
                </c:pt>
                <c:pt idx="72">
                  <c:v>17</c:v>
                </c:pt>
                <c:pt idx="73">
                  <c:v>17</c:v>
                </c:pt>
                <c:pt idx="74">
                  <c:v>17</c:v>
                </c:pt>
                <c:pt idx="75">
                  <c:v>13</c:v>
                </c:pt>
                <c:pt idx="76">
                  <c:v>14</c:v>
                </c:pt>
                <c:pt idx="77">
                  <c:v>10</c:v>
                </c:pt>
                <c:pt idx="78">
                  <c:v>11</c:v>
                </c:pt>
                <c:pt idx="79">
                  <c:v>8</c:v>
                </c:pt>
                <c:pt idx="80">
                  <c:v>3</c:v>
                </c:pt>
                <c:pt idx="81">
                  <c:v>5</c:v>
                </c:pt>
                <c:pt idx="84">
                  <c:v>27</c:v>
                </c:pt>
                <c:pt idx="85">
                  <c:v>30</c:v>
                </c:pt>
                <c:pt idx="86">
                  <c:v>32</c:v>
                </c:pt>
                <c:pt idx="87">
                  <c:v>33</c:v>
                </c:pt>
                <c:pt idx="88">
                  <c:v>33</c:v>
                </c:pt>
                <c:pt idx="89">
                  <c:v>32</c:v>
                </c:pt>
                <c:pt idx="90">
                  <c:v>30</c:v>
                </c:pt>
                <c:pt idx="91">
                  <c:v>29</c:v>
                </c:pt>
                <c:pt idx="92">
                  <c:v>27</c:v>
                </c:pt>
                <c:pt idx="93">
                  <c:v>24</c:v>
                </c:pt>
                <c:pt idx="94">
                  <c:v>21</c:v>
                </c:pt>
                <c:pt idx="95">
                  <c:v>19</c:v>
                </c:pt>
                <c:pt idx="96">
                  <c:v>17</c:v>
                </c:pt>
                <c:pt idx="97">
                  <c:v>13</c:v>
                </c:pt>
                <c:pt idx="98">
                  <c:v>11</c:v>
                </c:pt>
                <c:pt idx="99">
                  <c:v>11</c:v>
                </c:pt>
                <c:pt idx="100">
                  <c:v>10</c:v>
                </c:pt>
                <c:pt idx="101">
                  <c:v>7</c:v>
                </c:pt>
                <c:pt idx="102">
                  <c:v>5</c:v>
                </c:pt>
                <c:pt idx="103">
                  <c:v>3</c:v>
                </c:pt>
                <c:pt idx="104">
                  <c:v>5</c:v>
                </c:pt>
                <c:pt idx="105">
                  <c:v>8</c:v>
                </c:pt>
                <c:pt idx="106">
                  <c:v>13</c:v>
                </c:pt>
                <c:pt idx="107">
                  <c:v>18</c:v>
                </c:pt>
                <c:pt idx="108">
                  <c:v>23</c:v>
                </c:pt>
                <c:pt idx="109">
                  <c:v>24</c:v>
                </c:pt>
                <c:pt idx="110">
                  <c:v>32</c:v>
                </c:pt>
                <c:pt idx="111">
                  <c:v>32</c:v>
                </c:pt>
                <c:pt idx="112">
                  <c:v>30</c:v>
                </c:pt>
                <c:pt idx="113">
                  <c:v>28</c:v>
                </c:pt>
                <c:pt idx="114">
                  <c:v>29</c:v>
                </c:pt>
                <c:pt idx="115">
                  <c:v>29</c:v>
                </c:pt>
                <c:pt idx="116">
                  <c:v>23</c:v>
                </c:pt>
                <c:pt idx="117">
                  <c:v>13</c:v>
                </c:pt>
                <c:pt idx="118">
                  <c:v>18</c:v>
                </c:pt>
                <c:pt idx="119">
                  <c:v>19</c:v>
                </c:pt>
                <c:pt idx="120">
                  <c:v>17</c:v>
                </c:pt>
                <c:pt idx="121">
                  <c:v>17</c:v>
                </c:pt>
                <c:pt idx="122">
                  <c:v>16</c:v>
                </c:pt>
                <c:pt idx="123">
                  <c:v>16</c:v>
                </c:pt>
                <c:pt idx="124">
                  <c:v>14</c:v>
                </c:pt>
                <c:pt idx="125">
                  <c:v>10</c:v>
                </c:pt>
                <c:pt idx="126">
                  <c:v>9</c:v>
                </c:pt>
                <c:pt idx="127">
                  <c:v>8</c:v>
                </c:pt>
                <c:pt idx="128">
                  <c:v>10</c:v>
                </c:pt>
                <c:pt idx="129">
                  <c:v>11</c:v>
                </c:pt>
                <c:pt idx="130">
                  <c:v>16</c:v>
                </c:pt>
                <c:pt idx="131">
                  <c:v>21</c:v>
                </c:pt>
                <c:pt idx="132">
                  <c:v>27</c:v>
                </c:pt>
                <c:pt idx="133">
                  <c:v>35</c:v>
                </c:pt>
                <c:pt idx="134">
                  <c:v>38</c:v>
                </c:pt>
                <c:pt idx="135">
                  <c:v>38</c:v>
                </c:pt>
                <c:pt idx="136">
                  <c:v>40</c:v>
                </c:pt>
                <c:pt idx="137">
                  <c:v>40</c:v>
                </c:pt>
                <c:pt idx="138">
                  <c:v>37</c:v>
                </c:pt>
                <c:pt idx="139">
                  <c:v>32</c:v>
                </c:pt>
                <c:pt idx="140">
                  <c:v>28</c:v>
                </c:pt>
                <c:pt idx="141">
                  <c:v>28</c:v>
                </c:pt>
                <c:pt idx="142">
                  <c:v>25</c:v>
                </c:pt>
                <c:pt idx="143">
                  <c:v>24</c:v>
                </c:pt>
                <c:pt idx="144">
                  <c:v>26</c:v>
                </c:pt>
                <c:pt idx="145">
                  <c:v>26</c:v>
                </c:pt>
                <c:pt idx="146">
                  <c:v>23</c:v>
                </c:pt>
                <c:pt idx="147">
                  <c:v>19</c:v>
                </c:pt>
                <c:pt idx="148">
                  <c:v>18</c:v>
                </c:pt>
                <c:pt idx="149">
                  <c:v>16</c:v>
                </c:pt>
                <c:pt idx="150">
                  <c:v>15</c:v>
                </c:pt>
                <c:pt idx="151">
                  <c:v>15</c:v>
                </c:pt>
                <c:pt idx="152">
                  <c:v>13</c:v>
                </c:pt>
                <c:pt idx="153">
                  <c:v>15</c:v>
                </c:pt>
                <c:pt idx="154">
                  <c:v>17</c:v>
                </c:pt>
                <c:pt idx="155">
                  <c:v>21</c:v>
                </c:pt>
                <c:pt idx="156">
                  <c:v>37</c:v>
                </c:pt>
                <c:pt idx="157">
                  <c:v>46</c:v>
                </c:pt>
                <c:pt idx="158">
                  <c:v>46</c:v>
                </c:pt>
                <c:pt idx="159">
                  <c:v>47</c:v>
                </c:pt>
                <c:pt idx="160">
                  <c:v>46</c:v>
                </c:pt>
                <c:pt idx="161">
                  <c:v>45</c:v>
                </c:pt>
                <c:pt idx="162">
                  <c:v>45</c:v>
                </c:pt>
                <c:pt idx="163">
                  <c:v>44</c:v>
                </c:pt>
                <c:pt idx="164">
                  <c:v>41</c:v>
                </c:pt>
                <c:pt idx="165">
                  <c:v>42</c:v>
                </c:pt>
                <c:pt idx="166">
                  <c:v>40</c:v>
                </c:pt>
                <c:pt idx="167">
                  <c:v>39</c:v>
                </c:pt>
                <c:pt idx="168">
                  <c:v>38</c:v>
                </c:pt>
                <c:pt idx="169">
                  <c:v>39</c:v>
                </c:pt>
                <c:pt idx="170">
                  <c:v>37</c:v>
                </c:pt>
                <c:pt idx="171">
                  <c:v>33</c:v>
                </c:pt>
                <c:pt idx="173">
                  <c:v>26</c:v>
                </c:pt>
                <c:pt idx="174">
                  <c:v>21</c:v>
                </c:pt>
                <c:pt idx="175">
                  <c:v>18</c:v>
                </c:pt>
                <c:pt idx="176">
                  <c:v>17</c:v>
                </c:pt>
                <c:pt idx="177">
                  <c:v>17</c:v>
                </c:pt>
                <c:pt idx="178">
                  <c:v>21</c:v>
                </c:pt>
                <c:pt idx="179">
                  <c:v>25</c:v>
                </c:pt>
                <c:pt idx="180">
                  <c:v>38</c:v>
                </c:pt>
                <c:pt idx="181">
                  <c:v>41</c:v>
                </c:pt>
                <c:pt idx="182">
                  <c:v>41</c:v>
                </c:pt>
                <c:pt idx="183">
                  <c:v>41</c:v>
                </c:pt>
                <c:pt idx="184">
                  <c:v>41</c:v>
                </c:pt>
                <c:pt idx="185">
                  <c:v>41</c:v>
                </c:pt>
                <c:pt idx="186">
                  <c:v>41</c:v>
                </c:pt>
                <c:pt idx="187">
                  <c:v>39</c:v>
                </c:pt>
                <c:pt idx="188">
                  <c:v>39</c:v>
                </c:pt>
                <c:pt idx="189">
                  <c:v>39</c:v>
                </c:pt>
                <c:pt idx="190">
                  <c:v>40</c:v>
                </c:pt>
                <c:pt idx="191">
                  <c:v>40</c:v>
                </c:pt>
                <c:pt idx="192">
                  <c:v>34</c:v>
                </c:pt>
                <c:pt idx="193">
                  <c:v>35</c:v>
                </c:pt>
                <c:pt idx="194">
                  <c:v>40</c:v>
                </c:pt>
                <c:pt idx="195">
                  <c:v>40</c:v>
                </c:pt>
                <c:pt idx="196">
                  <c:v>41</c:v>
                </c:pt>
                <c:pt idx="197">
                  <c:v>37</c:v>
                </c:pt>
                <c:pt idx="198">
                  <c:v>38</c:v>
                </c:pt>
                <c:pt idx="199">
                  <c:v>36</c:v>
                </c:pt>
                <c:pt idx="200">
                  <c:v>33</c:v>
                </c:pt>
                <c:pt idx="201">
                  <c:v>27</c:v>
                </c:pt>
                <c:pt idx="202">
                  <c:v>31</c:v>
                </c:pt>
                <c:pt idx="203">
                  <c:v>35</c:v>
                </c:pt>
                <c:pt idx="204">
                  <c:v>38</c:v>
                </c:pt>
                <c:pt idx="205">
                  <c:v>39</c:v>
                </c:pt>
                <c:pt idx="206">
                  <c:v>40</c:v>
                </c:pt>
                <c:pt idx="207">
                  <c:v>40</c:v>
                </c:pt>
                <c:pt idx="208">
                  <c:v>41</c:v>
                </c:pt>
                <c:pt idx="209">
                  <c:v>39</c:v>
                </c:pt>
                <c:pt idx="210">
                  <c:v>34</c:v>
                </c:pt>
                <c:pt idx="211">
                  <c:v>32</c:v>
                </c:pt>
                <c:pt idx="212">
                  <c:v>34</c:v>
                </c:pt>
                <c:pt idx="213">
                  <c:v>33</c:v>
                </c:pt>
                <c:pt idx="214">
                  <c:v>30</c:v>
                </c:pt>
                <c:pt idx="215">
                  <c:v>32</c:v>
                </c:pt>
                <c:pt idx="216">
                  <c:v>35</c:v>
                </c:pt>
                <c:pt idx="217">
                  <c:v>34</c:v>
                </c:pt>
                <c:pt idx="218">
                  <c:v>29</c:v>
                </c:pt>
                <c:pt idx="219">
                  <c:v>25</c:v>
                </c:pt>
                <c:pt idx="220">
                  <c:v>22</c:v>
                </c:pt>
                <c:pt idx="221">
                  <c:v>21</c:v>
                </c:pt>
                <c:pt idx="222">
                  <c:v>19</c:v>
                </c:pt>
                <c:pt idx="223">
                  <c:v>16</c:v>
                </c:pt>
                <c:pt idx="224">
                  <c:v>15</c:v>
                </c:pt>
                <c:pt idx="225">
                  <c:v>17</c:v>
                </c:pt>
                <c:pt idx="226">
                  <c:v>21</c:v>
                </c:pt>
                <c:pt idx="227">
                  <c:v>25</c:v>
                </c:pt>
                <c:pt idx="228">
                  <c:v>27</c:v>
                </c:pt>
                <c:pt idx="229">
                  <c:v>33</c:v>
                </c:pt>
                <c:pt idx="230">
                  <c:v>34</c:v>
                </c:pt>
                <c:pt idx="231">
                  <c:v>33</c:v>
                </c:pt>
                <c:pt idx="232">
                  <c:v>35</c:v>
                </c:pt>
                <c:pt idx="233">
                  <c:v>33</c:v>
                </c:pt>
                <c:pt idx="234">
                  <c:v>33</c:v>
                </c:pt>
                <c:pt idx="235">
                  <c:v>30</c:v>
                </c:pt>
                <c:pt idx="236">
                  <c:v>26</c:v>
                </c:pt>
                <c:pt idx="237">
                  <c:v>27</c:v>
                </c:pt>
                <c:pt idx="238">
                  <c:v>22</c:v>
                </c:pt>
                <c:pt idx="239">
                  <c:v>16</c:v>
                </c:pt>
                <c:pt idx="240">
                  <c:v>17</c:v>
                </c:pt>
                <c:pt idx="241">
                  <c:v>21</c:v>
                </c:pt>
                <c:pt idx="242">
                  <c:v>19</c:v>
                </c:pt>
                <c:pt idx="243">
                  <c:v>21</c:v>
                </c:pt>
                <c:pt idx="244">
                  <c:v>20</c:v>
                </c:pt>
                <c:pt idx="245">
                  <c:v>16</c:v>
                </c:pt>
                <c:pt idx="246">
                  <c:v>18</c:v>
                </c:pt>
                <c:pt idx="247">
                  <c:v>17</c:v>
                </c:pt>
                <c:pt idx="248">
                  <c:v>15</c:v>
                </c:pt>
                <c:pt idx="249">
                  <c:v>13</c:v>
                </c:pt>
                <c:pt idx="250">
                  <c:v>17</c:v>
                </c:pt>
                <c:pt idx="251">
                  <c:v>20</c:v>
                </c:pt>
                <c:pt idx="252">
                  <c:v>27</c:v>
                </c:pt>
                <c:pt idx="253">
                  <c:v>33</c:v>
                </c:pt>
                <c:pt idx="254">
                  <c:v>36</c:v>
                </c:pt>
                <c:pt idx="255">
                  <c:v>37</c:v>
                </c:pt>
                <c:pt idx="256">
                  <c:v>38</c:v>
                </c:pt>
                <c:pt idx="257">
                  <c:v>37</c:v>
                </c:pt>
                <c:pt idx="258">
                  <c:v>34</c:v>
                </c:pt>
                <c:pt idx="259">
                  <c:v>33</c:v>
                </c:pt>
                <c:pt idx="260">
                  <c:v>34</c:v>
                </c:pt>
                <c:pt idx="261">
                  <c:v>34</c:v>
                </c:pt>
                <c:pt idx="262">
                  <c:v>31</c:v>
                </c:pt>
                <c:pt idx="263">
                  <c:v>28</c:v>
                </c:pt>
                <c:pt idx="264">
                  <c:v>21</c:v>
                </c:pt>
                <c:pt idx="265">
                  <c:v>19</c:v>
                </c:pt>
                <c:pt idx="266">
                  <c:v>19</c:v>
                </c:pt>
                <c:pt idx="267">
                  <c:v>15</c:v>
                </c:pt>
                <c:pt idx="268">
                  <c:v>16</c:v>
                </c:pt>
                <c:pt idx="269">
                  <c:v>14</c:v>
                </c:pt>
                <c:pt idx="270">
                  <c:v>12</c:v>
                </c:pt>
                <c:pt idx="271">
                  <c:v>11</c:v>
                </c:pt>
                <c:pt idx="272">
                  <c:v>11</c:v>
                </c:pt>
                <c:pt idx="273">
                  <c:v>12</c:v>
                </c:pt>
                <c:pt idx="274">
                  <c:v>18</c:v>
                </c:pt>
                <c:pt idx="275">
                  <c:v>23</c:v>
                </c:pt>
                <c:pt idx="276">
                  <c:v>25</c:v>
                </c:pt>
                <c:pt idx="277">
                  <c:v>27</c:v>
                </c:pt>
                <c:pt idx="278">
                  <c:v>28</c:v>
                </c:pt>
                <c:pt idx="279">
                  <c:v>33</c:v>
                </c:pt>
                <c:pt idx="280">
                  <c:v>35</c:v>
                </c:pt>
                <c:pt idx="281">
                  <c:v>36</c:v>
                </c:pt>
                <c:pt idx="282">
                  <c:v>35</c:v>
                </c:pt>
                <c:pt idx="283">
                  <c:v>32</c:v>
                </c:pt>
                <c:pt idx="284">
                  <c:v>26</c:v>
                </c:pt>
                <c:pt idx="285">
                  <c:v>25</c:v>
                </c:pt>
                <c:pt idx="286">
                  <c:v>21</c:v>
                </c:pt>
                <c:pt idx="287">
                  <c:v>19</c:v>
                </c:pt>
                <c:pt idx="288">
                  <c:v>20</c:v>
                </c:pt>
                <c:pt idx="290">
                  <c:v>18</c:v>
                </c:pt>
                <c:pt idx="291">
                  <c:v>16</c:v>
                </c:pt>
                <c:pt idx="292">
                  <c:v>17</c:v>
                </c:pt>
                <c:pt idx="293">
                  <c:v>14</c:v>
                </c:pt>
                <c:pt idx="294">
                  <c:v>16</c:v>
                </c:pt>
                <c:pt idx="295">
                  <c:v>15</c:v>
                </c:pt>
                <c:pt idx="296">
                  <c:v>9</c:v>
                </c:pt>
                <c:pt idx="297">
                  <c:v>11</c:v>
                </c:pt>
                <c:pt idx="298">
                  <c:v>10</c:v>
                </c:pt>
                <c:pt idx="299">
                  <c:v>17</c:v>
                </c:pt>
                <c:pt idx="300">
                  <c:v>21</c:v>
                </c:pt>
                <c:pt idx="301">
                  <c:v>25</c:v>
                </c:pt>
                <c:pt idx="302">
                  <c:v>27</c:v>
                </c:pt>
                <c:pt idx="303">
                  <c:v>28</c:v>
                </c:pt>
                <c:pt idx="304">
                  <c:v>27</c:v>
                </c:pt>
                <c:pt idx="305">
                  <c:v>24</c:v>
                </c:pt>
                <c:pt idx="306">
                  <c:v>23</c:v>
                </c:pt>
                <c:pt idx="307">
                  <c:v>21</c:v>
                </c:pt>
                <c:pt idx="308">
                  <c:v>20</c:v>
                </c:pt>
                <c:pt idx="309">
                  <c:v>17</c:v>
                </c:pt>
                <c:pt idx="310">
                  <c:v>17</c:v>
                </c:pt>
                <c:pt idx="311">
                  <c:v>13</c:v>
                </c:pt>
                <c:pt idx="312">
                  <c:v>15</c:v>
                </c:pt>
                <c:pt idx="313">
                  <c:v>13</c:v>
                </c:pt>
                <c:pt idx="314">
                  <c:v>13</c:v>
                </c:pt>
                <c:pt idx="315">
                  <c:v>11</c:v>
                </c:pt>
                <c:pt idx="316">
                  <c:v>10</c:v>
                </c:pt>
                <c:pt idx="317">
                  <c:v>5</c:v>
                </c:pt>
                <c:pt idx="318">
                  <c:v>5</c:v>
                </c:pt>
                <c:pt idx="319">
                  <c:v>7</c:v>
                </c:pt>
                <c:pt idx="320">
                  <c:v>4</c:v>
                </c:pt>
                <c:pt idx="321">
                  <c:v>6</c:v>
                </c:pt>
                <c:pt idx="322">
                  <c:v>12</c:v>
                </c:pt>
                <c:pt idx="323">
                  <c:v>12</c:v>
                </c:pt>
                <c:pt idx="324">
                  <c:v>13</c:v>
                </c:pt>
                <c:pt idx="325">
                  <c:v>14</c:v>
                </c:pt>
                <c:pt idx="326">
                  <c:v>15</c:v>
                </c:pt>
                <c:pt idx="327">
                  <c:v>15</c:v>
                </c:pt>
                <c:pt idx="328">
                  <c:v>12</c:v>
                </c:pt>
                <c:pt idx="329">
                  <c:v>11</c:v>
                </c:pt>
                <c:pt idx="330">
                  <c:v>11</c:v>
                </c:pt>
                <c:pt idx="331">
                  <c:v>12</c:v>
                </c:pt>
                <c:pt idx="332">
                  <c:v>11</c:v>
                </c:pt>
                <c:pt idx="333">
                  <c:v>11</c:v>
                </c:pt>
                <c:pt idx="334">
                  <c:v>11</c:v>
                </c:pt>
                <c:pt idx="335">
                  <c:v>13</c:v>
                </c:pt>
                <c:pt idx="336">
                  <c:v>13</c:v>
                </c:pt>
                <c:pt idx="337">
                  <c:v>13</c:v>
                </c:pt>
                <c:pt idx="338">
                  <c:v>12</c:v>
                </c:pt>
                <c:pt idx="339">
                  <c:v>12</c:v>
                </c:pt>
                <c:pt idx="340">
                  <c:v>10</c:v>
                </c:pt>
                <c:pt idx="341">
                  <c:v>13</c:v>
                </c:pt>
                <c:pt idx="342">
                  <c:v>8</c:v>
                </c:pt>
                <c:pt idx="343">
                  <c:v>8</c:v>
                </c:pt>
                <c:pt idx="344">
                  <c:v>7</c:v>
                </c:pt>
                <c:pt idx="345">
                  <c:v>9</c:v>
                </c:pt>
                <c:pt idx="346">
                  <c:v>15</c:v>
                </c:pt>
                <c:pt idx="347">
                  <c:v>35</c:v>
                </c:pt>
                <c:pt idx="348">
                  <c:v>42</c:v>
                </c:pt>
                <c:pt idx="349">
                  <c:v>40</c:v>
                </c:pt>
                <c:pt idx="350">
                  <c:v>35</c:v>
                </c:pt>
                <c:pt idx="351">
                  <c:v>35</c:v>
                </c:pt>
                <c:pt idx="352">
                  <c:v>37</c:v>
                </c:pt>
                <c:pt idx="353">
                  <c:v>39</c:v>
                </c:pt>
                <c:pt idx="354">
                  <c:v>37</c:v>
                </c:pt>
                <c:pt idx="355">
                  <c:v>38</c:v>
                </c:pt>
                <c:pt idx="356">
                  <c:v>32</c:v>
                </c:pt>
                <c:pt idx="357">
                  <c:v>33</c:v>
                </c:pt>
                <c:pt idx="358">
                  <c:v>27</c:v>
                </c:pt>
                <c:pt idx="359">
                  <c:v>23</c:v>
                </c:pt>
                <c:pt idx="360">
                  <c:v>24</c:v>
                </c:pt>
                <c:pt idx="361">
                  <c:v>26</c:v>
                </c:pt>
                <c:pt idx="362">
                  <c:v>29</c:v>
                </c:pt>
                <c:pt idx="363">
                  <c:v>28</c:v>
                </c:pt>
                <c:pt idx="364">
                  <c:v>24</c:v>
                </c:pt>
                <c:pt idx="365">
                  <c:v>26</c:v>
                </c:pt>
                <c:pt idx="366">
                  <c:v>27</c:v>
                </c:pt>
                <c:pt idx="367">
                  <c:v>27</c:v>
                </c:pt>
                <c:pt idx="368">
                  <c:v>27</c:v>
                </c:pt>
                <c:pt idx="369">
                  <c:v>26</c:v>
                </c:pt>
                <c:pt idx="370">
                  <c:v>27</c:v>
                </c:pt>
                <c:pt idx="371">
                  <c:v>29</c:v>
                </c:pt>
                <c:pt idx="372">
                  <c:v>26</c:v>
                </c:pt>
                <c:pt idx="373">
                  <c:v>30</c:v>
                </c:pt>
                <c:pt idx="374">
                  <c:v>33</c:v>
                </c:pt>
                <c:pt idx="375">
                  <c:v>37</c:v>
                </c:pt>
                <c:pt idx="376">
                  <c:v>39</c:v>
                </c:pt>
                <c:pt idx="377">
                  <c:v>38</c:v>
                </c:pt>
                <c:pt idx="378">
                  <c:v>37</c:v>
                </c:pt>
                <c:pt idx="379">
                  <c:v>37</c:v>
                </c:pt>
                <c:pt idx="380">
                  <c:v>35</c:v>
                </c:pt>
                <c:pt idx="381">
                  <c:v>34</c:v>
                </c:pt>
                <c:pt idx="382">
                  <c:v>32</c:v>
                </c:pt>
                <c:pt idx="383">
                  <c:v>32</c:v>
                </c:pt>
                <c:pt idx="384">
                  <c:v>32</c:v>
                </c:pt>
                <c:pt idx="385">
                  <c:v>30</c:v>
                </c:pt>
                <c:pt idx="386">
                  <c:v>28</c:v>
                </c:pt>
                <c:pt idx="387">
                  <c:v>29</c:v>
                </c:pt>
                <c:pt idx="388">
                  <c:v>31</c:v>
                </c:pt>
                <c:pt idx="389">
                  <c:v>33</c:v>
                </c:pt>
                <c:pt idx="390">
                  <c:v>31</c:v>
                </c:pt>
                <c:pt idx="391">
                  <c:v>29</c:v>
                </c:pt>
                <c:pt idx="392">
                  <c:v>27</c:v>
                </c:pt>
                <c:pt idx="393">
                  <c:v>26</c:v>
                </c:pt>
                <c:pt idx="394">
                  <c:v>27</c:v>
                </c:pt>
                <c:pt idx="395">
                  <c:v>28</c:v>
                </c:pt>
                <c:pt idx="396">
                  <c:v>31</c:v>
                </c:pt>
                <c:pt idx="397">
                  <c:v>34</c:v>
                </c:pt>
                <c:pt idx="398">
                  <c:v>37</c:v>
                </c:pt>
                <c:pt idx="399">
                  <c:v>38</c:v>
                </c:pt>
                <c:pt idx="400">
                  <c:v>37</c:v>
                </c:pt>
                <c:pt idx="401">
                  <c:v>37</c:v>
                </c:pt>
                <c:pt idx="402">
                  <c:v>36</c:v>
                </c:pt>
                <c:pt idx="403">
                  <c:v>36</c:v>
                </c:pt>
                <c:pt idx="404">
                  <c:v>36</c:v>
                </c:pt>
                <c:pt idx="405">
                  <c:v>34</c:v>
                </c:pt>
                <c:pt idx="406">
                  <c:v>35</c:v>
                </c:pt>
                <c:pt idx="407">
                  <c:v>39</c:v>
                </c:pt>
                <c:pt idx="408">
                  <c:v>38</c:v>
                </c:pt>
                <c:pt idx="409">
                  <c:v>37</c:v>
                </c:pt>
                <c:pt idx="410">
                  <c:v>34</c:v>
                </c:pt>
                <c:pt idx="411">
                  <c:v>36</c:v>
                </c:pt>
                <c:pt idx="412">
                  <c:v>36</c:v>
                </c:pt>
                <c:pt idx="413">
                  <c:v>36</c:v>
                </c:pt>
                <c:pt idx="414">
                  <c:v>39</c:v>
                </c:pt>
                <c:pt idx="415">
                  <c:v>39</c:v>
                </c:pt>
                <c:pt idx="416">
                  <c:v>37</c:v>
                </c:pt>
                <c:pt idx="417">
                  <c:v>37</c:v>
                </c:pt>
                <c:pt idx="418">
                  <c:v>39</c:v>
                </c:pt>
                <c:pt idx="419">
                  <c:v>41</c:v>
                </c:pt>
                <c:pt idx="420">
                  <c:v>40</c:v>
                </c:pt>
                <c:pt idx="421">
                  <c:v>39</c:v>
                </c:pt>
                <c:pt idx="422">
                  <c:v>40</c:v>
                </c:pt>
                <c:pt idx="423">
                  <c:v>39</c:v>
                </c:pt>
                <c:pt idx="424">
                  <c:v>39</c:v>
                </c:pt>
                <c:pt idx="425">
                  <c:v>42</c:v>
                </c:pt>
                <c:pt idx="426">
                  <c:v>42</c:v>
                </c:pt>
                <c:pt idx="427">
                  <c:v>42</c:v>
                </c:pt>
                <c:pt idx="428">
                  <c:v>42</c:v>
                </c:pt>
                <c:pt idx="429">
                  <c:v>44</c:v>
                </c:pt>
                <c:pt idx="430">
                  <c:v>42</c:v>
                </c:pt>
                <c:pt idx="431">
                  <c:v>43</c:v>
                </c:pt>
                <c:pt idx="432">
                  <c:v>43</c:v>
                </c:pt>
                <c:pt idx="433">
                  <c:v>42</c:v>
                </c:pt>
                <c:pt idx="434">
                  <c:v>43</c:v>
                </c:pt>
                <c:pt idx="435">
                  <c:v>43</c:v>
                </c:pt>
                <c:pt idx="436">
                  <c:v>43</c:v>
                </c:pt>
                <c:pt idx="437">
                  <c:v>42</c:v>
                </c:pt>
                <c:pt idx="438">
                  <c:v>39</c:v>
                </c:pt>
                <c:pt idx="439">
                  <c:v>40</c:v>
                </c:pt>
                <c:pt idx="440">
                  <c:v>40</c:v>
                </c:pt>
                <c:pt idx="441">
                  <c:v>40</c:v>
                </c:pt>
                <c:pt idx="442">
                  <c:v>40</c:v>
                </c:pt>
                <c:pt idx="443">
                  <c:v>41</c:v>
                </c:pt>
                <c:pt idx="444">
                  <c:v>42</c:v>
                </c:pt>
                <c:pt idx="445">
                  <c:v>46</c:v>
                </c:pt>
                <c:pt idx="446">
                  <c:v>46</c:v>
                </c:pt>
                <c:pt idx="447">
                  <c:v>44</c:v>
                </c:pt>
                <c:pt idx="448">
                  <c:v>44</c:v>
                </c:pt>
                <c:pt idx="449">
                  <c:v>42</c:v>
                </c:pt>
                <c:pt idx="450">
                  <c:v>43</c:v>
                </c:pt>
                <c:pt idx="451">
                  <c:v>42</c:v>
                </c:pt>
                <c:pt idx="452">
                  <c:v>41</c:v>
                </c:pt>
                <c:pt idx="453">
                  <c:v>40</c:v>
                </c:pt>
                <c:pt idx="454">
                  <c:v>40</c:v>
                </c:pt>
                <c:pt idx="455">
                  <c:v>38</c:v>
                </c:pt>
                <c:pt idx="456">
                  <c:v>35</c:v>
                </c:pt>
                <c:pt idx="457">
                  <c:v>32</c:v>
                </c:pt>
                <c:pt idx="458">
                  <c:v>27</c:v>
                </c:pt>
                <c:pt idx="459">
                  <c:v>23</c:v>
                </c:pt>
                <c:pt idx="460">
                  <c:v>25</c:v>
                </c:pt>
                <c:pt idx="461">
                  <c:v>27</c:v>
                </c:pt>
                <c:pt idx="462">
                  <c:v>25</c:v>
                </c:pt>
                <c:pt idx="463">
                  <c:v>22</c:v>
                </c:pt>
                <c:pt idx="464">
                  <c:v>21</c:v>
                </c:pt>
                <c:pt idx="465">
                  <c:v>24</c:v>
                </c:pt>
                <c:pt idx="466">
                  <c:v>25</c:v>
                </c:pt>
                <c:pt idx="467">
                  <c:v>29</c:v>
                </c:pt>
                <c:pt idx="468">
                  <c:v>33</c:v>
                </c:pt>
                <c:pt idx="475">
                  <c:v>54</c:v>
                </c:pt>
                <c:pt idx="476">
                  <c:v>38</c:v>
                </c:pt>
                <c:pt idx="477">
                  <c:v>35</c:v>
                </c:pt>
                <c:pt idx="478">
                  <c:v>35</c:v>
                </c:pt>
                <c:pt idx="479">
                  <c:v>36</c:v>
                </c:pt>
                <c:pt idx="480">
                  <c:v>36</c:v>
                </c:pt>
                <c:pt idx="481">
                  <c:v>30</c:v>
                </c:pt>
                <c:pt idx="482">
                  <c:v>19</c:v>
                </c:pt>
                <c:pt idx="483">
                  <c:v>18</c:v>
                </c:pt>
                <c:pt idx="484">
                  <c:v>24</c:v>
                </c:pt>
                <c:pt idx="485">
                  <c:v>27</c:v>
                </c:pt>
                <c:pt idx="486">
                  <c:v>25</c:v>
                </c:pt>
                <c:pt idx="487">
                  <c:v>24</c:v>
                </c:pt>
                <c:pt idx="488">
                  <c:v>21</c:v>
                </c:pt>
                <c:pt idx="489">
                  <c:v>28</c:v>
                </c:pt>
                <c:pt idx="490">
                  <c:v>27</c:v>
                </c:pt>
                <c:pt idx="491">
                  <c:v>29</c:v>
                </c:pt>
                <c:pt idx="492">
                  <c:v>32</c:v>
                </c:pt>
                <c:pt idx="493">
                  <c:v>36</c:v>
                </c:pt>
                <c:pt idx="494">
                  <c:v>38</c:v>
                </c:pt>
                <c:pt idx="495">
                  <c:v>40</c:v>
                </c:pt>
                <c:pt idx="496">
                  <c:v>40</c:v>
                </c:pt>
                <c:pt idx="497">
                  <c:v>36</c:v>
                </c:pt>
                <c:pt idx="498">
                  <c:v>36</c:v>
                </c:pt>
                <c:pt idx="499">
                  <c:v>37</c:v>
                </c:pt>
                <c:pt idx="500">
                  <c:v>32</c:v>
                </c:pt>
                <c:pt idx="501">
                  <c:v>30</c:v>
                </c:pt>
                <c:pt idx="502">
                  <c:v>31</c:v>
                </c:pt>
                <c:pt idx="503">
                  <c:v>32</c:v>
                </c:pt>
                <c:pt idx="504">
                  <c:v>33</c:v>
                </c:pt>
                <c:pt idx="505">
                  <c:v>29</c:v>
                </c:pt>
                <c:pt idx="506">
                  <c:v>23</c:v>
                </c:pt>
                <c:pt idx="507">
                  <c:v>19</c:v>
                </c:pt>
                <c:pt idx="508">
                  <c:v>27</c:v>
                </c:pt>
                <c:pt idx="509">
                  <c:v>24</c:v>
                </c:pt>
                <c:pt idx="510">
                  <c:v>22</c:v>
                </c:pt>
                <c:pt idx="511">
                  <c:v>26</c:v>
                </c:pt>
                <c:pt idx="512">
                  <c:v>24</c:v>
                </c:pt>
                <c:pt idx="513">
                  <c:v>24</c:v>
                </c:pt>
                <c:pt idx="514">
                  <c:v>27</c:v>
                </c:pt>
                <c:pt idx="515">
                  <c:v>27</c:v>
                </c:pt>
                <c:pt idx="516">
                  <c:v>30</c:v>
                </c:pt>
                <c:pt idx="517">
                  <c:v>33</c:v>
                </c:pt>
                <c:pt idx="518">
                  <c:v>35</c:v>
                </c:pt>
                <c:pt idx="519">
                  <c:v>35</c:v>
                </c:pt>
                <c:pt idx="520">
                  <c:v>37</c:v>
                </c:pt>
                <c:pt idx="521">
                  <c:v>35</c:v>
                </c:pt>
                <c:pt idx="522">
                  <c:v>34</c:v>
                </c:pt>
                <c:pt idx="523">
                  <c:v>33</c:v>
                </c:pt>
                <c:pt idx="524">
                  <c:v>31</c:v>
                </c:pt>
                <c:pt idx="525">
                  <c:v>28</c:v>
                </c:pt>
                <c:pt idx="526">
                  <c:v>28</c:v>
                </c:pt>
                <c:pt idx="527">
                  <c:v>26</c:v>
                </c:pt>
                <c:pt idx="528">
                  <c:v>18</c:v>
                </c:pt>
                <c:pt idx="529">
                  <c:v>25</c:v>
                </c:pt>
                <c:pt idx="530">
                  <c:v>27</c:v>
                </c:pt>
                <c:pt idx="531">
                  <c:v>18</c:v>
                </c:pt>
                <c:pt idx="532">
                  <c:v>15</c:v>
                </c:pt>
                <c:pt idx="533">
                  <c:v>19</c:v>
                </c:pt>
                <c:pt idx="534">
                  <c:v>24</c:v>
                </c:pt>
                <c:pt idx="535">
                  <c:v>22</c:v>
                </c:pt>
                <c:pt idx="536">
                  <c:v>20</c:v>
                </c:pt>
                <c:pt idx="537">
                  <c:v>24</c:v>
                </c:pt>
                <c:pt idx="538">
                  <c:v>31</c:v>
                </c:pt>
                <c:pt idx="539">
                  <c:v>35</c:v>
                </c:pt>
                <c:pt idx="540">
                  <c:v>37</c:v>
                </c:pt>
                <c:pt idx="541">
                  <c:v>37</c:v>
                </c:pt>
                <c:pt idx="542">
                  <c:v>45</c:v>
                </c:pt>
                <c:pt idx="543">
                  <c:v>48</c:v>
                </c:pt>
                <c:pt idx="544">
                  <c:v>48</c:v>
                </c:pt>
                <c:pt idx="545">
                  <c:v>45</c:v>
                </c:pt>
                <c:pt idx="546">
                  <c:v>40</c:v>
                </c:pt>
                <c:pt idx="547">
                  <c:v>38</c:v>
                </c:pt>
                <c:pt idx="548">
                  <c:v>33</c:v>
                </c:pt>
                <c:pt idx="549">
                  <c:v>30</c:v>
                </c:pt>
                <c:pt idx="550">
                  <c:v>24</c:v>
                </c:pt>
                <c:pt idx="551">
                  <c:v>16</c:v>
                </c:pt>
                <c:pt idx="552">
                  <c:v>15</c:v>
                </c:pt>
                <c:pt idx="553">
                  <c:v>16</c:v>
                </c:pt>
                <c:pt idx="554">
                  <c:v>15</c:v>
                </c:pt>
                <c:pt idx="555">
                  <c:v>15</c:v>
                </c:pt>
                <c:pt idx="556">
                  <c:v>16</c:v>
                </c:pt>
                <c:pt idx="557">
                  <c:v>17</c:v>
                </c:pt>
                <c:pt idx="558">
                  <c:v>22</c:v>
                </c:pt>
                <c:pt idx="559">
                  <c:v>15</c:v>
                </c:pt>
                <c:pt idx="560">
                  <c:v>21</c:v>
                </c:pt>
                <c:pt idx="561">
                  <c:v>33</c:v>
                </c:pt>
                <c:pt idx="562">
                  <c:v>37</c:v>
                </c:pt>
                <c:pt idx="563">
                  <c:v>47</c:v>
                </c:pt>
                <c:pt idx="564">
                  <c:v>51</c:v>
                </c:pt>
                <c:pt idx="565">
                  <c:v>52</c:v>
                </c:pt>
                <c:pt idx="566">
                  <c:v>55</c:v>
                </c:pt>
                <c:pt idx="567">
                  <c:v>58</c:v>
                </c:pt>
                <c:pt idx="568">
                  <c:v>55</c:v>
                </c:pt>
                <c:pt idx="569">
                  <c:v>53</c:v>
                </c:pt>
                <c:pt idx="570">
                  <c:v>50</c:v>
                </c:pt>
                <c:pt idx="571">
                  <c:v>43</c:v>
                </c:pt>
                <c:pt idx="572">
                  <c:v>40</c:v>
                </c:pt>
                <c:pt idx="573">
                  <c:v>41</c:v>
                </c:pt>
                <c:pt idx="574">
                  <c:v>34</c:v>
                </c:pt>
                <c:pt idx="575">
                  <c:v>33</c:v>
                </c:pt>
                <c:pt idx="576">
                  <c:v>40</c:v>
                </c:pt>
                <c:pt idx="577">
                  <c:v>42</c:v>
                </c:pt>
                <c:pt idx="578">
                  <c:v>40</c:v>
                </c:pt>
                <c:pt idx="579">
                  <c:v>44</c:v>
                </c:pt>
                <c:pt idx="580">
                  <c:v>43</c:v>
                </c:pt>
                <c:pt idx="581">
                  <c:v>40</c:v>
                </c:pt>
                <c:pt idx="582">
                  <c:v>37</c:v>
                </c:pt>
                <c:pt idx="583">
                  <c:v>33</c:v>
                </c:pt>
                <c:pt idx="584">
                  <c:v>32</c:v>
                </c:pt>
                <c:pt idx="585">
                  <c:v>32</c:v>
                </c:pt>
                <c:pt idx="586">
                  <c:v>34</c:v>
                </c:pt>
                <c:pt idx="587">
                  <c:v>36</c:v>
                </c:pt>
                <c:pt idx="588">
                  <c:v>41</c:v>
                </c:pt>
                <c:pt idx="589">
                  <c:v>44</c:v>
                </c:pt>
                <c:pt idx="590">
                  <c:v>49</c:v>
                </c:pt>
                <c:pt idx="591">
                  <c:v>53</c:v>
                </c:pt>
                <c:pt idx="592">
                  <c:v>55</c:v>
                </c:pt>
                <c:pt idx="593">
                  <c:v>56</c:v>
                </c:pt>
                <c:pt idx="594">
                  <c:v>55</c:v>
                </c:pt>
                <c:pt idx="595">
                  <c:v>54</c:v>
                </c:pt>
                <c:pt idx="596">
                  <c:v>48</c:v>
                </c:pt>
                <c:pt idx="597">
                  <c:v>48</c:v>
                </c:pt>
                <c:pt idx="598">
                  <c:v>43</c:v>
                </c:pt>
                <c:pt idx="599">
                  <c:v>30</c:v>
                </c:pt>
                <c:pt idx="600">
                  <c:v>35</c:v>
                </c:pt>
                <c:pt idx="601">
                  <c:v>33</c:v>
                </c:pt>
                <c:pt idx="602">
                  <c:v>31</c:v>
                </c:pt>
                <c:pt idx="603">
                  <c:v>32</c:v>
                </c:pt>
                <c:pt idx="604">
                  <c:v>28</c:v>
                </c:pt>
                <c:pt idx="605">
                  <c:v>27</c:v>
                </c:pt>
                <c:pt idx="606">
                  <c:v>29</c:v>
                </c:pt>
                <c:pt idx="607">
                  <c:v>29</c:v>
                </c:pt>
                <c:pt idx="608">
                  <c:v>27</c:v>
                </c:pt>
                <c:pt idx="609">
                  <c:v>30</c:v>
                </c:pt>
                <c:pt idx="610">
                  <c:v>33</c:v>
                </c:pt>
                <c:pt idx="611">
                  <c:v>38</c:v>
                </c:pt>
                <c:pt idx="612">
                  <c:v>43</c:v>
                </c:pt>
                <c:pt idx="613">
                  <c:v>48</c:v>
                </c:pt>
                <c:pt idx="614">
                  <c:v>50</c:v>
                </c:pt>
                <c:pt idx="615">
                  <c:v>52</c:v>
                </c:pt>
                <c:pt idx="616">
                  <c:v>55</c:v>
                </c:pt>
                <c:pt idx="617">
                  <c:v>58</c:v>
                </c:pt>
                <c:pt idx="618">
                  <c:v>52</c:v>
                </c:pt>
                <c:pt idx="619">
                  <c:v>54</c:v>
                </c:pt>
                <c:pt idx="620">
                  <c:v>54</c:v>
                </c:pt>
                <c:pt idx="621">
                  <c:v>46</c:v>
                </c:pt>
                <c:pt idx="622">
                  <c:v>34</c:v>
                </c:pt>
                <c:pt idx="623">
                  <c:v>33</c:v>
                </c:pt>
                <c:pt idx="624">
                  <c:v>34</c:v>
                </c:pt>
                <c:pt idx="625">
                  <c:v>44</c:v>
                </c:pt>
                <c:pt idx="626">
                  <c:v>45</c:v>
                </c:pt>
                <c:pt idx="627">
                  <c:v>47</c:v>
                </c:pt>
                <c:pt idx="628">
                  <c:v>48</c:v>
                </c:pt>
                <c:pt idx="629">
                  <c:v>45</c:v>
                </c:pt>
                <c:pt idx="630">
                  <c:v>39</c:v>
                </c:pt>
                <c:pt idx="631">
                  <c:v>40</c:v>
                </c:pt>
                <c:pt idx="632">
                  <c:v>34</c:v>
                </c:pt>
                <c:pt idx="633">
                  <c:v>31</c:v>
                </c:pt>
                <c:pt idx="634">
                  <c:v>38</c:v>
                </c:pt>
                <c:pt idx="635">
                  <c:v>46</c:v>
                </c:pt>
                <c:pt idx="636">
                  <c:v>56</c:v>
                </c:pt>
                <c:pt idx="637">
                  <c:v>65</c:v>
                </c:pt>
                <c:pt idx="638">
                  <c:v>65</c:v>
                </c:pt>
                <c:pt idx="639">
                  <c:v>63</c:v>
                </c:pt>
                <c:pt idx="640">
                  <c:v>62</c:v>
                </c:pt>
                <c:pt idx="641">
                  <c:v>61</c:v>
                </c:pt>
                <c:pt idx="642">
                  <c:v>60</c:v>
                </c:pt>
                <c:pt idx="643">
                  <c:v>52</c:v>
                </c:pt>
                <c:pt idx="644">
                  <c:v>52</c:v>
                </c:pt>
                <c:pt idx="645">
                  <c:v>51</c:v>
                </c:pt>
                <c:pt idx="646">
                  <c:v>44</c:v>
                </c:pt>
                <c:pt idx="647">
                  <c:v>33</c:v>
                </c:pt>
                <c:pt idx="648">
                  <c:v>29</c:v>
                </c:pt>
                <c:pt idx="649">
                  <c:v>28</c:v>
                </c:pt>
                <c:pt idx="650">
                  <c:v>33</c:v>
                </c:pt>
                <c:pt idx="651">
                  <c:v>31</c:v>
                </c:pt>
                <c:pt idx="652">
                  <c:v>31</c:v>
                </c:pt>
                <c:pt idx="653">
                  <c:v>26</c:v>
                </c:pt>
                <c:pt idx="654">
                  <c:v>32</c:v>
                </c:pt>
                <c:pt idx="655">
                  <c:v>29</c:v>
                </c:pt>
                <c:pt idx="656">
                  <c:v>36</c:v>
                </c:pt>
                <c:pt idx="657">
                  <c:v>37</c:v>
                </c:pt>
                <c:pt idx="658">
                  <c:v>37</c:v>
                </c:pt>
                <c:pt idx="659">
                  <c:v>40</c:v>
                </c:pt>
                <c:pt idx="660">
                  <c:v>44</c:v>
                </c:pt>
                <c:pt idx="661">
                  <c:v>46</c:v>
                </c:pt>
                <c:pt idx="662">
                  <c:v>50</c:v>
                </c:pt>
                <c:pt idx="663">
                  <c:v>51</c:v>
                </c:pt>
                <c:pt idx="664">
                  <c:v>51</c:v>
                </c:pt>
                <c:pt idx="665">
                  <c:v>47</c:v>
                </c:pt>
                <c:pt idx="666">
                  <c:v>47</c:v>
                </c:pt>
                <c:pt idx="667">
                  <c:v>46</c:v>
                </c:pt>
                <c:pt idx="668">
                  <c:v>45</c:v>
                </c:pt>
                <c:pt idx="669">
                  <c:v>46</c:v>
                </c:pt>
                <c:pt idx="670">
                  <c:v>47</c:v>
                </c:pt>
                <c:pt idx="671">
                  <c:v>47</c:v>
                </c:pt>
                <c:pt idx="672">
                  <c:v>46</c:v>
                </c:pt>
                <c:pt idx="673">
                  <c:v>45</c:v>
                </c:pt>
                <c:pt idx="674">
                  <c:v>44</c:v>
                </c:pt>
                <c:pt idx="675">
                  <c:v>39</c:v>
                </c:pt>
                <c:pt idx="676">
                  <c:v>39</c:v>
                </c:pt>
                <c:pt idx="677">
                  <c:v>39</c:v>
                </c:pt>
                <c:pt idx="678">
                  <c:v>39</c:v>
                </c:pt>
                <c:pt idx="679">
                  <c:v>37</c:v>
                </c:pt>
                <c:pt idx="680">
                  <c:v>36</c:v>
                </c:pt>
                <c:pt idx="681">
                  <c:v>38</c:v>
                </c:pt>
                <c:pt idx="682">
                  <c:v>38</c:v>
                </c:pt>
                <c:pt idx="683">
                  <c:v>39</c:v>
                </c:pt>
                <c:pt idx="684">
                  <c:v>41</c:v>
                </c:pt>
                <c:pt idx="685">
                  <c:v>43</c:v>
                </c:pt>
                <c:pt idx="686">
                  <c:v>47</c:v>
                </c:pt>
                <c:pt idx="687">
                  <c:v>49</c:v>
                </c:pt>
                <c:pt idx="688">
                  <c:v>51</c:v>
                </c:pt>
                <c:pt idx="689">
                  <c:v>50</c:v>
                </c:pt>
                <c:pt idx="690">
                  <c:v>44</c:v>
                </c:pt>
                <c:pt idx="691">
                  <c:v>42</c:v>
                </c:pt>
                <c:pt idx="692">
                  <c:v>46</c:v>
                </c:pt>
                <c:pt idx="693">
                  <c:v>43</c:v>
                </c:pt>
                <c:pt idx="694">
                  <c:v>39</c:v>
                </c:pt>
                <c:pt idx="695">
                  <c:v>28</c:v>
                </c:pt>
                <c:pt idx="696">
                  <c:v>29</c:v>
                </c:pt>
                <c:pt idx="697">
                  <c:v>29</c:v>
                </c:pt>
                <c:pt idx="698">
                  <c:v>29</c:v>
                </c:pt>
                <c:pt idx="699">
                  <c:v>28</c:v>
                </c:pt>
                <c:pt idx="700">
                  <c:v>27</c:v>
                </c:pt>
                <c:pt idx="701">
                  <c:v>28</c:v>
                </c:pt>
                <c:pt idx="702">
                  <c:v>28</c:v>
                </c:pt>
                <c:pt idx="703">
                  <c:v>29</c:v>
                </c:pt>
                <c:pt idx="704">
                  <c:v>28</c:v>
                </c:pt>
                <c:pt idx="705">
                  <c:v>28</c:v>
                </c:pt>
                <c:pt idx="706">
                  <c:v>31</c:v>
                </c:pt>
                <c:pt idx="707">
                  <c:v>34</c:v>
                </c:pt>
                <c:pt idx="708">
                  <c:v>39</c:v>
                </c:pt>
                <c:pt idx="709">
                  <c:v>43</c:v>
                </c:pt>
                <c:pt idx="710">
                  <c:v>47</c:v>
                </c:pt>
                <c:pt idx="711">
                  <c:v>49</c:v>
                </c:pt>
                <c:pt idx="712">
                  <c:v>51</c:v>
                </c:pt>
                <c:pt idx="713">
                  <c:v>49</c:v>
                </c:pt>
                <c:pt idx="714">
                  <c:v>43</c:v>
                </c:pt>
                <c:pt idx="715">
                  <c:v>44</c:v>
                </c:pt>
                <c:pt idx="716">
                  <c:v>41</c:v>
                </c:pt>
                <c:pt idx="717">
                  <c:v>36</c:v>
                </c:pt>
                <c:pt idx="718">
                  <c:v>40</c:v>
                </c:pt>
                <c:pt idx="719">
                  <c:v>42</c:v>
                </c:pt>
                <c:pt idx="720">
                  <c:v>38</c:v>
                </c:pt>
                <c:pt idx="721">
                  <c:v>43</c:v>
                </c:pt>
                <c:pt idx="722">
                  <c:v>41</c:v>
                </c:pt>
                <c:pt idx="723">
                  <c:v>43</c:v>
                </c:pt>
                <c:pt idx="724">
                  <c:v>43</c:v>
                </c:pt>
                <c:pt idx="725">
                  <c:v>36</c:v>
                </c:pt>
                <c:pt idx="726">
                  <c:v>37</c:v>
                </c:pt>
                <c:pt idx="727">
                  <c:v>38</c:v>
                </c:pt>
                <c:pt idx="728">
                  <c:v>36</c:v>
                </c:pt>
                <c:pt idx="729">
                  <c:v>35</c:v>
                </c:pt>
                <c:pt idx="730">
                  <c:v>37</c:v>
                </c:pt>
                <c:pt idx="731">
                  <c:v>41</c:v>
                </c:pt>
                <c:pt idx="732">
                  <c:v>47</c:v>
                </c:pt>
                <c:pt idx="733">
                  <c:v>55</c:v>
                </c:pt>
                <c:pt idx="734">
                  <c:v>58</c:v>
                </c:pt>
                <c:pt idx="735">
                  <c:v>62</c:v>
                </c:pt>
                <c:pt idx="736">
                  <c:v>64</c:v>
                </c:pt>
                <c:pt idx="737">
                  <c:v>67</c:v>
                </c:pt>
                <c:pt idx="738">
                  <c:v>66</c:v>
                </c:pt>
                <c:pt idx="739">
                  <c:v>62</c:v>
                </c:pt>
                <c:pt idx="740">
                  <c:v>52</c:v>
                </c:pt>
                <c:pt idx="741">
                  <c:v>51</c:v>
                </c:pt>
                <c:pt idx="742">
                  <c:v>41</c:v>
                </c:pt>
                <c:pt idx="743">
                  <c:v>40</c:v>
                </c:pt>
                <c:pt idx="744">
                  <c:v>32</c:v>
                </c:pt>
                <c:pt idx="745">
                  <c:v>39</c:v>
                </c:pt>
                <c:pt idx="746">
                  <c:v>44</c:v>
                </c:pt>
                <c:pt idx="747">
                  <c:v>32</c:v>
                </c:pt>
                <c:pt idx="748">
                  <c:v>37</c:v>
                </c:pt>
                <c:pt idx="749">
                  <c:v>36</c:v>
                </c:pt>
                <c:pt idx="750">
                  <c:v>34</c:v>
                </c:pt>
                <c:pt idx="751">
                  <c:v>29</c:v>
                </c:pt>
                <c:pt idx="752">
                  <c:v>29</c:v>
                </c:pt>
                <c:pt idx="753">
                  <c:v>38</c:v>
                </c:pt>
                <c:pt idx="754">
                  <c:v>42</c:v>
                </c:pt>
                <c:pt idx="755">
                  <c:v>43</c:v>
                </c:pt>
                <c:pt idx="756">
                  <c:v>47</c:v>
                </c:pt>
                <c:pt idx="757">
                  <c:v>51</c:v>
                </c:pt>
                <c:pt idx="758">
                  <c:v>53</c:v>
                </c:pt>
                <c:pt idx="759">
                  <c:v>55</c:v>
                </c:pt>
                <c:pt idx="760">
                  <c:v>53</c:v>
                </c:pt>
                <c:pt idx="761">
                  <c:v>53</c:v>
                </c:pt>
                <c:pt idx="762">
                  <c:v>52</c:v>
                </c:pt>
                <c:pt idx="763">
                  <c:v>55</c:v>
                </c:pt>
                <c:pt idx="764">
                  <c:v>51</c:v>
                </c:pt>
                <c:pt idx="765">
                  <c:v>47</c:v>
                </c:pt>
                <c:pt idx="766">
                  <c:v>52</c:v>
                </c:pt>
                <c:pt idx="767">
                  <c:v>48</c:v>
                </c:pt>
                <c:pt idx="768">
                  <c:v>40</c:v>
                </c:pt>
                <c:pt idx="769">
                  <c:v>39</c:v>
                </c:pt>
                <c:pt idx="770">
                  <c:v>26</c:v>
                </c:pt>
                <c:pt idx="771">
                  <c:v>37</c:v>
                </c:pt>
                <c:pt idx="772">
                  <c:v>35</c:v>
                </c:pt>
                <c:pt idx="773">
                  <c:v>37</c:v>
                </c:pt>
                <c:pt idx="774">
                  <c:v>34</c:v>
                </c:pt>
                <c:pt idx="775">
                  <c:v>33</c:v>
                </c:pt>
                <c:pt idx="776">
                  <c:v>35</c:v>
                </c:pt>
                <c:pt idx="777">
                  <c:v>37</c:v>
                </c:pt>
                <c:pt idx="778">
                  <c:v>39</c:v>
                </c:pt>
                <c:pt idx="779">
                  <c:v>43</c:v>
                </c:pt>
                <c:pt idx="780">
                  <c:v>46</c:v>
                </c:pt>
                <c:pt idx="781">
                  <c:v>52</c:v>
                </c:pt>
                <c:pt idx="782">
                  <c:v>50</c:v>
                </c:pt>
                <c:pt idx="783">
                  <c:v>50</c:v>
                </c:pt>
                <c:pt idx="784">
                  <c:v>49</c:v>
                </c:pt>
                <c:pt idx="785">
                  <c:v>48</c:v>
                </c:pt>
                <c:pt idx="786">
                  <c:v>47</c:v>
                </c:pt>
                <c:pt idx="787">
                  <c:v>45</c:v>
                </c:pt>
                <c:pt idx="788">
                  <c:v>41</c:v>
                </c:pt>
                <c:pt idx="789">
                  <c:v>38</c:v>
                </c:pt>
                <c:pt idx="790">
                  <c:v>31</c:v>
                </c:pt>
                <c:pt idx="791">
                  <c:v>38</c:v>
                </c:pt>
                <c:pt idx="792">
                  <c:v>38</c:v>
                </c:pt>
                <c:pt idx="793">
                  <c:v>33</c:v>
                </c:pt>
                <c:pt idx="794">
                  <c:v>29</c:v>
                </c:pt>
                <c:pt idx="795">
                  <c:v>29</c:v>
                </c:pt>
                <c:pt idx="796">
                  <c:v>33</c:v>
                </c:pt>
                <c:pt idx="797">
                  <c:v>35</c:v>
                </c:pt>
                <c:pt idx="798">
                  <c:v>33</c:v>
                </c:pt>
                <c:pt idx="799">
                  <c:v>27</c:v>
                </c:pt>
                <c:pt idx="800">
                  <c:v>34</c:v>
                </c:pt>
                <c:pt idx="801">
                  <c:v>37</c:v>
                </c:pt>
                <c:pt idx="802">
                  <c:v>41</c:v>
                </c:pt>
                <c:pt idx="803">
                  <c:v>44</c:v>
                </c:pt>
                <c:pt idx="804">
                  <c:v>49</c:v>
                </c:pt>
                <c:pt idx="805">
                  <c:v>53</c:v>
                </c:pt>
                <c:pt idx="806">
                  <c:v>60</c:v>
                </c:pt>
                <c:pt idx="807">
                  <c:v>60</c:v>
                </c:pt>
                <c:pt idx="808">
                  <c:v>60</c:v>
                </c:pt>
                <c:pt idx="809">
                  <c:v>59</c:v>
                </c:pt>
                <c:pt idx="810">
                  <c:v>58</c:v>
                </c:pt>
                <c:pt idx="811">
                  <c:v>56</c:v>
                </c:pt>
                <c:pt idx="812">
                  <c:v>55</c:v>
                </c:pt>
                <c:pt idx="813">
                  <c:v>53</c:v>
                </c:pt>
                <c:pt idx="814">
                  <c:v>50</c:v>
                </c:pt>
                <c:pt idx="815">
                  <c:v>37</c:v>
                </c:pt>
                <c:pt idx="816">
                  <c:v>38</c:v>
                </c:pt>
                <c:pt idx="817">
                  <c:v>26</c:v>
                </c:pt>
                <c:pt idx="818">
                  <c:v>24</c:v>
                </c:pt>
                <c:pt idx="819">
                  <c:v>26</c:v>
                </c:pt>
                <c:pt idx="820">
                  <c:v>24</c:v>
                </c:pt>
                <c:pt idx="821">
                  <c:v>23</c:v>
                </c:pt>
                <c:pt idx="822">
                  <c:v>21</c:v>
                </c:pt>
                <c:pt idx="823">
                  <c:v>21</c:v>
                </c:pt>
                <c:pt idx="824">
                  <c:v>30</c:v>
                </c:pt>
                <c:pt idx="825">
                  <c:v>37</c:v>
                </c:pt>
                <c:pt idx="826">
                  <c:v>36</c:v>
                </c:pt>
                <c:pt idx="827">
                  <c:v>37</c:v>
                </c:pt>
                <c:pt idx="828">
                  <c:v>41</c:v>
                </c:pt>
                <c:pt idx="829">
                  <c:v>45</c:v>
                </c:pt>
                <c:pt idx="830">
                  <c:v>48</c:v>
                </c:pt>
                <c:pt idx="831">
                  <c:v>48</c:v>
                </c:pt>
                <c:pt idx="832">
                  <c:v>53</c:v>
                </c:pt>
                <c:pt idx="833">
                  <c:v>52</c:v>
                </c:pt>
                <c:pt idx="834">
                  <c:v>41</c:v>
                </c:pt>
                <c:pt idx="835">
                  <c:v>43</c:v>
                </c:pt>
                <c:pt idx="836">
                  <c:v>45</c:v>
                </c:pt>
                <c:pt idx="837">
                  <c:v>45</c:v>
                </c:pt>
                <c:pt idx="838">
                  <c:v>35</c:v>
                </c:pt>
                <c:pt idx="839">
                  <c:v>22</c:v>
                </c:pt>
                <c:pt idx="840">
                  <c:v>31</c:v>
                </c:pt>
                <c:pt idx="841">
                  <c:v>31</c:v>
                </c:pt>
                <c:pt idx="842">
                  <c:v>24</c:v>
                </c:pt>
                <c:pt idx="843">
                  <c:v>28</c:v>
                </c:pt>
                <c:pt idx="844">
                  <c:v>27</c:v>
                </c:pt>
                <c:pt idx="845">
                  <c:v>26</c:v>
                </c:pt>
                <c:pt idx="846">
                  <c:v>20</c:v>
                </c:pt>
                <c:pt idx="847">
                  <c:v>15</c:v>
                </c:pt>
                <c:pt idx="848">
                  <c:v>23</c:v>
                </c:pt>
                <c:pt idx="849">
                  <c:v>30</c:v>
                </c:pt>
                <c:pt idx="850">
                  <c:v>34</c:v>
                </c:pt>
                <c:pt idx="851">
                  <c:v>38</c:v>
                </c:pt>
                <c:pt idx="852">
                  <c:v>42</c:v>
                </c:pt>
                <c:pt idx="853">
                  <c:v>45</c:v>
                </c:pt>
                <c:pt idx="854">
                  <c:v>50</c:v>
                </c:pt>
                <c:pt idx="855">
                  <c:v>50</c:v>
                </c:pt>
                <c:pt idx="856">
                  <c:v>49</c:v>
                </c:pt>
                <c:pt idx="857">
                  <c:v>54</c:v>
                </c:pt>
                <c:pt idx="858">
                  <c:v>48</c:v>
                </c:pt>
                <c:pt idx="859">
                  <c:v>41</c:v>
                </c:pt>
                <c:pt idx="860">
                  <c:v>32</c:v>
                </c:pt>
                <c:pt idx="861">
                  <c:v>22</c:v>
                </c:pt>
                <c:pt idx="862">
                  <c:v>22</c:v>
                </c:pt>
                <c:pt idx="863">
                  <c:v>37</c:v>
                </c:pt>
                <c:pt idx="864">
                  <c:v>42</c:v>
                </c:pt>
                <c:pt idx="865">
                  <c:v>44</c:v>
                </c:pt>
                <c:pt idx="866">
                  <c:v>40</c:v>
                </c:pt>
                <c:pt idx="867">
                  <c:v>41</c:v>
                </c:pt>
                <c:pt idx="868">
                  <c:v>40</c:v>
                </c:pt>
                <c:pt idx="869">
                  <c:v>39</c:v>
                </c:pt>
                <c:pt idx="870">
                  <c:v>30</c:v>
                </c:pt>
                <c:pt idx="871">
                  <c:v>29</c:v>
                </c:pt>
                <c:pt idx="872">
                  <c:v>23</c:v>
                </c:pt>
                <c:pt idx="873">
                  <c:v>28</c:v>
                </c:pt>
                <c:pt idx="874">
                  <c:v>31</c:v>
                </c:pt>
                <c:pt idx="875">
                  <c:v>35</c:v>
                </c:pt>
                <c:pt idx="876">
                  <c:v>39</c:v>
                </c:pt>
                <c:pt idx="877">
                  <c:v>37</c:v>
                </c:pt>
                <c:pt idx="878">
                  <c:v>34</c:v>
                </c:pt>
                <c:pt idx="879">
                  <c:v>44</c:v>
                </c:pt>
                <c:pt idx="880">
                  <c:v>43</c:v>
                </c:pt>
                <c:pt idx="881">
                  <c:v>35</c:v>
                </c:pt>
                <c:pt idx="882">
                  <c:v>36</c:v>
                </c:pt>
                <c:pt idx="883">
                  <c:v>37</c:v>
                </c:pt>
                <c:pt idx="884">
                  <c:v>32</c:v>
                </c:pt>
                <c:pt idx="885">
                  <c:v>28</c:v>
                </c:pt>
                <c:pt idx="886">
                  <c:v>24</c:v>
                </c:pt>
                <c:pt idx="887">
                  <c:v>24</c:v>
                </c:pt>
                <c:pt idx="888">
                  <c:v>31</c:v>
                </c:pt>
                <c:pt idx="889">
                  <c:v>34</c:v>
                </c:pt>
                <c:pt idx="890">
                  <c:v>26</c:v>
                </c:pt>
                <c:pt idx="891">
                  <c:v>26</c:v>
                </c:pt>
                <c:pt idx="892">
                  <c:v>29</c:v>
                </c:pt>
                <c:pt idx="893">
                  <c:v>25</c:v>
                </c:pt>
                <c:pt idx="894">
                  <c:v>21</c:v>
                </c:pt>
                <c:pt idx="895">
                  <c:v>20</c:v>
                </c:pt>
                <c:pt idx="896">
                  <c:v>27</c:v>
                </c:pt>
                <c:pt idx="897">
                  <c:v>32</c:v>
                </c:pt>
                <c:pt idx="898">
                  <c:v>35</c:v>
                </c:pt>
                <c:pt idx="899">
                  <c:v>38</c:v>
                </c:pt>
                <c:pt idx="900">
                  <c:v>44</c:v>
                </c:pt>
                <c:pt idx="901">
                  <c:v>48</c:v>
                </c:pt>
                <c:pt idx="902">
                  <c:v>50</c:v>
                </c:pt>
                <c:pt idx="903">
                  <c:v>52</c:v>
                </c:pt>
                <c:pt idx="904">
                  <c:v>58</c:v>
                </c:pt>
                <c:pt idx="905">
                  <c:v>52</c:v>
                </c:pt>
                <c:pt idx="906">
                  <c:v>49</c:v>
                </c:pt>
                <c:pt idx="907">
                  <c:v>47</c:v>
                </c:pt>
                <c:pt idx="908">
                  <c:v>29</c:v>
                </c:pt>
                <c:pt idx="909">
                  <c:v>9</c:v>
                </c:pt>
                <c:pt idx="910">
                  <c:v>21</c:v>
                </c:pt>
                <c:pt idx="911">
                  <c:v>27</c:v>
                </c:pt>
                <c:pt idx="912">
                  <c:v>25</c:v>
                </c:pt>
                <c:pt idx="913">
                  <c:v>23</c:v>
                </c:pt>
                <c:pt idx="914">
                  <c:v>16</c:v>
                </c:pt>
                <c:pt idx="915">
                  <c:v>28</c:v>
                </c:pt>
                <c:pt idx="916">
                  <c:v>24</c:v>
                </c:pt>
                <c:pt idx="917">
                  <c:v>25</c:v>
                </c:pt>
                <c:pt idx="918">
                  <c:v>28</c:v>
                </c:pt>
                <c:pt idx="919">
                  <c:v>27</c:v>
                </c:pt>
                <c:pt idx="920">
                  <c:v>29</c:v>
                </c:pt>
                <c:pt idx="921">
                  <c:v>34</c:v>
                </c:pt>
                <c:pt idx="922">
                  <c:v>39</c:v>
                </c:pt>
                <c:pt idx="923">
                  <c:v>47</c:v>
                </c:pt>
                <c:pt idx="924">
                  <c:v>55</c:v>
                </c:pt>
                <c:pt idx="925">
                  <c:v>68</c:v>
                </c:pt>
                <c:pt idx="926">
                  <c:v>71</c:v>
                </c:pt>
                <c:pt idx="927">
                  <c:v>76</c:v>
                </c:pt>
                <c:pt idx="928">
                  <c:v>76</c:v>
                </c:pt>
                <c:pt idx="929">
                  <c:v>74</c:v>
                </c:pt>
                <c:pt idx="930">
                  <c:v>67</c:v>
                </c:pt>
                <c:pt idx="931">
                  <c:v>63</c:v>
                </c:pt>
                <c:pt idx="932">
                  <c:v>53</c:v>
                </c:pt>
                <c:pt idx="933">
                  <c:v>52</c:v>
                </c:pt>
                <c:pt idx="934">
                  <c:v>54</c:v>
                </c:pt>
                <c:pt idx="935">
                  <c:v>50</c:v>
                </c:pt>
                <c:pt idx="936">
                  <c:v>59</c:v>
                </c:pt>
                <c:pt idx="937">
                  <c:v>52</c:v>
                </c:pt>
                <c:pt idx="938">
                  <c:v>50</c:v>
                </c:pt>
                <c:pt idx="939">
                  <c:v>45</c:v>
                </c:pt>
                <c:pt idx="940">
                  <c:v>41</c:v>
                </c:pt>
                <c:pt idx="941">
                  <c:v>34</c:v>
                </c:pt>
                <c:pt idx="942">
                  <c:v>39</c:v>
                </c:pt>
                <c:pt idx="943">
                  <c:v>47</c:v>
                </c:pt>
                <c:pt idx="944">
                  <c:v>45</c:v>
                </c:pt>
                <c:pt idx="945">
                  <c:v>46</c:v>
                </c:pt>
                <c:pt idx="946">
                  <c:v>54</c:v>
                </c:pt>
                <c:pt idx="947">
                  <c:v>60</c:v>
                </c:pt>
                <c:pt idx="948">
                  <c:v>68</c:v>
                </c:pt>
                <c:pt idx="949">
                  <c:v>81</c:v>
                </c:pt>
                <c:pt idx="950">
                  <c:v>89</c:v>
                </c:pt>
                <c:pt idx="951">
                  <c:v>94</c:v>
                </c:pt>
                <c:pt idx="952">
                  <c:v>97</c:v>
                </c:pt>
                <c:pt idx="953">
                  <c:v>95</c:v>
                </c:pt>
                <c:pt idx="954">
                  <c:v>84</c:v>
                </c:pt>
                <c:pt idx="955">
                  <c:v>89</c:v>
                </c:pt>
                <c:pt idx="956">
                  <c:v>66</c:v>
                </c:pt>
                <c:pt idx="957">
                  <c:v>61</c:v>
                </c:pt>
                <c:pt idx="958">
                  <c:v>74</c:v>
                </c:pt>
                <c:pt idx="959">
                  <c:v>74</c:v>
                </c:pt>
                <c:pt idx="960">
                  <c:v>70</c:v>
                </c:pt>
                <c:pt idx="961">
                  <c:v>66</c:v>
                </c:pt>
                <c:pt idx="962">
                  <c:v>43</c:v>
                </c:pt>
                <c:pt idx="963">
                  <c:v>44</c:v>
                </c:pt>
                <c:pt idx="964">
                  <c:v>48</c:v>
                </c:pt>
                <c:pt idx="965">
                  <c:v>51</c:v>
                </c:pt>
                <c:pt idx="966">
                  <c:v>49</c:v>
                </c:pt>
                <c:pt idx="967">
                  <c:v>45</c:v>
                </c:pt>
                <c:pt idx="968">
                  <c:v>53</c:v>
                </c:pt>
                <c:pt idx="969">
                  <c:v>55</c:v>
                </c:pt>
                <c:pt idx="970">
                  <c:v>55</c:v>
                </c:pt>
                <c:pt idx="971">
                  <c:v>67</c:v>
                </c:pt>
                <c:pt idx="972">
                  <c:v>77</c:v>
                </c:pt>
                <c:pt idx="973">
                  <c:v>80</c:v>
                </c:pt>
                <c:pt idx="974">
                  <c:v>87</c:v>
                </c:pt>
                <c:pt idx="975">
                  <c:v>86</c:v>
                </c:pt>
                <c:pt idx="976">
                  <c:v>89</c:v>
                </c:pt>
                <c:pt idx="977">
                  <c:v>98</c:v>
                </c:pt>
                <c:pt idx="978">
                  <c:v>92</c:v>
                </c:pt>
                <c:pt idx="979">
                  <c:v>88</c:v>
                </c:pt>
                <c:pt idx="980">
                  <c:v>88</c:v>
                </c:pt>
                <c:pt idx="981">
                  <c:v>89</c:v>
                </c:pt>
                <c:pt idx="982">
                  <c:v>90</c:v>
                </c:pt>
                <c:pt idx="983">
                  <c:v>87</c:v>
                </c:pt>
                <c:pt idx="984">
                  <c:v>85</c:v>
                </c:pt>
                <c:pt idx="985">
                  <c:v>85</c:v>
                </c:pt>
                <c:pt idx="986">
                  <c:v>52</c:v>
                </c:pt>
                <c:pt idx="987">
                  <c:v>55</c:v>
                </c:pt>
                <c:pt idx="988">
                  <c:v>64</c:v>
                </c:pt>
                <c:pt idx="989">
                  <c:v>55</c:v>
                </c:pt>
                <c:pt idx="990">
                  <c:v>46</c:v>
                </c:pt>
                <c:pt idx="991">
                  <c:v>42</c:v>
                </c:pt>
                <c:pt idx="992">
                  <c:v>43</c:v>
                </c:pt>
                <c:pt idx="993">
                  <c:v>43</c:v>
                </c:pt>
                <c:pt idx="994">
                  <c:v>42</c:v>
                </c:pt>
                <c:pt idx="995">
                  <c:v>43</c:v>
                </c:pt>
                <c:pt idx="996">
                  <c:v>43</c:v>
                </c:pt>
                <c:pt idx="997">
                  <c:v>43</c:v>
                </c:pt>
                <c:pt idx="998">
                  <c:v>43</c:v>
                </c:pt>
                <c:pt idx="999">
                  <c:v>42</c:v>
                </c:pt>
                <c:pt idx="1000">
                  <c:v>42</c:v>
                </c:pt>
                <c:pt idx="1001">
                  <c:v>41</c:v>
                </c:pt>
                <c:pt idx="1002">
                  <c:v>39</c:v>
                </c:pt>
                <c:pt idx="1003">
                  <c:v>40</c:v>
                </c:pt>
                <c:pt idx="1004">
                  <c:v>37</c:v>
                </c:pt>
                <c:pt idx="1005">
                  <c:v>40</c:v>
                </c:pt>
                <c:pt idx="1006">
                  <c:v>38</c:v>
                </c:pt>
                <c:pt idx="1007">
                  <c:v>37</c:v>
                </c:pt>
                <c:pt idx="1008">
                  <c:v>36</c:v>
                </c:pt>
                <c:pt idx="1009">
                  <c:v>35</c:v>
                </c:pt>
                <c:pt idx="1010">
                  <c:v>28</c:v>
                </c:pt>
                <c:pt idx="1011">
                  <c:v>27</c:v>
                </c:pt>
                <c:pt idx="1012">
                  <c:v>29</c:v>
                </c:pt>
                <c:pt idx="1013">
                  <c:v>29</c:v>
                </c:pt>
                <c:pt idx="1014">
                  <c:v>29</c:v>
                </c:pt>
                <c:pt idx="1015">
                  <c:v>27</c:v>
                </c:pt>
                <c:pt idx="1016">
                  <c:v>27</c:v>
                </c:pt>
                <c:pt idx="1017">
                  <c:v>30</c:v>
                </c:pt>
                <c:pt idx="1018">
                  <c:v>30</c:v>
                </c:pt>
                <c:pt idx="1019">
                  <c:v>34</c:v>
                </c:pt>
                <c:pt idx="1020">
                  <c:v>37</c:v>
                </c:pt>
                <c:pt idx="1021">
                  <c:v>40</c:v>
                </c:pt>
                <c:pt idx="1022">
                  <c:v>41</c:v>
                </c:pt>
                <c:pt idx="1023">
                  <c:v>40</c:v>
                </c:pt>
                <c:pt idx="1024">
                  <c:v>38</c:v>
                </c:pt>
                <c:pt idx="1025">
                  <c:v>38</c:v>
                </c:pt>
                <c:pt idx="1026">
                  <c:v>36</c:v>
                </c:pt>
                <c:pt idx="1027">
                  <c:v>37</c:v>
                </c:pt>
                <c:pt idx="1028">
                  <c:v>33</c:v>
                </c:pt>
                <c:pt idx="1029">
                  <c:v>34</c:v>
                </c:pt>
                <c:pt idx="1030">
                  <c:v>34</c:v>
                </c:pt>
                <c:pt idx="1031">
                  <c:v>27</c:v>
                </c:pt>
                <c:pt idx="1032">
                  <c:v>25</c:v>
                </c:pt>
                <c:pt idx="1033">
                  <c:v>27</c:v>
                </c:pt>
                <c:pt idx="1034">
                  <c:v>26</c:v>
                </c:pt>
                <c:pt idx="1035">
                  <c:v>26</c:v>
                </c:pt>
                <c:pt idx="1036">
                  <c:v>17</c:v>
                </c:pt>
                <c:pt idx="1037">
                  <c:v>21</c:v>
                </c:pt>
                <c:pt idx="1038">
                  <c:v>19</c:v>
                </c:pt>
                <c:pt idx="1039">
                  <c:v>24</c:v>
                </c:pt>
                <c:pt idx="1040">
                  <c:v>26</c:v>
                </c:pt>
                <c:pt idx="1041">
                  <c:v>27</c:v>
                </c:pt>
                <c:pt idx="1042">
                  <c:v>30</c:v>
                </c:pt>
                <c:pt idx="1043">
                  <c:v>36</c:v>
                </c:pt>
                <c:pt idx="1044">
                  <c:v>43</c:v>
                </c:pt>
                <c:pt idx="1045">
                  <c:v>49</c:v>
                </c:pt>
                <c:pt idx="1046">
                  <c:v>52</c:v>
                </c:pt>
                <c:pt idx="1047">
                  <c:v>53</c:v>
                </c:pt>
                <c:pt idx="1048">
                  <c:v>51</c:v>
                </c:pt>
                <c:pt idx="1049">
                  <c:v>40</c:v>
                </c:pt>
                <c:pt idx="1050">
                  <c:v>38</c:v>
                </c:pt>
                <c:pt idx="1051">
                  <c:v>36</c:v>
                </c:pt>
                <c:pt idx="1052">
                  <c:v>40</c:v>
                </c:pt>
                <c:pt idx="1053">
                  <c:v>34</c:v>
                </c:pt>
                <c:pt idx="1054">
                  <c:v>37</c:v>
                </c:pt>
                <c:pt idx="1055">
                  <c:v>37</c:v>
                </c:pt>
                <c:pt idx="1056">
                  <c:v>35</c:v>
                </c:pt>
                <c:pt idx="1057">
                  <c:v>25</c:v>
                </c:pt>
                <c:pt idx="1058">
                  <c:v>23</c:v>
                </c:pt>
                <c:pt idx="1059">
                  <c:v>25</c:v>
                </c:pt>
                <c:pt idx="1060">
                  <c:v>28</c:v>
                </c:pt>
                <c:pt idx="1061">
                  <c:v>27</c:v>
                </c:pt>
                <c:pt idx="1062">
                  <c:v>25</c:v>
                </c:pt>
                <c:pt idx="1063">
                  <c:v>23</c:v>
                </c:pt>
                <c:pt idx="1064">
                  <c:v>26</c:v>
                </c:pt>
                <c:pt idx="1065">
                  <c:v>29</c:v>
                </c:pt>
                <c:pt idx="1066">
                  <c:v>35</c:v>
                </c:pt>
                <c:pt idx="1067">
                  <c:v>37</c:v>
                </c:pt>
                <c:pt idx="1068">
                  <c:v>41</c:v>
                </c:pt>
                <c:pt idx="1069">
                  <c:v>46</c:v>
                </c:pt>
                <c:pt idx="1070">
                  <c:v>47</c:v>
                </c:pt>
                <c:pt idx="1071">
                  <c:v>47</c:v>
                </c:pt>
                <c:pt idx="1072">
                  <c:v>46</c:v>
                </c:pt>
                <c:pt idx="1073">
                  <c:v>42</c:v>
                </c:pt>
                <c:pt idx="1074">
                  <c:v>38</c:v>
                </c:pt>
                <c:pt idx="1075">
                  <c:v>36</c:v>
                </c:pt>
                <c:pt idx="1076">
                  <c:v>34</c:v>
                </c:pt>
                <c:pt idx="1077">
                  <c:v>34</c:v>
                </c:pt>
                <c:pt idx="1078">
                  <c:v>32</c:v>
                </c:pt>
                <c:pt idx="1079">
                  <c:v>22</c:v>
                </c:pt>
                <c:pt idx="1080">
                  <c:v>26</c:v>
                </c:pt>
                <c:pt idx="1081">
                  <c:v>28</c:v>
                </c:pt>
                <c:pt idx="1082">
                  <c:v>31</c:v>
                </c:pt>
                <c:pt idx="1083">
                  <c:v>27</c:v>
                </c:pt>
                <c:pt idx="1084">
                  <c:v>27</c:v>
                </c:pt>
                <c:pt idx="1085">
                  <c:v>26</c:v>
                </c:pt>
                <c:pt idx="1086">
                  <c:v>24</c:v>
                </c:pt>
                <c:pt idx="1087">
                  <c:v>24</c:v>
                </c:pt>
                <c:pt idx="1088">
                  <c:v>27</c:v>
                </c:pt>
                <c:pt idx="1089">
                  <c:v>31</c:v>
                </c:pt>
                <c:pt idx="1090">
                  <c:v>34</c:v>
                </c:pt>
                <c:pt idx="1091">
                  <c:v>37</c:v>
                </c:pt>
                <c:pt idx="1092">
                  <c:v>40</c:v>
                </c:pt>
                <c:pt idx="1093">
                  <c:v>43</c:v>
                </c:pt>
                <c:pt idx="1094">
                  <c:v>45</c:v>
                </c:pt>
                <c:pt idx="1095">
                  <c:v>48</c:v>
                </c:pt>
                <c:pt idx="1096">
                  <c:v>47</c:v>
                </c:pt>
                <c:pt idx="1097">
                  <c:v>48</c:v>
                </c:pt>
                <c:pt idx="1098">
                  <c:v>44</c:v>
                </c:pt>
                <c:pt idx="1099">
                  <c:v>44</c:v>
                </c:pt>
                <c:pt idx="1100">
                  <c:v>44</c:v>
                </c:pt>
                <c:pt idx="1101">
                  <c:v>46</c:v>
                </c:pt>
                <c:pt idx="1102">
                  <c:v>40</c:v>
                </c:pt>
                <c:pt idx="1103">
                  <c:v>28</c:v>
                </c:pt>
                <c:pt idx="1104">
                  <c:v>27</c:v>
                </c:pt>
                <c:pt idx="1105">
                  <c:v>26</c:v>
                </c:pt>
                <c:pt idx="1106">
                  <c:v>28</c:v>
                </c:pt>
                <c:pt idx="1107">
                  <c:v>28</c:v>
                </c:pt>
                <c:pt idx="1108">
                  <c:v>30</c:v>
                </c:pt>
                <c:pt idx="1109">
                  <c:v>30</c:v>
                </c:pt>
                <c:pt idx="1110">
                  <c:v>26</c:v>
                </c:pt>
                <c:pt idx="1111">
                  <c:v>28</c:v>
                </c:pt>
                <c:pt idx="1112">
                  <c:v>31</c:v>
                </c:pt>
                <c:pt idx="1113">
                  <c:v>33</c:v>
                </c:pt>
                <c:pt idx="1114">
                  <c:v>38</c:v>
                </c:pt>
                <c:pt idx="1115">
                  <c:v>45</c:v>
                </c:pt>
                <c:pt idx="1116">
                  <c:v>54</c:v>
                </c:pt>
                <c:pt idx="1117">
                  <c:v>55</c:v>
                </c:pt>
                <c:pt idx="1118">
                  <c:v>55</c:v>
                </c:pt>
                <c:pt idx="1119">
                  <c:v>50</c:v>
                </c:pt>
                <c:pt idx="1120">
                  <c:v>41</c:v>
                </c:pt>
                <c:pt idx="1121">
                  <c:v>28</c:v>
                </c:pt>
                <c:pt idx="1122">
                  <c:v>31</c:v>
                </c:pt>
                <c:pt idx="1123">
                  <c:v>33</c:v>
                </c:pt>
                <c:pt idx="1124">
                  <c:v>30</c:v>
                </c:pt>
                <c:pt idx="1125">
                  <c:v>31</c:v>
                </c:pt>
                <c:pt idx="1126">
                  <c:v>28</c:v>
                </c:pt>
                <c:pt idx="1127">
                  <c:v>31</c:v>
                </c:pt>
                <c:pt idx="1128">
                  <c:v>31</c:v>
                </c:pt>
                <c:pt idx="1129">
                  <c:v>26</c:v>
                </c:pt>
                <c:pt idx="1130">
                  <c:v>32</c:v>
                </c:pt>
                <c:pt idx="1131">
                  <c:v>28</c:v>
                </c:pt>
                <c:pt idx="1132">
                  <c:v>25</c:v>
                </c:pt>
                <c:pt idx="1133">
                  <c:v>28</c:v>
                </c:pt>
                <c:pt idx="1134">
                  <c:v>29</c:v>
                </c:pt>
                <c:pt idx="1135">
                  <c:v>30</c:v>
                </c:pt>
                <c:pt idx="1136">
                  <c:v>28</c:v>
                </c:pt>
                <c:pt idx="1137">
                  <c:v>29</c:v>
                </c:pt>
                <c:pt idx="1138">
                  <c:v>35</c:v>
                </c:pt>
                <c:pt idx="1139">
                  <c:v>42</c:v>
                </c:pt>
                <c:pt idx="1140">
                  <c:v>48</c:v>
                </c:pt>
                <c:pt idx="1141">
                  <c:v>56</c:v>
                </c:pt>
                <c:pt idx="1142">
                  <c:v>63</c:v>
                </c:pt>
                <c:pt idx="1143">
                  <c:v>68</c:v>
                </c:pt>
                <c:pt idx="1144">
                  <c:v>66</c:v>
                </c:pt>
                <c:pt idx="1145">
                  <c:v>63</c:v>
                </c:pt>
                <c:pt idx="1146">
                  <c:v>62</c:v>
                </c:pt>
                <c:pt idx="1147">
                  <c:v>60</c:v>
                </c:pt>
                <c:pt idx="1148">
                  <c:v>46</c:v>
                </c:pt>
                <c:pt idx="1149">
                  <c:v>28</c:v>
                </c:pt>
                <c:pt idx="1150">
                  <c:v>32</c:v>
                </c:pt>
                <c:pt idx="1151">
                  <c:v>27</c:v>
                </c:pt>
                <c:pt idx="1152">
                  <c:v>30</c:v>
                </c:pt>
                <c:pt idx="1153">
                  <c:v>40</c:v>
                </c:pt>
                <c:pt idx="1154">
                  <c:v>39</c:v>
                </c:pt>
                <c:pt idx="1155">
                  <c:v>33</c:v>
                </c:pt>
                <c:pt idx="1156">
                  <c:v>30</c:v>
                </c:pt>
                <c:pt idx="1157">
                  <c:v>33</c:v>
                </c:pt>
                <c:pt idx="1158">
                  <c:v>35</c:v>
                </c:pt>
                <c:pt idx="1159">
                  <c:v>24</c:v>
                </c:pt>
                <c:pt idx="1160">
                  <c:v>30</c:v>
                </c:pt>
                <c:pt idx="1161">
                  <c:v>34</c:v>
                </c:pt>
                <c:pt idx="1162">
                  <c:v>38</c:v>
                </c:pt>
                <c:pt idx="1163">
                  <c:v>44</c:v>
                </c:pt>
                <c:pt idx="1164">
                  <c:v>52</c:v>
                </c:pt>
                <c:pt idx="1165">
                  <c:v>61</c:v>
                </c:pt>
                <c:pt idx="1166">
                  <c:v>70</c:v>
                </c:pt>
                <c:pt idx="1167">
                  <c:v>78</c:v>
                </c:pt>
                <c:pt idx="1168">
                  <c:v>76</c:v>
                </c:pt>
                <c:pt idx="1169">
                  <c:v>72</c:v>
                </c:pt>
                <c:pt idx="1170">
                  <c:v>69</c:v>
                </c:pt>
                <c:pt idx="1171">
                  <c:v>61</c:v>
                </c:pt>
                <c:pt idx="1172">
                  <c:v>53</c:v>
                </c:pt>
                <c:pt idx="1173">
                  <c:v>40</c:v>
                </c:pt>
                <c:pt idx="1174">
                  <c:v>33</c:v>
                </c:pt>
                <c:pt idx="1175">
                  <c:v>30</c:v>
                </c:pt>
                <c:pt idx="1176">
                  <c:v>41</c:v>
                </c:pt>
                <c:pt idx="1177">
                  <c:v>49</c:v>
                </c:pt>
                <c:pt idx="1178">
                  <c:v>43</c:v>
                </c:pt>
                <c:pt idx="1179">
                  <c:v>39</c:v>
                </c:pt>
                <c:pt idx="1180">
                  <c:v>33</c:v>
                </c:pt>
                <c:pt idx="1181">
                  <c:v>27</c:v>
                </c:pt>
                <c:pt idx="1182">
                  <c:v>28</c:v>
                </c:pt>
                <c:pt idx="1183">
                  <c:v>32</c:v>
                </c:pt>
                <c:pt idx="1184">
                  <c:v>35</c:v>
                </c:pt>
                <c:pt idx="1185">
                  <c:v>42</c:v>
                </c:pt>
                <c:pt idx="1186">
                  <c:v>44</c:v>
                </c:pt>
                <c:pt idx="1187">
                  <c:v>50</c:v>
                </c:pt>
                <c:pt idx="1188">
                  <c:v>61</c:v>
                </c:pt>
                <c:pt idx="1189">
                  <c:v>77</c:v>
                </c:pt>
                <c:pt idx="1190">
                  <c:v>86</c:v>
                </c:pt>
                <c:pt idx="1191">
                  <c:v>92</c:v>
                </c:pt>
                <c:pt idx="1192">
                  <c:v>89</c:v>
                </c:pt>
                <c:pt idx="1193">
                  <c:v>81</c:v>
                </c:pt>
                <c:pt idx="1194">
                  <c:v>78</c:v>
                </c:pt>
                <c:pt idx="1195">
                  <c:v>71</c:v>
                </c:pt>
                <c:pt idx="1196">
                  <c:v>69</c:v>
                </c:pt>
                <c:pt idx="1197">
                  <c:v>63</c:v>
                </c:pt>
                <c:pt idx="1198">
                  <c:v>56</c:v>
                </c:pt>
                <c:pt idx="1199">
                  <c:v>65</c:v>
                </c:pt>
                <c:pt idx="1200">
                  <c:v>61</c:v>
                </c:pt>
                <c:pt idx="1201">
                  <c:v>59</c:v>
                </c:pt>
                <c:pt idx="1202">
                  <c:v>50</c:v>
                </c:pt>
                <c:pt idx="1203">
                  <c:v>54</c:v>
                </c:pt>
                <c:pt idx="1204">
                  <c:v>55</c:v>
                </c:pt>
                <c:pt idx="1205">
                  <c:v>47</c:v>
                </c:pt>
                <c:pt idx="1206">
                  <c:v>48</c:v>
                </c:pt>
                <c:pt idx="1207">
                  <c:v>48</c:v>
                </c:pt>
                <c:pt idx="1208">
                  <c:v>46</c:v>
                </c:pt>
                <c:pt idx="1209">
                  <c:v>44</c:v>
                </c:pt>
                <c:pt idx="1210">
                  <c:v>44</c:v>
                </c:pt>
                <c:pt idx="1211">
                  <c:v>51</c:v>
                </c:pt>
                <c:pt idx="1212">
                  <c:v>69</c:v>
                </c:pt>
                <c:pt idx="1213">
                  <c:v>80</c:v>
                </c:pt>
                <c:pt idx="1214">
                  <c:v>88</c:v>
                </c:pt>
                <c:pt idx="1215">
                  <c:v>97</c:v>
                </c:pt>
                <c:pt idx="1216">
                  <c:v>99</c:v>
                </c:pt>
                <c:pt idx="1217">
                  <c:v>98</c:v>
                </c:pt>
                <c:pt idx="1218">
                  <c:v>93</c:v>
                </c:pt>
                <c:pt idx="1219">
                  <c:v>90</c:v>
                </c:pt>
                <c:pt idx="1220">
                  <c:v>87</c:v>
                </c:pt>
                <c:pt idx="1221">
                  <c:v>73</c:v>
                </c:pt>
                <c:pt idx="1222">
                  <c:v>76</c:v>
                </c:pt>
                <c:pt idx="1223">
                  <c:v>70</c:v>
                </c:pt>
                <c:pt idx="1224">
                  <c:v>68</c:v>
                </c:pt>
                <c:pt idx="1225">
                  <c:v>74</c:v>
                </c:pt>
                <c:pt idx="1226">
                  <c:v>69</c:v>
                </c:pt>
                <c:pt idx="1227">
                  <c:v>67</c:v>
                </c:pt>
                <c:pt idx="1228">
                  <c:v>62</c:v>
                </c:pt>
                <c:pt idx="1229">
                  <c:v>65</c:v>
                </c:pt>
                <c:pt idx="1230">
                  <c:v>64</c:v>
                </c:pt>
                <c:pt idx="1231">
                  <c:v>60</c:v>
                </c:pt>
                <c:pt idx="1232">
                  <c:v>50</c:v>
                </c:pt>
                <c:pt idx="1233">
                  <c:v>55</c:v>
                </c:pt>
                <c:pt idx="1234">
                  <c:v>67</c:v>
                </c:pt>
                <c:pt idx="1235">
                  <c:v>82</c:v>
                </c:pt>
                <c:pt idx="1236">
                  <c:v>91</c:v>
                </c:pt>
                <c:pt idx="1237">
                  <c:v>101</c:v>
                </c:pt>
                <c:pt idx="1238">
                  <c:v>112</c:v>
                </c:pt>
                <c:pt idx="1239">
                  <c:v>116</c:v>
                </c:pt>
                <c:pt idx="1240">
                  <c:v>118</c:v>
                </c:pt>
                <c:pt idx="1241">
                  <c:v>119</c:v>
                </c:pt>
                <c:pt idx="1242">
                  <c:v>113</c:v>
                </c:pt>
                <c:pt idx="1243">
                  <c:v>82</c:v>
                </c:pt>
                <c:pt idx="1244">
                  <c:v>71</c:v>
                </c:pt>
                <c:pt idx="1245">
                  <c:v>73</c:v>
                </c:pt>
                <c:pt idx="1246">
                  <c:v>76</c:v>
                </c:pt>
                <c:pt idx="1247">
                  <c:v>89</c:v>
                </c:pt>
                <c:pt idx="1248">
                  <c:v>84</c:v>
                </c:pt>
                <c:pt idx="1249">
                  <c:v>85</c:v>
                </c:pt>
                <c:pt idx="1250">
                  <c:v>80</c:v>
                </c:pt>
                <c:pt idx="1251">
                  <c:v>81</c:v>
                </c:pt>
                <c:pt idx="1252">
                  <c:v>78</c:v>
                </c:pt>
                <c:pt idx="1253">
                  <c:v>71</c:v>
                </c:pt>
                <c:pt idx="1254">
                  <c:v>63</c:v>
                </c:pt>
                <c:pt idx="1255">
                  <c:v>61</c:v>
                </c:pt>
                <c:pt idx="1256">
                  <c:v>63</c:v>
                </c:pt>
                <c:pt idx="1257">
                  <c:v>66</c:v>
                </c:pt>
                <c:pt idx="1258">
                  <c:v>68</c:v>
                </c:pt>
                <c:pt idx="1259">
                  <c:v>73</c:v>
                </c:pt>
                <c:pt idx="1260">
                  <c:v>82</c:v>
                </c:pt>
                <c:pt idx="1261">
                  <c:v>95</c:v>
                </c:pt>
                <c:pt idx="1262">
                  <c:v>106</c:v>
                </c:pt>
                <c:pt idx="1263">
                  <c:v>116</c:v>
                </c:pt>
                <c:pt idx="1264">
                  <c:v>120</c:v>
                </c:pt>
                <c:pt idx="1265">
                  <c:v>118</c:v>
                </c:pt>
                <c:pt idx="1266">
                  <c:v>114</c:v>
                </c:pt>
                <c:pt idx="1267">
                  <c:v>106</c:v>
                </c:pt>
                <c:pt idx="1268">
                  <c:v>95</c:v>
                </c:pt>
                <c:pt idx="1269">
                  <c:v>85</c:v>
                </c:pt>
                <c:pt idx="1270">
                  <c:v>83</c:v>
                </c:pt>
                <c:pt idx="1271">
                  <c:v>94</c:v>
                </c:pt>
                <c:pt idx="1272">
                  <c:v>91</c:v>
                </c:pt>
                <c:pt idx="1273">
                  <c:v>86</c:v>
                </c:pt>
                <c:pt idx="1274">
                  <c:v>86</c:v>
                </c:pt>
                <c:pt idx="1275">
                  <c:v>85</c:v>
                </c:pt>
                <c:pt idx="1276">
                  <c:v>77</c:v>
                </c:pt>
                <c:pt idx="1277">
                  <c:v>78</c:v>
                </c:pt>
                <c:pt idx="1278">
                  <c:v>67</c:v>
                </c:pt>
                <c:pt idx="1279">
                  <c:v>65</c:v>
                </c:pt>
                <c:pt idx="1280">
                  <c:v>62</c:v>
                </c:pt>
                <c:pt idx="1281">
                  <c:v>55</c:v>
                </c:pt>
                <c:pt idx="1282">
                  <c:v>64</c:v>
                </c:pt>
                <c:pt idx="1283">
                  <c:v>72</c:v>
                </c:pt>
                <c:pt idx="1284">
                  <c:v>82</c:v>
                </c:pt>
                <c:pt idx="1285">
                  <c:v>94</c:v>
                </c:pt>
                <c:pt idx="1286">
                  <c:v>106</c:v>
                </c:pt>
                <c:pt idx="1287">
                  <c:v>111</c:v>
                </c:pt>
                <c:pt idx="1288">
                  <c:v>105</c:v>
                </c:pt>
                <c:pt idx="1289">
                  <c:v>95</c:v>
                </c:pt>
                <c:pt idx="1290">
                  <c:v>96</c:v>
                </c:pt>
                <c:pt idx="1291">
                  <c:v>96</c:v>
                </c:pt>
                <c:pt idx="1292">
                  <c:v>106</c:v>
                </c:pt>
                <c:pt idx="1293">
                  <c:v>106</c:v>
                </c:pt>
                <c:pt idx="1294">
                  <c:v>83</c:v>
                </c:pt>
                <c:pt idx="1295">
                  <c:v>81</c:v>
                </c:pt>
                <c:pt idx="1296">
                  <c:v>81</c:v>
                </c:pt>
                <c:pt idx="1297">
                  <c:v>73</c:v>
                </c:pt>
                <c:pt idx="1298">
                  <c:v>78</c:v>
                </c:pt>
                <c:pt idx="1299">
                  <c:v>79</c:v>
                </c:pt>
                <c:pt idx="1300">
                  <c:v>79</c:v>
                </c:pt>
                <c:pt idx="1302">
                  <c:v>77</c:v>
                </c:pt>
                <c:pt idx="1303">
                  <c:v>79</c:v>
                </c:pt>
                <c:pt idx="1304">
                  <c:v>79</c:v>
                </c:pt>
                <c:pt idx="1305">
                  <c:v>88</c:v>
                </c:pt>
                <c:pt idx="1306">
                  <c:v>93</c:v>
                </c:pt>
                <c:pt idx="1307">
                  <c:v>96</c:v>
                </c:pt>
                <c:pt idx="1308">
                  <c:v>108</c:v>
                </c:pt>
                <c:pt idx="1309">
                  <c:v>119</c:v>
                </c:pt>
                <c:pt idx="1310">
                  <c:v>128</c:v>
                </c:pt>
                <c:pt idx="1311">
                  <c:v>128</c:v>
                </c:pt>
                <c:pt idx="1312">
                  <c:v>124</c:v>
                </c:pt>
                <c:pt idx="1313">
                  <c:v>124</c:v>
                </c:pt>
                <c:pt idx="1314">
                  <c:v>123</c:v>
                </c:pt>
                <c:pt idx="1315">
                  <c:v>124</c:v>
                </c:pt>
                <c:pt idx="1316">
                  <c:v>123</c:v>
                </c:pt>
                <c:pt idx="1317">
                  <c:v>110</c:v>
                </c:pt>
                <c:pt idx="1318">
                  <c:v>112</c:v>
                </c:pt>
                <c:pt idx="1319">
                  <c:v>109</c:v>
                </c:pt>
                <c:pt idx="1320">
                  <c:v>109</c:v>
                </c:pt>
                <c:pt idx="1321">
                  <c:v>105</c:v>
                </c:pt>
                <c:pt idx="1322">
                  <c:v>101</c:v>
                </c:pt>
                <c:pt idx="1323">
                  <c:v>102</c:v>
                </c:pt>
                <c:pt idx="1324">
                  <c:v>94</c:v>
                </c:pt>
                <c:pt idx="1325">
                  <c:v>99</c:v>
                </c:pt>
                <c:pt idx="1326">
                  <c:v>102</c:v>
                </c:pt>
                <c:pt idx="1327">
                  <c:v>101</c:v>
                </c:pt>
                <c:pt idx="1328">
                  <c:v>101</c:v>
                </c:pt>
                <c:pt idx="1329">
                  <c:v>104</c:v>
                </c:pt>
                <c:pt idx="1330">
                  <c:v>109</c:v>
                </c:pt>
                <c:pt idx="1331">
                  <c:v>116</c:v>
                </c:pt>
                <c:pt idx="1332">
                  <c:v>119</c:v>
                </c:pt>
                <c:pt idx="1333">
                  <c:v>124</c:v>
                </c:pt>
                <c:pt idx="1334">
                  <c:v>127</c:v>
                </c:pt>
                <c:pt idx="1335">
                  <c:v>127</c:v>
                </c:pt>
                <c:pt idx="1336">
                  <c:v>129</c:v>
                </c:pt>
                <c:pt idx="1337">
                  <c:v>120</c:v>
                </c:pt>
                <c:pt idx="1338">
                  <c:v>116</c:v>
                </c:pt>
                <c:pt idx="1339">
                  <c:v>119</c:v>
                </c:pt>
                <c:pt idx="1340">
                  <c:v>119</c:v>
                </c:pt>
                <c:pt idx="1341">
                  <c:v>119</c:v>
                </c:pt>
                <c:pt idx="1342">
                  <c:v>111</c:v>
                </c:pt>
                <c:pt idx="1343">
                  <c:v>108</c:v>
                </c:pt>
                <c:pt idx="1344">
                  <c:v>111</c:v>
                </c:pt>
                <c:pt idx="1345">
                  <c:v>111</c:v>
                </c:pt>
                <c:pt idx="1346">
                  <c:v>113</c:v>
                </c:pt>
                <c:pt idx="1347">
                  <c:v>112</c:v>
                </c:pt>
                <c:pt idx="1348">
                  <c:v>107</c:v>
                </c:pt>
                <c:pt idx="1349">
                  <c:v>86</c:v>
                </c:pt>
                <c:pt idx="1350">
                  <c:v>79</c:v>
                </c:pt>
                <c:pt idx="1351">
                  <c:v>78</c:v>
                </c:pt>
                <c:pt idx="1352">
                  <c:v>88</c:v>
                </c:pt>
                <c:pt idx="1353">
                  <c:v>83</c:v>
                </c:pt>
                <c:pt idx="1354">
                  <c:v>97</c:v>
                </c:pt>
                <c:pt idx="1355">
                  <c:v>107</c:v>
                </c:pt>
                <c:pt idx="1356">
                  <c:v>127</c:v>
                </c:pt>
                <c:pt idx="1357">
                  <c:v>124</c:v>
                </c:pt>
                <c:pt idx="1358">
                  <c:v>138</c:v>
                </c:pt>
                <c:pt idx="1359">
                  <c:v>141</c:v>
                </c:pt>
                <c:pt idx="1360">
                  <c:v>137</c:v>
                </c:pt>
                <c:pt idx="1361">
                  <c:v>130</c:v>
                </c:pt>
                <c:pt idx="1362">
                  <c:v>128</c:v>
                </c:pt>
                <c:pt idx="1363">
                  <c:v>125</c:v>
                </c:pt>
                <c:pt idx="1364">
                  <c:v>127</c:v>
                </c:pt>
                <c:pt idx="1365">
                  <c:v>124</c:v>
                </c:pt>
                <c:pt idx="1366">
                  <c:v>123</c:v>
                </c:pt>
                <c:pt idx="1367">
                  <c:v>109</c:v>
                </c:pt>
                <c:pt idx="1368">
                  <c:v>108</c:v>
                </c:pt>
                <c:pt idx="1369">
                  <c:v>105</c:v>
                </c:pt>
                <c:pt idx="1370">
                  <c:v>103</c:v>
                </c:pt>
                <c:pt idx="1371">
                  <c:v>102</c:v>
                </c:pt>
                <c:pt idx="1372">
                  <c:v>111</c:v>
                </c:pt>
                <c:pt idx="1373">
                  <c:v>109</c:v>
                </c:pt>
                <c:pt idx="1374">
                  <c:v>107</c:v>
                </c:pt>
                <c:pt idx="1375">
                  <c:v>111</c:v>
                </c:pt>
                <c:pt idx="1376">
                  <c:v>105</c:v>
                </c:pt>
                <c:pt idx="1377">
                  <c:v>93</c:v>
                </c:pt>
                <c:pt idx="1378">
                  <c:v>94</c:v>
                </c:pt>
                <c:pt idx="1379">
                  <c:v>90</c:v>
                </c:pt>
                <c:pt idx="1380">
                  <c:v>99</c:v>
                </c:pt>
                <c:pt idx="1381">
                  <c:v>99</c:v>
                </c:pt>
                <c:pt idx="1382">
                  <c:v>99</c:v>
                </c:pt>
                <c:pt idx="1383">
                  <c:v>103</c:v>
                </c:pt>
                <c:pt idx="1384">
                  <c:v>97</c:v>
                </c:pt>
                <c:pt idx="1385">
                  <c:v>89</c:v>
                </c:pt>
                <c:pt idx="1386">
                  <c:v>83</c:v>
                </c:pt>
                <c:pt idx="1387">
                  <c:v>80</c:v>
                </c:pt>
                <c:pt idx="1388">
                  <c:v>75</c:v>
                </c:pt>
                <c:pt idx="1389">
                  <c:v>72</c:v>
                </c:pt>
                <c:pt idx="1390">
                  <c:v>71</c:v>
                </c:pt>
                <c:pt idx="1391">
                  <c:v>68</c:v>
                </c:pt>
                <c:pt idx="1392">
                  <c:v>53</c:v>
                </c:pt>
                <c:pt idx="1393">
                  <c:v>48</c:v>
                </c:pt>
                <c:pt idx="1394">
                  <c:v>40</c:v>
                </c:pt>
                <c:pt idx="1395">
                  <c:v>38</c:v>
                </c:pt>
                <c:pt idx="1396">
                  <c:v>43</c:v>
                </c:pt>
                <c:pt idx="1397">
                  <c:v>45</c:v>
                </c:pt>
                <c:pt idx="1398">
                  <c:v>42</c:v>
                </c:pt>
                <c:pt idx="1399">
                  <c:v>42</c:v>
                </c:pt>
                <c:pt idx="1400">
                  <c:v>42</c:v>
                </c:pt>
                <c:pt idx="1401">
                  <c:v>42</c:v>
                </c:pt>
                <c:pt idx="1402">
                  <c:v>43</c:v>
                </c:pt>
                <c:pt idx="1403">
                  <c:v>44</c:v>
                </c:pt>
                <c:pt idx="1404">
                  <c:v>47</c:v>
                </c:pt>
                <c:pt idx="1405">
                  <c:v>46</c:v>
                </c:pt>
                <c:pt idx="1407">
                  <c:v>55</c:v>
                </c:pt>
                <c:pt idx="1408">
                  <c:v>55</c:v>
                </c:pt>
                <c:pt idx="1409">
                  <c:v>51</c:v>
                </c:pt>
                <c:pt idx="1410">
                  <c:v>45</c:v>
                </c:pt>
                <c:pt idx="1411">
                  <c:v>48</c:v>
                </c:pt>
                <c:pt idx="1412">
                  <c:v>43</c:v>
                </c:pt>
                <c:pt idx="1413">
                  <c:v>42</c:v>
                </c:pt>
                <c:pt idx="1414">
                  <c:v>42</c:v>
                </c:pt>
                <c:pt idx="1415">
                  <c:v>42</c:v>
                </c:pt>
                <c:pt idx="1416">
                  <c:v>41</c:v>
                </c:pt>
                <c:pt idx="1417">
                  <c:v>39</c:v>
                </c:pt>
                <c:pt idx="1418">
                  <c:v>35</c:v>
                </c:pt>
                <c:pt idx="1419">
                  <c:v>36</c:v>
                </c:pt>
                <c:pt idx="1420">
                  <c:v>34</c:v>
                </c:pt>
                <c:pt idx="1421">
                  <c:v>32</c:v>
                </c:pt>
                <c:pt idx="1422">
                  <c:v>32</c:v>
                </c:pt>
                <c:pt idx="1423">
                  <c:v>32</c:v>
                </c:pt>
                <c:pt idx="1424">
                  <c:v>28</c:v>
                </c:pt>
                <c:pt idx="1425">
                  <c:v>30</c:v>
                </c:pt>
                <c:pt idx="1426">
                  <c:v>35</c:v>
                </c:pt>
                <c:pt idx="1427">
                  <c:v>39</c:v>
                </c:pt>
                <c:pt idx="1428">
                  <c:v>43</c:v>
                </c:pt>
                <c:pt idx="1429">
                  <c:v>47</c:v>
                </c:pt>
                <c:pt idx="1430">
                  <c:v>51</c:v>
                </c:pt>
                <c:pt idx="1431">
                  <c:v>49</c:v>
                </c:pt>
                <c:pt idx="1432">
                  <c:v>47</c:v>
                </c:pt>
                <c:pt idx="1433">
                  <c:v>44</c:v>
                </c:pt>
                <c:pt idx="1434">
                  <c:v>42</c:v>
                </c:pt>
                <c:pt idx="1435">
                  <c:v>40</c:v>
                </c:pt>
                <c:pt idx="1436">
                  <c:v>39</c:v>
                </c:pt>
                <c:pt idx="1437">
                  <c:v>40</c:v>
                </c:pt>
                <c:pt idx="1438">
                  <c:v>38</c:v>
                </c:pt>
                <c:pt idx="1439">
                  <c:v>35</c:v>
                </c:pt>
                <c:pt idx="1440">
                  <c:v>29</c:v>
                </c:pt>
                <c:pt idx="1441">
                  <c:v>25</c:v>
                </c:pt>
                <c:pt idx="1442">
                  <c:v>29</c:v>
                </c:pt>
                <c:pt idx="1443">
                  <c:v>31</c:v>
                </c:pt>
                <c:pt idx="1444">
                  <c:v>26</c:v>
                </c:pt>
                <c:pt idx="1445">
                  <c:v>29</c:v>
                </c:pt>
                <c:pt idx="1446">
                  <c:v>30</c:v>
                </c:pt>
                <c:pt idx="1447">
                  <c:v>22</c:v>
                </c:pt>
                <c:pt idx="1448">
                  <c:v>30</c:v>
                </c:pt>
                <c:pt idx="1449">
                  <c:v>33</c:v>
                </c:pt>
                <c:pt idx="1450">
                  <c:v>38</c:v>
                </c:pt>
                <c:pt idx="1451">
                  <c:v>45</c:v>
                </c:pt>
                <c:pt idx="1452">
                  <c:v>50</c:v>
                </c:pt>
                <c:pt idx="1453">
                  <c:v>57</c:v>
                </c:pt>
                <c:pt idx="1454">
                  <c:v>59</c:v>
                </c:pt>
                <c:pt idx="1455">
                  <c:v>64</c:v>
                </c:pt>
                <c:pt idx="1456">
                  <c:v>70</c:v>
                </c:pt>
                <c:pt idx="1457">
                  <c:v>66</c:v>
                </c:pt>
                <c:pt idx="1458">
                  <c:v>64</c:v>
                </c:pt>
                <c:pt idx="1459">
                  <c:v>63</c:v>
                </c:pt>
                <c:pt idx="1460">
                  <c:v>61</c:v>
                </c:pt>
                <c:pt idx="1461">
                  <c:v>63</c:v>
                </c:pt>
                <c:pt idx="1462">
                  <c:v>62</c:v>
                </c:pt>
                <c:pt idx="1463">
                  <c:v>58</c:v>
                </c:pt>
                <c:pt idx="1464">
                  <c:v>55</c:v>
                </c:pt>
                <c:pt idx="1465">
                  <c:v>48</c:v>
                </c:pt>
                <c:pt idx="1466">
                  <c:v>43</c:v>
                </c:pt>
                <c:pt idx="1467">
                  <c:v>44</c:v>
                </c:pt>
                <c:pt idx="1468">
                  <c:v>40</c:v>
                </c:pt>
                <c:pt idx="1469">
                  <c:v>39</c:v>
                </c:pt>
                <c:pt idx="1470">
                  <c:v>40</c:v>
                </c:pt>
                <c:pt idx="1471">
                  <c:v>40</c:v>
                </c:pt>
                <c:pt idx="1472">
                  <c:v>36</c:v>
                </c:pt>
                <c:pt idx="1473">
                  <c:v>43</c:v>
                </c:pt>
                <c:pt idx="1474">
                  <c:v>44</c:v>
                </c:pt>
                <c:pt idx="1475">
                  <c:v>49</c:v>
                </c:pt>
                <c:pt idx="1476">
                  <c:v>57</c:v>
                </c:pt>
                <c:pt idx="1477">
                  <c:v>65</c:v>
                </c:pt>
                <c:pt idx="1478">
                  <c:v>74</c:v>
                </c:pt>
                <c:pt idx="1479">
                  <c:v>75</c:v>
                </c:pt>
                <c:pt idx="1480">
                  <c:v>74</c:v>
                </c:pt>
                <c:pt idx="1481">
                  <c:v>71</c:v>
                </c:pt>
                <c:pt idx="1482">
                  <c:v>67</c:v>
                </c:pt>
                <c:pt idx="1483">
                  <c:v>64</c:v>
                </c:pt>
                <c:pt idx="1484">
                  <c:v>59</c:v>
                </c:pt>
                <c:pt idx="1485">
                  <c:v>56</c:v>
                </c:pt>
                <c:pt idx="1486">
                  <c:v>58</c:v>
                </c:pt>
                <c:pt idx="1487">
                  <c:v>56</c:v>
                </c:pt>
                <c:pt idx="1488">
                  <c:v>44</c:v>
                </c:pt>
                <c:pt idx="1489">
                  <c:v>47</c:v>
                </c:pt>
                <c:pt idx="1490">
                  <c:v>48</c:v>
                </c:pt>
                <c:pt idx="1491">
                  <c:v>48</c:v>
                </c:pt>
                <c:pt idx="1492">
                  <c:v>45</c:v>
                </c:pt>
                <c:pt idx="1493">
                  <c:v>43</c:v>
                </c:pt>
                <c:pt idx="1494">
                  <c:v>40</c:v>
                </c:pt>
                <c:pt idx="1495">
                  <c:v>39</c:v>
                </c:pt>
                <c:pt idx="1496">
                  <c:v>35</c:v>
                </c:pt>
                <c:pt idx="1497">
                  <c:v>38</c:v>
                </c:pt>
                <c:pt idx="1498">
                  <c:v>49</c:v>
                </c:pt>
                <c:pt idx="1499">
                  <c:v>57</c:v>
                </c:pt>
                <c:pt idx="1500">
                  <c:v>65</c:v>
                </c:pt>
                <c:pt idx="1501">
                  <c:v>75</c:v>
                </c:pt>
                <c:pt idx="1502">
                  <c:v>84</c:v>
                </c:pt>
                <c:pt idx="1503">
                  <c:v>93</c:v>
                </c:pt>
                <c:pt idx="1504">
                  <c:v>93</c:v>
                </c:pt>
                <c:pt idx="1505">
                  <c:v>87</c:v>
                </c:pt>
                <c:pt idx="1506">
                  <c:v>86</c:v>
                </c:pt>
                <c:pt idx="1507">
                  <c:v>87</c:v>
                </c:pt>
                <c:pt idx="1508">
                  <c:v>84</c:v>
                </c:pt>
                <c:pt idx="1509">
                  <c:v>78</c:v>
                </c:pt>
                <c:pt idx="1510">
                  <c:v>78</c:v>
                </c:pt>
                <c:pt idx="1511">
                  <c:v>71</c:v>
                </c:pt>
                <c:pt idx="1512">
                  <c:v>67</c:v>
                </c:pt>
                <c:pt idx="1513">
                  <c:v>67</c:v>
                </c:pt>
                <c:pt idx="1514">
                  <c:v>63</c:v>
                </c:pt>
                <c:pt idx="1515">
                  <c:v>63</c:v>
                </c:pt>
                <c:pt idx="1516">
                  <c:v>60</c:v>
                </c:pt>
                <c:pt idx="1517">
                  <c:v>56</c:v>
                </c:pt>
                <c:pt idx="1518">
                  <c:v>59</c:v>
                </c:pt>
                <c:pt idx="1519">
                  <c:v>62</c:v>
                </c:pt>
                <c:pt idx="1520">
                  <c:v>58</c:v>
                </c:pt>
                <c:pt idx="1521">
                  <c:v>56</c:v>
                </c:pt>
                <c:pt idx="1522">
                  <c:v>63</c:v>
                </c:pt>
                <c:pt idx="1523">
                  <c:v>69</c:v>
                </c:pt>
                <c:pt idx="1524">
                  <c:v>78</c:v>
                </c:pt>
                <c:pt idx="1525">
                  <c:v>88</c:v>
                </c:pt>
                <c:pt idx="1526">
                  <c:v>96</c:v>
                </c:pt>
                <c:pt idx="1527">
                  <c:v>99</c:v>
                </c:pt>
                <c:pt idx="1528">
                  <c:v>103</c:v>
                </c:pt>
                <c:pt idx="1529">
                  <c:v>98</c:v>
                </c:pt>
                <c:pt idx="1530">
                  <c:v>96</c:v>
                </c:pt>
                <c:pt idx="1531">
                  <c:v>96</c:v>
                </c:pt>
                <c:pt idx="1532">
                  <c:v>87</c:v>
                </c:pt>
                <c:pt idx="1533">
                  <c:v>71</c:v>
                </c:pt>
                <c:pt idx="1534">
                  <c:v>70</c:v>
                </c:pt>
                <c:pt idx="1535">
                  <c:v>73</c:v>
                </c:pt>
                <c:pt idx="1536">
                  <c:v>71</c:v>
                </c:pt>
                <c:pt idx="1537">
                  <c:v>75</c:v>
                </c:pt>
                <c:pt idx="1538">
                  <c:v>73</c:v>
                </c:pt>
                <c:pt idx="1539">
                  <c:v>71</c:v>
                </c:pt>
                <c:pt idx="1540">
                  <c:v>64</c:v>
                </c:pt>
                <c:pt idx="1541">
                  <c:v>67</c:v>
                </c:pt>
                <c:pt idx="1542">
                  <c:v>69</c:v>
                </c:pt>
                <c:pt idx="1543">
                  <c:v>66</c:v>
                </c:pt>
                <c:pt idx="1544">
                  <c:v>59</c:v>
                </c:pt>
                <c:pt idx="1545">
                  <c:v>65</c:v>
                </c:pt>
                <c:pt idx="1546">
                  <c:v>76</c:v>
                </c:pt>
                <c:pt idx="1547">
                  <c:v>74</c:v>
                </c:pt>
                <c:pt idx="1548">
                  <c:v>74</c:v>
                </c:pt>
                <c:pt idx="1549">
                  <c:v>96</c:v>
                </c:pt>
                <c:pt idx="1550">
                  <c:v>103</c:v>
                </c:pt>
                <c:pt idx="1551">
                  <c:v>109</c:v>
                </c:pt>
                <c:pt idx="1552">
                  <c:v>106</c:v>
                </c:pt>
                <c:pt idx="1553">
                  <c:v>98</c:v>
                </c:pt>
                <c:pt idx="1554">
                  <c:v>96</c:v>
                </c:pt>
                <c:pt idx="1555">
                  <c:v>103</c:v>
                </c:pt>
                <c:pt idx="1556">
                  <c:v>105</c:v>
                </c:pt>
                <c:pt idx="1557">
                  <c:v>91</c:v>
                </c:pt>
                <c:pt idx="1558">
                  <c:v>81</c:v>
                </c:pt>
                <c:pt idx="1559">
                  <c:v>76</c:v>
                </c:pt>
                <c:pt idx="1560">
                  <c:v>74</c:v>
                </c:pt>
                <c:pt idx="1561">
                  <c:v>74</c:v>
                </c:pt>
                <c:pt idx="1562">
                  <c:v>73</c:v>
                </c:pt>
                <c:pt idx="1563">
                  <c:v>72</c:v>
                </c:pt>
                <c:pt idx="1564">
                  <c:v>75</c:v>
                </c:pt>
                <c:pt idx="1565">
                  <c:v>74</c:v>
                </c:pt>
                <c:pt idx="1566">
                  <c:v>70</c:v>
                </c:pt>
                <c:pt idx="1567">
                  <c:v>67</c:v>
                </c:pt>
                <c:pt idx="1568">
                  <c:v>60</c:v>
                </c:pt>
                <c:pt idx="1569">
                  <c:v>65</c:v>
                </c:pt>
                <c:pt idx="1570">
                  <c:v>70</c:v>
                </c:pt>
                <c:pt idx="1571">
                  <c:v>78</c:v>
                </c:pt>
                <c:pt idx="1572">
                  <c:v>82</c:v>
                </c:pt>
                <c:pt idx="1573">
                  <c:v>92</c:v>
                </c:pt>
                <c:pt idx="1574">
                  <c:v>99</c:v>
                </c:pt>
                <c:pt idx="1575">
                  <c:v>97</c:v>
                </c:pt>
                <c:pt idx="1576">
                  <c:v>103</c:v>
                </c:pt>
                <c:pt idx="1577">
                  <c:v>104</c:v>
                </c:pt>
                <c:pt idx="1578">
                  <c:v>99</c:v>
                </c:pt>
                <c:pt idx="1579">
                  <c:v>89</c:v>
                </c:pt>
                <c:pt idx="1580">
                  <c:v>82</c:v>
                </c:pt>
                <c:pt idx="1581">
                  <c:v>81</c:v>
                </c:pt>
                <c:pt idx="1582">
                  <c:v>82</c:v>
                </c:pt>
                <c:pt idx="1583">
                  <c:v>82</c:v>
                </c:pt>
                <c:pt idx="1584">
                  <c:v>74</c:v>
                </c:pt>
                <c:pt idx="1585">
                  <c:v>72</c:v>
                </c:pt>
                <c:pt idx="1586">
                  <c:v>71</c:v>
                </c:pt>
                <c:pt idx="1587">
                  <c:v>74</c:v>
                </c:pt>
                <c:pt idx="1588">
                  <c:v>75</c:v>
                </c:pt>
                <c:pt idx="1589">
                  <c:v>71</c:v>
                </c:pt>
                <c:pt idx="1590">
                  <c:v>73</c:v>
                </c:pt>
                <c:pt idx="1591">
                  <c:v>71</c:v>
                </c:pt>
                <c:pt idx="1592">
                  <c:v>73</c:v>
                </c:pt>
                <c:pt idx="1593">
                  <c:v>77</c:v>
                </c:pt>
                <c:pt idx="1594">
                  <c:v>80</c:v>
                </c:pt>
                <c:pt idx="1595">
                  <c:v>85</c:v>
                </c:pt>
                <c:pt idx="1596">
                  <c:v>95</c:v>
                </c:pt>
                <c:pt idx="1597">
                  <c:v>107</c:v>
                </c:pt>
                <c:pt idx="1598">
                  <c:v>118</c:v>
                </c:pt>
                <c:pt idx="1599">
                  <c:v>123</c:v>
                </c:pt>
                <c:pt idx="1600">
                  <c:v>122</c:v>
                </c:pt>
                <c:pt idx="1601">
                  <c:v>118</c:v>
                </c:pt>
                <c:pt idx="1602">
                  <c:v>113</c:v>
                </c:pt>
                <c:pt idx="1603">
                  <c:v>111</c:v>
                </c:pt>
                <c:pt idx="1604">
                  <c:v>108</c:v>
                </c:pt>
                <c:pt idx="1605">
                  <c:v>109</c:v>
                </c:pt>
                <c:pt idx="1606">
                  <c:v>110</c:v>
                </c:pt>
                <c:pt idx="1607">
                  <c:v>108</c:v>
                </c:pt>
                <c:pt idx="1608">
                  <c:v>105</c:v>
                </c:pt>
                <c:pt idx="1609">
                  <c:v>106</c:v>
                </c:pt>
                <c:pt idx="1610">
                  <c:v>98</c:v>
                </c:pt>
                <c:pt idx="1611">
                  <c:v>97</c:v>
                </c:pt>
                <c:pt idx="1612">
                  <c:v>97</c:v>
                </c:pt>
                <c:pt idx="1613">
                  <c:v>88</c:v>
                </c:pt>
                <c:pt idx="1614">
                  <c:v>83</c:v>
                </c:pt>
                <c:pt idx="1615">
                  <c:v>84</c:v>
                </c:pt>
                <c:pt idx="1616">
                  <c:v>86</c:v>
                </c:pt>
                <c:pt idx="1617">
                  <c:v>87</c:v>
                </c:pt>
                <c:pt idx="1618">
                  <c:v>95</c:v>
                </c:pt>
                <c:pt idx="1619">
                  <c:v>106</c:v>
                </c:pt>
                <c:pt idx="1620">
                  <c:v>124</c:v>
                </c:pt>
                <c:pt idx="1621">
                  <c:v>140</c:v>
                </c:pt>
                <c:pt idx="1622">
                  <c:v>148</c:v>
                </c:pt>
                <c:pt idx="1623">
                  <c:v>154</c:v>
                </c:pt>
                <c:pt idx="1624">
                  <c:v>139</c:v>
                </c:pt>
                <c:pt idx="1625">
                  <c:v>139</c:v>
                </c:pt>
                <c:pt idx="1626">
                  <c:v>128</c:v>
                </c:pt>
                <c:pt idx="1627">
                  <c:v>125</c:v>
                </c:pt>
                <c:pt idx="1628">
                  <c:v>122</c:v>
                </c:pt>
                <c:pt idx="1629">
                  <c:v>129</c:v>
                </c:pt>
                <c:pt idx="1630">
                  <c:v>124</c:v>
                </c:pt>
                <c:pt idx="1631">
                  <c:v>123</c:v>
                </c:pt>
                <c:pt idx="1632">
                  <c:v>120</c:v>
                </c:pt>
                <c:pt idx="1633">
                  <c:v>100</c:v>
                </c:pt>
                <c:pt idx="1634">
                  <c:v>85</c:v>
                </c:pt>
                <c:pt idx="1635">
                  <c:v>83</c:v>
                </c:pt>
                <c:pt idx="1636">
                  <c:v>73</c:v>
                </c:pt>
                <c:pt idx="1637">
                  <c:v>75</c:v>
                </c:pt>
                <c:pt idx="1638">
                  <c:v>74</c:v>
                </c:pt>
                <c:pt idx="1639">
                  <c:v>70</c:v>
                </c:pt>
                <c:pt idx="1640">
                  <c:v>74</c:v>
                </c:pt>
                <c:pt idx="1641">
                  <c:v>80</c:v>
                </c:pt>
                <c:pt idx="1642">
                  <c:v>77</c:v>
                </c:pt>
                <c:pt idx="1643">
                  <c:v>77</c:v>
                </c:pt>
                <c:pt idx="1644">
                  <c:v>87</c:v>
                </c:pt>
                <c:pt idx="1645">
                  <c:v>101</c:v>
                </c:pt>
                <c:pt idx="1646">
                  <c:v>110</c:v>
                </c:pt>
                <c:pt idx="1647">
                  <c:v>96</c:v>
                </c:pt>
                <c:pt idx="1648">
                  <c:v>96</c:v>
                </c:pt>
                <c:pt idx="1649">
                  <c:v>101</c:v>
                </c:pt>
                <c:pt idx="1650">
                  <c:v>96</c:v>
                </c:pt>
                <c:pt idx="1651">
                  <c:v>93</c:v>
                </c:pt>
                <c:pt idx="1652">
                  <c:v>91</c:v>
                </c:pt>
                <c:pt idx="1653">
                  <c:v>91</c:v>
                </c:pt>
                <c:pt idx="1654">
                  <c:v>96</c:v>
                </c:pt>
                <c:pt idx="1655">
                  <c:v>95</c:v>
                </c:pt>
                <c:pt idx="1656">
                  <c:v>94</c:v>
                </c:pt>
                <c:pt idx="1658">
                  <c:v>90</c:v>
                </c:pt>
                <c:pt idx="1659">
                  <c:v>91</c:v>
                </c:pt>
                <c:pt idx="1660">
                  <c:v>89</c:v>
                </c:pt>
                <c:pt idx="1661">
                  <c:v>86</c:v>
                </c:pt>
                <c:pt idx="1662">
                  <c:v>85</c:v>
                </c:pt>
                <c:pt idx="1663">
                  <c:v>86</c:v>
                </c:pt>
                <c:pt idx="1664">
                  <c:v>83</c:v>
                </c:pt>
                <c:pt idx="1665">
                  <c:v>82</c:v>
                </c:pt>
                <c:pt idx="1666">
                  <c:v>84</c:v>
                </c:pt>
                <c:pt idx="1667">
                  <c:v>89</c:v>
                </c:pt>
                <c:pt idx="1668">
                  <c:v>94</c:v>
                </c:pt>
                <c:pt idx="1669">
                  <c:v>100</c:v>
                </c:pt>
                <c:pt idx="1670">
                  <c:v>99</c:v>
                </c:pt>
                <c:pt idx="1671">
                  <c:v>98</c:v>
                </c:pt>
                <c:pt idx="1672">
                  <c:v>99</c:v>
                </c:pt>
                <c:pt idx="1673">
                  <c:v>100</c:v>
                </c:pt>
                <c:pt idx="1674">
                  <c:v>96</c:v>
                </c:pt>
                <c:pt idx="1675">
                  <c:v>97</c:v>
                </c:pt>
                <c:pt idx="1676">
                  <c:v>97</c:v>
                </c:pt>
                <c:pt idx="1677">
                  <c:v>96</c:v>
                </c:pt>
                <c:pt idx="1678">
                  <c:v>94</c:v>
                </c:pt>
                <c:pt idx="1679">
                  <c:v>89</c:v>
                </c:pt>
                <c:pt idx="1680">
                  <c:v>87</c:v>
                </c:pt>
                <c:pt idx="1681">
                  <c:v>83</c:v>
                </c:pt>
                <c:pt idx="1682">
                  <c:v>80</c:v>
                </c:pt>
                <c:pt idx="1683">
                  <c:v>80</c:v>
                </c:pt>
                <c:pt idx="1684">
                  <c:v>76</c:v>
                </c:pt>
                <c:pt idx="1685">
                  <c:v>75</c:v>
                </c:pt>
                <c:pt idx="1686">
                  <c:v>73</c:v>
                </c:pt>
                <c:pt idx="1687">
                  <c:v>74</c:v>
                </c:pt>
                <c:pt idx="1688">
                  <c:v>71</c:v>
                </c:pt>
                <c:pt idx="1689">
                  <c:v>54</c:v>
                </c:pt>
                <c:pt idx="1690">
                  <c:v>52</c:v>
                </c:pt>
                <c:pt idx="1691">
                  <c:v>59</c:v>
                </c:pt>
                <c:pt idx="1692">
                  <c:v>61</c:v>
                </c:pt>
                <c:pt idx="1693">
                  <c:v>63</c:v>
                </c:pt>
                <c:pt idx="1694">
                  <c:v>68</c:v>
                </c:pt>
                <c:pt idx="1695">
                  <c:v>71</c:v>
                </c:pt>
                <c:pt idx="1696">
                  <c:v>71</c:v>
                </c:pt>
                <c:pt idx="1697">
                  <c:v>69</c:v>
                </c:pt>
                <c:pt idx="1699">
                  <c:v>63</c:v>
                </c:pt>
                <c:pt idx="1700">
                  <c:v>62</c:v>
                </c:pt>
                <c:pt idx="1701">
                  <c:v>64</c:v>
                </c:pt>
                <c:pt idx="1702">
                  <c:v>62</c:v>
                </c:pt>
                <c:pt idx="1703">
                  <c:v>58</c:v>
                </c:pt>
                <c:pt idx="1704">
                  <c:v>52</c:v>
                </c:pt>
                <c:pt idx="1705">
                  <c:v>49</c:v>
                </c:pt>
                <c:pt idx="1706">
                  <c:v>50</c:v>
                </c:pt>
                <c:pt idx="1707">
                  <c:v>53</c:v>
                </c:pt>
                <c:pt idx="1708">
                  <c:v>53</c:v>
                </c:pt>
                <c:pt idx="1709">
                  <c:v>49</c:v>
                </c:pt>
                <c:pt idx="1710">
                  <c:v>47</c:v>
                </c:pt>
                <c:pt idx="1711">
                  <c:v>49</c:v>
                </c:pt>
                <c:pt idx="1712">
                  <c:v>51</c:v>
                </c:pt>
                <c:pt idx="1713">
                  <c:v>52</c:v>
                </c:pt>
                <c:pt idx="1714">
                  <c:v>52</c:v>
                </c:pt>
                <c:pt idx="1715">
                  <c:v>54</c:v>
                </c:pt>
                <c:pt idx="1716">
                  <c:v>56</c:v>
                </c:pt>
                <c:pt idx="1717">
                  <c:v>58</c:v>
                </c:pt>
                <c:pt idx="1718">
                  <c:v>60</c:v>
                </c:pt>
                <c:pt idx="1719">
                  <c:v>59</c:v>
                </c:pt>
                <c:pt idx="1720">
                  <c:v>60</c:v>
                </c:pt>
                <c:pt idx="1721">
                  <c:v>61</c:v>
                </c:pt>
                <c:pt idx="1722">
                  <c:v>60</c:v>
                </c:pt>
                <c:pt idx="1723">
                  <c:v>58</c:v>
                </c:pt>
                <c:pt idx="1724">
                  <c:v>56</c:v>
                </c:pt>
                <c:pt idx="1725">
                  <c:v>55</c:v>
                </c:pt>
                <c:pt idx="1726">
                  <c:v>52</c:v>
                </c:pt>
                <c:pt idx="1727">
                  <c:v>52</c:v>
                </c:pt>
                <c:pt idx="1728">
                  <c:v>46</c:v>
                </c:pt>
                <c:pt idx="1729">
                  <c:v>45</c:v>
                </c:pt>
                <c:pt idx="1730">
                  <c:v>47</c:v>
                </c:pt>
                <c:pt idx="1731">
                  <c:v>43</c:v>
                </c:pt>
                <c:pt idx="1732">
                  <c:v>45</c:v>
                </c:pt>
                <c:pt idx="1733">
                  <c:v>44</c:v>
                </c:pt>
                <c:pt idx="1734">
                  <c:v>44</c:v>
                </c:pt>
                <c:pt idx="1735">
                  <c:v>45</c:v>
                </c:pt>
                <c:pt idx="1736">
                  <c:v>44</c:v>
                </c:pt>
                <c:pt idx="1737">
                  <c:v>45</c:v>
                </c:pt>
                <c:pt idx="1738">
                  <c:v>46</c:v>
                </c:pt>
                <c:pt idx="1739">
                  <c:v>54</c:v>
                </c:pt>
                <c:pt idx="1740">
                  <c:v>58</c:v>
                </c:pt>
                <c:pt idx="1741">
                  <c:v>60</c:v>
                </c:pt>
                <c:pt idx="1742">
                  <c:v>63</c:v>
                </c:pt>
                <c:pt idx="1743">
                  <c:v>68</c:v>
                </c:pt>
                <c:pt idx="1744">
                  <c:v>76</c:v>
                </c:pt>
                <c:pt idx="1745">
                  <c:v>75</c:v>
                </c:pt>
                <c:pt idx="1746">
                  <c:v>70</c:v>
                </c:pt>
                <c:pt idx="1747">
                  <c:v>61</c:v>
                </c:pt>
                <c:pt idx="1748">
                  <c:v>60</c:v>
                </c:pt>
                <c:pt idx="1749">
                  <c:v>56</c:v>
                </c:pt>
                <c:pt idx="1750">
                  <c:v>49</c:v>
                </c:pt>
                <c:pt idx="1751">
                  <c:v>45</c:v>
                </c:pt>
                <c:pt idx="1752">
                  <c:v>44</c:v>
                </c:pt>
                <c:pt idx="1753">
                  <c:v>45</c:v>
                </c:pt>
                <c:pt idx="1754">
                  <c:v>45</c:v>
                </c:pt>
                <c:pt idx="1755">
                  <c:v>39</c:v>
                </c:pt>
                <c:pt idx="1756">
                  <c:v>35</c:v>
                </c:pt>
                <c:pt idx="1757">
                  <c:v>36</c:v>
                </c:pt>
                <c:pt idx="1758">
                  <c:v>32</c:v>
                </c:pt>
                <c:pt idx="1759">
                  <c:v>34</c:v>
                </c:pt>
                <c:pt idx="1760">
                  <c:v>40</c:v>
                </c:pt>
                <c:pt idx="1761">
                  <c:v>43</c:v>
                </c:pt>
                <c:pt idx="1762">
                  <c:v>49</c:v>
                </c:pt>
                <c:pt idx="1763">
                  <c:v>56</c:v>
                </c:pt>
                <c:pt idx="1764">
                  <c:v>64</c:v>
                </c:pt>
                <c:pt idx="1765">
                  <c:v>71</c:v>
                </c:pt>
                <c:pt idx="1766">
                  <c:v>77</c:v>
                </c:pt>
                <c:pt idx="1767">
                  <c:v>82</c:v>
                </c:pt>
                <c:pt idx="1768">
                  <c:v>86</c:v>
                </c:pt>
                <c:pt idx="1769">
                  <c:v>86</c:v>
                </c:pt>
                <c:pt idx="1770">
                  <c:v>83</c:v>
                </c:pt>
                <c:pt idx="1771">
                  <c:v>77</c:v>
                </c:pt>
                <c:pt idx="1772">
                  <c:v>72</c:v>
                </c:pt>
                <c:pt idx="1773">
                  <c:v>68</c:v>
                </c:pt>
                <c:pt idx="1774">
                  <c:v>49</c:v>
                </c:pt>
                <c:pt idx="1775">
                  <c:v>49</c:v>
                </c:pt>
                <c:pt idx="1776">
                  <c:v>50</c:v>
                </c:pt>
                <c:pt idx="1777">
                  <c:v>48</c:v>
                </c:pt>
                <c:pt idx="1778">
                  <c:v>51</c:v>
                </c:pt>
                <c:pt idx="1779">
                  <c:v>53</c:v>
                </c:pt>
                <c:pt idx="1780">
                  <c:v>54</c:v>
                </c:pt>
                <c:pt idx="1781">
                  <c:v>51</c:v>
                </c:pt>
                <c:pt idx="1782">
                  <c:v>47</c:v>
                </c:pt>
                <c:pt idx="1783">
                  <c:v>42</c:v>
                </c:pt>
                <c:pt idx="1784">
                  <c:v>47</c:v>
                </c:pt>
                <c:pt idx="1785">
                  <c:v>49</c:v>
                </c:pt>
                <c:pt idx="1786">
                  <c:v>54</c:v>
                </c:pt>
                <c:pt idx="1787">
                  <c:v>60</c:v>
                </c:pt>
                <c:pt idx="1788">
                  <c:v>72</c:v>
                </c:pt>
                <c:pt idx="1789">
                  <c:v>86</c:v>
                </c:pt>
                <c:pt idx="1790">
                  <c:v>81</c:v>
                </c:pt>
                <c:pt idx="1791">
                  <c:v>82</c:v>
                </c:pt>
                <c:pt idx="1792">
                  <c:v>98</c:v>
                </c:pt>
                <c:pt idx="1793">
                  <c:v>103</c:v>
                </c:pt>
                <c:pt idx="1794">
                  <c:v>101</c:v>
                </c:pt>
                <c:pt idx="1795">
                  <c:v>95</c:v>
                </c:pt>
                <c:pt idx="1796">
                  <c:v>83</c:v>
                </c:pt>
                <c:pt idx="1797">
                  <c:v>76</c:v>
                </c:pt>
                <c:pt idx="1798">
                  <c:v>67</c:v>
                </c:pt>
                <c:pt idx="1799">
                  <c:v>63</c:v>
                </c:pt>
                <c:pt idx="1800">
                  <c:v>66</c:v>
                </c:pt>
                <c:pt idx="1801">
                  <c:v>72</c:v>
                </c:pt>
                <c:pt idx="1802">
                  <c:v>66</c:v>
                </c:pt>
                <c:pt idx="1803">
                  <c:v>67</c:v>
                </c:pt>
                <c:pt idx="1804">
                  <c:v>69</c:v>
                </c:pt>
                <c:pt idx="1805">
                  <c:v>59</c:v>
                </c:pt>
                <c:pt idx="1806">
                  <c:v>57</c:v>
                </c:pt>
                <c:pt idx="1807">
                  <c:v>57</c:v>
                </c:pt>
                <c:pt idx="1808">
                  <c:v>56</c:v>
                </c:pt>
                <c:pt idx="1809">
                  <c:v>59</c:v>
                </c:pt>
                <c:pt idx="1810">
                  <c:v>68</c:v>
                </c:pt>
                <c:pt idx="1811">
                  <c:v>80</c:v>
                </c:pt>
                <c:pt idx="1812">
                  <c:v>95</c:v>
                </c:pt>
                <c:pt idx="1813">
                  <c:v>113</c:v>
                </c:pt>
                <c:pt idx="1814">
                  <c:v>128</c:v>
                </c:pt>
                <c:pt idx="1815">
                  <c:v>137</c:v>
                </c:pt>
                <c:pt idx="1816">
                  <c:v>142</c:v>
                </c:pt>
                <c:pt idx="1817">
                  <c:v>138</c:v>
                </c:pt>
                <c:pt idx="1818">
                  <c:v>134</c:v>
                </c:pt>
                <c:pt idx="1819">
                  <c:v>113</c:v>
                </c:pt>
                <c:pt idx="1820">
                  <c:v>101</c:v>
                </c:pt>
                <c:pt idx="1821">
                  <c:v>97</c:v>
                </c:pt>
                <c:pt idx="1822">
                  <c:v>89</c:v>
                </c:pt>
                <c:pt idx="1823">
                  <c:v>95</c:v>
                </c:pt>
                <c:pt idx="1824">
                  <c:v>100</c:v>
                </c:pt>
                <c:pt idx="1825">
                  <c:v>93</c:v>
                </c:pt>
                <c:pt idx="1826">
                  <c:v>76</c:v>
                </c:pt>
                <c:pt idx="1827">
                  <c:v>75</c:v>
                </c:pt>
                <c:pt idx="1828">
                  <c:v>74</c:v>
                </c:pt>
                <c:pt idx="1829">
                  <c:v>77</c:v>
                </c:pt>
                <c:pt idx="1830">
                  <c:v>72</c:v>
                </c:pt>
                <c:pt idx="1831">
                  <c:v>75</c:v>
                </c:pt>
                <c:pt idx="1832">
                  <c:v>75</c:v>
                </c:pt>
                <c:pt idx="1833">
                  <c:v>72</c:v>
                </c:pt>
                <c:pt idx="1834">
                  <c:v>82</c:v>
                </c:pt>
                <c:pt idx="1835">
                  <c:v>99</c:v>
                </c:pt>
                <c:pt idx="1836">
                  <c:v>114</c:v>
                </c:pt>
                <c:pt idx="1837">
                  <c:v>121</c:v>
                </c:pt>
                <c:pt idx="1838">
                  <c:v>123</c:v>
                </c:pt>
                <c:pt idx="1839">
                  <c:v>121</c:v>
                </c:pt>
                <c:pt idx="1840">
                  <c:v>113</c:v>
                </c:pt>
                <c:pt idx="1841">
                  <c:v>115</c:v>
                </c:pt>
                <c:pt idx="1842">
                  <c:v>109</c:v>
                </c:pt>
                <c:pt idx="1843">
                  <c:v>95</c:v>
                </c:pt>
                <c:pt idx="1844">
                  <c:v>88</c:v>
                </c:pt>
                <c:pt idx="1845">
                  <c:v>83</c:v>
                </c:pt>
                <c:pt idx="1846">
                  <c:v>100</c:v>
                </c:pt>
                <c:pt idx="1847">
                  <c:v>104</c:v>
                </c:pt>
                <c:pt idx="1848">
                  <c:v>100</c:v>
                </c:pt>
                <c:pt idx="1849">
                  <c:v>89</c:v>
                </c:pt>
                <c:pt idx="1850">
                  <c:v>78</c:v>
                </c:pt>
                <c:pt idx="1851">
                  <c:v>69</c:v>
                </c:pt>
                <c:pt idx="1852">
                  <c:v>63</c:v>
                </c:pt>
                <c:pt idx="1853">
                  <c:v>74</c:v>
                </c:pt>
                <c:pt idx="1854">
                  <c:v>73</c:v>
                </c:pt>
                <c:pt idx="1855">
                  <c:v>62</c:v>
                </c:pt>
                <c:pt idx="1856">
                  <c:v>60</c:v>
                </c:pt>
                <c:pt idx="1857">
                  <c:v>62</c:v>
                </c:pt>
                <c:pt idx="1858">
                  <c:v>76</c:v>
                </c:pt>
                <c:pt idx="1859">
                  <c:v>93</c:v>
                </c:pt>
                <c:pt idx="1860">
                  <c:v>110</c:v>
                </c:pt>
                <c:pt idx="1862">
                  <c:v>114</c:v>
                </c:pt>
                <c:pt idx="1863">
                  <c:v>114</c:v>
                </c:pt>
                <c:pt idx="1864">
                  <c:v>112</c:v>
                </c:pt>
                <c:pt idx="1865">
                  <c:v>112</c:v>
                </c:pt>
                <c:pt idx="1866">
                  <c:v>114</c:v>
                </c:pt>
                <c:pt idx="1867">
                  <c:v>117</c:v>
                </c:pt>
                <c:pt idx="1868">
                  <c:v>115</c:v>
                </c:pt>
                <c:pt idx="1869">
                  <c:v>114</c:v>
                </c:pt>
                <c:pt idx="1870">
                  <c:v>111</c:v>
                </c:pt>
                <c:pt idx="1871">
                  <c:v>114</c:v>
                </c:pt>
                <c:pt idx="1872">
                  <c:v>109</c:v>
                </c:pt>
                <c:pt idx="1873">
                  <c:v>109</c:v>
                </c:pt>
                <c:pt idx="1874">
                  <c:v>96</c:v>
                </c:pt>
                <c:pt idx="1875">
                  <c:v>80</c:v>
                </c:pt>
                <c:pt idx="1876">
                  <c:v>85</c:v>
                </c:pt>
                <c:pt idx="1877">
                  <c:v>91</c:v>
                </c:pt>
                <c:pt idx="1878">
                  <c:v>86</c:v>
                </c:pt>
                <c:pt idx="1879">
                  <c:v>79</c:v>
                </c:pt>
                <c:pt idx="1880">
                  <c:v>76</c:v>
                </c:pt>
                <c:pt idx="1881">
                  <c:v>85</c:v>
                </c:pt>
                <c:pt idx="1882">
                  <c:v>97</c:v>
                </c:pt>
                <c:pt idx="1883">
                  <c:v>108</c:v>
                </c:pt>
                <c:pt idx="1884">
                  <c:v>117</c:v>
                </c:pt>
                <c:pt idx="1885">
                  <c:v>131</c:v>
                </c:pt>
                <c:pt idx="1886">
                  <c:v>137</c:v>
                </c:pt>
                <c:pt idx="1887">
                  <c:v>126</c:v>
                </c:pt>
                <c:pt idx="1888">
                  <c:v>128</c:v>
                </c:pt>
                <c:pt idx="1889">
                  <c:v>127</c:v>
                </c:pt>
                <c:pt idx="1890">
                  <c:v>132</c:v>
                </c:pt>
                <c:pt idx="1891">
                  <c:v>119</c:v>
                </c:pt>
                <c:pt idx="1892">
                  <c:v>100</c:v>
                </c:pt>
                <c:pt idx="1893">
                  <c:v>104</c:v>
                </c:pt>
                <c:pt idx="1894">
                  <c:v>99</c:v>
                </c:pt>
                <c:pt idx="1895">
                  <c:v>84</c:v>
                </c:pt>
                <c:pt idx="1896">
                  <c:v>81</c:v>
                </c:pt>
                <c:pt idx="1897">
                  <c:v>78</c:v>
                </c:pt>
                <c:pt idx="1898">
                  <c:v>45</c:v>
                </c:pt>
                <c:pt idx="1899">
                  <c:v>41</c:v>
                </c:pt>
                <c:pt idx="1900">
                  <c:v>40</c:v>
                </c:pt>
                <c:pt idx="1901">
                  <c:v>39</c:v>
                </c:pt>
                <c:pt idx="1902">
                  <c:v>46</c:v>
                </c:pt>
                <c:pt idx="1903">
                  <c:v>46</c:v>
                </c:pt>
                <c:pt idx="1904">
                  <c:v>47</c:v>
                </c:pt>
                <c:pt idx="1905">
                  <c:v>47</c:v>
                </c:pt>
                <c:pt idx="1906">
                  <c:v>53</c:v>
                </c:pt>
                <c:pt idx="1907">
                  <c:v>63</c:v>
                </c:pt>
                <c:pt idx="1908">
                  <c:v>74</c:v>
                </c:pt>
                <c:pt idx="1909">
                  <c:v>80</c:v>
                </c:pt>
                <c:pt idx="1910">
                  <c:v>75</c:v>
                </c:pt>
                <c:pt idx="1911">
                  <c:v>78</c:v>
                </c:pt>
                <c:pt idx="1912">
                  <c:v>81</c:v>
                </c:pt>
                <c:pt idx="1913">
                  <c:v>81</c:v>
                </c:pt>
                <c:pt idx="1914">
                  <c:v>78</c:v>
                </c:pt>
                <c:pt idx="1915">
                  <c:v>72</c:v>
                </c:pt>
                <c:pt idx="1916">
                  <c:v>62</c:v>
                </c:pt>
                <c:pt idx="1917">
                  <c:v>58</c:v>
                </c:pt>
                <c:pt idx="1918">
                  <c:v>54</c:v>
                </c:pt>
                <c:pt idx="1919">
                  <c:v>54</c:v>
                </c:pt>
                <c:pt idx="1920">
                  <c:v>49</c:v>
                </c:pt>
                <c:pt idx="1921">
                  <c:v>51</c:v>
                </c:pt>
                <c:pt idx="1922">
                  <c:v>47</c:v>
                </c:pt>
                <c:pt idx="1923">
                  <c:v>54</c:v>
                </c:pt>
                <c:pt idx="1924">
                  <c:v>52</c:v>
                </c:pt>
                <c:pt idx="1925">
                  <c:v>51</c:v>
                </c:pt>
                <c:pt idx="1926">
                  <c:v>49</c:v>
                </c:pt>
                <c:pt idx="1927">
                  <c:v>49</c:v>
                </c:pt>
                <c:pt idx="1928">
                  <c:v>41</c:v>
                </c:pt>
                <c:pt idx="1931">
                  <c:v>71</c:v>
                </c:pt>
                <c:pt idx="1932">
                  <c:v>87</c:v>
                </c:pt>
                <c:pt idx="1933">
                  <c:v>105</c:v>
                </c:pt>
                <c:pt idx="1934">
                  <c:v>109</c:v>
                </c:pt>
                <c:pt idx="1935">
                  <c:v>102</c:v>
                </c:pt>
                <c:pt idx="1936">
                  <c:v>100</c:v>
                </c:pt>
                <c:pt idx="1937">
                  <c:v>96</c:v>
                </c:pt>
                <c:pt idx="1938">
                  <c:v>92</c:v>
                </c:pt>
                <c:pt idx="1939">
                  <c:v>95</c:v>
                </c:pt>
                <c:pt idx="1940">
                  <c:v>90</c:v>
                </c:pt>
                <c:pt idx="1941">
                  <c:v>87</c:v>
                </c:pt>
                <c:pt idx="1942">
                  <c:v>82</c:v>
                </c:pt>
                <c:pt idx="1943">
                  <c:v>69</c:v>
                </c:pt>
                <c:pt idx="1944">
                  <c:v>76</c:v>
                </c:pt>
                <c:pt idx="1945">
                  <c:v>77</c:v>
                </c:pt>
                <c:pt idx="1946">
                  <c:v>70</c:v>
                </c:pt>
                <c:pt idx="1948">
                  <c:v>64</c:v>
                </c:pt>
                <c:pt idx="1949">
                  <c:v>58</c:v>
                </c:pt>
                <c:pt idx="1950">
                  <c:v>60</c:v>
                </c:pt>
                <c:pt idx="1951">
                  <c:v>62</c:v>
                </c:pt>
                <c:pt idx="1952">
                  <c:v>57</c:v>
                </c:pt>
              </c:numCache>
            </c:numRef>
          </c:yVal>
        </c:ser>
        <c:axId val="76282496"/>
        <c:axId val="76484992"/>
      </c:scatterChart>
      <c:valAx>
        <c:axId val="76282496"/>
        <c:scaling>
          <c:orientation val="minMax"/>
          <c:max val="41320"/>
          <c:min val="41250"/>
        </c:scaling>
        <c:axPos val="b"/>
        <c:numFmt formatCode="m/d/yy\ h:mm;@" sourceLinked="0"/>
        <c:tickLblPos val="nextTo"/>
        <c:crossAx val="76484992"/>
        <c:crosses val="autoZero"/>
        <c:crossBetween val="midCat"/>
        <c:majorUnit val="14"/>
      </c:valAx>
      <c:valAx>
        <c:axId val="76484992"/>
        <c:scaling>
          <c:orientation val="minMax"/>
          <c:max val="160"/>
        </c:scaling>
        <c:axPos val="l"/>
        <c:majorGridlines/>
        <c:numFmt formatCode="General" sourceLinked="1"/>
        <c:tickLblPos val="nextTo"/>
        <c:crossAx val="76282496"/>
        <c:crosses val="autoZero"/>
        <c:crossBetween val="midCat"/>
      </c:valAx>
    </c:plotArea>
    <c:legend>
      <c:legendPos val="t"/>
      <c:layout/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139A7-7DEE-492E-9FBE-1A7E6612A28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5605A-BD81-4B1A-9DE2-481EAA17B9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66733-EAF0-4BCC-AD4E-9128AF0A3C2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D543-D778-43AC-B693-26E65B68A3C0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0B31-0928-48F9-BF9A-8D645EF92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D543-D778-43AC-B693-26E65B68A3C0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0B31-0928-48F9-BF9A-8D645EF92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D543-D778-43AC-B693-26E65B68A3C0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0B31-0928-48F9-BF9A-8D645EF92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D543-D778-43AC-B693-26E65B68A3C0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0B31-0928-48F9-BF9A-8D645EF92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D543-D778-43AC-B693-26E65B68A3C0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0B31-0928-48F9-BF9A-8D645EF92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D543-D778-43AC-B693-26E65B68A3C0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0B31-0928-48F9-BF9A-8D645EF92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D543-D778-43AC-B693-26E65B68A3C0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0B31-0928-48F9-BF9A-8D645EF92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D543-D778-43AC-B693-26E65B68A3C0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0B31-0928-48F9-BF9A-8D645EF92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D543-D778-43AC-B693-26E65B68A3C0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0B31-0928-48F9-BF9A-8D645EF92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D543-D778-43AC-B693-26E65B68A3C0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0B31-0928-48F9-BF9A-8D645EF92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FD543-D778-43AC-B693-26E65B68A3C0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0B31-0928-48F9-BF9A-8D645EF92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FD543-D778-43AC-B693-26E65B68A3C0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90B31-0928-48F9-BF9A-8D645EF92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nanza (Deseret) Power Plant (3)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 smtClean="0"/>
              <a:t>Winter Ozone Formation Sensitivity to Surface Albedo, Heterogeneous Chemistry and Precursor Emissions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10000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Gail Tonnesen, Kirk Baker, Golam Sarwar, U.S. Environmental Protection Agency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Bernhard Rappenglueck, Department of Earth and Atmospheric Sciences, University of Houston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477000"/>
            <a:ext cx="457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 Credit: Prof. Randy Martin, Utah State University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Model Inputs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000" b="1" dirty="0" smtClean="0"/>
              <a:t>METEOROLOGY</a:t>
            </a:r>
          </a:p>
          <a:p>
            <a:r>
              <a:rPr lang="en-US" sz="2000" dirty="0" smtClean="0"/>
              <a:t>WRF v3.3</a:t>
            </a:r>
          </a:p>
          <a:p>
            <a:r>
              <a:rPr lang="en-US" sz="2000" dirty="0" smtClean="0"/>
              <a:t>MYJ PBL, NOAH land surface model, </a:t>
            </a:r>
            <a:r>
              <a:rPr lang="en-US" sz="2000" dirty="0" err="1" smtClean="0"/>
              <a:t>Janjic</a:t>
            </a:r>
            <a:r>
              <a:rPr lang="en-US" sz="2000" dirty="0" smtClean="0"/>
              <a:t> Eta surface layer scheme</a:t>
            </a:r>
          </a:p>
          <a:p>
            <a:r>
              <a:rPr lang="en-US" sz="2000" dirty="0" smtClean="0"/>
              <a:t>Thompson microphysics, </a:t>
            </a:r>
            <a:r>
              <a:rPr lang="en-US" sz="2000" dirty="0" err="1" smtClean="0"/>
              <a:t>Grell</a:t>
            </a:r>
            <a:r>
              <a:rPr lang="en-US" sz="2000" dirty="0" smtClean="0"/>
              <a:t> 3D cumulus</a:t>
            </a:r>
          </a:p>
          <a:p>
            <a:r>
              <a:rPr lang="en-US" sz="2000" dirty="0" smtClean="0"/>
              <a:t>RRTM longwave, Goddard shortwave</a:t>
            </a:r>
          </a:p>
          <a:p>
            <a:r>
              <a:rPr lang="en-US" sz="2000" dirty="0" smtClean="0"/>
              <a:t>USGS </a:t>
            </a:r>
            <a:r>
              <a:rPr lang="en-US" sz="2000" dirty="0" err="1" smtClean="0"/>
              <a:t>landuse</a:t>
            </a:r>
            <a:r>
              <a:rPr lang="en-US" sz="2000" dirty="0" smtClean="0"/>
              <a:t> data</a:t>
            </a:r>
          </a:p>
          <a:p>
            <a:r>
              <a:rPr lang="en-US" sz="2000" dirty="0" smtClean="0"/>
              <a:t>Input analysis data from NARR</a:t>
            </a:r>
            <a:endParaRPr lang="en-US" sz="1600" dirty="0" smtClean="0"/>
          </a:p>
          <a:p>
            <a:r>
              <a:rPr lang="en-US" sz="2000" dirty="0" smtClean="0"/>
              <a:t>No nudging</a:t>
            </a:r>
          </a:p>
          <a:p>
            <a:r>
              <a:rPr lang="en-US" sz="2000" dirty="0" smtClean="0"/>
              <a:t>MCIP v4.0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EMISSIONS</a:t>
            </a:r>
          </a:p>
          <a:p>
            <a:r>
              <a:rPr lang="en-US" sz="2400" dirty="0" smtClean="0"/>
              <a:t>Anthropogenic 2011 NEI v2 based platform</a:t>
            </a:r>
          </a:p>
          <a:p>
            <a:r>
              <a:rPr lang="en-US" sz="2400" dirty="0" smtClean="0"/>
              <a:t>WRAP phase III oil &amp; gas emissions</a:t>
            </a:r>
          </a:p>
          <a:p>
            <a:endParaRPr lang="en-US" sz="1800" dirty="0"/>
          </a:p>
          <a:p>
            <a:pPr>
              <a:buNone/>
            </a:pPr>
            <a:r>
              <a:rPr lang="en-US" sz="1800" b="1" dirty="0" smtClean="0"/>
              <a:t>Initial and Boundary conditions</a:t>
            </a:r>
          </a:p>
          <a:p>
            <a:r>
              <a:rPr lang="en-US" sz="1800" dirty="0" smtClean="0"/>
              <a:t>2010/2011 GEOS-CHEM simulation downscaled with CMAQ to 36 km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CMAQ Ozone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Base Case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10" descr="o3_snow_base_feb14.png"/>
          <p:cNvPicPr>
            <a:picLocks noChangeAspect="1"/>
          </p:cNvPicPr>
          <p:nvPr/>
        </p:nvPicPr>
        <p:blipFill>
          <a:blip r:embed="rId2" cstate="print"/>
          <a:srcRect r="22002"/>
          <a:stretch>
            <a:fillRect/>
          </a:stretch>
        </p:blipFill>
        <p:spPr>
          <a:xfrm>
            <a:off x="1524000" y="1179578"/>
            <a:ext cx="5715000" cy="497613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905000" y="6019800"/>
            <a:ext cx="52578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 case max O3:  49 ppb;  bias -120 ppb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Winter Ozone Sensitivity Tests</a:t>
            </a: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5259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Albedo sensitivity using snow cover to enhance surface albedo, which increases photolysis: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CMAQ base case uses seasonal snow coefficients to modify surface albedo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000" dirty="0" smtClean="0"/>
              <a:t>As a sensitivity, changed surface albedo to match snow cover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HONO sensitivity – add HONO source in layer 1 proportional to HNO3 concentration and HNO3 photolysis rate.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VOC emissions from oil &amp; gas sources are increased to determine impact on modeled ozone.</a:t>
            </a:r>
          </a:p>
          <a:p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Modeled Snow Cover Feb 14, 2011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412" y="1066800"/>
            <a:ext cx="4040188" cy="639762"/>
          </a:xfrm>
        </p:spPr>
        <p:txBody>
          <a:bodyPr/>
          <a:lstStyle/>
          <a:p>
            <a:r>
              <a:rPr lang="en-US" dirty="0" smtClean="0"/>
              <a:t>SNODAS Modeled Depth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1874"/>
            <a:ext cx="4194175" cy="67468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WRF-CMAQ fractional snow cover</a:t>
            </a:r>
            <a:endParaRPr lang="en-US" dirty="0"/>
          </a:p>
        </p:txBody>
      </p:sp>
      <p:pic>
        <p:nvPicPr>
          <p:cNvPr id="13" name="Content Placeholder 12" descr="ssm_depth_2011021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8000" r="33000"/>
          <a:stretch>
            <a:fillRect/>
          </a:stretch>
        </p:blipFill>
        <p:spPr>
          <a:xfrm>
            <a:off x="1024465" y="2087562"/>
            <a:ext cx="3318934" cy="3810000"/>
          </a:xfrm>
        </p:spPr>
      </p:pic>
      <p:pic>
        <p:nvPicPr>
          <p:cNvPr id="8" name="Content Placeholder 7" descr="snow_cover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3537" r="26529"/>
          <a:stretch>
            <a:fillRect/>
          </a:stretch>
        </p:blipFill>
        <p:spPr>
          <a:xfrm>
            <a:off x="4624406" y="1858962"/>
            <a:ext cx="4519594" cy="4171950"/>
          </a:xfrm>
        </p:spPr>
      </p:pic>
      <p:pic>
        <p:nvPicPr>
          <p:cNvPr id="11" name="Picture 10" descr="legend_ssm_dept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" y="3598989"/>
            <a:ext cx="955548" cy="2527173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Snow Cover Effect on Photorates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412" y="1177926"/>
            <a:ext cx="4040188" cy="639762"/>
          </a:xfrm>
        </p:spPr>
        <p:txBody>
          <a:bodyPr/>
          <a:lstStyle/>
          <a:p>
            <a:r>
              <a:rPr lang="en-US" dirty="0" smtClean="0"/>
              <a:t>CMAQ NO2 Photorate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194175" cy="67468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WRF-CMAQ fractional snow cover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2" name="Content Placeholder 11" descr="JNO2_Feb14_2011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941426"/>
            <a:ext cx="5943600" cy="4143461"/>
          </a:xfrm>
        </p:spPr>
      </p:pic>
      <p:pic>
        <p:nvPicPr>
          <p:cNvPr id="8" name="Content Placeholder 7" descr="snow_cover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3537" r="26529"/>
          <a:stretch>
            <a:fillRect/>
          </a:stretch>
        </p:blipFill>
        <p:spPr>
          <a:xfrm>
            <a:off x="4624406" y="1981200"/>
            <a:ext cx="4425006" cy="4084638"/>
          </a:xfr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1598612" y="5943600"/>
            <a:ext cx="67833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Plots from Photorate diagnostic output file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Albedo &amp; Photolysis Rate Model Sensitivity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0475"/>
            <a:ext cx="4040188" cy="6397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CMAQ 5.01 with seasonal snow coefficients, small increases in JNO2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60475"/>
            <a:ext cx="4041775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CMAQ sensitivity with increased snow albedo, larger increase in JNO2</a:t>
            </a:r>
            <a:endParaRPr lang="en-US" dirty="0"/>
          </a:p>
        </p:txBody>
      </p:sp>
      <p:pic>
        <p:nvPicPr>
          <p:cNvPr id="12" name="Content Placeholder 11" descr="JNO2_Feb14_2011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21752"/>
          <a:stretch>
            <a:fillRect/>
          </a:stretch>
        </p:blipFill>
        <p:spPr>
          <a:xfrm>
            <a:off x="-1" y="1951038"/>
            <a:ext cx="4652444" cy="4144962"/>
          </a:xfrm>
        </p:spPr>
      </p:pic>
      <p:pic>
        <p:nvPicPr>
          <p:cNvPr id="13" name="Content Placeholder 12" descr="Jno2_snow_feb14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 r="22002"/>
          <a:stretch>
            <a:fillRect/>
          </a:stretch>
        </p:blipFill>
        <p:spPr>
          <a:xfrm>
            <a:off x="4396972" y="1981200"/>
            <a:ext cx="4760430" cy="4144962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598612" y="5943600"/>
            <a:ext cx="67833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Albedo set to 90% of fractional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snow cover (right plot)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CMAQ </a:t>
            </a:r>
            <a:r>
              <a:rPr lang="en-US" sz="3600" b="1" dirty="0" smtClean="0"/>
              <a:t>Ozone </a:t>
            </a:r>
            <a:r>
              <a:rPr lang="en-US" sz="3600" b="1" dirty="0" smtClean="0"/>
              <a:t>effect of Snow albedo</a:t>
            </a:r>
            <a:br>
              <a:rPr lang="en-US" sz="3600" b="1" dirty="0" smtClean="0"/>
            </a:br>
            <a:r>
              <a:rPr lang="en-US" sz="3200" dirty="0" smtClean="0"/>
              <a:t>Feb 14, 2011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9088"/>
            <a:ext cx="3581400" cy="49847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Base case with default albedo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422775" cy="639762"/>
          </a:xfrm>
        </p:spPr>
        <p:txBody>
          <a:bodyPr>
            <a:noAutofit/>
          </a:bodyPr>
          <a:lstStyle/>
          <a:p>
            <a:r>
              <a:rPr lang="en-US" sz="2000" dirty="0" smtClean="0"/>
              <a:t>CMAQ sensitivity with increased albedo</a:t>
            </a:r>
          </a:p>
        </p:txBody>
      </p:sp>
      <p:pic>
        <p:nvPicPr>
          <p:cNvPr id="11" name="Content Placeholder 10" descr="o3_snow_base_feb1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22002"/>
          <a:stretch>
            <a:fillRect/>
          </a:stretch>
        </p:blipFill>
        <p:spPr>
          <a:xfrm>
            <a:off x="0" y="2163762"/>
            <a:ext cx="4584683" cy="3991951"/>
          </a:xfrm>
        </p:spPr>
      </p:pic>
      <p:pic>
        <p:nvPicPr>
          <p:cNvPr id="12" name="Content Placeholder 11" descr="o3_snow_sens_feb14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r="22002"/>
          <a:stretch>
            <a:fillRect/>
          </a:stretch>
        </p:blipFill>
        <p:spPr>
          <a:xfrm>
            <a:off x="4567517" y="2163762"/>
            <a:ext cx="4576483" cy="3984812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533400" y="5943600"/>
            <a:ext cx="40386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Base case max O3: 49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pbb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876800" y="5913438"/>
            <a:ext cx="38862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Albedo case max O3: 72 ppb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CMAQ delta </a:t>
            </a:r>
            <a:r>
              <a:rPr lang="en-US" sz="3600" b="1" dirty="0" smtClean="0"/>
              <a:t>Ozone </a:t>
            </a:r>
            <a:r>
              <a:rPr lang="en-US" sz="3600" b="1" dirty="0" smtClean="0"/>
              <a:t>effect of Snow albedo</a:t>
            </a:r>
            <a:endParaRPr lang="en-US" sz="3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401" y="1143000"/>
            <a:ext cx="8153400" cy="639762"/>
          </a:xfrm>
        </p:spPr>
        <p:txBody>
          <a:bodyPr>
            <a:normAutofit/>
          </a:bodyPr>
          <a:lstStyle/>
          <a:p>
            <a:r>
              <a:rPr lang="en-US" b="0" dirty="0" smtClean="0"/>
              <a:t>O3 increased up to 34 ppb, largest increases in Uintah Basin</a:t>
            </a:r>
          </a:p>
        </p:txBody>
      </p:sp>
      <p:pic>
        <p:nvPicPr>
          <p:cNvPr id="12" name="Content Placeholder 11" descr="delta_o3_snow_base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685393" y="1819830"/>
            <a:ext cx="7306207" cy="496197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CMAQ </a:t>
            </a:r>
            <a:r>
              <a:rPr lang="en-US" sz="3600" b="1" dirty="0" smtClean="0"/>
              <a:t>Ozone </a:t>
            </a:r>
            <a:r>
              <a:rPr lang="en-US" sz="3600" b="1" dirty="0" smtClean="0"/>
              <a:t>effect of HONO source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/>
          <a:lstStyle/>
          <a:p>
            <a:r>
              <a:rPr lang="en-US" dirty="0" smtClean="0"/>
              <a:t>Increased Snow Albedo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HONO from HNO3 sensitivity</a:t>
            </a:r>
          </a:p>
        </p:txBody>
      </p:sp>
      <p:pic>
        <p:nvPicPr>
          <p:cNvPr id="12" name="Content Placeholder 11" descr="o3_feb14_snow_hono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22002"/>
          <a:stretch>
            <a:fillRect/>
          </a:stretch>
        </p:blipFill>
        <p:spPr>
          <a:xfrm>
            <a:off x="0" y="1935700"/>
            <a:ext cx="4510106" cy="3927017"/>
          </a:xfrm>
        </p:spPr>
      </p:pic>
      <p:pic>
        <p:nvPicPr>
          <p:cNvPr id="13" name="Content Placeholder 12" descr="o3_feb14_hno3_hono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r="22002"/>
          <a:stretch>
            <a:fillRect/>
          </a:stretch>
        </p:blipFill>
        <p:spPr>
          <a:xfrm>
            <a:off x="4626952" y="1935162"/>
            <a:ext cx="4517048" cy="3933061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09600" y="5943600"/>
            <a:ext cx="35829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Albedo case max O3: 72 ppb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4802188" y="5867400"/>
            <a:ext cx="3884612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HONO case max O3: 92 ppb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CMAQ delta </a:t>
            </a:r>
            <a:r>
              <a:rPr lang="en-US" sz="3200" b="1" dirty="0" smtClean="0"/>
              <a:t>Ozone </a:t>
            </a:r>
            <a:r>
              <a:rPr lang="en-US" sz="3200" b="1" dirty="0" smtClean="0"/>
              <a:t>effect of HONO source</a:t>
            </a:r>
            <a:endParaRPr lang="en-US" sz="32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2000" y="1066800"/>
            <a:ext cx="7924800" cy="715962"/>
          </a:xfrm>
        </p:spPr>
        <p:txBody>
          <a:bodyPr>
            <a:noAutofit/>
          </a:bodyPr>
          <a:lstStyle/>
          <a:p>
            <a:r>
              <a:rPr lang="en-US" b="0" dirty="0" smtClean="0"/>
              <a:t>Largest </a:t>
            </a:r>
            <a:r>
              <a:rPr lang="en-US" b="0" dirty="0" smtClean="0"/>
              <a:t>increases, 29 ppb, in </a:t>
            </a:r>
            <a:r>
              <a:rPr lang="en-US" b="0" dirty="0" smtClean="0"/>
              <a:t>Uintah Basin, small effect in </a:t>
            </a:r>
            <a:r>
              <a:rPr lang="en-US" b="0" dirty="0" smtClean="0"/>
              <a:t>WY</a:t>
            </a:r>
            <a:endParaRPr lang="en-US" b="0" dirty="0" smtClean="0"/>
          </a:p>
        </p:txBody>
      </p:sp>
      <p:pic>
        <p:nvPicPr>
          <p:cNvPr id="10" name="Content Placeholder 9" descr="delta_o3_feb14_hono.pn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1828800" y="1905000"/>
            <a:ext cx="7010401" cy="4761075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685800"/>
            <a:ext cx="76200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Winter Ozone Episodes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752600"/>
            <a:ext cx="4191000" cy="457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Observed in some oil and  gas productions areas in WY, UT, CO.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Only occurs with snow cover: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Snow strengthens the inversion.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Snow enhances surface albedo and nearly doubles the rates of photolysis reactions.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Snow photochemistry might also act as a source of precursors and radicals.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Terrain features trapping air, and conducive meteorology (cold pools) also critically important.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Precursor emissions and high VOC/NOx ratio.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5943600"/>
            <a:ext cx="990600" cy="381000"/>
          </a:xfrm>
        </p:spPr>
        <p:txBody>
          <a:bodyPr/>
          <a:lstStyle/>
          <a:p>
            <a:pPr algn="ctr">
              <a:defRPr/>
            </a:pPr>
            <a:fld id="{CD3CB1C1-1AF6-4B0C-A228-7E51B4FF4EE3}" type="slidenum">
              <a:rPr lang="en-US" smtClean="0"/>
              <a:pPr algn="ctr">
                <a:defRPr/>
              </a:pPr>
              <a:t>2</a:t>
            </a:fld>
            <a:endParaRPr lang="en-US" dirty="0"/>
          </a:p>
        </p:txBody>
      </p:sp>
      <p:pic>
        <p:nvPicPr>
          <p:cNvPr id="5" name="Picture 3" descr="Utah-1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5368" y="1752600"/>
            <a:ext cx="4962432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495800" y="5562600"/>
            <a:ext cx="449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Plot from Russ Schnell, NOAA GMD, for 2009-2010 ozone data in the Uintah Basin.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685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VOC Emissions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Sensitivity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722437"/>
            <a:ext cx="77724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 smtClean="0"/>
              <a:t>Very large negative model bias for VOC in the Upper Green basin and large negative bias for VOC in the Uintah Basin.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CMAQ model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sensitivity simulations with: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2x VOC emissions in UB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5x VOC emissions in UGB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</a:pPr>
            <a:r>
              <a:rPr lang="en-US" sz="2400" dirty="0" smtClean="0"/>
              <a:t>5x </a:t>
            </a:r>
            <a:r>
              <a:rPr lang="en-US" sz="2400" dirty="0" smtClean="0"/>
              <a:t>VOC emissions in UB and </a:t>
            </a:r>
            <a:r>
              <a:rPr lang="en-US" sz="2400" dirty="0" smtClean="0"/>
              <a:t>10x </a:t>
            </a:r>
            <a:r>
              <a:rPr lang="en-US" sz="2400" dirty="0" smtClean="0"/>
              <a:t>VOC emissions in UGB</a:t>
            </a:r>
            <a:endParaRPr lang="en-US" sz="2000" dirty="0" smtClean="0"/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timeseries.O3.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28650"/>
            <a:ext cx="8001000" cy="6000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762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CMAQ Sensitivity with 2xUB and 5xUGB VOC</a:t>
            </a:r>
            <a:endParaRPr lang="en-US" sz="3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timeseries.O3.c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52450"/>
            <a:ext cx="8001000" cy="60007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CMAQ Sensitivity with 5xUB and 10xUGB VOC</a:t>
            </a:r>
            <a:endParaRPr lang="en-US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066800" y="0"/>
          <a:ext cx="6858000" cy="6858000"/>
        </p:xfrm>
        <a:graphic>
          <a:graphicData uri="http://schemas.openxmlformats.org/presentationml/2006/ole">
            <p:oleObj spid="_x0000_s2050" name="Acrobat Document" r:id="rId3" imgW="6912000" imgH="6912000" progId="AcroExch.Document.7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66800" y="11668"/>
            <a:ext cx="6934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Wyoming </a:t>
            </a:r>
            <a:r>
              <a:rPr lang="en-US" b="1" dirty="0" err="1" smtClean="0">
                <a:solidFill>
                  <a:srgbClr val="FF0000"/>
                </a:solidFill>
              </a:rPr>
              <a:t>Mesonet</a:t>
            </a:r>
            <a:r>
              <a:rPr lang="en-US" b="1" dirty="0" smtClean="0">
                <a:solidFill>
                  <a:srgbClr val="FF0000"/>
                </a:solidFill>
              </a:rPr>
              <a:t> Surface Data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Conclusions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CMAQ can simulate elevated winter ozone in the Uintah and Upper Green River basins if adjustments are made to snow cover, albedo, emissions, and radical sources:</a:t>
            </a:r>
          </a:p>
          <a:p>
            <a:pPr lvl="1"/>
            <a:r>
              <a:rPr lang="en-US" sz="1600" dirty="0" smtClean="0"/>
              <a:t>However, uncertainty remains in the correct setting for each of these parameters.</a:t>
            </a:r>
          </a:p>
          <a:p>
            <a:r>
              <a:rPr lang="en-US" sz="2000" dirty="0" smtClean="0"/>
              <a:t>CMAQ inline albedo and photolysis approach has been revised to represent snow albedo </a:t>
            </a:r>
            <a:r>
              <a:rPr lang="en-US" sz="2000" dirty="0" smtClean="0"/>
              <a:t>adjustment </a:t>
            </a:r>
            <a:r>
              <a:rPr lang="en-US" sz="2000" dirty="0" smtClean="0"/>
              <a:t>for </a:t>
            </a:r>
            <a:r>
              <a:rPr lang="en-US" sz="2000" dirty="0" err="1" smtClean="0"/>
              <a:t>landuse</a:t>
            </a:r>
            <a:r>
              <a:rPr lang="en-US" sz="2000" dirty="0" smtClean="0"/>
              <a:t> types in the Uintah Basin.</a:t>
            </a:r>
          </a:p>
          <a:p>
            <a:pPr lvl="1"/>
            <a:r>
              <a:rPr lang="en-US" sz="1800" dirty="0" err="1" smtClean="0"/>
              <a:t>Landuse</a:t>
            </a:r>
            <a:r>
              <a:rPr lang="en-US" sz="1800" dirty="0" smtClean="0"/>
              <a:t> type adjustments may need additional refinement.</a:t>
            </a:r>
          </a:p>
          <a:p>
            <a:r>
              <a:rPr lang="en-US" sz="2000" dirty="0" smtClean="0"/>
              <a:t>Emissions, particularly VOC, need further examination.</a:t>
            </a:r>
            <a:endParaRPr lang="en-US" sz="1600" dirty="0" smtClean="0"/>
          </a:p>
          <a:p>
            <a:r>
              <a:rPr lang="en-US" sz="2000" dirty="0" smtClean="0"/>
              <a:t>Model ozone is highly sensitive to addition of a daytime surface radical (HONO) source.</a:t>
            </a:r>
          </a:p>
          <a:p>
            <a:pPr lvl="1"/>
            <a:r>
              <a:rPr lang="en-US" sz="1600" dirty="0" smtClean="0"/>
              <a:t>additional measurement studies are needed to confirm and understand the cause of high daytime HONO.</a:t>
            </a:r>
          </a:p>
          <a:p>
            <a:pPr lvl="1"/>
            <a:r>
              <a:rPr lang="en-US" sz="1600" dirty="0" smtClean="0"/>
              <a:t>UBOS 2014 study will measure radicals 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914400" y="685800"/>
          <a:ext cx="7304088" cy="5476875"/>
        </p:xfrm>
        <a:graphic>
          <a:graphicData uri="http://schemas.openxmlformats.org/presentationml/2006/ole">
            <p:oleObj spid="_x0000_s4098" name="Acrobat Document" r:id="rId3" imgW="5529600" imgH="414720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monitors.airs.new.png"/>
          <p:cNvPicPr>
            <a:picLocks noChangeAspect="1" noChangeArrowheads="1"/>
          </p:cNvPicPr>
          <p:nvPr/>
        </p:nvPicPr>
        <p:blipFill>
          <a:blip r:embed="rId2" cstate="print"/>
          <a:srcRect b="8000"/>
          <a:stretch>
            <a:fillRect/>
          </a:stretch>
        </p:blipFill>
        <p:spPr bwMode="auto">
          <a:xfrm>
            <a:off x="1409700" y="838200"/>
            <a:ext cx="6286500" cy="578358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Routine Monitors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925512" y="685800"/>
          <a:ext cx="7304088" cy="5476875"/>
        </p:xfrm>
        <a:graphic>
          <a:graphicData uri="http://schemas.openxmlformats.org/presentationml/2006/ole">
            <p:oleObj spid="_x0000_s5122" name="Acrobat Document" r:id="rId3" imgW="5529600" imgH="4147200" progId="AcroExch.Document.7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:\timeseries.NO2.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685800"/>
            <a:ext cx="76200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WY and UT Winter Ozone Basins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5943600"/>
            <a:ext cx="990600" cy="381000"/>
          </a:xfrm>
        </p:spPr>
        <p:txBody>
          <a:bodyPr/>
          <a:lstStyle/>
          <a:p>
            <a:pPr algn="ctr">
              <a:defRPr/>
            </a:pPr>
            <a:fld id="{CD3CB1C1-1AF6-4B0C-A228-7E51B4FF4EE3}" type="slidenum">
              <a:rPr lang="en-US" smtClean="0"/>
              <a:pPr algn="ctr">
                <a:defRPr/>
              </a:pPr>
              <a:t>3</a:t>
            </a:fld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1295400"/>
            <a:ext cx="7302787" cy="5274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399" y="6417791"/>
            <a:ext cx="54864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Figure </a:t>
            </a:r>
            <a:r>
              <a:rPr lang="en-US" dirty="0" smtClean="0"/>
              <a:t>1-1 </a:t>
            </a:r>
            <a:r>
              <a:rPr lang="en-US" dirty="0"/>
              <a:t>from Page </a:t>
            </a:r>
            <a:r>
              <a:rPr lang="en-US" dirty="0" smtClean="0"/>
              <a:t>16, </a:t>
            </a:r>
            <a:r>
              <a:rPr lang="en-US" dirty="0"/>
              <a:t>EDL </a:t>
            </a:r>
            <a:r>
              <a:rPr lang="en-US" dirty="0" smtClean="0"/>
              <a:t>2011</a:t>
            </a:r>
            <a:r>
              <a:rPr lang="en-US" dirty="0"/>
              <a:t> </a:t>
            </a:r>
            <a:r>
              <a:rPr lang="en-US" dirty="0" smtClean="0"/>
              <a:t>Report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:\timeseries.PM25_hourly.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0" y="76200"/>
            <a:ext cx="7620000" cy="990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Locations of O&amp;G emissions sources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248400"/>
            <a:ext cx="54864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Figure </a:t>
            </a:r>
            <a:r>
              <a:rPr lang="en-US" dirty="0" smtClean="0"/>
              <a:t>2-2 </a:t>
            </a:r>
            <a:r>
              <a:rPr lang="en-US" dirty="0"/>
              <a:t>from Page </a:t>
            </a:r>
            <a:r>
              <a:rPr lang="en-US" dirty="0" smtClean="0"/>
              <a:t>22, </a:t>
            </a:r>
            <a:r>
              <a:rPr lang="en-US" dirty="0"/>
              <a:t>EDL </a:t>
            </a:r>
            <a:r>
              <a:rPr lang="en-US" dirty="0" smtClean="0"/>
              <a:t>2011</a:t>
            </a:r>
            <a:r>
              <a:rPr lang="en-US" dirty="0"/>
              <a:t> </a:t>
            </a:r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172200"/>
            <a:ext cx="1905000" cy="457200"/>
          </a:xfrm>
        </p:spPr>
        <p:txBody>
          <a:bodyPr/>
          <a:lstStyle/>
          <a:p>
            <a:pPr>
              <a:defRPr/>
            </a:pPr>
            <a:fld id="{CD3CB1C1-1AF6-4B0C-A228-7E51B4FF4EE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171" y="762000"/>
            <a:ext cx="7737829" cy="440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181600"/>
            <a:ext cx="785593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71600" y="76200"/>
            <a:ext cx="64008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Uintah Basin Winter Ozone Study 2011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" y="914400"/>
            <a:ext cx="381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latin typeface="Calibri" pitchFamily="34" charset="0"/>
                <a:ea typeface="+mn-ea"/>
              </a:rPr>
              <a:t>Elevated ozone first observed at 4 monitors in 2010.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latin typeface="Calibri" pitchFamily="34" charset="0"/>
              </a:rPr>
              <a:t>Distributed ozone monitoring study in 2011 measures elevated ozone across the basin, Utah State Univ.</a:t>
            </a:r>
            <a:endParaRPr lang="en-US" kern="0" dirty="0" smtClean="0">
              <a:latin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2895600"/>
            <a:ext cx="877396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191000" y="1143000"/>
            <a:ext cx="4724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Several multiday inversion episodes with increasing nighttime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lows and daytime highs.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" y="914400"/>
            <a:ext cx="457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kern="0" dirty="0" smtClean="0">
              <a:latin typeface="Calibri" pitchFamily="34" charset="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kern="0" dirty="0" smtClean="0">
                <a:latin typeface="Calibri" pitchFamily="34" charset="0"/>
                <a:ea typeface="+mn-ea"/>
              </a:rPr>
              <a:t>UBOS 2012: first intensive </a:t>
            </a:r>
            <a:r>
              <a:rPr lang="en-US" kern="0" dirty="0" smtClean="0">
                <a:latin typeface="Calibri" pitchFamily="34" charset="0"/>
              </a:rPr>
              <a:t>research study. No snow and no ozone, but rich data set for precursors and methane.  NOAA, Universities, Utah DEQ, BLM, EPA, WEA.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6276201"/>
            <a:ext cx="388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Brian Lerner, NOAA, 2012, Horsepool research site. </a:t>
            </a:r>
            <a:endParaRPr lang="en-US" sz="1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457200"/>
            <a:ext cx="64008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Uintah Basin Winter Ozone Study 2012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Chart 10"/>
          <p:cNvGraphicFramePr>
            <a:graphicFrameLocks noGrp="1"/>
          </p:cNvGraphicFramePr>
          <p:nvPr/>
        </p:nvGraphicFramePr>
        <p:xfrm>
          <a:off x="0" y="2438400"/>
          <a:ext cx="5562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7" descr="fieldsite201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9908" y="1295400"/>
            <a:ext cx="3744092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76200" y="1295400"/>
            <a:ext cx="434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latin typeface="Calibri" pitchFamily="34" charset="0"/>
                <a:ea typeface="+mn-ea"/>
              </a:rPr>
              <a:t>UBOS 2013:  </a:t>
            </a:r>
            <a:r>
              <a:rPr lang="en-US" kern="0" dirty="0" smtClean="0">
                <a:latin typeface="Calibri" pitchFamily="34" charset="0"/>
              </a:rPr>
              <a:t>seven multiday inversion episodes varying from 3 to 17 days long.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kern="0" dirty="0" smtClean="0">
                <a:latin typeface="Calibri" pitchFamily="34" charset="0"/>
              </a:rPr>
              <a:t>Max 8-hour average ozone was 152 ppb.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kern="0" dirty="0" smtClean="0">
                <a:latin typeface="Calibri" pitchFamily="34" charset="0"/>
              </a:rPr>
              <a:t> </a:t>
            </a:r>
            <a:r>
              <a:rPr lang="en-US" kern="0" dirty="0" smtClean="0">
                <a:latin typeface="Calibri" pitchFamily="34" charset="0"/>
              </a:rPr>
              <a:t>Exceeded </a:t>
            </a:r>
            <a:r>
              <a:rPr lang="en-US" kern="0" dirty="0" smtClean="0">
                <a:latin typeface="Calibri" pitchFamily="34" charset="0"/>
              </a:rPr>
              <a:t>the </a:t>
            </a:r>
            <a:r>
              <a:rPr lang="en-US" kern="0" dirty="0" smtClean="0">
                <a:latin typeface="Calibri" pitchFamily="34" charset="0"/>
              </a:rPr>
              <a:t>NAAQS on </a:t>
            </a:r>
            <a:r>
              <a:rPr lang="en-US" kern="0" dirty="0" smtClean="0">
                <a:latin typeface="Calibri" pitchFamily="34" charset="0"/>
              </a:rPr>
              <a:t>a total of 22 days at Vernal and 29 days at Roosevelt </a:t>
            </a:r>
            <a:endParaRPr lang="en-US" kern="0" dirty="0" smtClean="0">
              <a:latin typeface="Calibri" pitchFamily="34" charset="0"/>
              <a:ea typeface="+mn-ea"/>
            </a:endParaRPr>
          </a:p>
        </p:txBody>
      </p:sp>
      <p:pic>
        <p:nvPicPr>
          <p:cNvPr id="4" name="Content Placeholder 9" descr="IMG_05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4572000" y="1600200"/>
            <a:ext cx="4572000" cy="342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5105400"/>
            <a:ext cx="441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Photo: Jim Roberts, NOAA, 2013 UBOS, Horsepool research site. </a:t>
            </a:r>
            <a:endParaRPr lang="en-US" sz="1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457200"/>
            <a:ext cx="6400800" cy="762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Uintah Basin Winter Ozone Study 2013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hart 6"/>
          <p:cNvGraphicFramePr>
            <a:graphicFrameLocks noGrp="1"/>
          </p:cNvGraphicFramePr>
          <p:nvPr/>
        </p:nvGraphicFramePr>
        <p:xfrm>
          <a:off x="1" y="2971800"/>
          <a:ext cx="4724400" cy="3601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581525"/>
            <a:ext cx="52197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Winter high daytime HONO 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6575" y="1066800"/>
            <a:ext cx="60674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3048000" cy="4343400"/>
          </a:xfrm>
        </p:spPr>
        <p:txBody>
          <a:bodyPr>
            <a:noAutofit/>
          </a:bodyPr>
          <a:lstStyle/>
          <a:p>
            <a:r>
              <a:rPr lang="en-US" sz="2000" dirty="0" smtClean="0"/>
              <a:t>Rappenglueck et al used LOPAP to measure high daytime HONO in WY in 2010 &amp; 2011.</a:t>
            </a:r>
          </a:p>
          <a:p>
            <a:r>
              <a:rPr lang="en-US" sz="2000" dirty="0" smtClean="0"/>
              <a:t>Typical daytime HONO levels observed in 2012 UBOS, DOAS, acid-CIMS </a:t>
            </a:r>
          </a:p>
          <a:p>
            <a:r>
              <a:rPr lang="en-US" sz="2000" dirty="0" smtClean="0"/>
              <a:t>NOAA observed high daytime HONO in 2013 UBOS, </a:t>
            </a:r>
            <a:r>
              <a:rPr lang="en-US" sz="2000" dirty="0" smtClean="0"/>
              <a:t>acid-CIMS </a:t>
            </a:r>
            <a:r>
              <a:rPr lang="en-US" sz="2000" dirty="0" smtClean="0"/>
              <a:t>and </a:t>
            </a:r>
            <a:r>
              <a:rPr lang="en-US" sz="2000" dirty="0" smtClean="0"/>
              <a:t>Cavity-enhanced Absorption Spectrometer, however,</a:t>
            </a:r>
            <a:endParaRPr lang="en-US" sz="20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5257800"/>
            <a:ext cx="8382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concerns remain in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possible interference from HO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noProof="0" dirty="0" smtClean="0"/>
              <a:t>Planning a UBOS 2014 study to focus on radical budgets, including HONO and HCHO. (DOAS, LOPAP, acid-CIMS, ACES)</a:t>
            </a: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2010-2011 Winter CMAQ </a:t>
            </a:r>
            <a:r>
              <a:rPr lang="en-US" sz="4000" b="1" dirty="0" smtClean="0"/>
              <a:t>Modeling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22437"/>
            <a:ext cx="77724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Use WRF and CMAQ version 5.01 model sensitivity studies to test uncertainty in key processes that affect:</a:t>
            </a:r>
          </a:p>
          <a:p>
            <a:pPr lvl="1"/>
            <a:r>
              <a:rPr lang="en-US" sz="2000" dirty="0" smtClean="0"/>
              <a:t>winter ozone in Uintah Basin (Utah/Colorado)</a:t>
            </a:r>
          </a:p>
          <a:p>
            <a:pPr lvl="1"/>
            <a:r>
              <a:rPr lang="en-US" sz="2000" dirty="0"/>
              <a:t>w</a:t>
            </a:r>
            <a:r>
              <a:rPr lang="en-US" sz="2000" dirty="0" smtClean="0"/>
              <a:t>inter ozone in Upper Green River Basin (Wyoming)</a:t>
            </a:r>
          </a:p>
          <a:p>
            <a:pPr lvl="1"/>
            <a:r>
              <a:rPr lang="en-US" sz="2000" dirty="0"/>
              <a:t>w</a:t>
            </a:r>
            <a:r>
              <a:rPr lang="en-US" sz="2000" dirty="0" smtClean="0"/>
              <a:t>inter PM2.5 in Salt Lake City, UT (not the focus of this talk)</a:t>
            </a:r>
          </a:p>
          <a:p>
            <a:r>
              <a:rPr lang="en-US" sz="2800" dirty="0" smtClean="0"/>
              <a:t>Key uncertainties include:</a:t>
            </a:r>
          </a:p>
          <a:p>
            <a:pPr lvl="1"/>
            <a:r>
              <a:rPr lang="en-US" sz="2000" dirty="0" smtClean="0"/>
              <a:t>Effects of snow cover on albedo and photolysis rates</a:t>
            </a:r>
          </a:p>
          <a:p>
            <a:pPr lvl="1"/>
            <a:r>
              <a:rPr lang="en-US" sz="2000" dirty="0" smtClean="0"/>
              <a:t>Effects of heterogeneous chemistry in snow on radicals</a:t>
            </a:r>
          </a:p>
          <a:p>
            <a:pPr lvl="1"/>
            <a:r>
              <a:rPr lang="en-US" sz="2000" dirty="0" smtClean="0"/>
              <a:t>Uncertainty in emissions inventories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1059</Words>
  <Application>Microsoft Office PowerPoint</Application>
  <PresentationFormat>On-screen Show (4:3)</PresentationFormat>
  <Paragraphs>133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Acrobat Document</vt:lpstr>
      <vt:lpstr>Winter Ozone Formation Sensitivity to Surface Albedo, Heterogeneous Chemistry and Precursor Emissions </vt:lpstr>
      <vt:lpstr>Slide 2</vt:lpstr>
      <vt:lpstr>Slide 3</vt:lpstr>
      <vt:lpstr>Slide 4</vt:lpstr>
      <vt:lpstr>Slide 5</vt:lpstr>
      <vt:lpstr>Slide 6</vt:lpstr>
      <vt:lpstr>Slide 7</vt:lpstr>
      <vt:lpstr>Winter high daytime HONO </vt:lpstr>
      <vt:lpstr>2010-2011 Winter CMAQ Modeling</vt:lpstr>
      <vt:lpstr>Model Inputs</vt:lpstr>
      <vt:lpstr>Slide 11</vt:lpstr>
      <vt:lpstr>Winter Ozone Sensitivity Tests</vt:lpstr>
      <vt:lpstr>Modeled Snow Cover Feb 14, 2011</vt:lpstr>
      <vt:lpstr>Snow Cover Effect on Photorates</vt:lpstr>
      <vt:lpstr>Albedo &amp; Photolysis Rate Model Sensitivity</vt:lpstr>
      <vt:lpstr>CMAQ Ozone effect of Snow albedo Feb 14, 2011</vt:lpstr>
      <vt:lpstr>CMAQ delta Ozone effect of Snow albedo</vt:lpstr>
      <vt:lpstr>CMAQ Ozone effect of HONO source</vt:lpstr>
      <vt:lpstr>CMAQ delta Ozone effect of HONO source</vt:lpstr>
      <vt:lpstr>Slide 20</vt:lpstr>
      <vt:lpstr>Slide 21</vt:lpstr>
      <vt:lpstr>Slide 22</vt:lpstr>
      <vt:lpstr>Slide 23</vt:lpstr>
      <vt:lpstr>Conclusions</vt:lpstr>
      <vt:lpstr>extra slides</vt:lpstr>
      <vt:lpstr>Slide 26</vt:lpstr>
      <vt:lpstr>Routine Monitors</vt:lpstr>
      <vt:lpstr>Slide 28</vt:lpstr>
      <vt:lpstr>Slide 29</vt:lpstr>
      <vt:lpstr>Slide 30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EPA</dc:creator>
  <cp:lastModifiedBy>Gail Tonnesen</cp:lastModifiedBy>
  <cp:revision>35</cp:revision>
  <dcterms:created xsi:type="dcterms:W3CDTF">2013-10-21T20:28:14Z</dcterms:created>
  <dcterms:modified xsi:type="dcterms:W3CDTF">2013-10-29T21:05:01Z</dcterms:modified>
</cp:coreProperties>
</file>